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64"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5488" autoAdjust="0"/>
  </p:normalViewPr>
  <p:slideViewPr>
    <p:cSldViewPr snapToGrid="0">
      <p:cViewPr varScale="1">
        <p:scale>
          <a:sx n="108" d="100"/>
          <a:sy n="108" d="100"/>
        </p:scale>
        <p:origin x="600" y="96"/>
      </p:cViewPr>
      <p:guideLst/>
    </p:cSldViewPr>
  </p:slideViewPr>
  <p:outlineViewPr>
    <p:cViewPr>
      <p:scale>
        <a:sx n="33" d="100"/>
        <a:sy n="33" d="100"/>
      </p:scale>
      <p:origin x="0" y="-1560"/>
    </p:cViewPr>
  </p:outlin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media/image16.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 Id="rId5" Target="colors5.xml" Type="http://schemas.microsoft.com/office/2011/relationships/chartColorStyle"/><Relationship Id="rId6" Target="style5.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bg2">
                  <a:lumMod val="75000"/>
                </a:schemeClr>
              </a:solidFill>
              <a:ln w="19050">
                <a:solidFill>
                  <a:schemeClr val="lt1"/>
                </a:solidFill>
              </a:ln>
            </c:spPr>
          </c:dPt>
          <c:dPt>
            <c:idx val="1"/>
            <c:invertIfNegative val="1"/>
            <c:spPr>
              <a:solidFill>
                <a:srgbClr val="FFC617">
                  <a:alpha val="85000"/>
                </a:srgbClr>
              </a:solidFill>
              <a:ln w="19050">
                <a:solidFill>
                  <a:schemeClr val="lt1"/>
                </a:solid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1</c:v>
                </c:pt>
                <c:pt idx="1">
                  <c:v>3</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bg2">
                  <a:lumMod val="75000"/>
                </a:schemeClr>
              </a:solidFill>
              <a:ln w="19050">
                <a:solidFill>
                  <a:schemeClr val="lt1"/>
                </a:solidFill>
              </a:ln>
            </c:spPr>
          </c:dPt>
          <c:dPt>
            <c:idx val="1"/>
            <c:invertIfNegative val="1"/>
            <c:spPr>
              <a:solidFill>
                <a:srgbClr val="FFC617">
                  <a:alpha val="85000"/>
                </a:srgbClr>
              </a:solidFill>
              <a:ln w="19050">
                <a:solidFill>
                  <a:schemeClr val="lt1"/>
                </a:solid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3</c:v>
                </c:pt>
                <c:pt idx="1">
                  <c:v>1</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bg2">
                  <a:lumMod val="75000"/>
                </a:schemeClr>
              </a:solidFill>
              <a:ln w="19050">
                <a:solidFill>
                  <a:schemeClr val="lt1"/>
                </a:solidFill>
              </a:ln>
            </c:spPr>
          </c:dPt>
          <c:dPt>
            <c:idx val="1"/>
            <c:invertIfNegative val="1"/>
            <c:spPr>
              <a:solidFill>
                <a:srgbClr val="FFC617">
                  <a:alpha val="85000"/>
                </a:srgbClr>
              </a:solidFill>
              <a:ln w="19050">
                <a:solidFill>
                  <a:schemeClr val="lt1"/>
                </a:solid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2</c:v>
                </c:pt>
                <c:pt idx="1">
                  <c:v>2</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A6A6A6"/>
              </a:solidFill>
              <a:ln w="19050">
                <a:solidFill>
                  <a:schemeClr val="lt1"/>
                </a:solidFill>
              </a:ln>
            </c:spPr>
          </c:dPt>
          <c:dPt>
            <c:idx val="1"/>
            <c:invertIfNegative val="1"/>
            <c:spPr>
              <a:solidFill>
                <a:srgbClr val="FFC617"/>
              </a:solidFill>
              <a:ln w="19050">
                <a:solidFill>
                  <a:schemeClr val="lt1"/>
                </a:solidFill>
              </a:ln>
            </c:spPr>
          </c:dPt>
          <c:dPt>
            <c:idx val="2"/>
            <c:invertIfNegative val="1"/>
            <c:spPr>
              <a:solidFill>
                <a:schemeClr val="accent6">
                  <a:lumMod val="75000"/>
                </a:schemeClr>
              </a:solidFill>
              <a:ln w="19050">
                <a:solidFill>
                  <a:schemeClr val="lt1"/>
                </a:solidFill>
              </a:ln>
            </c:spPr>
          </c:dPt>
          <c:dPt>
            <c:idx val="3"/>
            <c:invertIfNegative val="1"/>
            <c:spPr>
              <a:solidFill>
                <a:srgbClr val="7C7C7C"/>
              </a:solid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7531044781208038"/>
          <c:y val="0.056603766977787018"/>
          <c:w val="0.96785974502563477"/>
          <c:h val="0.93773585557937622"/>
        </c:manualLayout>
      </c:layout>
      <c:lineChart>
        <c:grouping val="stacked"/>
        <c:varyColors val="0"/>
        <c:ser>
          <c:idx val="0"/>
          <c:order val="0"/>
          <c:tx>
            <c:strRef>
              <c:f>Sheet1!$B$1</c:f>
              <c:strCache>
                <c:ptCount val="1"/>
                <c:pt idx="0">
                  <c:v>系列 1</c:v>
                </c:pt>
              </c:strCache>
            </c:strRef>
          </c:tx>
          <c:spPr>
            <a:ln w="63500" cap="rnd">
              <a:solidFill>
                <a:srgbClr val="719757"/>
              </a:solidFill>
              <a:round/>
            </a:ln>
            <a:effectLst/>
          </c:spPr>
          <c:marker>
            <c:symbol val="picture"/>
            <c:spPr>
              <a:blipFill>
                <a:blip r:embed="rId2"/>
                <a:stretch>
                  <a:fillRect/>
                </a:stretch>
              </a:blipFill>
              <a:ln w="25400">
                <a:no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800" b="0" i="0" u="none" strike="noStrike" kern="1200" baseline="0" smtId="4294967295">
                    <a:solidFill>
                      <a:schemeClr val="bg1">
                        <a:lumMod val="95000"/>
                      </a:schemeClr>
                    </a:solidFill>
                    <a:latin typeface="Microsoft YaHei UI" panose="020b0503020204020204" pitchFamily="34" charset="-122"/>
                    <a:ea typeface="Microsoft YaHei UI" panose="020b0503020204020204" pitchFamily="34" charset="-122"/>
                    <a:cs typeface="+mn-cs"/>
                  </a:defRPr>
                </a:pPr>
                <a:endParaRPr sz="1800" b="0" i="0" u="none" strike="noStrike" kern="1200" baseline="0" smtId="4294967295">
                  <a:solidFill>
                    <a:schemeClr val="bg1">
                      <a:lumMod val="95000"/>
                    </a:schemeClr>
                  </a:solidFill>
                  <a:latin typeface="Microsoft YaHei UI" panose="020b0503020204020204" pitchFamily="34" charset="-122"/>
                  <a:ea typeface="Microsoft YaHei UI" panose="020b0503020204020204" pitchFamily="34" charset="-122"/>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63500" cap="rnd">
              <a:solidFill>
                <a:srgbClr val="FFC617"/>
              </a:solidFill>
              <a:round/>
            </a:ln>
            <a:effectLst/>
          </c:spPr>
          <c:marker>
            <c:symbol val="picture"/>
            <c:spPr>
              <a:blipFill>
                <a:blip r:embed="rId3"/>
                <a:stretch>
                  <a:fillRect/>
                </a:stretch>
              </a:blipFill>
              <a:ln w="25400">
                <a:no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800" b="0" i="0" u="none" strike="noStrike" kern="1200" baseline="0" smtId="4294967295">
                    <a:solidFill>
                      <a:schemeClr val="bg1">
                        <a:lumMod val="95000"/>
                      </a:schemeClr>
                    </a:solidFill>
                    <a:latin typeface="Microsoft YaHei UI" panose="020b0503020204020204" pitchFamily="34" charset="-122"/>
                    <a:ea typeface="Microsoft YaHei UI" panose="020b0503020204020204" pitchFamily="34" charset="-122"/>
                    <a:cs typeface="+mn-cs"/>
                  </a:defRPr>
                </a:pPr>
                <a:endParaRPr sz="1800" b="0" i="0" u="none" strike="noStrike" kern="1200" baseline="0" smtId="4294967295">
                  <a:solidFill>
                    <a:schemeClr val="bg1">
                      <a:lumMod val="95000"/>
                    </a:schemeClr>
                  </a:solidFill>
                  <a:latin typeface="Microsoft YaHei UI" panose="020b0503020204020204" pitchFamily="34" charset="-122"/>
                  <a:ea typeface="Microsoft YaHei UI" panose="020b0503020204020204" pitchFamily="34" charset="-122"/>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63500" cap="rnd">
              <a:solidFill>
                <a:schemeClr val="accent3"/>
              </a:solidFill>
              <a:round/>
            </a:ln>
            <a:effectLst/>
          </c:spPr>
          <c:marker>
            <c:symbol val="picture"/>
            <c:spPr>
              <a:blipFill>
                <a:blip r:embed="rId4"/>
                <a:stretch>
                  <a:fillRect/>
                </a:stretch>
              </a:blipFill>
              <a:ln w="25400">
                <a:noFill/>
              </a:ln>
              <a:effectLst/>
            </c:spPr>
          </c:marker>
          <c:dPt>
            <c:idx val="3"/>
            <c:invertIfNegative val="1"/>
            <c:spPr>
              <a:ln w="63500" cap="rnd">
                <a:solidFill>
                  <a:schemeClr val="accent3"/>
                </a:solidFill>
                <a:round/>
              </a:ln>
              <a:effectLst/>
            </c:spPr>
          </c:dPt>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800" b="0" i="0" u="none" strike="noStrike" kern="1200" baseline="0" smtId="4294967295">
                    <a:solidFill>
                      <a:schemeClr val="bg1">
                        <a:lumMod val="95000"/>
                      </a:schemeClr>
                    </a:solidFill>
                    <a:latin typeface="Microsoft YaHei UI" panose="020b0503020204020204" pitchFamily="34" charset="-122"/>
                    <a:ea typeface="Microsoft YaHei UI" panose="020b0503020204020204" pitchFamily="34" charset="-122"/>
                    <a:cs typeface="+mn-cs"/>
                  </a:defRPr>
                </a:pPr>
                <a:endParaRPr sz="1800" b="0" i="0" u="none" strike="noStrike" kern="1200" baseline="0" smtId="4294967295">
                  <a:solidFill>
                    <a:schemeClr val="bg1">
                      <a:lumMod val="95000"/>
                    </a:schemeClr>
                  </a:solidFill>
                  <a:latin typeface="Microsoft YaHei UI" panose="020b0503020204020204" pitchFamily="34" charset="-122"/>
                  <a:ea typeface="Microsoft YaHei UI" panose="020b0503020204020204" pitchFamily="34" charset="-122"/>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showLeaderLines val="0"/>
        </c:dLbls>
        <c:axId val="671907776"/>
        <c:axId val="671908336"/>
      </c:lineChart>
      <c:catAx>
        <c:axId val="671907776"/>
        <c:scaling>
          <c:orientation/>
        </c:scaling>
        <c:delete val="1"/>
        <c:axPos val="b"/>
        <c:numFmt formatCode="General" sourceLinked="1"/>
        <c:majorTickMark val="none"/>
        <c:minorTickMark val="none"/>
        <c:crossAx val="671908336"/>
        <c:crossesAt val="1"/>
        <c:auto val="0"/>
        <c:lblAlgn val="ctr"/>
        <c:lblOffset/>
        <c:noMultiLvlLbl val="0"/>
      </c:catAx>
      <c:valAx>
        <c:axId val="671908336"/>
        <c:scaling>
          <c:orientation/>
        </c:scaling>
        <c:delete val="1"/>
        <c:axPos val="l"/>
        <c:numFmt formatCode="General" sourceLinked="1"/>
        <c:majorTickMark val="none"/>
        <c:minorTickMark val="none"/>
        <c:crossAx val="671907776"/>
        <c:crossBetween val="between"/>
      </c:valAx>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4835646152496338"/>
          <c:y val="0.071805715560913086"/>
          <c:w val="0.96785974502563477"/>
          <c:h val="0.92819428443908691"/>
        </c:manualLayout>
      </c:layout>
      <c:barChart>
        <c:barDir val="col"/>
        <c:grouping val="clustered"/>
        <c:varyColors val="0"/>
        <c:ser>
          <c:idx val="0"/>
          <c:order val="0"/>
          <c:tx>
            <c:strRef>
              <c:f>Sheet1!$B$1</c:f>
              <c:strCache>
                <c:ptCount val="1"/>
                <c:pt idx="0">
                  <c:v>系列 1</c:v>
                </c:pt>
              </c:strCache>
            </c:strRef>
          </c:tx>
          <c:spPr>
            <a:blipFill>
              <a:blip r:embed="rId2"/>
              <a:stretch>
                <a:fillRect/>
              </a:stretch>
            </a:blip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400" b="0" i="0" u="none" strike="noStrike" kern="1200" baseline="0" smtId="4294967295">
                    <a:solidFill>
                      <a:schemeClr val="bg1">
                        <a:lumMod val="95000"/>
                      </a:schemeClr>
                    </a:solidFill>
                    <a:latin typeface="Microsoft YaHei UI" panose="020b0503020204020204" pitchFamily="34" charset="-122"/>
                    <a:ea typeface="Microsoft YaHei UI" panose="020b0503020204020204" pitchFamily="34" charset="-122"/>
                    <a:cs typeface="+mn-cs"/>
                  </a:defRPr>
                </a:pPr>
                <a:endParaRPr sz="1400" b="0" i="0" u="none" strike="noStrike" kern="1200" baseline="0" smtId="4294967295">
                  <a:solidFill>
                    <a:schemeClr val="bg1">
                      <a:lumMod val="95000"/>
                    </a:schemeClr>
                  </a:solidFill>
                  <a:latin typeface="Microsoft YaHei UI" panose="020b0503020204020204" pitchFamily="34" charset="-122"/>
                  <a:ea typeface="Microsoft YaHei UI" panose="020b0503020204020204" pitchFamily="34" charset="-122"/>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blipFill>
              <a:blip r:embed="rId3"/>
              <a:stretch>
                <a:fillRect/>
              </a:stretch>
            </a:blip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a:defRPr lang="zh-CN" altLang="en-US" sz="1400" b="0" i="0" u="none" strike="noStrike" kern="1200" baseline="0" smtId="4294967295">
                    <a:solidFill>
                      <a:schemeClr val="bg1">
                        <a:lumMod val="95000"/>
                      </a:schemeClr>
                    </a:solidFill>
                    <a:latin typeface="Microsoft YaHei UI" panose="020b0503020204020204" pitchFamily="34" charset="-122"/>
                    <a:ea typeface="Microsoft YaHei UI" panose="020b0503020204020204" pitchFamily="34" charset="-122"/>
                    <a:cs typeface="+mn-cs"/>
                  </a:defRPr>
                </a:pPr>
                <a:endParaRPr lang="zh-CN" altLang="en-US" sz="1400" b="0" i="0" u="none" strike="noStrike" kern="1200" baseline="0" smtId="4294967295">
                  <a:solidFill>
                    <a:schemeClr val="bg1">
                      <a:lumMod val="95000"/>
                    </a:schemeClr>
                  </a:solidFill>
                  <a:latin typeface="Microsoft YaHei UI" panose="020b0503020204020204" pitchFamily="34" charset="-122"/>
                  <a:ea typeface="Microsoft YaHei UI" panose="020b0503020204020204" pitchFamily="34" charset="-122"/>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blipFill>
              <a:blip r:embed="rId4"/>
              <a:stretch>
                <a:fillRect/>
              </a:stretch>
            </a:blip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a:defRPr lang="zh-CN" altLang="en-US" sz="1400" b="0" i="0" u="none" strike="noStrike" kern="1200" baseline="0" smtId="4294967295">
                    <a:solidFill>
                      <a:schemeClr val="bg1">
                        <a:lumMod val="95000"/>
                      </a:schemeClr>
                    </a:solidFill>
                    <a:latin typeface="Microsoft YaHei UI" panose="020b0503020204020204" pitchFamily="34" charset="-122"/>
                    <a:ea typeface="Microsoft YaHei UI" panose="020b0503020204020204" pitchFamily="34" charset="-122"/>
                    <a:cs typeface="+mn-cs"/>
                  </a:defRPr>
                </a:pPr>
                <a:endParaRPr lang="zh-CN" altLang="en-US" sz="1400" b="0" i="0" u="none" strike="noStrike" kern="1200" baseline="0" smtId="4294967295">
                  <a:solidFill>
                    <a:schemeClr val="bg1">
                      <a:lumMod val="95000"/>
                    </a:schemeClr>
                  </a:solidFill>
                  <a:latin typeface="Microsoft YaHei UI" panose="020b0503020204020204" pitchFamily="34" charset="-122"/>
                  <a:ea typeface="Microsoft YaHei UI" panose="020b0503020204020204" pitchFamily="34" charset="-122"/>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val="0"/>
        <c:overlap val="25"/>
        <c:axId val="676274928"/>
        <c:axId val="676275488"/>
      </c:barChart>
      <c:catAx>
        <c:axId val="676274928"/>
        <c:scaling>
          <c:orientation/>
        </c:scaling>
        <c:delete val="1"/>
        <c:axPos val="b"/>
        <c:numFmt formatCode="General" sourceLinked="1"/>
        <c:majorTickMark val="none"/>
        <c:minorTickMark val="none"/>
        <c:crossAx val="676275488"/>
        <c:crossesAt val="1"/>
        <c:auto val="0"/>
        <c:lblAlgn val="ctr"/>
        <c:lblOffset/>
        <c:noMultiLvlLbl val="0"/>
      </c:catAx>
      <c:valAx>
        <c:axId val="676275488"/>
        <c:scaling>
          <c:orientation/>
        </c:scaling>
        <c:delete val="1"/>
        <c:axPos val="l"/>
        <c:numFmt formatCode="General" sourceLinked="1"/>
        <c:majorTickMark val="none"/>
        <c:minorTickMark val="none"/>
        <c:crossAx val="676274928"/>
        <c:crossBetween val="between"/>
      </c:valAx>
      <c:spPr>
        <a:noFill/>
        <a:ln>
          <a:noFill/>
        </a:ln>
        <a:effectLst/>
      </c:spPr>
    </c:plotArea>
    <c:plotVisOnly val="1"/>
    <c:dispBlanksAs/>
    <c:showDLblsOverMax val="0"/>
  </c:chart>
  <c:spPr>
    <a:noFill/>
    <a:ln>
      <a:noFill/>
    </a:ln>
    <a:effectLst>
      <a:outerShdw dir="5400000" algn="ctr" rotWithShape="0">
        <a:srgbClr val="000000">
          <a:alpha val="46000"/>
        </a:srgbClr>
      </a:outerShdw>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Relationships xmlns="http://schemas.openxmlformats.org/package/2006/relationships"><Relationship Id="rId1" Target="../media/image12.png" Type="http://schemas.openxmlformats.org/officeDocument/2006/relationships/image"/></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25FFA633-3CFD-41E5-8A4F-CA33F963DFE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CN" altLang="en-US"/>
        </a:p>
      </dgm:t>
    </dgm:pt>
    <dgm:pt modelId="{EE63385D-2B55-419A-88D6-AE0F73FAD6A7}" type="parTrans" cxnId="{80224908-0321-477E-843B-B61DF37377B7}">
      <dgm:prSet/>
      <dgm:spPr/>
      <dgm:t>
        <a:bodyPr/>
        <a:lstStyle/>
        <a:p>
          <a:endParaRPr lang="zh-CN" altLang="en-US"/>
        </a:p>
      </dgm:t>
    </dgm:pt>
    <dgm:pt modelId="{1B70D3ED-C4AD-4457-9CA1-5545B88214DA}">
      <dgm:prSet phldrT="[文本]"/>
      <dgm:spPr>
        <a:solidFill>
          <a:schemeClr val="tx1">
            <a:lumMod val="75000"/>
            <a:lumOff val="25000"/>
            <a:alpha val="63000"/>
          </a:schemeClr>
        </a:solidFill>
        <a:ln>
          <a:noFill/>
        </a:ln>
      </dgm:spPr>
      <dgm:t>
        <a:bodyPr/>
        <a:lstStyle/>
        <a:p>
          <a:r>
            <a:rPr lang="en-US" altLang="zh-CN" smtClean="0"/>
            <a:t>01</a:t>
          </a:r>
          <a:endParaRPr lang="zh-CN" altLang="en-US"/>
        </a:p>
      </dgm:t>
    </dgm:pt>
    <dgm:pt modelId="{6517FABE-7279-45F8-96D6-18BED2BD096F}" type="parTrans" cxnId="{6C079886-C821-48C7-B9B4-6D1FB7406C31}">
      <dgm:prSet/>
      <dgm:spPr/>
      <dgm:t>
        <a:bodyPr/>
        <a:lstStyle/>
        <a:p>
          <a:endParaRPr lang="zh-CN" altLang="en-US"/>
        </a:p>
      </dgm:t>
    </dgm:pt>
    <dgm:pt modelId="{B617BC6F-5F55-444C-A0E3-9ABCD7BCCB53}">
      <dgm:prSet phldrT="[文本]" custT="1"/>
      <dgm:spPr/>
      <dgm:t>
        <a:bodyPr/>
        <a:lstStyle/>
        <a:p>
          <a:pPr algn="ctr"/>
          <a:r>
            <a:rPr lang="en-US" altLang="zh-CN" sz="3200" smtClean="0">
              <a:solidFill>
                <a:schemeClr val="accent4">
                  <a:lumMod val="50000"/>
                </a:schemeClr>
              </a:solidFill>
              <a:latin typeface="Microsoft YaHei UI" panose="020b0503020204020204" pitchFamily="34" charset="-122"/>
              <a:ea typeface="Microsoft YaHei UI" panose="020b0503020204020204" pitchFamily="34" charset="-122"/>
            </a:rPr>
            <a:t>Title</a:t>
          </a:r>
          <a:endParaRPr lang="zh-CN" altLang="en-US" sz="3200">
            <a:solidFill>
              <a:schemeClr val="accent4">
                <a:lumMod val="50000"/>
              </a:schemeClr>
            </a:solidFill>
            <a:latin typeface="Microsoft YaHei UI" panose="020b0503020204020204" pitchFamily="34" charset="-122"/>
            <a:ea typeface="Microsoft YaHei UI" pitchFamily="34" charset="-122"/>
          </a:endParaRPr>
        </a:p>
      </dgm:t>
    </dgm:pt>
    <dgm:pt modelId="{4C7EDEB6-DE6F-423E-97CB-0067A85FE6AF}" type="sibTrans" cxnId="{6C079886-C821-48C7-B9B4-6D1FB7406C31}">
      <dgm:prSet/>
      <dgm:spPr/>
      <dgm:t>
        <a:bodyPr/>
        <a:lstStyle/>
        <a:p>
          <a:endParaRPr lang="zh-CN" altLang="en-US"/>
        </a:p>
      </dgm:t>
    </dgm:pt>
    <dgm:pt modelId="{52961B80-FFCE-4347-97B7-0E1FECEE77C6}" type="sibTrans" cxnId="{80224908-0321-477E-843B-B61DF37377B7}">
      <dgm:prSet/>
      <dgm:spPr>
        <a:blipFill dpi="0" rotWithShape="0">
          <a:blip r:embed="rId1">
            <a:extLst>
              <a:ext uri="{BEBA8EAE-BF5A-486C-A8C5-ECC9F3942E4B}">
                <a14:imgProps xmlns:a14="http://schemas.microsoft.com/office/drawing/2010/main">
                  <a14:imgLayer xmlns:d3p1="http://schemas.openxmlformats.org/officeDocument/2006/relationships" d3p1:embed="">
                    <a14:imgEffect>
                      <a14:artisticBlur/>
                    </a14:imgEffect>
                  </a14:imgLayer>
                </a14:imgProps>
              </a:ext>
            </a:extLst>
          </a:blip>
          <a:tile tx="0" ty="0" sx="40000" sy="40000" flip="none" algn="tl"/>
        </a:blipFill>
        <a:ln>
          <a:noFill/>
        </a:ln>
      </dgm:spPr>
      <dgm:t>
        <a:bodyPr/>
        <a:lstStyle/>
        <a:p>
          <a:endParaRPr lang="zh-CN" altLang="en-US"/>
        </a:p>
      </dgm:t>
    </dgm:pt>
    <dgm:pt modelId="{88D3C241-09FB-46FD-9FCE-25D9BEE40DCB}" type="parTrans" cxnId="{2E630C02-4050-47A1-8132-73CBAA30F58B}">
      <dgm:prSet/>
      <dgm:spPr/>
      <dgm:t>
        <a:bodyPr/>
        <a:lstStyle/>
        <a:p>
          <a:endParaRPr lang="zh-CN" altLang="en-US"/>
        </a:p>
      </dgm:t>
    </dgm:pt>
    <dgm:pt modelId="{1DE71B05-1F10-4F04-BE34-5E11457B2614}">
      <dgm:prSet phldrT="[文本]"/>
      <dgm:spPr>
        <a:blipFill dpi="0" rotWithShape="0">
          <a:blip r:embed="rId1">
            <a:extLst>
              <a:ext uri="{BEBA8EAE-BF5A-486C-A8C5-ECC9F3942E4B}">
                <a14:imgProps xmlns:a14="http://schemas.microsoft.com/office/drawing/2010/main">
                  <a14:imgLayer xmlns:d3p1="http://schemas.openxmlformats.org/officeDocument/2006/relationships" d3p1:embed="">
                    <a14:imgEffect>
                      <a14:artisticBlur/>
                    </a14:imgEffect>
                  </a14:imgLayer>
                </a14:imgProps>
              </a:ext>
            </a:extLst>
          </a:blip>
          <a:tile tx="-381000" ty="25400" sx="16000" sy="18000" flip="none" algn="tl"/>
        </a:blipFill>
        <a:ln>
          <a:noFill/>
        </a:ln>
      </dgm:spPr>
      <dgm:t>
        <a:bodyPr/>
        <a:lstStyle/>
        <a:p>
          <a:r>
            <a:rPr lang="en-US" altLang="zh-CN" smtClean="0"/>
            <a:t>02</a:t>
          </a:r>
          <a:endParaRPr lang="zh-CN" altLang="en-US"/>
        </a:p>
      </dgm:t>
    </dgm:pt>
    <dgm:pt modelId="{8AD35D20-BF6B-4B1B-897D-4A4AE4B5118E}" type="parTrans" cxnId="{493C1B56-F9B2-45CD-A5D4-3FBF9DEDCCDD}">
      <dgm:prSet/>
      <dgm:spPr/>
      <dgm:t>
        <a:bodyPr/>
        <a:lstStyle/>
        <a:p>
          <a:endParaRPr lang="zh-CN" altLang="en-US"/>
        </a:p>
      </dgm:t>
    </dgm:pt>
    <dgm:pt modelId="{DB1C3A2E-E65E-4141-A627-DD63AC69AA32}">
      <dgm:prSet phldrT="[文本]" custT="1"/>
      <dgm:spPr/>
      <dgm:t>
        <a:bodyPr/>
        <a:lstStyle/>
        <a:p>
          <a:pPr algn="ctr"/>
          <a:r>
            <a:rPr lang="en-US" altLang="zh-CN" sz="3200" smtClean="0">
              <a:solidFill>
                <a:schemeClr val="accent4">
                  <a:lumMod val="50000"/>
                </a:schemeClr>
              </a:solidFill>
              <a:latin typeface="Microsoft YaHei UI" panose="020b0503020204020204" pitchFamily="34" charset="-122"/>
              <a:ea typeface="Microsoft YaHei UI" panose="020b0503020204020204" pitchFamily="34" charset="-122"/>
            </a:rPr>
            <a:t>Title</a:t>
          </a:r>
          <a:endParaRPr lang="zh-CN" altLang="en-US" sz="3200">
            <a:solidFill>
              <a:schemeClr val="accent4">
                <a:lumMod val="50000"/>
              </a:schemeClr>
            </a:solidFill>
            <a:latin typeface="Microsoft YaHei UI" panose="020b0503020204020204" pitchFamily="34" charset="-122"/>
            <a:ea typeface="Microsoft YaHei UI" panose="020b0503020204020204" pitchFamily="34" charset="-122"/>
          </a:endParaRPr>
        </a:p>
      </dgm:t>
    </dgm:pt>
    <dgm:pt modelId="{D996EFF2-7F71-45D4-920F-20A6F38AE9CA}" type="sibTrans" cxnId="{493C1B56-F9B2-45CD-A5D4-3FBF9DEDCCDD}">
      <dgm:prSet/>
      <dgm:spPr/>
      <dgm:t>
        <a:bodyPr/>
        <a:lstStyle/>
        <a:p>
          <a:endParaRPr lang="zh-CN" altLang="en-US"/>
        </a:p>
      </dgm:t>
    </dgm:pt>
    <dgm:pt modelId="{5A00E576-E89E-4534-A865-C38C69F01E1A}" type="sibTrans" cxnId="{2E630C02-4050-47A1-8132-73CBAA30F58B}">
      <dgm:prSet/>
      <dgm:spPr>
        <a:blipFill dpi="0" rotWithShape="0">
          <a:blip r:embed="rId1">
            <a:extLst>
              <a:ext uri="{BEBA8EAE-BF5A-486C-A8C5-ECC9F3942E4B}">
                <a14:imgProps xmlns:a14="http://schemas.microsoft.com/office/drawing/2010/main">
                  <a14:imgLayer xmlns:d3p1="http://schemas.openxmlformats.org/officeDocument/2006/relationships" d3p1:embed="">
                    <a14:imgEffect>
                      <a14:artisticBlur/>
                    </a14:imgEffect>
                  </a14:imgLayer>
                </a14:imgProps>
              </a:ext>
            </a:extLst>
          </a:blip>
          <a:tile tx="0" ty="0" sx="35000" sy="25000" flip="none" algn="tl"/>
        </a:blipFill>
        <a:ln>
          <a:noFill/>
        </a:ln>
      </dgm:spPr>
      <dgm:t>
        <a:bodyPr/>
        <a:lstStyle/>
        <a:p>
          <a:endParaRPr lang="zh-CN" altLang="en-US"/>
        </a:p>
      </dgm:t>
    </dgm:pt>
    <dgm:pt modelId="{620CD425-4CBA-4A9D-B990-6A84BD022AF6}" type="parTrans" cxnId="{44852BD9-9C04-4C16-A2A8-2CB66957800C}">
      <dgm:prSet/>
      <dgm:spPr/>
      <dgm:t>
        <a:bodyPr/>
        <a:lstStyle/>
        <a:p>
          <a:endParaRPr lang="zh-CN" altLang="en-US"/>
        </a:p>
      </dgm:t>
    </dgm:pt>
    <dgm:pt modelId="{61008564-8D0B-4E71-AE31-11CA943C6B8B}">
      <dgm:prSet phldrT="[文本]"/>
      <dgm:spPr>
        <a:solidFill>
          <a:schemeClr val="tx1">
            <a:lumMod val="75000"/>
            <a:lumOff val="25000"/>
            <a:alpha val="46000"/>
          </a:schemeClr>
        </a:solidFill>
        <a:ln>
          <a:noFill/>
        </a:ln>
      </dgm:spPr>
      <dgm:t>
        <a:bodyPr/>
        <a:lstStyle/>
        <a:p>
          <a:r>
            <a:rPr lang="en-US" altLang="zh-CN" smtClean="0"/>
            <a:t>03</a:t>
          </a:r>
          <a:endParaRPr lang="zh-CN" altLang="en-US"/>
        </a:p>
      </dgm:t>
    </dgm:pt>
    <dgm:pt modelId="{7FE53AA7-B7D9-4ACF-AB6C-3D0016557F5F}" type="parTrans" cxnId="{56315461-42AD-4061-BDBC-A851DCA5FCD5}">
      <dgm:prSet/>
      <dgm:spPr/>
      <dgm:t>
        <a:bodyPr/>
        <a:lstStyle/>
        <a:p>
          <a:endParaRPr lang="zh-CN" altLang="en-US"/>
        </a:p>
      </dgm:t>
    </dgm:pt>
    <dgm:pt modelId="{ACE0457C-4223-4799-9199-62F104E194A2}">
      <dgm:prSet phldrT="[文本]" custT="1"/>
      <dgm:spPr/>
      <dgm:t>
        <a:bodyPr/>
        <a:lstStyle/>
        <a:p>
          <a:pPr algn="ctr"/>
          <a:r>
            <a:rPr lang="en-US" altLang="zh-CN" sz="3200" smtClean="0">
              <a:solidFill>
                <a:schemeClr val="accent4">
                  <a:lumMod val="50000"/>
                </a:schemeClr>
              </a:solidFill>
              <a:latin typeface="Microsoft YaHei UI" panose="020b0503020204020204" pitchFamily="34" charset="-122"/>
              <a:ea typeface="Microsoft YaHei UI" panose="020b0503020204020204" pitchFamily="34" charset="-122"/>
            </a:rPr>
            <a:t>Title</a:t>
          </a:r>
          <a:endParaRPr lang="zh-CN" altLang="en-US" sz="3200">
            <a:solidFill>
              <a:schemeClr val="accent4">
                <a:lumMod val="50000"/>
              </a:schemeClr>
            </a:solidFill>
            <a:latin typeface="Microsoft YaHei UI" panose="020b0503020204020204" pitchFamily="34" charset="-122"/>
            <a:ea typeface="Microsoft YaHei UI" panose="020b0503020204020204" pitchFamily="34" charset="-122"/>
          </a:endParaRPr>
        </a:p>
      </dgm:t>
    </dgm:pt>
    <dgm:pt modelId="{CCBC91A8-270C-4684-A52E-FE05D5A6AC0A}" type="sibTrans" cxnId="{56315461-42AD-4061-BDBC-A851DCA5FCD5}">
      <dgm:prSet/>
      <dgm:spPr/>
      <dgm:t>
        <a:bodyPr/>
        <a:lstStyle/>
        <a:p>
          <a:endParaRPr lang="zh-CN" altLang="en-US"/>
        </a:p>
      </dgm:t>
    </dgm:pt>
    <dgm:pt modelId="{01423E2D-5751-4609-8AFC-3E8EF59D93C3}" type="sibTrans" cxnId="{44852BD9-9C04-4C16-A2A8-2CB66957800C}">
      <dgm:prSet/>
      <dgm:spPr>
        <a:blipFill dpi="0" rotWithShape="0">
          <a:blip r:embed="rId1">
            <a:extLst>
              <a:ext uri="{BEBA8EAE-BF5A-486C-A8C5-ECC9F3942E4B}">
                <a14:imgProps xmlns:a14="http://schemas.microsoft.com/office/drawing/2010/main">
                  <a14:imgLayer xmlns:d3p1="http://schemas.openxmlformats.org/officeDocument/2006/relationships" d3p1:embed="">
                    <a14:imgEffect>
                      <a14:artisticBlur/>
                    </a14:imgEffect>
                  </a14:imgLayer>
                </a14:imgProps>
              </a:ext>
            </a:extLst>
          </a:blip>
          <a:tile tx="0" ty="0" sx="17000" sy="17000" flip="none" algn="tl"/>
        </a:blipFill>
        <a:ln>
          <a:noFill/>
        </a:ln>
      </dgm:spPr>
      <dgm:t>
        <a:bodyPr/>
        <a:lstStyle/>
        <a:p>
          <a:endParaRPr lang="zh-CN" altLang="en-US"/>
        </a:p>
      </dgm:t>
    </dgm:pt>
    <dgm:pt modelId="{E18DE266-E068-457D-860F-56F8D1E4F62B}" type="pres">
      <dgm:prSet presAssocID="{25FFA633-3CFD-41E5-8A4F-CA33F963DFE3}" presName="Name0">
        <dgm:presLayoutVars>
          <dgm:chMax/>
          <dgm:chPref/>
          <dgm:dir/>
          <dgm:animLvl val="lvl"/>
        </dgm:presLayoutVars>
      </dgm:prSet>
      <dgm:spPr/>
      <dgm:t>
        <a:bodyPr/>
        <a:lstStyle/>
        <a:p>
          <a:endParaRPr lang="zh-CN" altLang="en-US"/>
        </a:p>
      </dgm:t>
    </dgm:pt>
    <dgm:pt modelId="{5967A214-005E-4B8E-9312-920E4388FDDD}" type="pres">
      <dgm:prSet presAssocID="{1B70D3ED-C4AD-4457-9CA1-5545B88214DA}" presName="composite"/>
      <dgm:spPr/>
      <dgm:t>
        <a:bodyPr/>
        <a:lstStyle/>
        <a:p/>
      </dgm:t>
    </dgm:pt>
    <dgm:pt modelId="{3137E20A-A15B-4E39-BC74-F13B65AEE3DC}" type="pres">
      <dgm:prSet presAssocID="{1B70D3ED-C4AD-4457-9CA1-5545B88214DA}" presName="Parent1" presStyleLbl="node1" presStyleCnt="6">
        <dgm:presLayoutVars>
          <dgm:chMax val="1"/>
          <dgm:chPref val="1"/>
          <dgm:bulletEnabled val="1"/>
        </dgm:presLayoutVars>
      </dgm:prSet>
      <dgm:spPr/>
      <dgm:t>
        <a:bodyPr/>
        <a:lstStyle/>
        <a:p>
          <a:endParaRPr lang="zh-CN" altLang="en-US"/>
        </a:p>
      </dgm:t>
    </dgm:pt>
    <dgm:pt modelId="{CC2E00EF-5761-4B7B-B814-C5BAE3B4235E}" type="pres">
      <dgm:prSet presAssocID="{1B70D3ED-C4AD-4457-9CA1-5545B88214DA}" presName="Childtext1" presStyleLbl="revTx" presStyleCnt="3">
        <dgm:presLayoutVars>
          <dgm:chMax val="0"/>
          <dgm:chPref val="0"/>
          <dgm:bulletEnabled val="1"/>
        </dgm:presLayoutVars>
      </dgm:prSet>
      <dgm:spPr/>
      <dgm:t>
        <a:bodyPr/>
        <a:lstStyle/>
        <a:p>
          <a:endParaRPr lang="zh-CN" altLang="en-US"/>
        </a:p>
      </dgm:t>
    </dgm:pt>
    <dgm:pt modelId="{A3B009F1-3A8D-444B-AB0C-16F10944E078}" type="pres">
      <dgm:prSet presAssocID="{1B70D3ED-C4AD-4457-9CA1-5545B88214DA}" presName="BalanceSpacing"/>
      <dgm:spPr/>
      <dgm:t>
        <a:bodyPr/>
        <a:lstStyle/>
        <a:p/>
      </dgm:t>
    </dgm:pt>
    <dgm:pt modelId="{9E062FEE-0F72-4E66-9725-ACB5422C8105}" type="pres">
      <dgm:prSet presAssocID="{1B70D3ED-C4AD-4457-9CA1-5545B88214DA}" presName="BalanceSpacing1"/>
      <dgm:spPr/>
      <dgm:t>
        <a:bodyPr/>
        <a:lstStyle/>
        <a:p/>
      </dgm:t>
    </dgm:pt>
    <dgm:pt modelId="{B44ECC5F-91DA-44C6-90D8-AF080861B3F0}" type="pres">
      <dgm:prSet presAssocID="{52961B80-FFCE-4347-97B7-0E1FECEE77C6}" presName="Accent1Text" presStyleLbl="node1" presStyleIdx="1" presStyleCnt="6"/>
      <dgm:spPr/>
      <dgm:t>
        <a:bodyPr/>
        <a:lstStyle/>
        <a:p>
          <a:endParaRPr lang="zh-CN" altLang="en-US"/>
        </a:p>
      </dgm:t>
    </dgm:pt>
    <dgm:pt modelId="{3C90824E-F2FE-4B24-969C-0D4A46E45DF9}" type="pres">
      <dgm:prSet presAssocID="{52961B80-FFCE-4347-97B7-0E1FECEE77C6}" presName="spaceBetweenRectangles"/>
      <dgm:spPr/>
      <dgm:t>
        <a:bodyPr/>
        <a:lstStyle/>
        <a:p/>
      </dgm:t>
    </dgm:pt>
    <dgm:pt modelId="{E66F51DD-6AA0-4564-A5FB-14DAEA8C9497}" type="pres">
      <dgm:prSet presAssocID="{1DE71B05-1F10-4F04-BE34-5E11457B2614}" presName="composite"/>
      <dgm:spPr/>
      <dgm:t>
        <a:bodyPr/>
        <a:lstStyle/>
        <a:p/>
      </dgm:t>
    </dgm:pt>
    <dgm:pt modelId="{8FA9F225-8FC8-4167-8CFF-9B83C343BD56}" type="pres">
      <dgm:prSet presAssocID="{1DE71B05-1F10-4F04-BE34-5E11457B2614}" presName="Parent1" presStyleLbl="node1" presStyleIdx="2" presStyleCnt="6">
        <dgm:presLayoutVars>
          <dgm:chMax val="1"/>
          <dgm:chPref val="1"/>
          <dgm:bulletEnabled val="1"/>
        </dgm:presLayoutVars>
      </dgm:prSet>
      <dgm:spPr/>
      <dgm:t>
        <a:bodyPr/>
        <a:lstStyle/>
        <a:p>
          <a:endParaRPr lang="zh-CN" altLang="en-US"/>
        </a:p>
      </dgm:t>
    </dgm:pt>
    <dgm:pt modelId="{6C1FBC0D-1286-4406-9283-B368208F8C92}" type="pres">
      <dgm:prSet presAssocID="{1DE71B05-1F10-4F04-BE34-5E11457B2614}" presName="Childtext1" presStyleLbl="revTx" presStyleIdx="1" presStyleCnt="3">
        <dgm:presLayoutVars>
          <dgm:chMax val="0"/>
          <dgm:chPref val="0"/>
          <dgm:bulletEnabled val="1"/>
        </dgm:presLayoutVars>
      </dgm:prSet>
      <dgm:spPr/>
      <dgm:t>
        <a:bodyPr/>
        <a:lstStyle/>
        <a:p>
          <a:endParaRPr lang="zh-CN" altLang="en-US"/>
        </a:p>
      </dgm:t>
    </dgm:pt>
    <dgm:pt modelId="{5743D386-84F6-4811-B570-C86C81F3BFEE}" type="pres">
      <dgm:prSet presAssocID="{1DE71B05-1F10-4F04-BE34-5E11457B2614}" presName="BalanceSpacing"/>
      <dgm:spPr/>
      <dgm:t>
        <a:bodyPr/>
        <a:lstStyle/>
        <a:p/>
      </dgm:t>
    </dgm:pt>
    <dgm:pt modelId="{F0A01D25-E1EF-4561-BECF-72401201A038}" type="pres">
      <dgm:prSet presAssocID="{1DE71B05-1F10-4F04-BE34-5E11457B2614}" presName="BalanceSpacing1"/>
      <dgm:spPr/>
      <dgm:t>
        <a:bodyPr/>
        <a:lstStyle/>
        <a:p/>
      </dgm:t>
    </dgm:pt>
    <dgm:pt modelId="{1D21488D-625B-454C-BE23-B7757044AB18}" type="pres">
      <dgm:prSet presAssocID="{5A00E576-E89E-4534-A865-C38C69F01E1A}" presName="Accent1Text" presStyleLbl="node1" presStyleIdx="3" presStyleCnt="6"/>
      <dgm:spPr/>
      <dgm:t>
        <a:bodyPr/>
        <a:lstStyle/>
        <a:p>
          <a:endParaRPr lang="zh-CN" altLang="en-US"/>
        </a:p>
      </dgm:t>
    </dgm:pt>
    <dgm:pt modelId="{40355F1E-A4C2-4C36-881F-0884E0C3A544}" type="pres">
      <dgm:prSet presAssocID="{5A00E576-E89E-4534-A865-C38C69F01E1A}" presName="spaceBetweenRectangles"/>
      <dgm:spPr/>
      <dgm:t>
        <a:bodyPr/>
        <a:lstStyle/>
        <a:p/>
      </dgm:t>
    </dgm:pt>
    <dgm:pt modelId="{3FC18329-35DC-455A-9FDE-81161159B415}" type="pres">
      <dgm:prSet presAssocID="{61008564-8D0B-4E71-AE31-11CA943C6B8B}" presName="composite"/>
      <dgm:spPr/>
      <dgm:t>
        <a:bodyPr/>
        <a:lstStyle/>
        <a:p/>
      </dgm:t>
    </dgm:pt>
    <dgm:pt modelId="{AE02958D-A757-4FF5-A782-3CE76909B07E}" type="pres">
      <dgm:prSet presAssocID="{61008564-8D0B-4E71-AE31-11CA943C6B8B}" presName="Parent1" presStyleLbl="node1" presStyleIdx="4" presStyleCnt="6">
        <dgm:presLayoutVars>
          <dgm:chMax val="1"/>
          <dgm:chPref val="1"/>
          <dgm:bulletEnabled val="1"/>
        </dgm:presLayoutVars>
      </dgm:prSet>
      <dgm:spPr/>
      <dgm:t>
        <a:bodyPr/>
        <a:lstStyle/>
        <a:p>
          <a:endParaRPr lang="zh-CN" altLang="en-US"/>
        </a:p>
      </dgm:t>
    </dgm:pt>
    <dgm:pt modelId="{F743D356-DE11-4B9D-AC3C-58547AAF891F}" type="pres">
      <dgm:prSet presAssocID="{61008564-8D0B-4E71-AE31-11CA943C6B8B}" presName="Childtext1" presStyleLbl="revTx" presStyleIdx="2" presStyleCnt="3">
        <dgm:presLayoutVars>
          <dgm:chMax val="0"/>
          <dgm:chPref val="0"/>
          <dgm:bulletEnabled val="1"/>
        </dgm:presLayoutVars>
      </dgm:prSet>
      <dgm:spPr/>
      <dgm:t>
        <a:bodyPr/>
        <a:lstStyle/>
        <a:p>
          <a:endParaRPr lang="zh-CN" altLang="en-US"/>
        </a:p>
      </dgm:t>
    </dgm:pt>
    <dgm:pt modelId="{4E5DF365-66A7-4C3B-84E8-D079F1F798F1}" type="pres">
      <dgm:prSet presAssocID="{61008564-8D0B-4E71-AE31-11CA943C6B8B}" presName="BalanceSpacing"/>
      <dgm:spPr/>
      <dgm:t>
        <a:bodyPr/>
        <a:lstStyle/>
        <a:p/>
      </dgm:t>
    </dgm:pt>
    <dgm:pt modelId="{E7F86B3C-3DF1-4D94-AD1D-C175F4D8F2F8}" type="pres">
      <dgm:prSet presAssocID="{61008564-8D0B-4E71-AE31-11CA943C6B8B}" presName="BalanceSpacing1"/>
      <dgm:spPr/>
      <dgm:t>
        <a:bodyPr/>
        <a:lstStyle/>
        <a:p/>
      </dgm:t>
    </dgm:pt>
    <dgm:pt modelId="{6BDF53EE-6C06-40FD-9764-DE83BACD03B3}" type="pres">
      <dgm:prSet presAssocID="{01423E2D-5751-4609-8AFC-3E8EF59D93C3}" presName="Accent1Text" presStyleLbl="node1" presStyleIdx="5" presStyleCnt="6"/>
      <dgm:spPr/>
      <dgm:t>
        <a:bodyPr/>
        <a:lstStyle/>
        <a:p>
          <a:endParaRPr lang="zh-CN" altLang="en-US"/>
        </a:p>
      </dgm:t>
    </dgm:pt>
  </dgm:ptLst>
  <dgm:cxnLst>
    <dgm:cxn modelId="{80224908-0321-477E-843B-B61DF37377B7}" srcId="{25FFA633-3CFD-41E5-8A4F-CA33F963DFE3}" destId="{1B70D3ED-C4AD-4457-9CA1-5545B88214DA}" srcOrd="0" destOrd="0" parTransId="{EE63385D-2B55-419A-88D6-AE0F73FAD6A7}" sibTransId="{52961B80-FFCE-4347-97B7-0E1FECEE77C6}"/>
    <dgm:cxn modelId="{6C079886-C821-48C7-B9B4-6D1FB7406C31}" srcId="{1B70D3ED-C4AD-4457-9CA1-5545B88214DA}" destId="{B617BC6F-5F55-444C-A0E3-9ABCD7BCCB53}" srcOrd="0" destOrd="0" parTransId="{6517FABE-7279-45F8-96D6-18BED2BD096F}" sibTransId="{4C7EDEB6-DE6F-423E-97CB-0067A85FE6AF}"/>
    <dgm:cxn modelId="{2E630C02-4050-47A1-8132-73CBAA30F58B}" srcId="{25FFA633-3CFD-41E5-8A4F-CA33F963DFE3}" destId="{1DE71B05-1F10-4F04-BE34-5E11457B2614}" srcOrd="1" destOrd="0" parTransId="{88D3C241-09FB-46FD-9FCE-25D9BEE40DCB}" sibTransId="{5A00E576-E89E-4534-A865-C38C69F01E1A}"/>
    <dgm:cxn modelId="{493C1B56-F9B2-45CD-A5D4-3FBF9DEDCCDD}" srcId="{1DE71B05-1F10-4F04-BE34-5E11457B2614}" destId="{DB1C3A2E-E65E-4141-A627-DD63AC69AA32}" srcOrd="0" destOrd="0" parTransId="{8AD35D20-BF6B-4B1B-897D-4A4AE4B5118E}" sibTransId="{D996EFF2-7F71-45D4-920F-20A6F38AE9CA}"/>
    <dgm:cxn modelId="{44852BD9-9C04-4C16-A2A8-2CB66957800C}" srcId="{25FFA633-3CFD-41E5-8A4F-CA33F963DFE3}" destId="{61008564-8D0B-4E71-AE31-11CA943C6B8B}" srcOrd="2" destOrd="0" parTransId="{620CD425-4CBA-4A9D-B990-6A84BD022AF6}" sibTransId="{01423E2D-5751-4609-8AFC-3E8EF59D93C3}"/>
    <dgm:cxn modelId="{56315461-42AD-4061-BDBC-A851DCA5FCD5}" srcId="{61008564-8D0B-4E71-AE31-11CA943C6B8B}" destId="{ACE0457C-4223-4799-9199-62F104E194A2}" srcOrd="0" destOrd="0" parTransId="{7FE53AA7-B7D9-4ACF-AB6C-3D0016557F5F}" sibTransId="{CCBC91A8-270C-4684-A52E-FE05D5A6AC0A}"/>
    <dgm:cxn modelId="{D11CA5EB-5D0E-4645-8253-C775A88373AA}" type="presOf" srcId="{25FFA633-3CFD-41E5-8A4F-CA33F963DFE3}" destId="{E18DE266-E068-457D-860F-56F8D1E4F62B}" srcOrd="0" destOrd="0" presId="urn:microsoft.com/office/officeart/2008/layout/AlternatingHexagons"/>
    <dgm:cxn modelId="{1E6D7AD0-7605-4795-A60E-1A1BF61F0421}" type="presParOf" srcId="{E18DE266-E068-457D-860F-56F8D1E4F62B}" destId="{5967A214-005E-4B8E-9312-920E4388FDDD}" srcOrd="0" destOrd="0" presId="urn:microsoft.com/office/officeart/2008/layout/AlternatingHexagons"/>
    <dgm:cxn modelId="{6A786D9F-D21F-4BAC-AD0F-40C26E2E74DB}" type="presParOf" srcId="{5967A214-005E-4B8E-9312-920E4388FDDD}" destId="{3137E20A-A15B-4E39-BC74-F13B65AEE3DC}" srcOrd="0" destOrd="0" presId="urn:microsoft.com/office/officeart/2008/layout/AlternatingHexagons"/>
    <dgm:cxn modelId="{5387F0AC-146C-4C39-87A6-41C2351B77CA}" type="presOf" srcId="{1B70D3ED-C4AD-4457-9CA1-5545B88214DA}" destId="{3137E20A-A15B-4E39-BC74-F13B65AEE3DC}" srcOrd="0" destOrd="0" presId="urn:microsoft.com/office/officeart/2008/layout/AlternatingHexagons"/>
    <dgm:cxn modelId="{5DC35ED9-555D-4096-9FE4-EAB75475C715}" type="presParOf" srcId="{5967A214-005E-4B8E-9312-920E4388FDDD}" destId="{CC2E00EF-5761-4B7B-B814-C5BAE3B4235E}" srcOrd="1" destOrd="0" presId="urn:microsoft.com/office/officeart/2008/layout/AlternatingHexagons"/>
    <dgm:cxn modelId="{B79F04D7-5853-4494-B1DA-269255EAF3B6}" type="presOf" srcId="{B617BC6F-5F55-444C-A0E3-9ABCD7BCCB53}" destId="{CC2E00EF-5761-4B7B-B814-C5BAE3B4235E}" srcOrd="0" destOrd="0" presId="urn:microsoft.com/office/officeart/2008/layout/AlternatingHexagons"/>
    <dgm:cxn modelId="{C3787EC5-FF1D-4FDF-94D9-6150AED3150E}" type="presParOf" srcId="{5967A214-005E-4B8E-9312-920E4388FDDD}" destId="{A3B009F1-3A8D-444B-AB0C-16F10944E078}" srcOrd="2" destOrd="0" presId="urn:microsoft.com/office/officeart/2008/layout/AlternatingHexagons"/>
    <dgm:cxn modelId="{BBBAF4BB-326E-4ECF-B287-AD8B3C9741CE}" type="presParOf" srcId="{5967A214-005E-4B8E-9312-920E4388FDDD}" destId="{9E062FEE-0F72-4E66-9725-ACB5422C8105}" srcOrd="3" destOrd="0" presId="urn:microsoft.com/office/officeart/2008/layout/AlternatingHexagons"/>
    <dgm:cxn modelId="{C5A44FA9-F901-40BC-B36D-973F163178BD}" type="presParOf" srcId="{5967A214-005E-4B8E-9312-920E4388FDDD}" destId="{B44ECC5F-91DA-44C6-90D8-AF080861B3F0}" srcOrd="4" destOrd="0" presId="urn:microsoft.com/office/officeart/2008/layout/AlternatingHexagons"/>
    <dgm:cxn modelId="{E8CAEC73-2CB5-4C5A-ACB1-C2AAE74520C3}" type="presOf" srcId="{52961B80-FFCE-4347-97B7-0E1FECEE77C6}" destId="{B44ECC5F-91DA-44C6-90D8-AF080861B3F0}" srcOrd="0" destOrd="0" presId="urn:microsoft.com/office/officeart/2008/layout/AlternatingHexagons"/>
    <dgm:cxn modelId="{053CD9DD-90BC-482D-ACAF-010C09206A38}" type="presParOf" srcId="{E18DE266-E068-457D-860F-56F8D1E4F62B}" destId="{3C90824E-F2FE-4B24-969C-0D4A46E45DF9}" srcOrd="1" destOrd="0" presId="urn:microsoft.com/office/officeart/2008/layout/AlternatingHexagons"/>
    <dgm:cxn modelId="{C80640E3-A4D8-4608-89AC-EDE2B23928BF}" type="presParOf" srcId="{E18DE266-E068-457D-860F-56F8D1E4F62B}" destId="{E66F51DD-6AA0-4564-A5FB-14DAEA8C9497}" srcOrd="2" destOrd="0" presId="urn:microsoft.com/office/officeart/2008/layout/AlternatingHexagons"/>
    <dgm:cxn modelId="{4F4E7EB7-DFCE-436F-8990-F89CD70CDA14}" type="presParOf" srcId="{E66F51DD-6AA0-4564-A5FB-14DAEA8C9497}" destId="{8FA9F225-8FC8-4167-8CFF-9B83C343BD56}" srcOrd="0" destOrd="0" presId="urn:microsoft.com/office/officeart/2008/layout/AlternatingHexagons"/>
    <dgm:cxn modelId="{DE4915EC-84FF-402D-99C1-67831F3A1C75}" type="presOf" srcId="{1DE71B05-1F10-4F04-BE34-5E11457B2614}" destId="{8FA9F225-8FC8-4167-8CFF-9B83C343BD56}" srcOrd="0" destOrd="0" presId="urn:microsoft.com/office/officeart/2008/layout/AlternatingHexagons"/>
    <dgm:cxn modelId="{0F989FF9-DF5F-4535-9D8C-FDA3D6260535}" type="presParOf" srcId="{E66F51DD-6AA0-4564-A5FB-14DAEA8C9497}" destId="{6C1FBC0D-1286-4406-9283-B368208F8C92}" srcOrd="1" destOrd="0" presId="urn:microsoft.com/office/officeart/2008/layout/AlternatingHexagons"/>
    <dgm:cxn modelId="{C7422E45-E059-4FA8-94E7-6BC63755290F}" type="presOf" srcId="{DB1C3A2E-E65E-4141-A627-DD63AC69AA32}" destId="{6C1FBC0D-1286-4406-9283-B368208F8C92}" srcOrd="0" destOrd="0" presId="urn:microsoft.com/office/officeart/2008/layout/AlternatingHexagons"/>
    <dgm:cxn modelId="{D4F4B96D-DC72-4440-A062-ACE9730E3476}" type="presParOf" srcId="{E66F51DD-6AA0-4564-A5FB-14DAEA8C9497}" destId="{5743D386-84F6-4811-B570-C86C81F3BFEE}" srcOrd="2" destOrd="0" presId="urn:microsoft.com/office/officeart/2008/layout/AlternatingHexagons"/>
    <dgm:cxn modelId="{E213D007-1C37-4D06-AC05-CBC6127E3DB3}" type="presParOf" srcId="{E66F51DD-6AA0-4564-A5FB-14DAEA8C9497}" destId="{F0A01D25-E1EF-4561-BECF-72401201A038}" srcOrd="3" destOrd="0" presId="urn:microsoft.com/office/officeart/2008/layout/AlternatingHexagons"/>
    <dgm:cxn modelId="{22583A23-0D50-45F4-9AA8-F41B171652D8}" type="presParOf" srcId="{E66F51DD-6AA0-4564-A5FB-14DAEA8C9497}" destId="{1D21488D-625B-454C-BE23-B7757044AB18}" srcOrd="4" destOrd="0" presId="urn:microsoft.com/office/officeart/2008/layout/AlternatingHexagons"/>
    <dgm:cxn modelId="{A5A84935-993C-4DEB-8C51-5EBDEEC74B17}" type="presOf" srcId="{5A00E576-E89E-4534-A865-C38C69F01E1A}" destId="{1D21488D-625B-454C-BE23-B7757044AB18}" srcOrd="0" destOrd="0" presId="urn:microsoft.com/office/officeart/2008/layout/AlternatingHexagons"/>
    <dgm:cxn modelId="{0B8DE96C-849F-4859-8D50-0C39233EF7A1}" type="presParOf" srcId="{E18DE266-E068-457D-860F-56F8D1E4F62B}" destId="{40355F1E-A4C2-4C36-881F-0884E0C3A544}" srcOrd="3" destOrd="0" presId="urn:microsoft.com/office/officeart/2008/layout/AlternatingHexagons"/>
    <dgm:cxn modelId="{93562346-8FD3-4582-BF38-3E7E9EC357F3}" type="presParOf" srcId="{E18DE266-E068-457D-860F-56F8D1E4F62B}" destId="{3FC18329-35DC-455A-9FDE-81161159B415}" srcOrd="4" destOrd="0" presId="urn:microsoft.com/office/officeart/2008/layout/AlternatingHexagons"/>
    <dgm:cxn modelId="{F5218BF2-5623-4A08-98CB-4C4408598605}" type="presParOf" srcId="{3FC18329-35DC-455A-9FDE-81161159B415}" destId="{AE02958D-A757-4FF5-A782-3CE76909B07E}" srcOrd="0" destOrd="0" presId="urn:microsoft.com/office/officeart/2008/layout/AlternatingHexagons"/>
    <dgm:cxn modelId="{EC3E2420-025A-4112-8394-A760CECD6D62}" type="presOf" srcId="{61008564-8D0B-4E71-AE31-11CA943C6B8B}" destId="{AE02958D-A757-4FF5-A782-3CE76909B07E}" srcOrd="0" destOrd="0" presId="urn:microsoft.com/office/officeart/2008/layout/AlternatingHexagons"/>
    <dgm:cxn modelId="{D2923A32-F451-4D41-90F4-51C96851946A}" type="presParOf" srcId="{3FC18329-35DC-455A-9FDE-81161159B415}" destId="{F743D356-DE11-4B9D-AC3C-58547AAF891F}" srcOrd="1" destOrd="0" presId="urn:microsoft.com/office/officeart/2008/layout/AlternatingHexagons"/>
    <dgm:cxn modelId="{F29E6D70-50E1-4741-AD03-4C173EF8622D}" type="presOf" srcId="{ACE0457C-4223-4799-9199-62F104E194A2}" destId="{F743D356-DE11-4B9D-AC3C-58547AAF891F}" srcOrd="0" destOrd="0" presId="urn:microsoft.com/office/officeart/2008/layout/AlternatingHexagons"/>
    <dgm:cxn modelId="{887D9222-EDDF-4F93-81E3-4D24BFCF9A72}" type="presParOf" srcId="{3FC18329-35DC-455A-9FDE-81161159B415}" destId="{4E5DF365-66A7-4C3B-84E8-D079F1F798F1}" srcOrd="2" destOrd="0" presId="urn:microsoft.com/office/officeart/2008/layout/AlternatingHexagons"/>
    <dgm:cxn modelId="{8A37CB35-A3A8-4AB0-811F-5BC510F28CA9}" type="presParOf" srcId="{3FC18329-35DC-455A-9FDE-81161159B415}" destId="{E7F86B3C-3DF1-4D94-AD1D-C175F4D8F2F8}" srcOrd="3" destOrd="0" presId="urn:microsoft.com/office/officeart/2008/layout/AlternatingHexagons"/>
    <dgm:cxn modelId="{213AA28F-049A-41D8-BED7-0DA6CFB5F8AE}" type="presParOf" srcId="{3FC18329-35DC-455A-9FDE-81161159B415}" destId="{6BDF53EE-6C06-40FD-9764-DE83BACD03B3}" srcOrd="4" destOrd="0" presId="urn:microsoft.com/office/officeart/2008/layout/AlternatingHexagons"/>
    <dgm:cxn modelId="{102ED178-AB89-4381-BDBF-FA6BBA56DDE8}" type="presOf" srcId="{01423E2D-5751-4609-8AFC-3E8EF59D93C3}" destId="{6BDF53EE-6C06-40FD-9764-DE83BACD03B3}" srcOrd="0" destOrd="0" presId="urn:microsoft.com/office/officeart/2008/layout/AlternatingHexagons"/>
  </dgm:cxnLst>
  <dgm:bg>
    <a:noFill/>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73"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BalanceSpacing">
          <dgm:alg type="sp"/>
          <dgm:shape r:blip="">
            <dgm:adjLst/>
          </dgm:shape>
        </dgm:layoutNode>
        <dgm:layoutNode name="BalanceSpacing1">
          <dgm:alg type="sp"/>
          <dgm:shape r:blip="">
            <dgm:adjLst/>
          </dgm:shape>
        </dgm:layoutNode>
        <dgm:forEach name="Name19" axis="followSib" ptType="sibTrans" hideLastTrans="0" cnt="1">
          <dgm:layoutNode name="Accent1Text" styleLbl="node1">
            <dgm:alg type="tx"/>
            <dgm:shape rot="90" type="hexagon" r:blip="">
              <dgm:adjLst>
                <dgm:adj idx="1" val="0.25"/>
                <dgm:adj idx="2" val="1.1547"/>
              </dgm:adjLst>
            </dgm:shape>
            <dgm:presOf axis="self" ptType="sibTrans"/>
            <dgm:constrLst>
              <dgm:constr type="lMarg"/>
              <dgm:constr type="rMarg"/>
              <dgm:constr type="tMarg"/>
              <dgm:constr type="bMarg"/>
            </dgm:constrLst>
            <dgm:ruleLst>
              <dgm:rule type="primFontSz" val="5"/>
            </dgm:ruleLst>
          </dgm:layoutNode>
        </dgm:forEach>
      </dgm:layoutNode>
      <dgm:forEach name="Name20" axis="followSib" ptType="sibTrans" cnt="1">
        <dgm:layoutNode name="spaceBetweenRectangles">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95D74-A285-47DF-9636-126780E17E97}"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7F667-B916-416D-B023-BD2407C73C28}" type="slidenum">
              <a:rPr lang="zh-CN" altLang="en-US" smtClean="0"/>
              <a:t>‹#›</a:t>
            </a:fld>
            <a:endParaRPr lang="zh-CN" altLang="en-US"/>
          </a:p>
        </p:txBody>
      </p:sp>
    </p:spTree>
    <p:extLst>
      <p:ext uri="{BB962C8B-B14F-4D97-AF65-F5344CB8AC3E}">
        <p14:creationId val="72266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413E617-1852-4039-8A41-B4FBB6EED324}"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5481DC2-33FF-4022-91B5-C13EC2E37E98}"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756043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828861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110942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332709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584273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953212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13E617-1852-4039-8A41-B4FBB6EED324}"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5481DC2-33FF-4022-91B5-C13EC2E37E98}"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974122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413E617-1852-4039-8A41-B4FBB6EED324}"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5481DC2-33FF-4022-91B5-C13EC2E37E98}"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175789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079489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914249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33091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68774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79751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680864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media/image1.png" Type="http://schemas.openxmlformats.org/officeDocument/2006/relationships/image"/><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3E617-1852-4039-8A41-B4FBB6EED324}"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81DC2-33FF-4022-91B5-C13EC2E37E98}"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椭圆 6"/>
          <p:cNvSpPr/>
          <p:nvPr userDrawn="1"/>
        </p:nvSpPr>
        <p:spPr>
          <a:xfrm>
            <a:off x="12322021" y="0"/>
            <a:ext cx="413057" cy="413057"/>
          </a:xfrm>
          <a:prstGeom prst="ellipse">
            <a:avLst/>
          </a:prstGeom>
          <a:solidFill>
            <a:schemeClr val="accent6">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userDrawn="1"/>
        </p:nvSpPr>
        <p:spPr>
          <a:xfrm>
            <a:off x="12322021" y="575085"/>
            <a:ext cx="413057" cy="398582"/>
          </a:xfrm>
          <a:prstGeom prst="ellipse">
            <a:avLst/>
          </a:prstGeom>
          <a:solidFill>
            <a:srgbClr val="FFC0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userDrawn="1"/>
        </p:nvSpPr>
        <p:spPr>
          <a:xfrm>
            <a:off x="12322021" y="1135695"/>
            <a:ext cx="413057" cy="392442"/>
          </a:xfrm>
          <a:prstGeom prst="ellipse">
            <a:avLst/>
          </a:prstGeom>
          <a:solidFill>
            <a:schemeClr val="accent2">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椭圆 9"/>
          <p:cNvSpPr/>
          <p:nvPr userDrawn="1"/>
        </p:nvSpPr>
        <p:spPr>
          <a:xfrm>
            <a:off x="12322021" y="1690166"/>
            <a:ext cx="413057" cy="41305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val="2382720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508974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 Id="rId4" Target="../charts/chart1.xml" Type="http://schemas.openxmlformats.org/officeDocument/2006/relationships/chart"/><Relationship Id="rId5" Target="../charts/chart2.xml" Type="http://schemas.openxmlformats.org/officeDocument/2006/relationships/chart"/><Relationship Id="rId6" Target="../charts/chart3.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1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1.jpeg" Type="http://schemas.openxmlformats.org/officeDocument/2006/relationships/image"/><Relationship Id="rId3" Target="../charts/chart4.xml" Type="http://schemas.openxmlformats.org/officeDocument/2006/relationships/chart"/></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png" Type="http://schemas.openxmlformats.org/officeDocument/2006/relationships/image"/><Relationship Id="rId3" Target="../charts/chart5.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png" Type="http://schemas.openxmlformats.org/officeDocument/2006/relationships/image"/><Relationship Id="rId3" Target="../charts/chart6.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png" Type="http://schemas.openxmlformats.org/officeDocument/2006/relationships/image"/><Relationship Id="rId3" Target="../media/image19.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png" Type="http://schemas.openxmlformats.org/officeDocument/2006/relationships/image"/><Relationship Id="rId3" Target="../media/image20.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png" Type="http://schemas.openxmlformats.org/officeDocument/2006/relationships/image"/><Relationship Id="rId3" Target="../media/image2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22.jpeg" Type="http://schemas.openxmlformats.org/officeDocument/2006/relationships/image"/><Relationship Id="rId4" Target="../media/image23.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png" Type="http://schemas.openxmlformats.org/officeDocument/2006/relationships/image"/><Relationship Id="rId3" Target="../media/image2.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9000" t="-9000"/>
          </a:stretch>
        </a:blipFill>
        <a:effectLst/>
      </p:bgPr>
    </p:bg>
    <p:spTree>
      <p:nvGrpSpPr>
        <p:cNvPr id="1" name=""/>
        <p:cNvGrpSpPr/>
        <p:nvPr/>
      </p:nvGrpSpPr>
      <p:grpSpPr>
        <a:xfrm>
          <a:off x="0" y="0"/>
          <a:ext cx="0" cy="0"/>
        </a:xfrm>
      </p:grpSpPr>
      <p:sp>
        <p:nvSpPr>
          <p:cNvPr id="9" name="文本框 8"/>
          <p:cNvSpPr txBox="1"/>
          <p:nvPr/>
        </p:nvSpPr>
        <p:spPr>
          <a:xfrm>
            <a:off x="4554837" y="2384078"/>
            <a:ext cx="3083741" cy="1310640"/>
          </a:xfrm>
          <a:prstGeom prst="rect">
            <a:avLst/>
          </a:prstGeom>
          <a:noFill/>
        </p:spPr>
        <p:txBody>
          <a:bodyPr rtlCol="0" wrap="square">
            <a:spAutoFit/>
          </a:bodyPr>
          <a:lstStyle/>
          <a:p>
            <a:pPr algn="ctr"/>
            <a:r>
              <a:rPr altLang="zh-CN" lang="en-US" spc="400" sz="8000">
                <a:solidFill>
                  <a:srgbClr val="FFC000"/>
                </a:solidFill>
                <a:latin charset="0" panose="020b0a02040204020203" pitchFamily="34" typeface="Segoe UI Black"/>
                <a:ea charset="0" panose="020b0a02040204020203" pitchFamily="34" typeface="Segoe UI Black"/>
                <a:cs charset="0" panose="020b0a02040204020203" pitchFamily="34" typeface="Segoe UI Black"/>
              </a:rPr>
              <a:t>2015</a:t>
            </a:r>
          </a:p>
        </p:txBody>
      </p:sp>
      <p:sp>
        <p:nvSpPr>
          <p:cNvPr id="10" name="文本框 9"/>
          <p:cNvSpPr txBox="1"/>
          <p:nvPr/>
        </p:nvSpPr>
        <p:spPr>
          <a:xfrm>
            <a:off x="4955437" y="3373154"/>
            <a:ext cx="2281125" cy="762000"/>
          </a:xfrm>
          <a:prstGeom prst="rect">
            <a:avLst/>
          </a:prstGeom>
          <a:noFill/>
        </p:spPr>
        <p:txBody>
          <a:bodyPr rtlCol="0" wrap="square">
            <a:spAutoFit/>
          </a:bodyPr>
          <a:lstStyle/>
          <a:p>
            <a:pPr algn="ctr"/>
            <a:r>
              <a:rPr altLang="zh-CN" lang="en-US" sz="4400">
                <a:solidFill>
                  <a:srgbClr val="FFC000"/>
                </a:solidFill>
              </a:rPr>
              <a:t>Business</a:t>
            </a:r>
          </a:p>
        </p:txBody>
      </p:sp>
      <p:sp>
        <p:nvSpPr>
          <p:cNvPr id="11" name="文本框 10"/>
          <p:cNvSpPr txBox="1"/>
          <p:nvPr/>
        </p:nvSpPr>
        <p:spPr>
          <a:xfrm>
            <a:off x="4528715" y="4036552"/>
            <a:ext cx="3134180" cy="822960"/>
          </a:xfrm>
          <a:prstGeom prst="rect">
            <a:avLst/>
          </a:prstGeom>
          <a:noFill/>
        </p:spPr>
        <p:txBody>
          <a:bodyPr rtlCol="0" wrap="square">
            <a:spAutoFit/>
          </a:bodyPr>
          <a:lstStyle/>
          <a:p>
            <a:pPr algn="ctr"/>
            <a:r>
              <a:rPr altLang="zh-CN" lang="en-US" sz="2400">
                <a:solidFill>
                  <a:srgbClr val="FFC000"/>
                </a:solidFill>
                <a:latin charset="-122" panose="020b0502040204020203" pitchFamily="34" typeface="Microsoft YaHei UI Light"/>
                <a:ea charset="-122" panose="020b0502040204020203" pitchFamily="34" typeface="Microsoft YaHei UI Light"/>
              </a:rPr>
              <a:t>Power Point Template</a:t>
            </a:r>
          </a:p>
        </p:txBody>
      </p:sp>
      <p:sp>
        <p:nvSpPr>
          <p:cNvPr id="15" name="L 形 13"/>
          <p:cNvSpPr/>
          <p:nvPr/>
        </p:nvSpPr>
        <p:spPr>
          <a:xfrm flipV="1">
            <a:off x="3974232" y="2032000"/>
            <a:ext cx="600051" cy="597360"/>
          </a:xfrm>
          <a:custGeom>
            <a:gdLst>
              <a:gd fmla="*/ 0 w 2832100" name="connsiteX0"/>
              <a:gd fmla="*/ 0 h 2819400" name="connsiteY0"/>
              <a:gd fmla="*/ 723900 w 2832100" name="connsiteX1"/>
              <a:gd fmla="*/ 12700 h 2819400" name="connsiteY1"/>
              <a:gd fmla="*/ 723900 w 2832100" name="connsiteX2"/>
              <a:gd fmla="*/ 2146300 h 2819400" name="connsiteY2"/>
              <a:gd fmla="*/ 2832100 w 2832100" name="connsiteX3"/>
              <a:gd fmla="*/ 2146300 h 2819400" name="connsiteY3"/>
              <a:gd fmla="*/ 2819400 w 2832100" name="connsiteX4"/>
              <a:gd fmla="*/ 2819400 h 2819400" name="connsiteY4"/>
              <a:gd fmla="*/ 0 w 2832100" name="connsiteX5"/>
              <a:gd fmla="*/ 2819400 h 2819400" name="connsiteY5"/>
              <a:gd fmla="*/ 0 w 2832100" name="connsiteX6"/>
              <a:gd fmla="*/ 0 h 28194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819400" w="2832100">
                <a:moveTo>
                  <a:pt x="0" y="0"/>
                </a:moveTo>
                <a:lnTo>
                  <a:pt x="723900" y="12700"/>
                </a:lnTo>
                <a:lnTo>
                  <a:pt x="723900" y="2146300"/>
                </a:lnTo>
                <a:lnTo>
                  <a:pt x="2832100" y="2146300"/>
                </a:lnTo>
                <a:lnTo>
                  <a:pt x="2819400" y="2819400"/>
                </a:lnTo>
                <a:lnTo>
                  <a:pt x="0" y="28194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C000"/>
              </a:solidFill>
            </a:endParaRPr>
          </a:p>
        </p:txBody>
      </p:sp>
      <p:sp>
        <p:nvSpPr>
          <p:cNvPr id="16" name="L 形 13"/>
          <p:cNvSpPr/>
          <p:nvPr/>
        </p:nvSpPr>
        <p:spPr>
          <a:xfrm flipH="1">
            <a:off x="7619131" y="4230971"/>
            <a:ext cx="600051" cy="597360"/>
          </a:xfrm>
          <a:custGeom>
            <a:gdLst>
              <a:gd fmla="*/ 0 w 2832100" name="connsiteX0"/>
              <a:gd fmla="*/ 0 h 2819400" name="connsiteY0"/>
              <a:gd fmla="*/ 723900 w 2832100" name="connsiteX1"/>
              <a:gd fmla="*/ 12700 h 2819400" name="connsiteY1"/>
              <a:gd fmla="*/ 723900 w 2832100" name="connsiteX2"/>
              <a:gd fmla="*/ 2146300 h 2819400" name="connsiteY2"/>
              <a:gd fmla="*/ 2832100 w 2832100" name="connsiteX3"/>
              <a:gd fmla="*/ 2146300 h 2819400" name="connsiteY3"/>
              <a:gd fmla="*/ 2819400 w 2832100" name="connsiteX4"/>
              <a:gd fmla="*/ 2819400 h 2819400" name="connsiteY4"/>
              <a:gd fmla="*/ 0 w 2832100" name="connsiteX5"/>
              <a:gd fmla="*/ 2819400 h 2819400" name="connsiteY5"/>
              <a:gd fmla="*/ 0 w 2832100" name="connsiteX6"/>
              <a:gd fmla="*/ 0 h 28194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819400" w="2832100">
                <a:moveTo>
                  <a:pt x="0" y="0"/>
                </a:moveTo>
                <a:lnTo>
                  <a:pt x="723900" y="12700"/>
                </a:lnTo>
                <a:lnTo>
                  <a:pt x="723900" y="2146300"/>
                </a:lnTo>
                <a:lnTo>
                  <a:pt x="2832100" y="2146300"/>
                </a:lnTo>
                <a:lnTo>
                  <a:pt x="2819400" y="2819400"/>
                </a:lnTo>
                <a:lnTo>
                  <a:pt x="0" y="28194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C000"/>
              </a:solidFill>
            </a:endParaRPr>
          </a:p>
        </p:txBody>
      </p:sp>
      <p:sp>
        <p:nvSpPr>
          <p:cNvPr id="17" name="L 形 13"/>
          <p:cNvSpPr/>
          <p:nvPr/>
        </p:nvSpPr>
        <p:spPr>
          <a:xfrm>
            <a:off x="3972428" y="4230971"/>
            <a:ext cx="600051" cy="597360"/>
          </a:xfrm>
          <a:custGeom>
            <a:gdLst>
              <a:gd fmla="*/ 0 w 2832100" name="connsiteX0"/>
              <a:gd fmla="*/ 0 h 2819400" name="connsiteY0"/>
              <a:gd fmla="*/ 723900 w 2832100" name="connsiteX1"/>
              <a:gd fmla="*/ 12700 h 2819400" name="connsiteY1"/>
              <a:gd fmla="*/ 723900 w 2832100" name="connsiteX2"/>
              <a:gd fmla="*/ 2146300 h 2819400" name="connsiteY2"/>
              <a:gd fmla="*/ 2832100 w 2832100" name="connsiteX3"/>
              <a:gd fmla="*/ 2146300 h 2819400" name="connsiteY3"/>
              <a:gd fmla="*/ 2819400 w 2832100" name="connsiteX4"/>
              <a:gd fmla="*/ 2819400 h 2819400" name="connsiteY4"/>
              <a:gd fmla="*/ 0 w 2832100" name="connsiteX5"/>
              <a:gd fmla="*/ 2819400 h 2819400" name="connsiteY5"/>
              <a:gd fmla="*/ 0 w 2832100" name="connsiteX6"/>
              <a:gd fmla="*/ 0 h 28194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819400" w="2832100">
                <a:moveTo>
                  <a:pt x="0" y="0"/>
                </a:moveTo>
                <a:lnTo>
                  <a:pt x="723900" y="12700"/>
                </a:lnTo>
                <a:lnTo>
                  <a:pt x="723900" y="2146300"/>
                </a:lnTo>
                <a:lnTo>
                  <a:pt x="2832100" y="2146300"/>
                </a:lnTo>
                <a:lnTo>
                  <a:pt x="2819400" y="2819400"/>
                </a:lnTo>
                <a:lnTo>
                  <a:pt x="0" y="28194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C000"/>
              </a:solidFill>
            </a:endParaRPr>
          </a:p>
        </p:txBody>
      </p:sp>
      <p:sp>
        <p:nvSpPr>
          <p:cNvPr id="18" name="L 形 13"/>
          <p:cNvSpPr/>
          <p:nvPr/>
        </p:nvSpPr>
        <p:spPr>
          <a:xfrm flipH="1" flipV="1">
            <a:off x="7619132" y="2031999"/>
            <a:ext cx="600051" cy="597360"/>
          </a:xfrm>
          <a:custGeom>
            <a:gdLst>
              <a:gd fmla="*/ 0 w 2832100" name="connsiteX0"/>
              <a:gd fmla="*/ 0 h 2819400" name="connsiteY0"/>
              <a:gd fmla="*/ 723900 w 2832100" name="connsiteX1"/>
              <a:gd fmla="*/ 12700 h 2819400" name="connsiteY1"/>
              <a:gd fmla="*/ 723900 w 2832100" name="connsiteX2"/>
              <a:gd fmla="*/ 2146300 h 2819400" name="connsiteY2"/>
              <a:gd fmla="*/ 2832100 w 2832100" name="connsiteX3"/>
              <a:gd fmla="*/ 2146300 h 2819400" name="connsiteY3"/>
              <a:gd fmla="*/ 2819400 w 2832100" name="connsiteX4"/>
              <a:gd fmla="*/ 2819400 h 2819400" name="connsiteY4"/>
              <a:gd fmla="*/ 0 w 2832100" name="connsiteX5"/>
              <a:gd fmla="*/ 2819400 h 2819400" name="connsiteY5"/>
              <a:gd fmla="*/ 0 w 2832100" name="connsiteX6"/>
              <a:gd fmla="*/ 0 h 28194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819400" w="2832100">
                <a:moveTo>
                  <a:pt x="0" y="0"/>
                </a:moveTo>
                <a:lnTo>
                  <a:pt x="723900" y="12700"/>
                </a:lnTo>
                <a:lnTo>
                  <a:pt x="723900" y="2146300"/>
                </a:lnTo>
                <a:lnTo>
                  <a:pt x="2832100" y="2146300"/>
                </a:lnTo>
                <a:lnTo>
                  <a:pt x="2819400" y="2819400"/>
                </a:lnTo>
                <a:lnTo>
                  <a:pt x="0" y="28194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C000"/>
              </a:solidFill>
            </a:endParaRPr>
          </a:p>
        </p:txBody>
      </p:sp>
    </p:spTree>
    <p:extLst>
      <p:ext uri="{BB962C8B-B14F-4D97-AF65-F5344CB8AC3E}">
        <p14:creationId val="1820653883"/>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 name="图片 28"/>
          <p:cNvPicPr>
            <a:picLocks noChangeAspect="1"/>
          </p:cNvPicPr>
          <p:nvPr/>
        </p:nvPicPr>
        <p:blipFill>
          <a:blip r:embed="rId2">
            <a:extLst>
              <a:ext uri="{28A0092B-C50C-407E-A947-70E740481C1C}">
                <a14:useLocalDpi val="0"/>
              </a:ext>
            </a:extLst>
          </a:blip>
          <a:stretch>
            <a:fillRect/>
          </a:stretch>
        </p:blipFill>
        <p:spPr>
          <a:xfrm>
            <a:off x="8213310" y="2475760"/>
            <a:ext cx="1393091" cy="1383417"/>
          </a:xfrm>
          <a:prstGeom prst="ellipse">
            <a:avLst/>
          </a:prstGeom>
        </p:spPr>
      </p:pic>
      <p:pic>
        <p:nvPicPr>
          <p:cNvPr id="28" name="图片 27"/>
          <p:cNvPicPr>
            <a:picLocks noChangeAspect="1"/>
          </p:cNvPicPr>
          <p:nvPr/>
        </p:nvPicPr>
        <p:blipFill>
          <a:blip r:embed="rId2">
            <a:extLst>
              <a:ext uri="{28A0092B-C50C-407E-A947-70E740481C1C}">
                <a14:useLocalDpi val="0"/>
              </a:ext>
            </a:extLst>
          </a:blip>
          <a:stretch>
            <a:fillRect/>
          </a:stretch>
        </p:blipFill>
        <p:spPr>
          <a:xfrm>
            <a:off x="5307111" y="2485030"/>
            <a:ext cx="1393091" cy="1383417"/>
          </a:xfrm>
          <a:prstGeom prst="ellipse">
            <a:avLst/>
          </a:prstGeom>
        </p:spPr>
      </p:pic>
      <p:pic>
        <p:nvPicPr>
          <p:cNvPr id="27" name="图片 26"/>
          <p:cNvPicPr>
            <a:picLocks noChangeAspect="1"/>
          </p:cNvPicPr>
          <p:nvPr/>
        </p:nvPicPr>
        <p:blipFill>
          <a:blip r:embed="rId3">
            <a:extLst>
              <a:ext uri="{28A0092B-C50C-407E-A947-70E740481C1C}">
                <a14:useLocalDpi val="0"/>
              </a:ext>
            </a:extLst>
          </a:blip>
          <a:stretch>
            <a:fillRect/>
          </a:stretch>
        </p:blipFill>
        <p:spPr>
          <a:xfrm>
            <a:off x="2393625" y="2469917"/>
            <a:ext cx="1421490" cy="1411619"/>
          </a:xfrm>
          <a:prstGeom prst="ellipse">
            <a:avLst/>
          </a:prstGeom>
        </p:spPr>
      </p:pic>
      <p:grpSp>
        <p:nvGrpSpPr>
          <p:cNvPr id="2" name="组合 1"/>
          <p:cNvGrpSpPr/>
          <p:nvPr/>
        </p:nvGrpSpPr>
        <p:grpSpPr>
          <a:xfrm>
            <a:off x="1092200" y="584200"/>
            <a:ext cx="3919683" cy="1107996"/>
            <a:chOff x="1092200" y="584200"/>
            <a:chExt cx="3919683" cy="1107996"/>
          </a:xfrm>
        </p:grpSpPr>
        <p:sp>
          <p:nvSpPr>
            <p:cNvPr id="3" name="文本框 2"/>
            <p:cNvSpPr txBox="1"/>
            <p:nvPr/>
          </p:nvSpPr>
          <p:spPr>
            <a:xfrm>
              <a:off x="1092200" y="584200"/>
              <a:ext cx="1282700" cy="1097280"/>
            </a:xfrm>
            <a:prstGeom prst="rect">
              <a:avLst/>
            </a:prstGeom>
            <a:noFill/>
          </p:spPr>
          <p:txBody>
            <a:bodyPr rtlCol="0" wrap="square">
              <a:spAutoFit/>
            </a:bodyPr>
            <a:lstStyle/>
            <a:p>
              <a:r>
                <a:rPr altLang="zh-CN" lang="en-US" sz="6600">
                  <a:solidFill>
                    <a:srgbClr val="FFC617"/>
                  </a:solidFill>
                  <a:latin charset="0" panose="04030905020b02020c02" pitchFamily="82" typeface="Bauhaus 93"/>
                </a:rPr>
                <a:t>02</a:t>
              </a:r>
            </a:p>
          </p:txBody>
        </p:sp>
        <p:sp>
          <p:nvSpPr>
            <p:cNvPr id="4" name="文本框 3"/>
            <p:cNvSpPr txBox="1"/>
            <p:nvPr/>
          </p:nvSpPr>
          <p:spPr>
            <a:xfrm>
              <a:off x="2162319" y="783510"/>
              <a:ext cx="2849564" cy="518160"/>
            </a:xfrm>
            <a:prstGeom prst="rect">
              <a:avLst/>
            </a:prstGeom>
            <a:noFill/>
          </p:spPr>
          <p:txBody>
            <a:bodyPr rtlCol="0" wrap="square">
              <a:spAutoFit/>
            </a:bodyPr>
            <a:lstStyle/>
            <a:p>
              <a:r>
                <a:rPr altLang="zh-CN" lang="en-US" sz="2800">
                  <a:solidFill>
                    <a:srgbClr val="FFC617"/>
                  </a:solidFill>
                  <a:latin charset="-122" panose="020b0503020204020204" pitchFamily="34" typeface="Microsoft YaHei UI"/>
                  <a:ea charset="-122" panose="020b0503020204020204" pitchFamily="34" typeface="Microsoft YaHei UI"/>
                </a:rPr>
                <a:t>Your  text  here</a:t>
              </a:r>
            </a:p>
          </p:txBody>
        </p:sp>
        <p:sp>
          <p:nvSpPr>
            <p:cNvPr id="5" name="矩形 4"/>
            <p:cNvSpPr/>
            <p:nvPr/>
          </p:nvSpPr>
          <p:spPr>
            <a:xfrm>
              <a:off x="2203883" y="1191685"/>
              <a:ext cx="1864042" cy="304800"/>
            </a:xfrm>
            <a:prstGeom prst="rect">
              <a:avLst/>
            </a:prstGeom>
          </p:spPr>
          <p:txBody>
            <a:bodyPr wrap="none">
              <a:spAutoFit/>
            </a:bodyPr>
            <a:lstStyle/>
            <a:p>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grpSp>
      <p:graphicFrame>
        <p:nvGraphicFramePr>
          <p:cNvPr id="75" name="图表 74"/>
          <p:cNvGraphicFramePr/>
          <p:nvPr>
            <p:extLst/>
          </p:nvPr>
        </p:nvGraphicFramePr>
        <p:xfrm>
          <a:off x="7608106" y="1836010"/>
          <a:ext cx="2603500" cy="2679437"/>
        </p:xfrm>
        <a:graphic>
          <a:graphicData uri="http://schemas.openxmlformats.org/drawingml/2006/chart">
            <c:chart xmlns:c="http://schemas.openxmlformats.org/drawingml/2006/chart" r:id="rId4"/>
          </a:graphicData>
        </a:graphic>
      </p:graphicFrame>
      <p:graphicFrame>
        <p:nvGraphicFramePr>
          <p:cNvPr id="76" name="图表 75"/>
          <p:cNvGraphicFramePr/>
          <p:nvPr>
            <p:extLst/>
          </p:nvPr>
        </p:nvGraphicFramePr>
        <p:xfrm>
          <a:off x="1812673" y="1836008"/>
          <a:ext cx="2603500" cy="2679437"/>
        </p:xfrm>
        <a:graphic>
          <a:graphicData uri="http://schemas.openxmlformats.org/drawingml/2006/chart">
            <c:chart xmlns:c="http://schemas.openxmlformats.org/drawingml/2006/chart" r:id="rId5"/>
          </a:graphicData>
        </a:graphic>
      </p:graphicFrame>
      <p:graphicFrame>
        <p:nvGraphicFramePr>
          <p:cNvPr id="77" name="图表 76"/>
          <p:cNvGraphicFramePr/>
          <p:nvPr>
            <p:extLst/>
          </p:nvPr>
        </p:nvGraphicFramePr>
        <p:xfrm>
          <a:off x="4718227" y="1836010"/>
          <a:ext cx="2603500" cy="2679437"/>
        </p:xfrm>
        <a:graphic>
          <a:graphicData uri="http://schemas.openxmlformats.org/drawingml/2006/chart">
            <c:chart xmlns:c="http://schemas.openxmlformats.org/drawingml/2006/chart" r:id="rId6"/>
          </a:graphicData>
        </a:graphic>
      </p:graphicFrame>
      <p:sp>
        <p:nvSpPr>
          <p:cNvPr id="87" name="文本框 86"/>
          <p:cNvSpPr txBox="1"/>
          <p:nvPr/>
        </p:nvSpPr>
        <p:spPr>
          <a:xfrm>
            <a:off x="2498942" y="2852562"/>
            <a:ext cx="1262311" cy="640080"/>
          </a:xfrm>
          <a:prstGeom prst="rect">
            <a:avLst/>
          </a:prstGeom>
          <a:noFill/>
        </p:spPr>
        <p:txBody>
          <a:bodyPr rtlCol="0" wrap="square">
            <a:spAutoFit/>
          </a:bodyPr>
          <a:lstStyle/>
          <a:p>
            <a:pPr algn="ctr"/>
            <a:r>
              <a:rPr altLang="zh-CN" b="1" lang="en-US" sz="3600">
                <a:solidFill>
                  <a:prstClr val="white"/>
                </a:solidFill>
                <a:latin charset="-120" panose="020b0604030504040204" pitchFamily="34" typeface="Microsoft JhengHei UI"/>
                <a:ea charset="-120" panose="020b0604030504040204" pitchFamily="34" typeface="Microsoft JhengHei UI"/>
              </a:rPr>
              <a:t>25%</a:t>
            </a:r>
          </a:p>
        </p:txBody>
      </p:sp>
      <p:sp>
        <p:nvSpPr>
          <p:cNvPr id="88" name="文本框 87"/>
          <p:cNvSpPr txBox="1"/>
          <p:nvPr/>
        </p:nvSpPr>
        <p:spPr>
          <a:xfrm>
            <a:off x="5339753" y="2852562"/>
            <a:ext cx="1360449" cy="640080"/>
          </a:xfrm>
          <a:prstGeom prst="rect">
            <a:avLst/>
          </a:prstGeom>
          <a:noFill/>
        </p:spPr>
        <p:txBody>
          <a:bodyPr rtlCol="0" wrap="square">
            <a:spAutoFit/>
          </a:bodyPr>
          <a:lstStyle/>
          <a:p>
            <a:pPr algn="ctr"/>
            <a:r>
              <a:rPr altLang="zh-CN" b="1" lang="en-US" sz="3600">
                <a:solidFill>
                  <a:prstClr val="white"/>
                </a:solidFill>
                <a:latin charset="-120" panose="020b0604030504040204" pitchFamily="34" typeface="Microsoft JhengHei UI"/>
                <a:ea charset="-120" panose="020b0604030504040204" pitchFamily="34" typeface="Microsoft JhengHei UI"/>
              </a:rPr>
              <a:t>50%</a:t>
            </a:r>
          </a:p>
        </p:txBody>
      </p:sp>
      <p:sp>
        <p:nvSpPr>
          <p:cNvPr id="89" name="文本框 88"/>
          <p:cNvSpPr txBox="1"/>
          <p:nvPr/>
        </p:nvSpPr>
        <p:spPr>
          <a:xfrm>
            <a:off x="8229632" y="2852563"/>
            <a:ext cx="1360449" cy="640080"/>
          </a:xfrm>
          <a:prstGeom prst="rect">
            <a:avLst/>
          </a:prstGeom>
          <a:noFill/>
        </p:spPr>
        <p:txBody>
          <a:bodyPr rtlCol="0" wrap="square">
            <a:spAutoFit/>
          </a:bodyPr>
          <a:lstStyle/>
          <a:p>
            <a:pPr algn="ctr"/>
            <a:r>
              <a:rPr altLang="zh-CN" b="1" lang="en-US" sz="3600">
                <a:solidFill>
                  <a:prstClr val="white"/>
                </a:solidFill>
                <a:latin charset="-120" panose="020b0604030504040204" pitchFamily="34" typeface="Microsoft JhengHei UI"/>
                <a:ea charset="-120" panose="020b0604030504040204" pitchFamily="34" typeface="Microsoft JhengHei UI"/>
              </a:rPr>
              <a:t>75%</a:t>
            </a:r>
          </a:p>
        </p:txBody>
      </p:sp>
      <p:sp>
        <p:nvSpPr>
          <p:cNvPr id="90" name="文本框 89"/>
          <p:cNvSpPr txBox="1"/>
          <p:nvPr/>
        </p:nvSpPr>
        <p:spPr>
          <a:xfrm>
            <a:off x="2087507" y="4429292"/>
            <a:ext cx="2085182" cy="457200"/>
          </a:xfrm>
          <a:prstGeom prst="rect">
            <a:avLst/>
          </a:prstGeom>
          <a:noFill/>
        </p:spPr>
        <p:txBody>
          <a:bodyPr rtlCol="0" wrap="square">
            <a:spAutoFit/>
          </a:bodyPr>
          <a:lstStyle/>
          <a:p>
            <a:pPr algn="ctr"/>
            <a:r>
              <a:rPr altLang="zh-CN" lang="en-US" sz="2400">
                <a:solidFill>
                  <a:srgbClr val="FFC617"/>
                </a:solidFill>
                <a:latin charset="-122" panose="020b0503020204020204" pitchFamily="34" typeface="Microsoft YaHei UI"/>
                <a:ea charset="-122" panose="020b0503020204020204" pitchFamily="34" typeface="Microsoft YaHei UI"/>
              </a:rPr>
              <a:t>Your  Title</a:t>
            </a:r>
          </a:p>
        </p:txBody>
      </p:sp>
      <p:sp>
        <p:nvSpPr>
          <p:cNvPr id="91" name="文本框 90"/>
          <p:cNvSpPr txBox="1"/>
          <p:nvPr/>
        </p:nvSpPr>
        <p:spPr>
          <a:xfrm>
            <a:off x="4977386" y="4429292"/>
            <a:ext cx="2085182" cy="457200"/>
          </a:xfrm>
          <a:prstGeom prst="rect">
            <a:avLst/>
          </a:prstGeom>
          <a:noFill/>
        </p:spPr>
        <p:txBody>
          <a:bodyPr rtlCol="0" wrap="square">
            <a:spAutoFit/>
          </a:bodyPr>
          <a:lstStyle/>
          <a:p>
            <a:pPr algn="ctr"/>
            <a:r>
              <a:rPr altLang="zh-CN" lang="en-US" sz="2400">
                <a:solidFill>
                  <a:srgbClr val="FFC617"/>
                </a:solidFill>
                <a:latin charset="-122" panose="020b0503020204020204" pitchFamily="34" typeface="Microsoft YaHei UI"/>
                <a:ea charset="-122" panose="020b0503020204020204" pitchFamily="34" typeface="Microsoft YaHei UI"/>
              </a:rPr>
              <a:t>Your  Title</a:t>
            </a:r>
          </a:p>
        </p:txBody>
      </p:sp>
      <p:sp>
        <p:nvSpPr>
          <p:cNvPr id="92" name="文本框 91"/>
          <p:cNvSpPr txBox="1"/>
          <p:nvPr/>
        </p:nvSpPr>
        <p:spPr>
          <a:xfrm>
            <a:off x="7867266" y="4429290"/>
            <a:ext cx="2085182" cy="457200"/>
          </a:xfrm>
          <a:prstGeom prst="rect">
            <a:avLst/>
          </a:prstGeom>
          <a:noFill/>
        </p:spPr>
        <p:txBody>
          <a:bodyPr rtlCol="0" wrap="square">
            <a:spAutoFit/>
          </a:bodyPr>
          <a:lstStyle/>
          <a:p>
            <a:pPr algn="ctr"/>
            <a:r>
              <a:rPr altLang="zh-CN" lang="en-US" sz="2400">
                <a:solidFill>
                  <a:srgbClr val="FFC617"/>
                </a:solidFill>
                <a:latin charset="-122" panose="020b0503020204020204" pitchFamily="34" typeface="Microsoft YaHei UI"/>
                <a:ea charset="-122" panose="020b0503020204020204" pitchFamily="34" typeface="Microsoft YaHei UI"/>
              </a:rPr>
              <a:t>Your  Title</a:t>
            </a:r>
          </a:p>
        </p:txBody>
      </p:sp>
      <p:sp>
        <p:nvSpPr>
          <p:cNvPr id="93" name="文本框 92"/>
          <p:cNvSpPr txBox="1"/>
          <p:nvPr/>
        </p:nvSpPr>
        <p:spPr>
          <a:xfrm>
            <a:off x="2111762" y="4899249"/>
            <a:ext cx="2036672" cy="1310640"/>
          </a:xfrm>
          <a:prstGeom prst="rect">
            <a:avLst/>
          </a:prstGeom>
          <a:noFill/>
        </p:spPr>
        <p:txBody>
          <a:bodyPr rtlCol="0" wrap="square">
            <a:spAutoFit/>
          </a:bodyPr>
          <a:lstStyle/>
          <a:p>
            <a:pPr algn="ctr"/>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94" name="文本框 93"/>
          <p:cNvSpPr txBox="1"/>
          <p:nvPr/>
        </p:nvSpPr>
        <p:spPr>
          <a:xfrm>
            <a:off x="5025896" y="4890956"/>
            <a:ext cx="2036672" cy="1310640"/>
          </a:xfrm>
          <a:prstGeom prst="rect">
            <a:avLst/>
          </a:prstGeom>
          <a:noFill/>
        </p:spPr>
        <p:txBody>
          <a:bodyPr rtlCol="0" wrap="square">
            <a:spAutoFit/>
          </a:bodyPr>
          <a:lstStyle/>
          <a:p>
            <a:pPr algn="ctr"/>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95" name="文本框 94"/>
          <p:cNvSpPr txBox="1"/>
          <p:nvPr/>
        </p:nvSpPr>
        <p:spPr>
          <a:xfrm>
            <a:off x="7940031" y="4899249"/>
            <a:ext cx="2036672" cy="1310640"/>
          </a:xfrm>
          <a:prstGeom prst="rect">
            <a:avLst/>
          </a:prstGeom>
          <a:noFill/>
        </p:spPr>
        <p:txBody>
          <a:bodyPr rtlCol="0" wrap="square">
            <a:spAutoFit/>
          </a:bodyPr>
          <a:lstStyle/>
          <a:p>
            <a:pPr algn="ctr"/>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Tree>
    <p:extLst>
      <p:ext uri="{BB962C8B-B14F-4D97-AF65-F5344CB8AC3E}">
        <p14:creationId val="1576868968"/>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p:cNvPicPr>
            <a:picLocks noChangeAspect="1"/>
          </p:cNvPicPr>
          <p:nvPr/>
        </p:nvPicPr>
        <p:blipFill>
          <a:blip r:embed="rId2">
            <a:extLst>
              <a:ext uri="{28A0092B-C50C-407E-A947-70E740481C1C}">
                <a14:useLocalDpi val="0"/>
              </a:ext>
            </a:extLst>
          </a:blip>
          <a:srcRect b="64512" t="708"/>
          <a:stretch>
            <a:fillRect/>
          </a:stretch>
        </p:blipFill>
        <p:spPr>
          <a:xfrm>
            <a:off x="0" y="4023049"/>
            <a:ext cx="12192000" cy="2859314"/>
          </a:xfrm>
          <a:prstGeom prst="rect">
            <a:avLst/>
          </a:prstGeom>
        </p:spPr>
      </p:pic>
      <p:sp useBgFill="1">
        <p:nvSpPr>
          <p:cNvPr id="9" name="椭圆 8"/>
          <p:cNvSpPr/>
          <p:nvPr/>
        </p:nvSpPr>
        <p:spPr>
          <a:xfrm>
            <a:off x="1867333" y="3257765"/>
            <a:ext cx="1333067" cy="13330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pic>
        <p:nvPicPr>
          <p:cNvPr id="36" name="图片 35"/>
          <p:cNvPicPr>
            <a:picLocks noChangeAspect="1"/>
          </p:cNvPicPr>
          <p:nvPr/>
        </p:nvPicPr>
        <p:blipFill>
          <a:blip r:embed="rId3">
            <a:extLst>
              <a:ext uri="{28A0092B-C50C-407E-A947-70E740481C1C}">
                <a14:useLocalDpi val="0"/>
              </a:ext>
            </a:extLst>
          </a:blip>
          <a:stretch>
            <a:fillRect/>
          </a:stretch>
        </p:blipFill>
        <p:spPr>
          <a:xfrm>
            <a:off x="2042454" y="3417762"/>
            <a:ext cx="1008253" cy="1001251"/>
          </a:xfrm>
          <a:prstGeom prst="ellipse">
            <a:avLst/>
          </a:prstGeom>
        </p:spPr>
      </p:pic>
      <p:grpSp>
        <p:nvGrpSpPr>
          <p:cNvPr id="2" name="组合 1"/>
          <p:cNvGrpSpPr/>
          <p:nvPr/>
        </p:nvGrpSpPr>
        <p:grpSpPr>
          <a:xfrm>
            <a:off x="1092200" y="584200"/>
            <a:ext cx="3919683" cy="1107996"/>
            <a:chOff x="1092200" y="584200"/>
            <a:chExt cx="3919683" cy="1107996"/>
          </a:xfrm>
        </p:grpSpPr>
        <p:sp>
          <p:nvSpPr>
            <p:cNvPr id="3" name="文本框 2"/>
            <p:cNvSpPr txBox="1"/>
            <p:nvPr/>
          </p:nvSpPr>
          <p:spPr>
            <a:xfrm>
              <a:off x="1092200" y="584200"/>
              <a:ext cx="1282700" cy="1097280"/>
            </a:xfrm>
            <a:prstGeom prst="rect">
              <a:avLst/>
            </a:prstGeom>
            <a:noFill/>
          </p:spPr>
          <p:txBody>
            <a:bodyPr rtlCol="0" wrap="square">
              <a:spAutoFit/>
            </a:bodyPr>
            <a:lstStyle/>
            <a:p>
              <a:r>
                <a:rPr altLang="zh-CN" lang="en-US" sz="6600">
                  <a:solidFill>
                    <a:srgbClr val="FFC617"/>
                  </a:solidFill>
                  <a:latin charset="0" panose="04030905020b02020c02" pitchFamily="82" typeface="Bauhaus 93"/>
                </a:rPr>
                <a:t>02</a:t>
              </a:r>
            </a:p>
          </p:txBody>
        </p:sp>
        <p:sp>
          <p:nvSpPr>
            <p:cNvPr id="4" name="文本框 3"/>
            <p:cNvSpPr txBox="1"/>
            <p:nvPr/>
          </p:nvSpPr>
          <p:spPr>
            <a:xfrm>
              <a:off x="2162319" y="783510"/>
              <a:ext cx="2849564" cy="518160"/>
            </a:xfrm>
            <a:prstGeom prst="rect">
              <a:avLst/>
            </a:prstGeom>
            <a:noFill/>
          </p:spPr>
          <p:txBody>
            <a:bodyPr rtlCol="0" wrap="square">
              <a:spAutoFit/>
            </a:bodyPr>
            <a:lstStyle/>
            <a:p>
              <a:r>
                <a:rPr altLang="zh-CN" lang="en-US" sz="2800">
                  <a:solidFill>
                    <a:srgbClr val="FFC617"/>
                  </a:solidFill>
                  <a:latin charset="-122" panose="020b0503020204020204" pitchFamily="34" typeface="Microsoft YaHei UI"/>
                  <a:ea charset="-122" panose="020b0503020204020204" pitchFamily="34" typeface="Microsoft YaHei UI"/>
                </a:rPr>
                <a:t>Your  text  here</a:t>
              </a:r>
            </a:p>
          </p:txBody>
        </p:sp>
        <p:sp>
          <p:nvSpPr>
            <p:cNvPr id="5" name="矩形 4"/>
            <p:cNvSpPr/>
            <p:nvPr/>
          </p:nvSpPr>
          <p:spPr>
            <a:xfrm>
              <a:off x="2203883" y="1191685"/>
              <a:ext cx="1864042" cy="304800"/>
            </a:xfrm>
            <a:prstGeom prst="rect">
              <a:avLst/>
            </a:prstGeom>
          </p:spPr>
          <p:txBody>
            <a:bodyPr wrap="none">
              <a:spAutoFit/>
            </a:bodyPr>
            <a:lstStyle/>
            <a:p>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grpSp>
      <p:sp useBgFill="1">
        <p:nvSpPr>
          <p:cNvPr id="10" name="椭圆 9"/>
          <p:cNvSpPr/>
          <p:nvPr/>
        </p:nvSpPr>
        <p:spPr>
          <a:xfrm>
            <a:off x="4176026" y="3257765"/>
            <a:ext cx="1333067" cy="13330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useBgFill="1">
        <p:nvSpPr>
          <p:cNvPr id="11" name="椭圆 10"/>
          <p:cNvSpPr/>
          <p:nvPr/>
        </p:nvSpPr>
        <p:spPr>
          <a:xfrm>
            <a:off x="8793413" y="3257765"/>
            <a:ext cx="1333067" cy="13330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useBgFill="1">
        <p:nvSpPr>
          <p:cNvPr id="12" name="椭圆 11"/>
          <p:cNvSpPr/>
          <p:nvPr/>
        </p:nvSpPr>
        <p:spPr>
          <a:xfrm>
            <a:off x="6484719" y="3257765"/>
            <a:ext cx="1333067" cy="13330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文本框 16"/>
          <p:cNvSpPr txBox="1"/>
          <p:nvPr/>
        </p:nvSpPr>
        <p:spPr>
          <a:xfrm>
            <a:off x="4504505" y="1902747"/>
            <a:ext cx="825867" cy="1361440"/>
          </a:xfrm>
          <a:prstGeom prst="rect">
            <a:avLst/>
          </a:prstGeom>
          <a:noFill/>
        </p:spPr>
        <p:txBody>
          <a:bodyPr rtlCol="0" vert="horz" wrap="square">
            <a:spAutoFit/>
          </a:bodyPr>
          <a:lstStyle/>
          <a:p>
            <a:pPr algn="ctr">
              <a:lnSpc>
                <a:spcPts val="2500"/>
              </a:lnSpc>
            </a:pPr>
            <a:r>
              <a:rPr altLang="zh-CN" lang="en-US">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sp>
        <p:nvSpPr>
          <p:cNvPr id="18" name="文本框 17"/>
          <p:cNvSpPr txBox="1"/>
          <p:nvPr/>
        </p:nvSpPr>
        <p:spPr>
          <a:xfrm>
            <a:off x="2195812" y="1902747"/>
            <a:ext cx="825867" cy="1361440"/>
          </a:xfrm>
          <a:prstGeom prst="rect">
            <a:avLst/>
          </a:prstGeom>
          <a:noFill/>
        </p:spPr>
        <p:txBody>
          <a:bodyPr rtlCol="0" vert="horz" wrap="square">
            <a:spAutoFit/>
          </a:bodyPr>
          <a:lstStyle/>
          <a:p>
            <a:pPr algn="ctr">
              <a:lnSpc>
                <a:spcPts val="2500"/>
              </a:lnSpc>
            </a:pPr>
            <a:r>
              <a:rPr altLang="zh-CN" lang="en-US">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sp>
        <p:nvSpPr>
          <p:cNvPr id="19" name="文本框 18"/>
          <p:cNvSpPr txBox="1"/>
          <p:nvPr/>
        </p:nvSpPr>
        <p:spPr>
          <a:xfrm>
            <a:off x="6813198" y="1902747"/>
            <a:ext cx="825867" cy="1361440"/>
          </a:xfrm>
          <a:prstGeom prst="rect">
            <a:avLst/>
          </a:prstGeom>
          <a:noFill/>
        </p:spPr>
        <p:txBody>
          <a:bodyPr rtlCol="0" vert="horz" wrap="square">
            <a:spAutoFit/>
          </a:bodyPr>
          <a:lstStyle/>
          <a:p>
            <a:pPr algn="ctr">
              <a:lnSpc>
                <a:spcPts val="2500"/>
              </a:lnSpc>
            </a:pPr>
            <a:r>
              <a:rPr altLang="zh-CN" lang="en-US">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sp>
        <p:nvSpPr>
          <p:cNvPr id="20" name="文本框 19"/>
          <p:cNvSpPr txBox="1"/>
          <p:nvPr/>
        </p:nvSpPr>
        <p:spPr>
          <a:xfrm>
            <a:off x="9122500" y="1902747"/>
            <a:ext cx="825867" cy="1361440"/>
          </a:xfrm>
          <a:prstGeom prst="rect">
            <a:avLst/>
          </a:prstGeom>
          <a:noFill/>
        </p:spPr>
        <p:txBody>
          <a:bodyPr rtlCol="0" vert="horz" wrap="square">
            <a:spAutoFit/>
          </a:bodyPr>
          <a:lstStyle/>
          <a:p>
            <a:pPr algn="ctr">
              <a:lnSpc>
                <a:spcPts val="2500"/>
              </a:lnSpc>
            </a:pPr>
            <a:r>
              <a:rPr altLang="zh-CN" lang="en-US">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sp>
        <p:nvSpPr>
          <p:cNvPr id="21" name="文本框 20"/>
          <p:cNvSpPr txBox="1"/>
          <p:nvPr/>
        </p:nvSpPr>
        <p:spPr>
          <a:xfrm>
            <a:off x="2044836" y="3693465"/>
            <a:ext cx="1044710" cy="457200"/>
          </a:xfrm>
          <a:prstGeom prst="rect">
            <a:avLst/>
          </a:prstGeom>
          <a:noFill/>
        </p:spPr>
        <p:txBody>
          <a:bodyPr rtlCol="0" wrap="square">
            <a:spAutoFit/>
          </a:bodyPr>
          <a:lstStyle/>
          <a:p>
            <a:pPr algn="ctr"/>
            <a:r>
              <a:rPr altLang="zh-CN" lang="en-US" sz="2400">
                <a:solidFill>
                  <a:prstClr val="white"/>
                </a:solidFill>
                <a:latin charset="-122" panose="020b0503020204020204" pitchFamily="34" typeface="Microsoft YaHei UI"/>
                <a:ea charset="-122" panose="020b0503020204020204" pitchFamily="34" typeface="Microsoft YaHei UI"/>
              </a:rPr>
              <a:t>2012</a:t>
            </a:r>
          </a:p>
        </p:txBody>
      </p:sp>
      <p:sp>
        <p:nvSpPr>
          <p:cNvPr id="26" name="文本框 25"/>
          <p:cNvSpPr txBox="1"/>
          <p:nvPr/>
        </p:nvSpPr>
        <p:spPr>
          <a:xfrm>
            <a:off x="2962167" y="1950787"/>
            <a:ext cx="977900" cy="518160"/>
          </a:xfrm>
          <a:prstGeom prst="rect">
            <a:avLst/>
          </a:prstGeom>
          <a:noFill/>
        </p:spPr>
        <p:txBody>
          <a:bodyPr rtlCol="0" wrap="square">
            <a:spAutoFit/>
          </a:bodyPr>
          <a:lstStyle/>
          <a:p>
            <a:r>
              <a:rPr altLang="zh-CN" lang="en-US" sz="2800">
                <a:solidFill>
                  <a:srgbClr val="FFC617"/>
                </a:solidFill>
                <a:latin charset="-122" panose="020b0503020204020204" pitchFamily="34" typeface="Microsoft YaHei UI"/>
                <a:ea charset="-122" panose="020b0503020204020204" pitchFamily="34" typeface="Microsoft YaHei UI"/>
              </a:rPr>
              <a:t>30%</a:t>
            </a:r>
          </a:p>
        </p:txBody>
      </p:sp>
      <p:sp>
        <p:nvSpPr>
          <p:cNvPr id="27" name="文本框 26"/>
          <p:cNvSpPr txBox="1"/>
          <p:nvPr/>
        </p:nvSpPr>
        <p:spPr>
          <a:xfrm>
            <a:off x="5320093" y="2716138"/>
            <a:ext cx="977900" cy="518160"/>
          </a:xfrm>
          <a:prstGeom prst="rect">
            <a:avLst/>
          </a:prstGeom>
          <a:noFill/>
        </p:spPr>
        <p:txBody>
          <a:bodyPr rtlCol="0" wrap="square">
            <a:spAutoFit/>
          </a:bodyPr>
          <a:lstStyle/>
          <a:p>
            <a:r>
              <a:rPr altLang="zh-CN" lang="en-US" sz="2800">
                <a:solidFill>
                  <a:srgbClr val="FFC617"/>
                </a:solidFill>
                <a:latin charset="-122" panose="020b0503020204020204" pitchFamily="34" typeface="Microsoft YaHei UI"/>
                <a:ea charset="-122" panose="020b0503020204020204" pitchFamily="34" typeface="Microsoft YaHei UI"/>
              </a:rPr>
              <a:t>50%</a:t>
            </a:r>
          </a:p>
        </p:txBody>
      </p:sp>
      <p:sp>
        <p:nvSpPr>
          <p:cNvPr id="28" name="文本框 27"/>
          <p:cNvSpPr txBox="1"/>
          <p:nvPr/>
        </p:nvSpPr>
        <p:spPr>
          <a:xfrm>
            <a:off x="7683051" y="1902747"/>
            <a:ext cx="977900" cy="518160"/>
          </a:xfrm>
          <a:prstGeom prst="rect">
            <a:avLst/>
          </a:prstGeom>
          <a:noFill/>
        </p:spPr>
        <p:txBody>
          <a:bodyPr rtlCol="0" wrap="square">
            <a:spAutoFit/>
          </a:bodyPr>
          <a:lstStyle/>
          <a:p>
            <a:r>
              <a:rPr altLang="zh-CN" lang="en-US" sz="2800">
                <a:solidFill>
                  <a:srgbClr val="FFC617"/>
                </a:solidFill>
                <a:latin charset="-122" panose="020b0503020204020204" pitchFamily="34" typeface="Microsoft YaHei UI"/>
                <a:ea charset="-122" panose="020b0503020204020204" pitchFamily="34" typeface="Microsoft YaHei UI"/>
              </a:rPr>
              <a:t>70%</a:t>
            </a:r>
          </a:p>
        </p:txBody>
      </p:sp>
      <p:sp>
        <p:nvSpPr>
          <p:cNvPr id="29" name="文本框 28"/>
          <p:cNvSpPr txBox="1"/>
          <p:nvPr/>
        </p:nvSpPr>
        <p:spPr>
          <a:xfrm>
            <a:off x="9919196" y="2682589"/>
            <a:ext cx="977900" cy="518160"/>
          </a:xfrm>
          <a:prstGeom prst="rect">
            <a:avLst/>
          </a:prstGeom>
          <a:noFill/>
        </p:spPr>
        <p:txBody>
          <a:bodyPr rtlCol="0" wrap="square">
            <a:spAutoFit/>
          </a:bodyPr>
          <a:lstStyle/>
          <a:p>
            <a:r>
              <a:rPr altLang="zh-CN" lang="en-US" sz="2800">
                <a:solidFill>
                  <a:srgbClr val="FFC617"/>
                </a:solidFill>
                <a:latin charset="-122" panose="020b0503020204020204" pitchFamily="34" typeface="Microsoft YaHei UI"/>
                <a:ea charset="-122" panose="020b0503020204020204" pitchFamily="34" typeface="Microsoft YaHei UI"/>
              </a:rPr>
              <a:t>90%</a:t>
            </a:r>
          </a:p>
        </p:txBody>
      </p:sp>
      <p:sp>
        <p:nvSpPr>
          <p:cNvPr id="30" name="文本框 29"/>
          <p:cNvSpPr txBox="1"/>
          <p:nvPr/>
        </p:nvSpPr>
        <p:spPr>
          <a:xfrm>
            <a:off x="2068716" y="4732455"/>
            <a:ext cx="996950" cy="518160"/>
          </a:xfrm>
          <a:prstGeom prst="rect">
            <a:avLst/>
          </a:prstGeom>
          <a:noFill/>
        </p:spPr>
        <p:txBody>
          <a:bodyPr rtlCol="0" wrap="square">
            <a:spAutoFit/>
          </a:bodyPr>
          <a:lstStyle/>
          <a:p>
            <a:pPr algn="ctr"/>
            <a:r>
              <a:rPr altLang="zh-CN" lang="en-US" sz="2800">
                <a:solidFill>
                  <a:prstClr val="white">
                    <a:lumMod val="95000"/>
                  </a:prstClr>
                </a:solidFill>
                <a:latin charset="-122" panose="020b0503020204020204" pitchFamily="34" typeface="Microsoft YaHei UI"/>
                <a:ea charset="-122" panose="020b0503020204020204" pitchFamily="34" typeface="Microsoft YaHei UI"/>
              </a:rPr>
              <a:t>Title</a:t>
            </a:r>
          </a:p>
        </p:txBody>
      </p:sp>
      <p:sp>
        <p:nvSpPr>
          <p:cNvPr id="31" name="文本框 30"/>
          <p:cNvSpPr txBox="1"/>
          <p:nvPr/>
        </p:nvSpPr>
        <p:spPr>
          <a:xfrm>
            <a:off x="4377409" y="4732455"/>
            <a:ext cx="996950" cy="518160"/>
          </a:xfrm>
          <a:prstGeom prst="rect">
            <a:avLst/>
          </a:prstGeom>
          <a:noFill/>
        </p:spPr>
        <p:txBody>
          <a:bodyPr rtlCol="0" wrap="square">
            <a:spAutoFit/>
          </a:bodyPr>
          <a:lstStyle/>
          <a:p>
            <a:pPr algn="ctr"/>
            <a:r>
              <a:rPr altLang="zh-CN" lang="en-US" sz="2800">
                <a:solidFill>
                  <a:prstClr val="white">
                    <a:lumMod val="95000"/>
                  </a:prstClr>
                </a:solidFill>
                <a:latin charset="-122" panose="020b0503020204020204" pitchFamily="34" typeface="Microsoft YaHei UI"/>
                <a:ea charset="-122" panose="020b0503020204020204" pitchFamily="34" typeface="Microsoft YaHei UI"/>
              </a:rPr>
              <a:t>Title</a:t>
            </a:r>
          </a:p>
        </p:txBody>
      </p:sp>
      <p:sp>
        <p:nvSpPr>
          <p:cNvPr id="32" name="文本框 31"/>
          <p:cNvSpPr txBox="1"/>
          <p:nvPr/>
        </p:nvSpPr>
        <p:spPr>
          <a:xfrm>
            <a:off x="6686101" y="4732455"/>
            <a:ext cx="996950" cy="518160"/>
          </a:xfrm>
          <a:prstGeom prst="rect">
            <a:avLst/>
          </a:prstGeom>
          <a:noFill/>
        </p:spPr>
        <p:txBody>
          <a:bodyPr rtlCol="0" wrap="square">
            <a:spAutoFit/>
          </a:bodyPr>
          <a:lstStyle/>
          <a:p>
            <a:pPr algn="ctr"/>
            <a:r>
              <a:rPr altLang="zh-CN" lang="en-US" sz="2800">
                <a:solidFill>
                  <a:prstClr val="white">
                    <a:lumMod val="95000"/>
                  </a:prstClr>
                </a:solidFill>
                <a:latin charset="-122" panose="020b0503020204020204" pitchFamily="34" typeface="Microsoft YaHei UI"/>
                <a:ea charset="-122" panose="020b0503020204020204" pitchFamily="34" typeface="Microsoft YaHei UI"/>
              </a:rPr>
              <a:t>Title</a:t>
            </a:r>
          </a:p>
        </p:txBody>
      </p:sp>
      <p:sp>
        <p:nvSpPr>
          <p:cNvPr id="33" name="文本框 32"/>
          <p:cNvSpPr txBox="1"/>
          <p:nvPr/>
        </p:nvSpPr>
        <p:spPr>
          <a:xfrm>
            <a:off x="8994794" y="4728433"/>
            <a:ext cx="996950" cy="518160"/>
          </a:xfrm>
          <a:prstGeom prst="rect">
            <a:avLst/>
          </a:prstGeom>
          <a:noFill/>
        </p:spPr>
        <p:txBody>
          <a:bodyPr rtlCol="0" wrap="square">
            <a:spAutoFit/>
          </a:bodyPr>
          <a:lstStyle/>
          <a:p>
            <a:pPr algn="ctr"/>
            <a:r>
              <a:rPr altLang="zh-CN" lang="en-US" sz="2800">
                <a:solidFill>
                  <a:prstClr val="white">
                    <a:lumMod val="95000"/>
                  </a:prstClr>
                </a:solidFill>
                <a:latin charset="-122" panose="020b0503020204020204" pitchFamily="34" typeface="Microsoft YaHei UI"/>
                <a:ea charset="-122" panose="020b0503020204020204" pitchFamily="34" typeface="Microsoft YaHei UI"/>
              </a:rPr>
              <a:t>Title</a:t>
            </a:r>
          </a:p>
        </p:txBody>
      </p:sp>
      <p:sp>
        <p:nvSpPr>
          <p:cNvPr id="34" name="文本框 33"/>
          <p:cNvSpPr txBox="1"/>
          <p:nvPr/>
        </p:nvSpPr>
        <p:spPr>
          <a:xfrm>
            <a:off x="2023254" y="5452706"/>
            <a:ext cx="7931334" cy="579120"/>
          </a:xfrm>
          <a:prstGeom prst="rect">
            <a:avLst/>
          </a:prstGeom>
          <a:noFill/>
        </p:spPr>
        <p:txBody>
          <a:bodyPr rtlCol="0" wrap="square">
            <a:spAutoFit/>
          </a:bodyPr>
          <a:lstStyle/>
          <a:p>
            <a:pPr algn="ctr"/>
            <a:r>
              <a:rPr altLang="zh-CN" lang="en-US" sz="1600">
                <a:solidFill>
                  <a:prstClr val="white">
                    <a:lumMod val="6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add  Your  text  here  add  Your  text  here</a:t>
            </a:r>
          </a:p>
        </p:txBody>
      </p:sp>
      <p:pic>
        <p:nvPicPr>
          <p:cNvPr id="37" name="图片 36"/>
          <p:cNvPicPr>
            <a:picLocks noChangeAspect="1"/>
          </p:cNvPicPr>
          <p:nvPr/>
        </p:nvPicPr>
        <p:blipFill>
          <a:blip r:embed="rId3">
            <a:extLst>
              <a:ext uri="{28A0092B-C50C-407E-A947-70E740481C1C}">
                <a14:useLocalDpi val="0"/>
              </a:ext>
            </a:extLst>
          </a:blip>
          <a:stretch>
            <a:fillRect/>
          </a:stretch>
        </p:blipFill>
        <p:spPr>
          <a:xfrm>
            <a:off x="4344356" y="3409853"/>
            <a:ext cx="1008253" cy="1001251"/>
          </a:xfrm>
          <a:prstGeom prst="ellipse">
            <a:avLst/>
          </a:prstGeom>
        </p:spPr>
      </p:pic>
      <p:pic>
        <p:nvPicPr>
          <p:cNvPr id="38" name="图片 37"/>
          <p:cNvPicPr>
            <a:picLocks noChangeAspect="1"/>
          </p:cNvPicPr>
          <p:nvPr/>
        </p:nvPicPr>
        <p:blipFill>
          <a:blip r:embed="rId3">
            <a:extLst>
              <a:ext uri="{28A0092B-C50C-407E-A947-70E740481C1C}">
                <a14:useLocalDpi val="0"/>
              </a:ext>
            </a:extLst>
          </a:blip>
          <a:stretch>
            <a:fillRect/>
          </a:stretch>
        </p:blipFill>
        <p:spPr>
          <a:xfrm>
            <a:off x="6652073" y="3409853"/>
            <a:ext cx="1008253" cy="1001251"/>
          </a:xfrm>
          <a:prstGeom prst="ellipse">
            <a:avLst/>
          </a:prstGeom>
        </p:spPr>
      </p:pic>
      <p:pic>
        <p:nvPicPr>
          <p:cNvPr id="39" name="图片 38"/>
          <p:cNvPicPr>
            <a:picLocks noChangeAspect="1"/>
          </p:cNvPicPr>
          <p:nvPr/>
        </p:nvPicPr>
        <p:blipFill>
          <a:blip r:embed="rId3">
            <a:extLst>
              <a:ext uri="{28A0092B-C50C-407E-A947-70E740481C1C}">
                <a14:useLocalDpi val="0"/>
              </a:ext>
            </a:extLst>
          </a:blip>
          <a:stretch>
            <a:fillRect/>
          </a:stretch>
        </p:blipFill>
        <p:spPr>
          <a:xfrm>
            <a:off x="8959533" y="3431868"/>
            <a:ext cx="1008253" cy="1001251"/>
          </a:xfrm>
          <a:prstGeom prst="ellipse">
            <a:avLst/>
          </a:prstGeom>
        </p:spPr>
      </p:pic>
      <p:sp>
        <p:nvSpPr>
          <p:cNvPr id="22" name="文本框 21"/>
          <p:cNvSpPr txBox="1"/>
          <p:nvPr/>
        </p:nvSpPr>
        <p:spPr>
          <a:xfrm>
            <a:off x="4339015" y="3693465"/>
            <a:ext cx="1044710" cy="457200"/>
          </a:xfrm>
          <a:prstGeom prst="rect">
            <a:avLst/>
          </a:prstGeom>
          <a:noFill/>
        </p:spPr>
        <p:txBody>
          <a:bodyPr rtlCol="0" wrap="square">
            <a:spAutoFit/>
          </a:bodyPr>
          <a:lstStyle/>
          <a:p>
            <a:pPr algn="ctr"/>
            <a:r>
              <a:rPr altLang="zh-CN" lang="en-US" sz="2400">
                <a:solidFill>
                  <a:prstClr val="white"/>
                </a:solidFill>
                <a:latin charset="-122" panose="020b0503020204020204" pitchFamily="34" typeface="Microsoft YaHei UI"/>
                <a:ea charset="-122" panose="020b0503020204020204" pitchFamily="34" typeface="Microsoft YaHei UI"/>
              </a:rPr>
              <a:t>2013</a:t>
            </a:r>
          </a:p>
        </p:txBody>
      </p:sp>
      <p:sp>
        <p:nvSpPr>
          <p:cNvPr id="23" name="文本框 22"/>
          <p:cNvSpPr txBox="1"/>
          <p:nvPr/>
        </p:nvSpPr>
        <p:spPr>
          <a:xfrm>
            <a:off x="6647708" y="3693465"/>
            <a:ext cx="1044710" cy="457200"/>
          </a:xfrm>
          <a:prstGeom prst="rect">
            <a:avLst/>
          </a:prstGeom>
          <a:noFill/>
        </p:spPr>
        <p:txBody>
          <a:bodyPr rtlCol="0" wrap="square">
            <a:spAutoFit/>
          </a:bodyPr>
          <a:lstStyle/>
          <a:p>
            <a:pPr algn="ctr"/>
            <a:r>
              <a:rPr altLang="zh-CN" lang="en-US" sz="2400">
                <a:solidFill>
                  <a:prstClr val="white"/>
                </a:solidFill>
                <a:latin charset="-122" panose="020b0503020204020204" pitchFamily="34" typeface="Microsoft YaHei UI"/>
                <a:ea charset="-122" panose="020b0503020204020204" pitchFamily="34" typeface="Microsoft YaHei UI"/>
              </a:rPr>
              <a:t>2014</a:t>
            </a:r>
          </a:p>
        </p:txBody>
      </p:sp>
      <p:sp>
        <p:nvSpPr>
          <p:cNvPr id="24" name="文本框 23"/>
          <p:cNvSpPr txBox="1"/>
          <p:nvPr/>
        </p:nvSpPr>
        <p:spPr>
          <a:xfrm>
            <a:off x="8952104" y="3679647"/>
            <a:ext cx="1044710" cy="457200"/>
          </a:xfrm>
          <a:prstGeom prst="rect">
            <a:avLst/>
          </a:prstGeom>
          <a:noFill/>
        </p:spPr>
        <p:txBody>
          <a:bodyPr rtlCol="0" wrap="square">
            <a:spAutoFit/>
          </a:bodyPr>
          <a:lstStyle/>
          <a:p>
            <a:pPr algn="ctr"/>
            <a:r>
              <a:rPr altLang="zh-CN" lang="en-US" sz="2400">
                <a:solidFill>
                  <a:prstClr val="white"/>
                </a:solidFill>
                <a:latin charset="-122" panose="020b0503020204020204" pitchFamily="34" typeface="Microsoft YaHei UI"/>
                <a:ea charset="-122" panose="020b0503020204020204" pitchFamily="34" typeface="Microsoft YaHei UI"/>
              </a:rPr>
              <a:t>2015</a:t>
            </a:r>
          </a:p>
        </p:txBody>
      </p:sp>
    </p:spTree>
    <p:extLst>
      <p:ext uri="{BB962C8B-B14F-4D97-AF65-F5344CB8AC3E}">
        <p14:creationId val="329070843"/>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9" name="图片 38"/>
          <p:cNvPicPr>
            <a:picLocks noChangeAspect="1"/>
          </p:cNvPicPr>
          <p:nvPr/>
        </p:nvPicPr>
        <p:blipFill>
          <a:blip r:embed="rId2">
            <a:extLst>
              <a:ext uri="{28A0092B-C50C-407E-A947-70E740481C1C}">
                <a14:useLocalDpi val="0"/>
              </a:ext>
            </a:extLst>
          </a:blip>
          <a:stretch>
            <a:fillRect/>
          </a:stretch>
        </p:blipFill>
        <p:spPr>
          <a:xfrm>
            <a:off x="7678536" y="2551703"/>
            <a:ext cx="2741814" cy="2722771"/>
          </a:xfrm>
          <a:prstGeom prst="ellipse">
            <a:avLst/>
          </a:prstGeom>
        </p:spPr>
      </p:pic>
      <p:graphicFrame>
        <p:nvGraphicFramePr>
          <p:cNvPr id="26" name="图表 25"/>
          <p:cNvGraphicFramePr/>
          <p:nvPr>
            <p:extLst>
              <p:ext uri="{D42A27DB-BD31-4B8C-83A1-F6EECF244321}">
                <p14:modId val="4110589271"/>
              </p:ext>
            </p:extLst>
          </p:nvPr>
        </p:nvGraphicFramePr>
        <p:xfrm>
          <a:off x="5873747" y="1937913"/>
          <a:ext cx="6345943" cy="3959836"/>
        </p:xfrm>
        <a:graphic>
          <a:graphicData uri="http://schemas.openxmlformats.org/drawingml/2006/chart">
            <c:chart xmlns:c="http://schemas.openxmlformats.org/drawingml/2006/chart" r:id="rId3"/>
          </a:graphicData>
        </a:graphic>
      </p:graphicFrame>
      <p:sp>
        <p:nvSpPr>
          <p:cNvPr id="27" name="椭圆 26"/>
          <p:cNvSpPr/>
          <p:nvPr/>
        </p:nvSpPr>
        <p:spPr>
          <a:xfrm>
            <a:off x="6948083" y="1819196"/>
            <a:ext cx="4197270" cy="4197270"/>
          </a:xfrm>
          <a:prstGeom prst="ellipse">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 name="文本框 2"/>
          <p:cNvSpPr txBox="1"/>
          <p:nvPr/>
        </p:nvSpPr>
        <p:spPr>
          <a:xfrm>
            <a:off x="1092200" y="584200"/>
            <a:ext cx="1282700" cy="1097280"/>
          </a:xfrm>
          <a:prstGeom prst="rect">
            <a:avLst/>
          </a:prstGeom>
          <a:noFill/>
        </p:spPr>
        <p:txBody>
          <a:bodyPr rtlCol="0" wrap="square">
            <a:spAutoFit/>
          </a:bodyPr>
          <a:lstStyle/>
          <a:p>
            <a:r>
              <a:rPr altLang="zh-CN" lang="en-US" sz="6600">
                <a:solidFill>
                  <a:srgbClr val="FFC617"/>
                </a:solidFill>
                <a:latin charset="0" panose="04030905020b02020c02" pitchFamily="82" typeface="Bauhaus 93"/>
              </a:rPr>
              <a:t>02</a:t>
            </a:r>
          </a:p>
        </p:txBody>
      </p:sp>
      <p:sp>
        <p:nvSpPr>
          <p:cNvPr id="4" name="文本框 3"/>
          <p:cNvSpPr txBox="1"/>
          <p:nvPr/>
        </p:nvSpPr>
        <p:spPr>
          <a:xfrm>
            <a:off x="2162319" y="783510"/>
            <a:ext cx="2849564" cy="518160"/>
          </a:xfrm>
          <a:prstGeom prst="rect">
            <a:avLst/>
          </a:prstGeom>
          <a:noFill/>
        </p:spPr>
        <p:txBody>
          <a:bodyPr rtlCol="0" wrap="square">
            <a:spAutoFit/>
          </a:bodyPr>
          <a:lstStyle/>
          <a:p>
            <a:r>
              <a:rPr altLang="zh-CN" lang="en-US" sz="2800">
                <a:solidFill>
                  <a:srgbClr val="FFC617"/>
                </a:solidFill>
                <a:latin charset="-122" panose="020b0503020204020204" pitchFamily="34" typeface="Microsoft YaHei UI"/>
                <a:ea charset="-122" panose="020b0503020204020204" pitchFamily="34" typeface="Microsoft YaHei UI"/>
              </a:rPr>
              <a:t>Your  text  here</a:t>
            </a:r>
          </a:p>
        </p:txBody>
      </p:sp>
      <p:sp>
        <p:nvSpPr>
          <p:cNvPr id="5" name="矩形 4"/>
          <p:cNvSpPr/>
          <p:nvPr/>
        </p:nvSpPr>
        <p:spPr>
          <a:xfrm>
            <a:off x="2203883" y="1191685"/>
            <a:ext cx="1864042" cy="304800"/>
          </a:xfrm>
          <a:prstGeom prst="rect">
            <a:avLst/>
          </a:prstGeom>
        </p:spPr>
        <p:txBody>
          <a:bodyPr wrap="none">
            <a:spAutoFit/>
          </a:bodyPr>
          <a:lstStyle/>
          <a:p>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sp>
        <p:nvSpPr>
          <p:cNvPr id="28" name="椭圆 27"/>
          <p:cNvSpPr/>
          <p:nvPr/>
        </p:nvSpPr>
        <p:spPr>
          <a:xfrm>
            <a:off x="6198284" y="2122018"/>
            <a:ext cx="743970" cy="74397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椭圆 28"/>
          <p:cNvSpPr/>
          <p:nvPr/>
        </p:nvSpPr>
        <p:spPr>
          <a:xfrm>
            <a:off x="5896364" y="3484563"/>
            <a:ext cx="603839" cy="603839"/>
          </a:xfrm>
          <a:prstGeom prst="ellipse">
            <a:avLst/>
          </a:prstGeom>
          <a:solidFill>
            <a:srgbClr val="FFC6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椭圆 29"/>
          <p:cNvSpPr/>
          <p:nvPr/>
        </p:nvSpPr>
        <p:spPr>
          <a:xfrm>
            <a:off x="6237068" y="4745038"/>
            <a:ext cx="371985" cy="37198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椭圆 30"/>
          <p:cNvSpPr/>
          <p:nvPr/>
        </p:nvSpPr>
        <p:spPr>
          <a:xfrm>
            <a:off x="6809295" y="5592443"/>
            <a:ext cx="265917" cy="265917"/>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6" name="文本框 35"/>
          <p:cNvSpPr txBox="1"/>
          <p:nvPr/>
        </p:nvSpPr>
        <p:spPr>
          <a:xfrm>
            <a:off x="8208519" y="3440778"/>
            <a:ext cx="1676400" cy="944880"/>
          </a:xfrm>
          <a:prstGeom prst="rect">
            <a:avLst/>
          </a:prstGeom>
          <a:noFill/>
        </p:spPr>
        <p:txBody>
          <a:bodyPr rtlCol="0" wrap="square">
            <a:spAutoFit/>
          </a:bodyPr>
          <a:lstStyle/>
          <a:p>
            <a:pPr algn="ctr"/>
            <a:r>
              <a:rPr altLang="zh-CN" lang="en-US" sz="2800">
                <a:solidFill>
                  <a:prstClr val="white"/>
                </a:solidFill>
                <a:latin charset="-122" panose="020b0503020204020204" pitchFamily="34" typeface="Microsoft YaHei UI"/>
                <a:ea charset="-122" panose="020b0503020204020204" pitchFamily="34" typeface="Microsoft YaHei UI"/>
              </a:rPr>
              <a:t>DATA</a:t>
            </a:r>
          </a:p>
          <a:p>
            <a:pPr algn="ctr"/>
            <a:r>
              <a:rPr altLang="zh-CN" lang="en-US" sz="2800">
                <a:solidFill>
                  <a:prstClr val="white"/>
                </a:solidFill>
                <a:latin charset="-122" panose="020b0503020204020204" pitchFamily="34" typeface="Microsoft YaHei UI"/>
                <a:ea charset="-122" panose="020b0503020204020204" pitchFamily="34" typeface="Microsoft YaHei UI"/>
              </a:rPr>
              <a:t>DISPLAY</a:t>
            </a:r>
          </a:p>
        </p:txBody>
      </p:sp>
      <p:sp>
        <p:nvSpPr>
          <p:cNvPr id="37" name="文本框 36"/>
          <p:cNvSpPr txBox="1"/>
          <p:nvPr/>
        </p:nvSpPr>
        <p:spPr>
          <a:xfrm>
            <a:off x="3345388" y="1979256"/>
            <a:ext cx="2241035" cy="396240"/>
          </a:xfrm>
          <a:prstGeom prst="rect">
            <a:avLst/>
          </a:prstGeom>
          <a:noFill/>
        </p:spPr>
        <p:txBody>
          <a:bodyPr rtlCol="0" wrap="square">
            <a:spAutoFit/>
          </a:bodyPr>
          <a:lstStyle/>
          <a:p>
            <a:pPr algn="r"/>
            <a:r>
              <a:rPr altLang="zh-CN" lang="en-US" sz="2000">
                <a:solidFill>
                  <a:schemeClr val="accent6">
                    <a:lumMod val="75000"/>
                  </a:schemeClr>
                </a:solidFill>
                <a:latin charset="-122" panose="020b0503020204020204" pitchFamily="34" typeface="Microsoft YaHei UI"/>
                <a:ea charset="-122" panose="020b0503020204020204" pitchFamily="34" typeface="Microsoft YaHei UI"/>
              </a:rPr>
              <a:t>Title 58%</a:t>
            </a:r>
          </a:p>
        </p:txBody>
      </p:sp>
      <p:sp>
        <p:nvSpPr>
          <p:cNvPr id="38" name="文本框 37"/>
          <p:cNvSpPr txBox="1"/>
          <p:nvPr/>
        </p:nvSpPr>
        <p:spPr>
          <a:xfrm>
            <a:off x="1092200" y="2390299"/>
            <a:ext cx="4480498" cy="518160"/>
          </a:xfrm>
          <a:prstGeom prst="rect">
            <a:avLst/>
          </a:prstGeom>
          <a:noFill/>
        </p:spPr>
        <p:txBody>
          <a:bodyPr rtlCol="0" wrap="square">
            <a:spAutoFit/>
          </a:bodyPr>
          <a:lstStyle/>
          <a:p>
            <a:pPr algn="r"/>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51" name="文本框 50"/>
          <p:cNvSpPr txBox="1"/>
          <p:nvPr/>
        </p:nvSpPr>
        <p:spPr>
          <a:xfrm>
            <a:off x="3345407" y="3053565"/>
            <a:ext cx="2247900" cy="396240"/>
          </a:xfrm>
          <a:prstGeom prst="rect">
            <a:avLst/>
          </a:prstGeom>
          <a:noFill/>
        </p:spPr>
        <p:txBody>
          <a:bodyPr rtlCol="0" wrap="square">
            <a:spAutoFit/>
          </a:bodyPr>
          <a:lstStyle/>
          <a:p>
            <a:pPr algn="r"/>
            <a:r>
              <a:rPr altLang="zh-CN" lang="en-US" sz="2000">
                <a:solidFill>
                  <a:schemeClr val="accent6">
                    <a:lumMod val="75000"/>
                  </a:schemeClr>
                </a:solidFill>
                <a:latin charset="-122" panose="020b0503020204020204" pitchFamily="34" typeface="Microsoft YaHei UI"/>
                <a:ea charset="-122" panose="020b0503020204020204" pitchFamily="34" typeface="Microsoft YaHei UI"/>
              </a:rPr>
              <a:t>Title 23%</a:t>
            </a:r>
          </a:p>
        </p:txBody>
      </p:sp>
      <p:sp>
        <p:nvSpPr>
          <p:cNvPr id="52" name="文本框 51"/>
          <p:cNvSpPr txBox="1"/>
          <p:nvPr/>
        </p:nvSpPr>
        <p:spPr>
          <a:xfrm>
            <a:off x="1099084" y="3507909"/>
            <a:ext cx="4494224" cy="518160"/>
          </a:xfrm>
          <a:prstGeom prst="rect">
            <a:avLst/>
          </a:prstGeom>
          <a:noFill/>
        </p:spPr>
        <p:txBody>
          <a:bodyPr rtlCol="0" wrap="square">
            <a:spAutoFit/>
          </a:bodyPr>
          <a:lstStyle/>
          <a:p>
            <a:pPr algn="r"/>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54" name="文本框 53"/>
          <p:cNvSpPr txBox="1"/>
          <p:nvPr/>
        </p:nvSpPr>
        <p:spPr>
          <a:xfrm>
            <a:off x="3345407" y="4127874"/>
            <a:ext cx="2247900" cy="396240"/>
          </a:xfrm>
          <a:prstGeom prst="rect">
            <a:avLst/>
          </a:prstGeom>
          <a:noFill/>
        </p:spPr>
        <p:txBody>
          <a:bodyPr rtlCol="0" wrap="square">
            <a:spAutoFit/>
          </a:bodyPr>
          <a:lstStyle/>
          <a:p>
            <a:pPr algn="r"/>
            <a:r>
              <a:rPr altLang="zh-CN" lang="en-US" sz="2000">
                <a:solidFill>
                  <a:schemeClr val="accent6">
                    <a:lumMod val="75000"/>
                  </a:schemeClr>
                </a:solidFill>
                <a:latin charset="-122" panose="020b0503020204020204" pitchFamily="34" typeface="Microsoft YaHei UI"/>
                <a:ea charset="-122" panose="020b0503020204020204" pitchFamily="34" typeface="Microsoft YaHei UI"/>
              </a:rPr>
              <a:t>Title 10%</a:t>
            </a:r>
          </a:p>
        </p:txBody>
      </p:sp>
      <p:sp>
        <p:nvSpPr>
          <p:cNvPr id="55" name="文本框 54"/>
          <p:cNvSpPr txBox="1"/>
          <p:nvPr/>
        </p:nvSpPr>
        <p:spPr>
          <a:xfrm>
            <a:off x="1099084" y="4582218"/>
            <a:ext cx="4494224" cy="518160"/>
          </a:xfrm>
          <a:prstGeom prst="rect">
            <a:avLst/>
          </a:prstGeom>
          <a:noFill/>
        </p:spPr>
        <p:txBody>
          <a:bodyPr rtlCol="0" wrap="square">
            <a:spAutoFit/>
          </a:bodyPr>
          <a:lstStyle/>
          <a:p>
            <a:pPr algn="r"/>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57" name="文本框 56"/>
          <p:cNvSpPr txBox="1"/>
          <p:nvPr/>
        </p:nvSpPr>
        <p:spPr>
          <a:xfrm>
            <a:off x="3345407" y="5202182"/>
            <a:ext cx="2247900" cy="396240"/>
          </a:xfrm>
          <a:prstGeom prst="rect">
            <a:avLst/>
          </a:prstGeom>
          <a:noFill/>
        </p:spPr>
        <p:txBody>
          <a:bodyPr rtlCol="0" wrap="square">
            <a:spAutoFit/>
          </a:bodyPr>
          <a:lstStyle/>
          <a:p>
            <a:pPr algn="r"/>
            <a:r>
              <a:rPr altLang="zh-CN" lang="en-US" sz="2000">
                <a:solidFill>
                  <a:schemeClr val="accent6">
                    <a:lumMod val="75000"/>
                  </a:schemeClr>
                </a:solidFill>
                <a:latin charset="-122" panose="020b0503020204020204" pitchFamily="34" typeface="Microsoft YaHei UI"/>
                <a:ea charset="-122" panose="020b0503020204020204" pitchFamily="34" typeface="Microsoft YaHei UI"/>
              </a:rPr>
              <a:t>Title 9%</a:t>
            </a:r>
          </a:p>
        </p:txBody>
      </p:sp>
      <p:sp>
        <p:nvSpPr>
          <p:cNvPr id="58" name="文本框 57"/>
          <p:cNvSpPr txBox="1"/>
          <p:nvPr/>
        </p:nvSpPr>
        <p:spPr>
          <a:xfrm>
            <a:off x="1099084" y="5656526"/>
            <a:ext cx="4494224" cy="518160"/>
          </a:xfrm>
          <a:prstGeom prst="rect">
            <a:avLst/>
          </a:prstGeom>
          <a:noFill/>
        </p:spPr>
        <p:txBody>
          <a:bodyPr rtlCol="0" wrap="square">
            <a:spAutoFit/>
          </a:bodyPr>
          <a:lstStyle/>
          <a:p>
            <a:pPr algn="r"/>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Tree>
    <p:extLst>
      <p:ext uri="{BB962C8B-B14F-4D97-AF65-F5344CB8AC3E}">
        <p14:creationId val="2069394924"/>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3" name="图片 32"/>
          <p:cNvPicPr>
            <a:picLocks noChangeAspect="1"/>
          </p:cNvPicPr>
          <p:nvPr/>
        </p:nvPicPr>
        <p:blipFill>
          <a:blip r:embed="rId2">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tretch>
            <a:fillRect/>
          </a:stretch>
        </p:blipFill>
        <p:spPr>
          <a:xfrm>
            <a:off x="0" y="0"/>
            <a:ext cx="12192000" cy="6858000"/>
          </a:xfrm>
          <a:prstGeom prst="rect">
            <a:avLst/>
          </a:prstGeom>
        </p:spPr>
      </p:pic>
      <p:grpSp>
        <p:nvGrpSpPr>
          <p:cNvPr id="2" name="组合 1"/>
          <p:cNvGrpSpPr/>
          <p:nvPr/>
        </p:nvGrpSpPr>
        <p:grpSpPr>
          <a:xfrm>
            <a:off x="1092200" y="584200"/>
            <a:ext cx="3919683" cy="1107996"/>
            <a:chOff x="1092200" y="584200"/>
            <a:chExt cx="3919683" cy="1107996"/>
          </a:xfrm>
        </p:grpSpPr>
        <p:sp>
          <p:nvSpPr>
            <p:cNvPr id="3" name="文本框 2"/>
            <p:cNvSpPr txBox="1"/>
            <p:nvPr/>
          </p:nvSpPr>
          <p:spPr>
            <a:xfrm>
              <a:off x="1092200" y="584200"/>
              <a:ext cx="1282700" cy="1097280"/>
            </a:xfrm>
            <a:prstGeom prst="rect">
              <a:avLst/>
            </a:prstGeom>
            <a:noFill/>
          </p:spPr>
          <p:txBody>
            <a:bodyPr rtlCol="0" wrap="square">
              <a:spAutoFit/>
            </a:bodyPr>
            <a:lstStyle/>
            <a:p>
              <a:r>
                <a:rPr altLang="zh-CN" lang="en-US" sz="6600">
                  <a:solidFill>
                    <a:srgbClr val="FFC617"/>
                  </a:solidFill>
                  <a:latin charset="0" panose="04030905020b02020c02" pitchFamily="82" typeface="Bauhaus 93"/>
                </a:rPr>
                <a:t>02</a:t>
              </a:r>
            </a:p>
          </p:txBody>
        </p:sp>
        <p:sp>
          <p:nvSpPr>
            <p:cNvPr id="4" name="文本框 3"/>
            <p:cNvSpPr txBox="1"/>
            <p:nvPr/>
          </p:nvSpPr>
          <p:spPr>
            <a:xfrm>
              <a:off x="2162319" y="783510"/>
              <a:ext cx="2849564" cy="518160"/>
            </a:xfrm>
            <a:prstGeom prst="rect">
              <a:avLst/>
            </a:prstGeom>
            <a:noFill/>
          </p:spPr>
          <p:txBody>
            <a:bodyPr rtlCol="0" wrap="square">
              <a:spAutoFit/>
            </a:bodyPr>
            <a:lstStyle/>
            <a:p>
              <a:r>
                <a:rPr altLang="zh-CN" lang="en-US" sz="2800">
                  <a:solidFill>
                    <a:srgbClr val="FFC617"/>
                  </a:solidFill>
                  <a:latin charset="-122" panose="020b0503020204020204" pitchFamily="34" typeface="Microsoft YaHei UI"/>
                  <a:ea charset="-122" panose="020b0503020204020204" pitchFamily="34" typeface="Microsoft YaHei UI"/>
                </a:rPr>
                <a:t>Your  text  here</a:t>
              </a:r>
            </a:p>
          </p:txBody>
        </p:sp>
        <p:sp>
          <p:nvSpPr>
            <p:cNvPr id="5" name="矩形 4"/>
            <p:cNvSpPr/>
            <p:nvPr/>
          </p:nvSpPr>
          <p:spPr>
            <a:xfrm>
              <a:off x="2203883" y="1191685"/>
              <a:ext cx="1864042" cy="304800"/>
            </a:xfrm>
            <a:prstGeom prst="rect">
              <a:avLst/>
            </a:prstGeom>
          </p:spPr>
          <p:txBody>
            <a:bodyPr wrap="none">
              <a:spAutoFit/>
            </a:bodyPr>
            <a:lstStyle/>
            <a:p>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grpSp>
      <p:graphicFrame>
        <p:nvGraphicFramePr>
          <p:cNvPr id="30" name="图表 29"/>
          <p:cNvGraphicFramePr/>
          <p:nvPr>
            <p:extLst/>
          </p:nvPr>
        </p:nvGraphicFramePr>
        <p:xfrm>
          <a:off x="225425" y="1417143"/>
          <a:ext cx="8693150" cy="4487334"/>
        </p:xfrm>
        <a:graphic>
          <a:graphicData uri="http://schemas.openxmlformats.org/drawingml/2006/chart">
            <c:chart xmlns:c="http://schemas.openxmlformats.org/drawingml/2006/chart" r:id="rId3"/>
          </a:graphicData>
        </a:graphic>
      </p:graphicFrame>
      <p:sp>
        <p:nvSpPr>
          <p:cNvPr id="35" name="文本框 34"/>
          <p:cNvSpPr txBox="1"/>
          <p:nvPr/>
        </p:nvSpPr>
        <p:spPr>
          <a:xfrm>
            <a:off x="1104900" y="5467350"/>
            <a:ext cx="838200" cy="457200"/>
          </a:xfrm>
          <a:prstGeom prst="rect">
            <a:avLst/>
          </a:prstGeom>
          <a:noFill/>
        </p:spPr>
        <p:txBody>
          <a:bodyPr rtlCol="0" wrap="square">
            <a:spAutoFit/>
          </a:bodyPr>
          <a:lstStyle/>
          <a:p>
            <a:pPr algn="ctr"/>
            <a:r>
              <a:rPr altLang="zh-CN" lang="en-US" sz="2400">
                <a:solidFill>
                  <a:prstClr val="white">
                    <a:lumMod val="95000"/>
                  </a:prstClr>
                </a:solidFill>
                <a:latin charset="-122" panose="020b0503020204020204" pitchFamily="34" typeface="Microsoft YaHei UI"/>
                <a:ea charset="-122" panose="020b0503020204020204" pitchFamily="34" typeface="Microsoft YaHei UI"/>
              </a:rPr>
              <a:t>Jan.</a:t>
            </a:r>
          </a:p>
        </p:txBody>
      </p:sp>
      <p:sp>
        <p:nvSpPr>
          <p:cNvPr id="36" name="文本框 35"/>
          <p:cNvSpPr txBox="1"/>
          <p:nvPr/>
        </p:nvSpPr>
        <p:spPr>
          <a:xfrm>
            <a:off x="3136900" y="5467350"/>
            <a:ext cx="838200" cy="457200"/>
          </a:xfrm>
          <a:prstGeom prst="rect">
            <a:avLst/>
          </a:prstGeom>
          <a:noFill/>
        </p:spPr>
        <p:txBody>
          <a:bodyPr rtlCol="0" wrap="square">
            <a:spAutoFit/>
          </a:bodyPr>
          <a:lstStyle/>
          <a:p>
            <a:pPr algn="ctr"/>
            <a:r>
              <a:rPr altLang="zh-CN" lang="en-US" sz="2400">
                <a:solidFill>
                  <a:prstClr val="white">
                    <a:lumMod val="95000"/>
                  </a:prstClr>
                </a:solidFill>
                <a:latin charset="-122" panose="020b0503020204020204" pitchFamily="34" typeface="Microsoft YaHei UI"/>
                <a:ea charset="-122" panose="020b0503020204020204" pitchFamily="34" typeface="Microsoft YaHei UI"/>
              </a:rPr>
              <a:t>Feb.</a:t>
            </a:r>
          </a:p>
        </p:txBody>
      </p:sp>
      <p:sp>
        <p:nvSpPr>
          <p:cNvPr id="37" name="文本框 36"/>
          <p:cNvSpPr txBox="1"/>
          <p:nvPr/>
        </p:nvSpPr>
        <p:spPr>
          <a:xfrm>
            <a:off x="5168900" y="5467350"/>
            <a:ext cx="927100" cy="457200"/>
          </a:xfrm>
          <a:prstGeom prst="rect">
            <a:avLst/>
          </a:prstGeom>
          <a:noFill/>
        </p:spPr>
        <p:txBody>
          <a:bodyPr rtlCol="0" wrap="square">
            <a:spAutoFit/>
          </a:bodyPr>
          <a:lstStyle/>
          <a:p>
            <a:pPr algn="ctr"/>
            <a:r>
              <a:rPr altLang="zh-CN" lang="en-US" sz="2400">
                <a:solidFill>
                  <a:prstClr val="white">
                    <a:lumMod val="95000"/>
                  </a:prstClr>
                </a:solidFill>
                <a:latin charset="-122" panose="020b0503020204020204" pitchFamily="34" typeface="Microsoft YaHei UI"/>
                <a:ea charset="-122" panose="020b0503020204020204" pitchFamily="34" typeface="Microsoft YaHei UI"/>
              </a:rPr>
              <a:t>Mar.</a:t>
            </a:r>
          </a:p>
        </p:txBody>
      </p:sp>
      <p:sp>
        <p:nvSpPr>
          <p:cNvPr id="38" name="文本框 37"/>
          <p:cNvSpPr txBox="1"/>
          <p:nvPr/>
        </p:nvSpPr>
        <p:spPr>
          <a:xfrm>
            <a:off x="7200899" y="5467350"/>
            <a:ext cx="838200" cy="457200"/>
          </a:xfrm>
          <a:prstGeom prst="rect">
            <a:avLst/>
          </a:prstGeom>
          <a:noFill/>
        </p:spPr>
        <p:txBody>
          <a:bodyPr rtlCol="0" wrap="square">
            <a:spAutoFit/>
          </a:bodyPr>
          <a:lstStyle/>
          <a:p>
            <a:pPr algn="ctr"/>
            <a:r>
              <a:rPr altLang="zh-CN" lang="en-US" sz="2400">
                <a:solidFill>
                  <a:prstClr val="white">
                    <a:lumMod val="95000"/>
                  </a:prstClr>
                </a:solidFill>
                <a:latin charset="-122" panose="020b0503020204020204" pitchFamily="34" typeface="Microsoft YaHei UI"/>
                <a:ea charset="-122" panose="020b0503020204020204" pitchFamily="34" typeface="Microsoft YaHei UI"/>
              </a:rPr>
              <a:t>Apr.</a:t>
            </a:r>
          </a:p>
        </p:txBody>
      </p:sp>
      <p:grpSp>
        <p:nvGrpSpPr>
          <p:cNvPr id="42" name="组合 41"/>
          <p:cNvGrpSpPr/>
          <p:nvPr/>
        </p:nvGrpSpPr>
        <p:grpSpPr>
          <a:xfrm>
            <a:off x="8376697" y="1651862"/>
            <a:ext cx="2761203" cy="1041302"/>
            <a:chOff x="8300497" y="1692196"/>
            <a:chExt cx="2761203" cy="1041302"/>
          </a:xfrm>
        </p:grpSpPr>
        <p:sp>
          <p:nvSpPr>
            <p:cNvPr id="39" name="文本框 38"/>
            <p:cNvSpPr txBox="1"/>
            <p:nvPr/>
          </p:nvSpPr>
          <p:spPr>
            <a:xfrm>
              <a:off x="8547100" y="1692196"/>
              <a:ext cx="838200" cy="457200"/>
            </a:xfrm>
            <a:prstGeom prst="rect">
              <a:avLst/>
            </a:prstGeom>
            <a:noFill/>
          </p:spPr>
          <p:txBody>
            <a:bodyPr rtlCol="0" wrap="square">
              <a:spAutoFit/>
            </a:bodyPr>
            <a:lstStyle/>
            <a:p>
              <a:pPr algn="ctr"/>
              <a:r>
                <a:rPr altLang="zh-CN" lang="en-US" sz="2400">
                  <a:solidFill>
                    <a:prstClr val="white"/>
                  </a:solidFill>
                  <a:latin charset="-122" panose="020b0503020204020204" pitchFamily="34" typeface="Microsoft YaHei UI"/>
                  <a:ea charset="-122" panose="020b0503020204020204" pitchFamily="34" typeface="Microsoft YaHei UI"/>
                </a:rPr>
                <a:t>Jan.</a:t>
              </a:r>
            </a:p>
          </p:txBody>
        </p:sp>
        <p:sp>
          <p:nvSpPr>
            <p:cNvPr id="40" name="文本框 39"/>
            <p:cNvSpPr txBox="1"/>
            <p:nvPr/>
          </p:nvSpPr>
          <p:spPr>
            <a:xfrm>
              <a:off x="8300499" y="2148723"/>
              <a:ext cx="2761203" cy="579120"/>
            </a:xfrm>
            <a:prstGeom prst="rect">
              <a:avLst/>
            </a:prstGeom>
            <a:noFill/>
          </p:spPr>
          <p:txBody>
            <a:bodyPr rtlCol="0" wrap="square">
              <a:spAutoFit/>
            </a:bodyPr>
            <a:lstStyle/>
            <a:p>
              <a:r>
                <a:rPr altLang="zh-CN" lang="en-US" sz="1600">
                  <a:solidFill>
                    <a:prstClr val="white">
                      <a:lumMod val="95000"/>
                    </a:prstClr>
                  </a:solidFill>
                  <a:latin charset="-122" panose="020b0502040204020203" pitchFamily="34" typeface="Microsoft YaHei UI Light"/>
                  <a:ea charset="-122" panose="020b0502040204020203" pitchFamily="34" typeface="Microsoft YaHei UI Light"/>
                </a:rPr>
                <a:t>Add  Your  text  here  add  Your  text  here</a:t>
              </a:r>
            </a:p>
          </p:txBody>
        </p:sp>
        <p:sp>
          <p:nvSpPr>
            <p:cNvPr id="41" name="矩形 40"/>
            <p:cNvSpPr/>
            <p:nvPr/>
          </p:nvSpPr>
          <p:spPr>
            <a:xfrm>
              <a:off x="8410009" y="1851914"/>
              <a:ext cx="137091" cy="13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79" name="组合 78"/>
          <p:cNvGrpSpPr/>
          <p:nvPr/>
        </p:nvGrpSpPr>
        <p:grpSpPr>
          <a:xfrm>
            <a:off x="8382000" y="2702034"/>
            <a:ext cx="2761203" cy="1041302"/>
            <a:chOff x="8300497" y="1692196"/>
            <a:chExt cx="2761203" cy="1041302"/>
          </a:xfrm>
        </p:grpSpPr>
        <p:sp>
          <p:nvSpPr>
            <p:cNvPr id="80" name="文本框 79"/>
            <p:cNvSpPr txBox="1"/>
            <p:nvPr/>
          </p:nvSpPr>
          <p:spPr>
            <a:xfrm>
              <a:off x="8547100" y="1692196"/>
              <a:ext cx="838200" cy="457200"/>
            </a:xfrm>
            <a:prstGeom prst="rect">
              <a:avLst/>
            </a:prstGeom>
            <a:noFill/>
          </p:spPr>
          <p:txBody>
            <a:bodyPr rtlCol="0" wrap="square">
              <a:spAutoFit/>
            </a:bodyPr>
            <a:lstStyle/>
            <a:p>
              <a:pPr algn="ctr"/>
              <a:r>
                <a:rPr altLang="zh-CN" lang="en-US" sz="2400">
                  <a:solidFill>
                    <a:prstClr val="white"/>
                  </a:solidFill>
                  <a:latin charset="-122" panose="020b0503020204020204" pitchFamily="34" typeface="Microsoft YaHei UI"/>
                  <a:ea charset="-122" panose="020b0503020204020204" pitchFamily="34" typeface="Microsoft YaHei UI"/>
                </a:rPr>
                <a:t>Feb.</a:t>
              </a:r>
            </a:p>
          </p:txBody>
        </p:sp>
        <p:sp>
          <p:nvSpPr>
            <p:cNvPr id="81" name="文本框 80"/>
            <p:cNvSpPr txBox="1"/>
            <p:nvPr/>
          </p:nvSpPr>
          <p:spPr>
            <a:xfrm>
              <a:off x="8300498" y="2148723"/>
              <a:ext cx="2761203" cy="579120"/>
            </a:xfrm>
            <a:prstGeom prst="rect">
              <a:avLst/>
            </a:prstGeom>
            <a:noFill/>
          </p:spPr>
          <p:txBody>
            <a:bodyPr rtlCol="0" wrap="square">
              <a:spAutoFit/>
            </a:bodyPr>
            <a:lstStyle/>
            <a:p>
              <a:r>
                <a:rPr altLang="zh-CN" lang="en-US" sz="1600">
                  <a:solidFill>
                    <a:prstClr val="white">
                      <a:lumMod val="95000"/>
                    </a:prstClr>
                  </a:solidFill>
                  <a:latin charset="-122" panose="020b0502040204020203" pitchFamily="34" typeface="Microsoft YaHei UI Light"/>
                  <a:ea charset="-122" panose="020b0502040204020203" pitchFamily="34" typeface="Microsoft YaHei UI Light"/>
                </a:rPr>
                <a:t>Add  Your  text  here  add  Your  text  here</a:t>
              </a:r>
            </a:p>
          </p:txBody>
        </p:sp>
        <p:sp>
          <p:nvSpPr>
            <p:cNvPr id="82" name="矩形 81"/>
            <p:cNvSpPr/>
            <p:nvPr/>
          </p:nvSpPr>
          <p:spPr>
            <a:xfrm>
              <a:off x="8410009" y="1851914"/>
              <a:ext cx="137091" cy="13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83" name="组合 82"/>
          <p:cNvGrpSpPr/>
          <p:nvPr/>
        </p:nvGrpSpPr>
        <p:grpSpPr>
          <a:xfrm>
            <a:off x="8382000" y="3753069"/>
            <a:ext cx="2761203" cy="1041302"/>
            <a:chOff x="8300497" y="1692196"/>
            <a:chExt cx="2761203" cy="1041302"/>
          </a:xfrm>
        </p:grpSpPr>
        <p:sp>
          <p:nvSpPr>
            <p:cNvPr id="84" name="文本框 83"/>
            <p:cNvSpPr txBox="1"/>
            <p:nvPr/>
          </p:nvSpPr>
          <p:spPr>
            <a:xfrm>
              <a:off x="8547100" y="1692196"/>
              <a:ext cx="838200" cy="457200"/>
            </a:xfrm>
            <a:prstGeom prst="rect">
              <a:avLst/>
            </a:prstGeom>
            <a:noFill/>
          </p:spPr>
          <p:txBody>
            <a:bodyPr rtlCol="0" wrap="square">
              <a:spAutoFit/>
            </a:bodyPr>
            <a:lstStyle/>
            <a:p>
              <a:pPr algn="ctr"/>
              <a:r>
                <a:rPr altLang="zh-CN" lang="en-US" sz="2400">
                  <a:solidFill>
                    <a:prstClr val="white"/>
                  </a:solidFill>
                  <a:latin charset="-122" panose="020b0503020204020204" pitchFamily="34" typeface="Microsoft YaHei UI"/>
                  <a:ea charset="-122" panose="020b0503020204020204" pitchFamily="34" typeface="Microsoft YaHei UI"/>
                </a:rPr>
                <a:t>Mar.</a:t>
              </a:r>
            </a:p>
          </p:txBody>
        </p:sp>
        <p:sp>
          <p:nvSpPr>
            <p:cNvPr id="85" name="文本框 84"/>
            <p:cNvSpPr txBox="1"/>
            <p:nvPr/>
          </p:nvSpPr>
          <p:spPr>
            <a:xfrm>
              <a:off x="8300498" y="2148723"/>
              <a:ext cx="2761203" cy="579120"/>
            </a:xfrm>
            <a:prstGeom prst="rect">
              <a:avLst/>
            </a:prstGeom>
            <a:noFill/>
          </p:spPr>
          <p:txBody>
            <a:bodyPr rtlCol="0" wrap="square">
              <a:spAutoFit/>
            </a:bodyPr>
            <a:lstStyle/>
            <a:p>
              <a:r>
                <a:rPr altLang="zh-CN" lang="en-US" sz="1600">
                  <a:solidFill>
                    <a:prstClr val="white">
                      <a:lumMod val="95000"/>
                    </a:prstClr>
                  </a:solidFill>
                  <a:latin charset="-122" panose="020b0502040204020203" pitchFamily="34" typeface="Microsoft YaHei UI Light"/>
                  <a:ea charset="-122" panose="020b0502040204020203" pitchFamily="34" typeface="Microsoft YaHei UI Light"/>
                </a:rPr>
                <a:t>Add  Your  text  here  add  Your  text  here</a:t>
              </a:r>
            </a:p>
          </p:txBody>
        </p:sp>
        <p:sp>
          <p:nvSpPr>
            <p:cNvPr id="86" name="矩形 85"/>
            <p:cNvSpPr/>
            <p:nvPr/>
          </p:nvSpPr>
          <p:spPr>
            <a:xfrm>
              <a:off x="8410009" y="1851914"/>
              <a:ext cx="137091" cy="13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87" name="组合 86"/>
          <p:cNvGrpSpPr/>
          <p:nvPr/>
        </p:nvGrpSpPr>
        <p:grpSpPr>
          <a:xfrm>
            <a:off x="8382000" y="4804104"/>
            <a:ext cx="2761203" cy="1041302"/>
            <a:chOff x="8300497" y="1692196"/>
            <a:chExt cx="2761203" cy="1041302"/>
          </a:xfrm>
        </p:grpSpPr>
        <p:sp>
          <p:nvSpPr>
            <p:cNvPr id="88" name="文本框 87"/>
            <p:cNvSpPr txBox="1"/>
            <p:nvPr/>
          </p:nvSpPr>
          <p:spPr>
            <a:xfrm>
              <a:off x="8547100" y="1692196"/>
              <a:ext cx="838200" cy="457200"/>
            </a:xfrm>
            <a:prstGeom prst="rect">
              <a:avLst/>
            </a:prstGeom>
            <a:noFill/>
          </p:spPr>
          <p:txBody>
            <a:bodyPr rtlCol="0" wrap="square">
              <a:spAutoFit/>
            </a:bodyPr>
            <a:lstStyle/>
            <a:p>
              <a:pPr algn="ctr"/>
              <a:r>
                <a:rPr altLang="zh-CN" lang="en-US" sz="2400">
                  <a:solidFill>
                    <a:prstClr val="white"/>
                  </a:solidFill>
                  <a:latin charset="-122" panose="020b0503020204020204" pitchFamily="34" typeface="Microsoft YaHei UI"/>
                  <a:ea charset="-122" panose="020b0503020204020204" pitchFamily="34" typeface="Microsoft YaHei UI"/>
                </a:rPr>
                <a:t>Apr.</a:t>
              </a:r>
            </a:p>
          </p:txBody>
        </p:sp>
        <p:sp>
          <p:nvSpPr>
            <p:cNvPr id="89" name="文本框 88"/>
            <p:cNvSpPr txBox="1"/>
            <p:nvPr/>
          </p:nvSpPr>
          <p:spPr>
            <a:xfrm>
              <a:off x="8300498" y="2148722"/>
              <a:ext cx="2761203" cy="579120"/>
            </a:xfrm>
            <a:prstGeom prst="rect">
              <a:avLst/>
            </a:prstGeom>
            <a:noFill/>
          </p:spPr>
          <p:txBody>
            <a:bodyPr rtlCol="0" wrap="square">
              <a:spAutoFit/>
            </a:bodyPr>
            <a:lstStyle/>
            <a:p>
              <a:r>
                <a:rPr altLang="zh-CN" lang="en-US" sz="1600">
                  <a:solidFill>
                    <a:prstClr val="white">
                      <a:lumMod val="95000"/>
                    </a:prstClr>
                  </a:solidFill>
                  <a:latin charset="-122" panose="020b0502040204020203" pitchFamily="34" typeface="Microsoft YaHei UI Light"/>
                  <a:ea charset="-122" panose="020b0502040204020203" pitchFamily="34" typeface="Microsoft YaHei UI Light"/>
                </a:rPr>
                <a:t>Add  Your  text  here  add  Your  text  here</a:t>
              </a:r>
            </a:p>
          </p:txBody>
        </p:sp>
        <p:sp>
          <p:nvSpPr>
            <p:cNvPr id="90" name="矩形 89"/>
            <p:cNvSpPr/>
            <p:nvPr/>
          </p:nvSpPr>
          <p:spPr>
            <a:xfrm>
              <a:off x="8410009" y="1851914"/>
              <a:ext cx="137091" cy="13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Tree>
    <p:extLst>
      <p:ext uri="{BB962C8B-B14F-4D97-AF65-F5344CB8AC3E}">
        <p14:creationId val="1690231239"/>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3" name="图片 32"/>
          <p:cNvPicPr>
            <a:picLocks noChangeAspect="1"/>
          </p:cNvPicPr>
          <p:nvPr/>
        </p:nvPicPr>
        <p:blipFill>
          <a:blip r:embed="rId2">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tretch>
            <a:fillRect/>
          </a:stretch>
        </p:blipFill>
        <p:spPr>
          <a:xfrm>
            <a:off x="0" y="0"/>
            <a:ext cx="12192000" cy="6858000"/>
          </a:xfrm>
          <a:prstGeom prst="rect">
            <a:avLst/>
          </a:prstGeom>
        </p:spPr>
      </p:pic>
      <p:grpSp>
        <p:nvGrpSpPr>
          <p:cNvPr id="2" name="组合 1"/>
          <p:cNvGrpSpPr/>
          <p:nvPr/>
        </p:nvGrpSpPr>
        <p:grpSpPr>
          <a:xfrm>
            <a:off x="1092200" y="584200"/>
            <a:ext cx="3919683" cy="1107996"/>
            <a:chOff x="1092200" y="584200"/>
            <a:chExt cx="3919683" cy="1107996"/>
          </a:xfrm>
        </p:grpSpPr>
        <p:sp>
          <p:nvSpPr>
            <p:cNvPr id="3" name="文本框 2"/>
            <p:cNvSpPr txBox="1"/>
            <p:nvPr/>
          </p:nvSpPr>
          <p:spPr>
            <a:xfrm>
              <a:off x="1092200" y="584200"/>
              <a:ext cx="1282700" cy="1097280"/>
            </a:xfrm>
            <a:prstGeom prst="rect">
              <a:avLst/>
            </a:prstGeom>
            <a:noFill/>
          </p:spPr>
          <p:txBody>
            <a:bodyPr rtlCol="0" wrap="square">
              <a:spAutoFit/>
            </a:bodyPr>
            <a:lstStyle/>
            <a:p>
              <a:r>
                <a:rPr altLang="zh-CN" lang="en-US" sz="6600">
                  <a:solidFill>
                    <a:srgbClr val="FFC617"/>
                  </a:solidFill>
                  <a:latin charset="0" panose="04030905020b02020c02" pitchFamily="82" typeface="Bauhaus 93"/>
                </a:rPr>
                <a:t>02</a:t>
              </a:r>
            </a:p>
          </p:txBody>
        </p:sp>
        <p:sp>
          <p:nvSpPr>
            <p:cNvPr id="4" name="文本框 3"/>
            <p:cNvSpPr txBox="1"/>
            <p:nvPr/>
          </p:nvSpPr>
          <p:spPr>
            <a:xfrm>
              <a:off x="2162319" y="783510"/>
              <a:ext cx="2849564" cy="518160"/>
            </a:xfrm>
            <a:prstGeom prst="rect">
              <a:avLst/>
            </a:prstGeom>
            <a:noFill/>
          </p:spPr>
          <p:txBody>
            <a:bodyPr rtlCol="0" wrap="square">
              <a:spAutoFit/>
            </a:bodyPr>
            <a:lstStyle/>
            <a:p>
              <a:r>
                <a:rPr altLang="zh-CN" lang="en-US" sz="2800">
                  <a:solidFill>
                    <a:srgbClr val="FFC617"/>
                  </a:solidFill>
                  <a:latin charset="-122" panose="020b0503020204020204" pitchFamily="34" typeface="Microsoft YaHei UI"/>
                  <a:ea charset="-122" panose="020b0503020204020204" pitchFamily="34" typeface="Microsoft YaHei UI"/>
                </a:rPr>
                <a:t>Your  text  here</a:t>
              </a:r>
            </a:p>
          </p:txBody>
        </p:sp>
        <p:sp>
          <p:nvSpPr>
            <p:cNvPr id="5" name="矩形 4"/>
            <p:cNvSpPr/>
            <p:nvPr/>
          </p:nvSpPr>
          <p:spPr>
            <a:xfrm>
              <a:off x="2203883" y="1191685"/>
              <a:ext cx="1864042" cy="304800"/>
            </a:xfrm>
            <a:prstGeom prst="rect">
              <a:avLst/>
            </a:prstGeom>
          </p:spPr>
          <p:txBody>
            <a:bodyPr wrap="none">
              <a:spAutoFit/>
            </a:bodyPr>
            <a:lstStyle/>
            <a:p>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grpSp>
      <p:graphicFrame>
        <p:nvGraphicFramePr>
          <p:cNvPr id="30" name="图表 29"/>
          <p:cNvGraphicFramePr/>
          <p:nvPr>
            <p:extLst/>
          </p:nvPr>
        </p:nvGraphicFramePr>
        <p:xfrm>
          <a:off x="1479550" y="3243562"/>
          <a:ext cx="9232900" cy="4275924"/>
        </p:xfrm>
        <a:graphic>
          <a:graphicData uri="http://schemas.openxmlformats.org/drawingml/2006/chart">
            <c:chart xmlns:c="http://schemas.openxmlformats.org/drawingml/2006/chart" r:id="rId3"/>
          </a:graphicData>
        </a:graphic>
      </p:graphicFrame>
      <p:sp>
        <p:nvSpPr>
          <p:cNvPr id="31" name="文本框 30"/>
          <p:cNvSpPr txBox="1"/>
          <p:nvPr/>
        </p:nvSpPr>
        <p:spPr>
          <a:xfrm>
            <a:off x="1612900" y="2809720"/>
            <a:ext cx="9042400" cy="579120"/>
          </a:xfrm>
          <a:prstGeom prst="rect">
            <a:avLst/>
          </a:prstGeom>
          <a:noFill/>
        </p:spPr>
        <p:txBody>
          <a:bodyPr rtlCol="0" wrap="square">
            <a:spAutoFit/>
          </a:bodyPr>
          <a:lstStyle/>
          <a:p>
            <a:pPr algn="ctr"/>
            <a:r>
              <a:rPr altLang="zh-CN" lang="en-US" sz="1600">
                <a:solidFill>
                  <a:prstClr val="white">
                    <a:lumMod val="9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 add  Your  text  here  add  Your  text  here  add  Your  text  here add  Your  text  here</a:t>
            </a:r>
          </a:p>
        </p:txBody>
      </p:sp>
      <p:sp>
        <p:nvSpPr>
          <p:cNvPr id="32" name="文本框 31"/>
          <p:cNvSpPr txBox="1"/>
          <p:nvPr/>
        </p:nvSpPr>
        <p:spPr>
          <a:xfrm>
            <a:off x="4925527" y="2217659"/>
            <a:ext cx="2404917" cy="518160"/>
          </a:xfrm>
          <a:prstGeom prst="rect">
            <a:avLst/>
          </a:prstGeom>
          <a:noFill/>
        </p:spPr>
        <p:txBody>
          <a:bodyPr rtlCol="0" wrap="square">
            <a:spAutoFit/>
          </a:bodyPr>
          <a:lstStyle/>
          <a:p>
            <a:pPr algn="ctr"/>
            <a:r>
              <a:rPr altLang="zh-CN" lang="en-US" sz="2800">
                <a:solidFill>
                  <a:srgbClr val="FFC000">
                    <a:lumMod val="60000"/>
                    <a:lumOff val="40000"/>
                  </a:srgbClr>
                </a:solidFill>
                <a:latin charset="-122" panose="020b0503020204020204" pitchFamily="34" typeface="Microsoft YaHei UI"/>
                <a:ea charset="-122" panose="020b0503020204020204" pitchFamily="34" typeface="Microsoft YaHei UI"/>
              </a:rPr>
              <a:t>Data Display</a:t>
            </a:r>
          </a:p>
        </p:txBody>
      </p:sp>
      <p:cxnSp>
        <p:nvCxnSpPr>
          <p:cNvPr id="8" name="直接连接符 7"/>
          <p:cNvCxnSpPr/>
          <p:nvPr/>
        </p:nvCxnSpPr>
        <p:spPr>
          <a:xfrm>
            <a:off x="-14514" y="3673930"/>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0" y="1972130"/>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94531830"/>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4265823" y="1587500"/>
            <a:ext cx="3657600" cy="3632200"/>
          </a:xfrm>
          <a:prstGeom prst="ellipse">
            <a:avLst/>
          </a:prstGeom>
        </p:spPr>
      </p:pic>
      <p:grpSp>
        <p:nvGrpSpPr>
          <p:cNvPr id="2" name="组合 1"/>
          <p:cNvGrpSpPr/>
          <p:nvPr/>
        </p:nvGrpSpPr>
        <p:grpSpPr>
          <a:xfrm>
            <a:off x="4483836" y="2896783"/>
            <a:ext cx="3430078" cy="1138110"/>
            <a:chOff x="4550614" y="2848243"/>
            <a:chExt cx="3430078" cy="1138110"/>
          </a:xfrm>
        </p:grpSpPr>
        <p:sp>
          <p:nvSpPr>
            <p:cNvPr id="7" name="文本框 6"/>
            <p:cNvSpPr txBox="1"/>
            <p:nvPr/>
          </p:nvSpPr>
          <p:spPr>
            <a:xfrm>
              <a:off x="4550614" y="2848243"/>
              <a:ext cx="3430078" cy="822960"/>
            </a:xfrm>
            <a:prstGeom prst="rect">
              <a:avLst/>
            </a:prstGeom>
            <a:noFill/>
          </p:spPr>
          <p:txBody>
            <a:bodyPr rtlCol="0" wrap="square">
              <a:spAutoFit/>
            </a:bodyPr>
            <a:lstStyle/>
            <a:p>
              <a:r>
                <a:rPr altLang="zh-CN" b="1" lang="en-US" sz="4800">
                  <a:solidFill>
                    <a:srgbClr val="A77452"/>
                  </a:solidFill>
                  <a:latin charset="-122" panose="020b0503020204020204" pitchFamily="34" typeface="Microsoft YaHei UI"/>
                  <a:ea charset="-122" panose="020b0503020204020204" pitchFamily="34" typeface="Microsoft YaHei UI"/>
                </a:rPr>
                <a:t>Part Three</a:t>
              </a:r>
            </a:p>
          </p:txBody>
        </p:sp>
        <p:sp>
          <p:nvSpPr>
            <p:cNvPr id="8" name="文本框 7"/>
            <p:cNvSpPr txBox="1"/>
            <p:nvPr/>
          </p:nvSpPr>
          <p:spPr>
            <a:xfrm>
              <a:off x="5117195" y="3647799"/>
              <a:ext cx="1994806" cy="335280"/>
            </a:xfrm>
            <a:prstGeom prst="rect">
              <a:avLst/>
            </a:prstGeom>
            <a:noFill/>
          </p:spPr>
          <p:txBody>
            <a:bodyPr rtlCol="0" wrap="square">
              <a:spAutoFit/>
            </a:bodyPr>
            <a:lstStyle/>
            <a:p>
              <a:r>
                <a:rPr altLang="zh-CN" lang="en-US" sz="1600">
                  <a:solidFill>
                    <a:srgbClr val="ED7D31">
                      <a:lumMod val="60000"/>
                      <a:lumOff val="40000"/>
                    </a:srgbClr>
                  </a:solidFill>
                  <a:latin charset="-122" panose="020b0502040204020203" pitchFamily="34" typeface="Microsoft YaHei UI Light"/>
                  <a:ea charset="-122" panose="020b0502040204020203" pitchFamily="34" typeface="Microsoft YaHei UI Light"/>
                  <a:cs charset="-122" panose="020b0304030504040204" pitchFamily="34" typeface="Microsoft JhengHei Light"/>
                </a:rPr>
                <a:t>Add your text here</a:t>
              </a:r>
            </a:p>
          </p:txBody>
        </p:sp>
      </p:grpSp>
      <p:sp>
        <p:nvSpPr>
          <p:cNvPr id="4" name="等腰三角形 3"/>
          <p:cNvSpPr/>
          <p:nvPr/>
        </p:nvSpPr>
        <p:spPr>
          <a:xfrm>
            <a:off x="2758789" y="3137630"/>
            <a:ext cx="695611" cy="599665"/>
          </a:xfrm>
          <a:prstGeom prst="triangle">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等腰三角形 8"/>
          <p:cNvSpPr/>
          <p:nvPr/>
        </p:nvSpPr>
        <p:spPr>
          <a:xfrm>
            <a:off x="3669286" y="2751398"/>
            <a:ext cx="506730" cy="436836"/>
          </a:xfrm>
          <a:prstGeom prst="triangle">
            <a:avLst/>
          </a:prstGeom>
          <a:solidFill>
            <a:srgbClr val="709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等腰三角形 9"/>
          <p:cNvSpPr/>
          <p:nvPr/>
        </p:nvSpPr>
        <p:spPr>
          <a:xfrm>
            <a:off x="3362234" y="3313969"/>
            <a:ext cx="386379" cy="333085"/>
          </a:xfrm>
          <a:prstGeom prst="triangle">
            <a:avLst/>
          </a:prstGeom>
          <a:solidFill>
            <a:srgbClr val="FFC61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等腰三角形 10"/>
          <p:cNvSpPr/>
          <p:nvPr/>
        </p:nvSpPr>
        <p:spPr>
          <a:xfrm>
            <a:off x="2386331" y="3072650"/>
            <a:ext cx="368658" cy="317809"/>
          </a:xfrm>
          <a:prstGeom prst="triangle">
            <a:avLst/>
          </a:prstGeom>
          <a:solidFill>
            <a:srgbClr val="70965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等腰三角形 11"/>
          <p:cNvSpPr/>
          <p:nvPr/>
        </p:nvSpPr>
        <p:spPr>
          <a:xfrm>
            <a:off x="3761003" y="3513977"/>
            <a:ext cx="460605" cy="397074"/>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等腰三角形 12"/>
          <p:cNvSpPr/>
          <p:nvPr/>
        </p:nvSpPr>
        <p:spPr>
          <a:xfrm>
            <a:off x="8239036" y="3205475"/>
            <a:ext cx="810260" cy="698500"/>
          </a:xfrm>
          <a:prstGeom prst="triangle">
            <a:avLst/>
          </a:prstGeom>
          <a:solidFill>
            <a:srgbClr val="FFC617">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等腰三角形 13"/>
          <p:cNvSpPr/>
          <p:nvPr/>
        </p:nvSpPr>
        <p:spPr>
          <a:xfrm>
            <a:off x="8792114" y="3331224"/>
            <a:ext cx="312305" cy="269229"/>
          </a:xfrm>
          <a:prstGeom prst="triangle">
            <a:avLst/>
          </a:prstGeom>
          <a:solidFill>
            <a:srgbClr val="59595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等腰三角形 14"/>
          <p:cNvSpPr/>
          <p:nvPr/>
        </p:nvSpPr>
        <p:spPr>
          <a:xfrm>
            <a:off x="9408778" y="3071279"/>
            <a:ext cx="434594" cy="374650"/>
          </a:xfrm>
          <a:prstGeom prst="triangle">
            <a:avLst/>
          </a:prstGeom>
          <a:solidFill>
            <a:srgbClr val="70965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等腰三角形 15"/>
          <p:cNvSpPr/>
          <p:nvPr/>
        </p:nvSpPr>
        <p:spPr>
          <a:xfrm>
            <a:off x="7990114" y="3038621"/>
            <a:ext cx="368658" cy="317809"/>
          </a:xfrm>
          <a:prstGeom prst="triangle">
            <a:avLst/>
          </a:prstGeom>
          <a:solidFill>
            <a:srgbClr val="A77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等腰三角形 16"/>
          <p:cNvSpPr/>
          <p:nvPr/>
        </p:nvSpPr>
        <p:spPr>
          <a:xfrm>
            <a:off x="8524380" y="2761540"/>
            <a:ext cx="291952" cy="251683"/>
          </a:xfrm>
          <a:prstGeom prst="triangle">
            <a:avLst/>
          </a:prstGeom>
          <a:solidFill>
            <a:srgbClr val="767171">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等腰三角形 17"/>
          <p:cNvSpPr/>
          <p:nvPr/>
        </p:nvSpPr>
        <p:spPr>
          <a:xfrm>
            <a:off x="9237802" y="3574484"/>
            <a:ext cx="209360" cy="180483"/>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等腰三角形 21"/>
          <p:cNvSpPr/>
          <p:nvPr/>
        </p:nvSpPr>
        <p:spPr>
          <a:xfrm flipH="1">
            <a:off x="3261783" y="3072649"/>
            <a:ext cx="192617" cy="186201"/>
          </a:xfrm>
          <a:prstGeom prst="triangle">
            <a:avLst/>
          </a:prstGeom>
          <a:solidFill>
            <a:srgbClr val="59595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extLst>
      <p:ext uri="{BB962C8B-B14F-4D97-AF65-F5344CB8AC3E}">
        <p14:creationId val="1324744427"/>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92200" y="584200"/>
            <a:ext cx="3898901" cy="1107996"/>
            <a:chOff x="1092200" y="584200"/>
            <a:chExt cx="3898901" cy="1107996"/>
          </a:xfrm>
        </p:grpSpPr>
        <p:sp>
          <p:nvSpPr>
            <p:cNvPr id="3" name="文本框 2"/>
            <p:cNvSpPr txBox="1"/>
            <p:nvPr/>
          </p:nvSpPr>
          <p:spPr>
            <a:xfrm>
              <a:off x="1092200" y="584200"/>
              <a:ext cx="1282700" cy="1097280"/>
            </a:xfrm>
            <a:prstGeom prst="rect">
              <a:avLst/>
            </a:prstGeom>
            <a:noFill/>
          </p:spPr>
          <p:txBody>
            <a:bodyPr rtlCol="0" wrap="square">
              <a:spAutoFit/>
            </a:bodyPr>
            <a:lstStyle/>
            <a:p>
              <a:r>
                <a:rPr altLang="zh-CN" lang="en-US" sz="6600">
                  <a:solidFill>
                    <a:srgbClr val="A77452"/>
                  </a:solidFill>
                  <a:latin charset="0" panose="04030905020b02020c02" pitchFamily="82" typeface="Bauhaus 93"/>
                </a:rPr>
                <a:t>03</a:t>
              </a:r>
            </a:p>
          </p:txBody>
        </p:sp>
        <p:sp>
          <p:nvSpPr>
            <p:cNvPr id="4" name="文本框 3"/>
            <p:cNvSpPr txBox="1"/>
            <p:nvPr/>
          </p:nvSpPr>
          <p:spPr>
            <a:xfrm>
              <a:off x="2141537" y="783510"/>
              <a:ext cx="2849564" cy="518160"/>
            </a:xfrm>
            <a:prstGeom prst="rect">
              <a:avLst/>
            </a:prstGeom>
            <a:noFill/>
            <a:effectLst>
              <a:glow>
                <a:schemeClr val="accent1">
                  <a:alpha val="40000"/>
                </a:schemeClr>
              </a:glow>
            </a:effectLst>
          </p:spPr>
          <p:txBody>
            <a:bodyPr rtlCol="0" wrap="square">
              <a:spAutoFit/>
            </a:bodyPr>
            <a:lstStyle/>
            <a:p>
              <a:r>
                <a:rPr altLang="zh-CN" lang="en-US" sz="2800">
                  <a:solidFill>
                    <a:srgbClr val="A77452"/>
                  </a:solidFill>
                  <a:latin charset="-120" panose="020b0604030504040204" pitchFamily="34" typeface="Microsoft JhengHei"/>
                  <a:ea charset="-120" panose="020b0604030504040204" pitchFamily="34" typeface="Microsoft JhengHei"/>
                </a:rPr>
                <a:t>Your  text  here</a:t>
              </a:r>
            </a:p>
          </p:txBody>
        </p:sp>
        <p:sp>
          <p:nvSpPr>
            <p:cNvPr id="5" name="矩形 4"/>
            <p:cNvSpPr/>
            <p:nvPr/>
          </p:nvSpPr>
          <p:spPr>
            <a:xfrm>
              <a:off x="2154236" y="1254725"/>
              <a:ext cx="1883092" cy="304800"/>
            </a:xfrm>
            <a:prstGeom prst="rect">
              <a:avLst/>
            </a:prstGeom>
          </p:spPr>
          <p:txBody>
            <a:bodyPr wrap="none">
              <a:spAutoFit/>
            </a:bodyPr>
            <a:lstStyle/>
            <a:p>
              <a:r>
                <a:rPr altLang="zh-CN" lang="en-US" sz="1400">
                  <a:solidFill>
                    <a:srgbClr val="767171"/>
                  </a:solidFill>
                  <a:latin charset="-120" panose="020b0604030504040204" pitchFamily="34" typeface="Microsoft JhengHei"/>
                  <a:ea charset="-120" panose="020b0604030504040204" pitchFamily="34" typeface="Microsoft JhengHei"/>
                </a:rPr>
                <a:t>Add  Your  text  here</a:t>
              </a:r>
            </a:p>
          </p:txBody>
        </p:sp>
      </p:grpSp>
      <p:sp>
        <p:nvSpPr>
          <p:cNvPr id="8" name="平行四边形 5"/>
          <p:cNvSpPr/>
          <p:nvPr/>
        </p:nvSpPr>
        <p:spPr>
          <a:xfrm>
            <a:off x="1950120" y="3378651"/>
            <a:ext cx="2644200" cy="1363663"/>
          </a:xfrm>
          <a:custGeom>
            <a:gdLst>
              <a:gd fmla="*/ 0 w 2902859" name="connsiteX0"/>
              <a:gd fmla="*/ 1445044 h 1459559" name="connsiteY0"/>
              <a:gd fmla="*/ 1192667 w 2902859" name="connsiteX1"/>
              <a:gd fmla="*/ 0 h 1459559" name="connsiteY1"/>
              <a:gd fmla="*/ 2902859 w 2902859" name="connsiteX2"/>
              <a:gd fmla="*/ 2645 h 1459559" name="connsiteY2"/>
              <a:gd fmla="*/ 1708180 w 2902859" name="connsiteX3"/>
              <a:gd fmla="*/ 1459559 h 1459559" name="connsiteY3"/>
              <a:gd fmla="*/ 0 w 2902859" name="connsiteX4"/>
              <a:gd fmla="*/ 1445044 h 14595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9559" w="2902859">
                <a:moveTo>
                  <a:pt x="0" y="1445044"/>
                </a:moveTo>
                <a:lnTo>
                  <a:pt x="1192667" y="0"/>
                </a:lnTo>
                <a:lnTo>
                  <a:pt x="2902859" y="2645"/>
                </a:lnTo>
                <a:lnTo>
                  <a:pt x="1708180" y="1459559"/>
                </a:lnTo>
                <a:lnTo>
                  <a:pt x="0" y="1445044"/>
                </a:lnTo>
                <a:close/>
              </a:path>
            </a:pathLst>
          </a:custGeom>
          <a:solidFill>
            <a:schemeClr val="tx1">
              <a:lumMod val="75000"/>
              <a:lumOff val="2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 name="平行四边形 5"/>
          <p:cNvSpPr/>
          <p:nvPr/>
        </p:nvSpPr>
        <p:spPr>
          <a:xfrm flipH="1">
            <a:off x="1950120" y="2033717"/>
            <a:ext cx="2644200" cy="1363663"/>
          </a:xfrm>
          <a:custGeom>
            <a:gdLst>
              <a:gd fmla="*/ 0 w 2902859" name="connsiteX0"/>
              <a:gd fmla="*/ 1445044 h 1459559" name="connsiteY0"/>
              <a:gd fmla="*/ 1192667 w 2902859" name="connsiteX1"/>
              <a:gd fmla="*/ 0 h 1459559" name="connsiteY1"/>
              <a:gd fmla="*/ 2902859 w 2902859" name="connsiteX2"/>
              <a:gd fmla="*/ 2645 h 1459559" name="connsiteY2"/>
              <a:gd fmla="*/ 1708180 w 2902859" name="connsiteX3"/>
              <a:gd fmla="*/ 1459559 h 1459559" name="connsiteY3"/>
              <a:gd fmla="*/ 0 w 2902859" name="connsiteX4"/>
              <a:gd fmla="*/ 1445044 h 14595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9559" w="2902859">
                <a:moveTo>
                  <a:pt x="0" y="1445044"/>
                </a:moveTo>
                <a:lnTo>
                  <a:pt x="1192667" y="0"/>
                </a:lnTo>
                <a:lnTo>
                  <a:pt x="2902859" y="2645"/>
                </a:lnTo>
                <a:lnTo>
                  <a:pt x="1708180" y="1459559"/>
                </a:lnTo>
                <a:lnTo>
                  <a:pt x="0" y="1445044"/>
                </a:lnTo>
                <a:close/>
              </a:path>
            </a:pathLst>
          </a:custGeom>
          <a:blipFill dpi="0" rotWithShape="1">
            <a:blip r:embed="rId2"/>
            <a:tile algn="tl" flip="none" sx="15000" sy="15000" tx="-254000" ty="2540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1" name="平行四边形 5"/>
          <p:cNvSpPr/>
          <p:nvPr/>
        </p:nvSpPr>
        <p:spPr>
          <a:xfrm>
            <a:off x="3859614" y="3378651"/>
            <a:ext cx="2644200" cy="1363663"/>
          </a:xfrm>
          <a:custGeom>
            <a:gdLst>
              <a:gd fmla="*/ 0 w 2902859" name="connsiteX0"/>
              <a:gd fmla="*/ 1445044 h 1459559" name="connsiteY0"/>
              <a:gd fmla="*/ 1192667 w 2902859" name="connsiteX1"/>
              <a:gd fmla="*/ 0 h 1459559" name="connsiteY1"/>
              <a:gd fmla="*/ 2902859 w 2902859" name="connsiteX2"/>
              <a:gd fmla="*/ 2645 h 1459559" name="connsiteY2"/>
              <a:gd fmla="*/ 1708180 w 2902859" name="connsiteX3"/>
              <a:gd fmla="*/ 1459559 h 1459559" name="connsiteY3"/>
              <a:gd fmla="*/ 0 w 2902859" name="connsiteX4"/>
              <a:gd fmla="*/ 1445044 h 14595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9559" w="2902859">
                <a:moveTo>
                  <a:pt x="0" y="1445044"/>
                </a:moveTo>
                <a:lnTo>
                  <a:pt x="1192667" y="0"/>
                </a:lnTo>
                <a:lnTo>
                  <a:pt x="2902859" y="2645"/>
                </a:lnTo>
                <a:lnTo>
                  <a:pt x="1708180" y="1459559"/>
                </a:lnTo>
                <a:lnTo>
                  <a:pt x="0" y="1445044"/>
                </a:lnTo>
                <a:close/>
              </a:path>
            </a:pathLst>
          </a:custGeom>
          <a:solidFill>
            <a:schemeClr val="tx1">
              <a:lumMod val="75000"/>
              <a:lumOff val="2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平行四边形 5"/>
          <p:cNvSpPr/>
          <p:nvPr/>
        </p:nvSpPr>
        <p:spPr>
          <a:xfrm flipH="1">
            <a:off x="3859614" y="2033717"/>
            <a:ext cx="2644200" cy="1363663"/>
          </a:xfrm>
          <a:custGeom>
            <a:gdLst>
              <a:gd fmla="*/ 0 w 2902859" name="connsiteX0"/>
              <a:gd fmla="*/ 1445044 h 1459559" name="connsiteY0"/>
              <a:gd fmla="*/ 1192667 w 2902859" name="connsiteX1"/>
              <a:gd fmla="*/ 0 h 1459559" name="connsiteY1"/>
              <a:gd fmla="*/ 2902859 w 2902859" name="connsiteX2"/>
              <a:gd fmla="*/ 2645 h 1459559" name="connsiteY2"/>
              <a:gd fmla="*/ 1708180 w 2902859" name="connsiteX3"/>
              <a:gd fmla="*/ 1459559 h 1459559" name="connsiteY3"/>
              <a:gd fmla="*/ 0 w 2902859" name="connsiteX4"/>
              <a:gd fmla="*/ 1445044 h 14595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9559" w="2902859">
                <a:moveTo>
                  <a:pt x="0" y="1445044"/>
                </a:moveTo>
                <a:lnTo>
                  <a:pt x="1192667" y="0"/>
                </a:lnTo>
                <a:lnTo>
                  <a:pt x="2902859" y="2645"/>
                </a:lnTo>
                <a:lnTo>
                  <a:pt x="1708180" y="1459559"/>
                </a:lnTo>
                <a:lnTo>
                  <a:pt x="0" y="1445044"/>
                </a:lnTo>
                <a:close/>
              </a:path>
            </a:pathLst>
          </a:custGeom>
          <a:blipFill dpi="0" rotWithShape="1">
            <a:blip r:embed="rId2"/>
            <a:tile algn="tl" flip="none" sx="15000" sy="15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4" name="平行四边形 5"/>
          <p:cNvSpPr/>
          <p:nvPr/>
        </p:nvSpPr>
        <p:spPr>
          <a:xfrm>
            <a:off x="5769108" y="3378651"/>
            <a:ext cx="2644200" cy="1363663"/>
          </a:xfrm>
          <a:custGeom>
            <a:gdLst>
              <a:gd fmla="*/ 0 w 2902859" name="connsiteX0"/>
              <a:gd fmla="*/ 1445044 h 1459559" name="connsiteY0"/>
              <a:gd fmla="*/ 1192667 w 2902859" name="connsiteX1"/>
              <a:gd fmla="*/ 0 h 1459559" name="connsiteY1"/>
              <a:gd fmla="*/ 2902859 w 2902859" name="connsiteX2"/>
              <a:gd fmla="*/ 2645 h 1459559" name="connsiteY2"/>
              <a:gd fmla="*/ 1708180 w 2902859" name="connsiteX3"/>
              <a:gd fmla="*/ 1459559 h 1459559" name="connsiteY3"/>
              <a:gd fmla="*/ 0 w 2902859" name="connsiteX4"/>
              <a:gd fmla="*/ 1445044 h 14595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9559" w="2902859">
                <a:moveTo>
                  <a:pt x="0" y="1445044"/>
                </a:moveTo>
                <a:lnTo>
                  <a:pt x="1192667" y="0"/>
                </a:lnTo>
                <a:lnTo>
                  <a:pt x="2902859" y="2645"/>
                </a:lnTo>
                <a:lnTo>
                  <a:pt x="1708180" y="1459559"/>
                </a:lnTo>
                <a:lnTo>
                  <a:pt x="0" y="1445044"/>
                </a:lnTo>
                <a:close/>
              </a:path>
            </a:pathLst>
          </a:custGeom>
          <a:solidFill>
            <a:schemeClr val="tx1">
              <a:lumMod val="75000"/>
              <a:lumOff val="2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3" name="平行四边形 5"/>
          <p:cNvSpPr/>
          <p:nvPr/>
        </p:nvSpPr>
        <p:spPr>
          <a:xfrm flipH="1">
            <a:off x="7678601" y="2028785"/>
            <a:ext cx="2644200" cy="1363663"/>
          </a:xfrm>
          <a:custGeom>
            <a:gdLst>
              <a:gd fmla="*/ 0 w 2902859" name="connsiteX0"/>
              <a:gd fmla="*/ 1445044 h 1459559" name="connsiteY0"/>
              <a:gd fmla="*/ 1192667 w 2902859" name="connsiteX1"/>
              <a:gd fmla="*/ 0 h 1459559" name="connsiteY1"/>
              <a:gd fmla="*/ 2902859 w 2902859" name="connsiteX2"/>
              <a:gd fmla="*/ 2645 h 1459559" name="connsiteY2"/>
              <a:gd fmla="*/ 1708180 w 2902859" name="connsiteX3"/>
              <a:gd fmla="*/ 1459559 h 1459559" name="connsiteY3"/>
              <a:gd fmla="*/ 0 w 2902859" name="connsiteX4"/>
              <a:gd fmla="*/ 1445044 h 14595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9559" w="2902859">
                <a:moveTo>
                  <a:pt x="0" y="1445044"/>
                </a:moveTo>
                <a:lnTo>
                  <a:pt x="1192667" y="0"/>
                </a:lnTo>
                <a:lnTo>
                  <a:pt x="2902859" y="2645"/>
                </a:lnTo>
                <a:lnTo>
                  <a:pt x="1708180" y="1459559"/>
                </a:lnTo>
                <a:lnTo>
                  <a:pt x="0" y="1445044"/>
                </a:lnTo>
                <a:close/>
              </a:path>
            </a:pathLst>
          </a:custGeom>
          <a:blipFill dpi="0" rotWithShape="1">
            <a:blip r:embed="rId2"/>
            <a:tile algn="tl" flip="none" sx="20000" sy="20000" tx="-254000" ty="13970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6" name="平行四边形 5"/>
          <p:cNvSpPr/>
          <p:nvPr/>
        </p:nvSpPr>
        <p:spPr>
          <a:xfrm flipH="1">
            <a:off x="5769108" y="2033138"/>
            <a:ext cx="2644200" cy="1363663"/>
          </a:xfrm>
          <a:custGeom>
            <a:gdLst>
              <a:gd fmla="*/ 0 w 2902859" name="connsiteX0"/>
              <a:gd fmla="*/ 1445044 h 1459559" name="connsiteY0"/>
              <a:gd fmla="*/ 1192667 w 2902859" name="connsiteX1"/>
              <a:gd fmla="*/ 0 h 1459559" name="connsiteY1"/>
              <a:gd fmla="*/ 2902859 w 2902859" name="connsiteX2"/>
              <a:gd fmla="*/ 2645 h 1459559" name="connsiteY2"/>
              <a:gd fmla="*/ 1708180 w 2902859" name="connsiteX3"/>
              <a:gd fmla="*/ 1459559 h 1459559" name="connsiteY3"/>
              <a:gd fmla="*/ 0 w 2902859" name="connsiteX4"/>
              <a:gd fmla="*/ 1445044 h 14595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9559" w="2902859">
                <a:moveTo>
                  <a:pt x="0" y="1445044"/>
                </a:moveTo>
                <a:lnTo>
                  <a:pt x="1192667" y="0"/>
                </a:lnTo>
                <a:lnTo>
                  <a:pt x="2902859" y="2645"/>
                </a:lnTo>
                <a:lnTo>
                  <a:pt x="1708180" y="1459559"/>
                </a:lnTo>
                <a:lnTo>
                  <a:pt x="0" y="1445044"/>
                </a:lnTo>
                <a:close/>
              </a:path>
            </a:pathLst>
          </a:custGeom>
          <a:blipFill dpi="0" rotWithShape="1">
            <a:blip r:embed="rId2"/>
            <a:tile algn="tl" flip="none" sx="18000" sy="18000" tx="-127000" ty="13970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7" name="平行四边形 5"/>
          <p:cNvSpPr/>
          <p:nvPr/>
        </p:nvSpPr>
        <p:spPr>
          <a:xfrm>
            <a:off x="7678601" y="3378651"/>
            <a:ext cx="2644200" cy="1363663"/>
          </a:xfrm>
          <a:custGeom>
            <a:gdLst>
              <a:gd fmla="*/ 0 w 2902859" name="connsiteX0"/>
              <a:gd fmla="*/ 1445044 h 1459559" name="connsiteY0"/>
              <a:gd fmla="*/ 1192667 w 2902859" name="connsiteX1"/>
              <a:gd fmla="*/ 0 h 1459559" name="connsiteY1"/>
              <a:gd fmla="*/ 2902859 w 2902859" name="connsiteX2"/>
              <a:gd fmla="*/ 2645 h 1459559" name="connsiteY2"/>
              <a:gd fmla="*/ 1708180 w 2902859" name="connsiteX3"/>
              <a:gd fmla="*/ 1459559 h 1459559" name="connsiteY3"/>
              <a:gd fmla="*/ 0 w 2902859" name="connsiteX4"/>
              <a:gd fmla="*/ 1445044 h 14595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9559" w="2902859">
                <a:moveTo>
                  <a:pt x="0" y="1445044"/>
                </a:moveTo>
                <a:lnTo>
                  <a:pt x="1192667" y="0"/>
                </a:lnTo>
                <a:lnTo>
                  <a:pt x="2902859" y="2645"/>
                </a:lnTo>
                <a:lnTo>
                  <a:pt x="1708180" y="1459559"/>
                </a:lnTo>
                <a:lnTo>
                  <a:pt x="0" y="1445044"/>
                </a:lnTo>
                <a:close/>
              </a:path>
            </a:pathLst>
          </a:custGeom>
          <a:solidFill>
            <a:schemeClr val="tx1">
              <a:lumMod val="75000"/>
              <a:lumOff val="2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8" name="文本框 37"/>
          <p:cNvSpPr txBox="1"/>
          <p:nvPr/>
        </p:nvSpPr>
        <p:spPr>
          <a:xfrm>
            <a:off x="2763634" y="3486965"/>
            <a:ext cx="920345" cy="701040"/>
          </a:xfrm>
          <a:prstGeom prst="rect">
            <a:avLst/>
          </a:prstGeom>
          <a:noFill/>
        </p:spPr>
        <p:txBody>
          <a:bodyPr rtlCol="0" wrap="square">
            <a:spAutoFit/>
          </a:bodyPr>
          <a:lstStyle/>
          <a:p>
            <a:pPr algn="r"/>
            <a:r>
              <a:rPr altLang="zh-CN" lang="en-US" sz="2000">
                <a:solidFill>
                  <a:prstClr val="white"/>
                </a:solidFill>
                <a:latin charset="-122" panose="020b0503020204020204" pitchFamily="34" typeface="Microsoft YaHei UI"/>
                <a:ea charset="-122" panose="020b0503020204020204" pitchFamily="34" typeface="Microsoft YaHei UI"/>
              </a:rPr>
              <a:t>Your Title</a:t>
            </a:r>
          </a:p>
        </p:txBody>
      </p:sp>
      <p:sp>
        <p:nvSpPr>
          <p:cNvPr id="39" name="文本框 38"/>
          <p:cNvSpPr txBox="1"/>
          <p:nvPr/>
        </p:nvSpPr>
        <p:spPr>
          <a:xfrm>
            <a:off x="3568424" y="3460815"/>
            <a:ext cx="633468" cy="457200"/>
          </a:xfrm>
          <a:prstGeom prst="rect">
            <a:avLst/>
          </a:prstGeom>
          <a:noFill/>
        </p:spPr>
        <p:txBody>
          <a:bodyPr rtlCol="0" wrap="square">
            <a:spAutoFit/>
          </a:bodyPr>
          <a:lstStyle/>
          <a:p>
            <a:pPr algn="ctr"/>
            <a:r>
              <a:rPr altLang="zh-CN" lang="en-US" sz="2400">
                <a:solidFill>
                  <a:prstClr val="white"/>
                </a:solidFill>
                <a:latin charset="-127" panose="02030600000101010101" pitchFamily="18" typeface="Gungsuh"/>
                <a:ea charset="-127" panose="02030600000101010101" pitchFamily="18" typeface="Gungsuh"/>
              </a:rPr>
              <a:t>01</a:t>
            </a:r>
          </a:p>
        </p:txBody>
      </p:sp>
      <p:sp>
        <p:nvSpPr>
          <p:cNvPr id="43" name="文本框 42"/>
          <p:cNvSpPr txBox="1"/>
          <p:nvPr/>
        </p:nvSpPr>
        <p:spPr>
          <a:xfrm>
            <a:off x="4693347" y="3924434"/>
            <a:ext cx="920345" cy="701040"/>
          </a:xfrm>
          <a:prstGeom prst="rect">
            <a:avLst/>
          </a:prstGeom>
          <a:noFill/>
        </p:spPr>
        <p:txBody>
          <a:bodyPr rtlCol="0" wrap="square">
            <a:spAutoFit/>
          </a:bodyPr>
          <a:lstStyle/>
          <a:p>
            <a:r>
              <a:rPr altLang="zh-CN" lang="en-US" sz="2000">
                <a:solidFill>
                  <a:prstClr val="white"/>
                </a:solidFill>
                <a:latin charset="-122" panose="020b0503020204020204" pitchFamily="34" typeface="Microsoft YaHei UI"/>
                <a:ea charset="-122" panose="020b0503020204020204" pitchFamily="34" typeface="Microsoft YaHei UI"/>
              </a:rPr>
              <a:t>Your Title</a:t>
            </a:r>
          </a:p>
        </p:txBody>
      </p:sp>
      <p:sp>
        <p:nvSpPr>
          <p:cNvPr id="44" name="文本框 43"/>
          <p:cNvSpPr txBox="1"/>
          <p:nvPr/>
        </p:nvSpPr>
        <p:spPr>
          <a:xfrm>
            <a:off x="4205098" y="4156752"/>
            <a:ext cx="633468" cy="457200"/>
          </a:xfrm>
          <a:prstGeom prst="rect">
            <a:avLst/>
          </a:prstGeom>
          <a:noFill/>
        </p:spPr>
        <p:txBody>
          <a:bodyPr rtlCol="0" wrap="square">
            <a:spAutoFit/>
          </a:bodyPr>
          <a:lstStyle/>
          <a:p>
            <a:pPr algn="ctr"/>
            <a:r>
              <a:rPr altLang="zh-CN" lang="en-US" sz="2400">
                <a:solidFill>
                  <a:prstClr val="white"/>
                </a:solidFill>
                <a:latin charset="-127" panose="02030600000101010101" pitchFamily="18" typeface="Gungsuh"/>
                <a:ea charset="-127" panose="02030600000101010101" pitchFamily="18" typeface="Gungsuh"/>
              </a:rPr>
              <a:t>02</a:t>
            </a:r>
          </a:p>
        </p:txBody>
      </p:sp>
      <p:sp>
        <p:nvSpPr>
          <p:cNvPr id="45" name="文本框 44"/>
          <p:cNvSpPr txBox="1"/>
          <p:nvPr/>
        </p:nvSpPr>
        <p:spPr>
          <a:xfrm>
            <a:off x="5097162" y="3455519"/>
            <a:ext cx="800932" cy="457200"/>
          </a:xfrm>
          <a:prstGeom prst="rect">
            <a:avLst/>
          </a:prstGeom>
          <a:noFill/>
        </p:spPr>
        <p:txBody>
          <a:bodyPr rtlCol="0" wrap="square">
            <a:spAutoFit/>
          </a:bodyPr>
          <a:lstStyle/>
          <a:p>
            <a:pPr algn="ctr"/>
            <a:r>
              <a:rPr altLang="zh-CN" lang="en-US" sz="2400">
                <a:solidFill>
                  <a:srgbClr val="FFC617"/>
                </a:solidFill>
                <a:latin charset="-122" panose="020b0503020204020204" pitchFamily="34" typeface="Microsoft YaHei UI"/>
                <a:ea charset="-122" panose="020b0503020204020204" pitchFamily="34" typeface="Microsoft YaHei UI"/>
              </a:rPr>
              <a:t>Two</a:t>
            </a:r>
          </a:p>
        </p:txBody>
      </p:sp>
      <p:sp>
        <p:nvSpPr>
          <p:cNvPr id="47" name="文本框 46"/>
          <p:cNvSpPr txBox="1"/>
          <p:nvPr/>
        </p:nvSpPr>
        <p:spPr>
          <a:xfrm>
            <a:off x="6589126" y="3479337"/>
            <a:ext cx="920345" cy="701040"/>
          </a:xfrm>
          <a:prstGeom prst="rect">
            <a:avLst/>
          </a:prstGeom>
          <a:noFill/>
        </p:spPr>
        <p:txBody>
          <a:bodyPr rtlCol="0" wrap="square">
            <a:spAutoFit/>
          </a:bodyPr>
          <a:lstStyle/>
          <a:p>
            <a:pPr algn="r"/>
            <a:r>
              <a:rPr altLang="zh-CN" lang="en-US" sz="2000">
                <a:solidFill>
                  <a:prstClr val="white"/>
                </a:solidFill>
                <a:latin charset="-122" panose="020b0503020204020204" pitchFamily="34" typeface="Microsoft YaHei UI"/>
                <a:ea charset="-122" panose="020b0503020204020204" pitchFamily="34" typeface="Microsoft YaHei UI"/>
              </a:rPr>
              <a:t>Your Title</a:t>
            </a:r>
          </a:p>
        </p:txBody>
      </p:sp>
      <p:sp>
        <p:nvSpPr>
          <p:cNvPr id="48" name="文本框 47"/>
          <p:cNvSpPr txBox="1"/>
          <p:nvPr/>
        </p:nvSpPr>
        <p:spPr>
          <a:xfrm>
            <a:off x="7407123" y="3442368"/>
            <a:ext cx="633468" cy="457200"/>
          </a:xfrm>
          <a:prstGeom prst="rect">
            <a:avLst/>
          </a:prstGeom>
          <a:noFill/>
        </p:spPr>
        <p:txBody>
          <a:bodyPr rtlCol="0" wrap="square">
            <a:spAutoFit/>
          </a:bodyPr>
          <a:lstStyle/>
          <a:p>
            <a:pPr algn="ctr"/>
            <a:r>
              <a:rPr altLang="zh-CN" lang="en-US" sz="2400">
                <a:solidFill>
                  <a:prstClr val="white"/>
                </a:solidFill>
                <a:latin charset="-127" panose="02030600000101010101" pitchFamily="18" typeface="Gungsuh"/>
                <a:ea charset="-127" panose="02030600000101010101" pitchFamily="18" typeface="Gungsuh"/>
              </a:rPr>
              <a:t>03</a:t>
            </a:r>
          </a:p>
        </p:txBody>
      </p:sp>
      <p:sp>
        <p:nvSpPr>
          <p:cNvPr id="49" name="文本框 48"/>
          <p:cNvSpPr txBox="1"/>
          <p:nvPr/>
        </p:nvSpPr>
        <p:spPr>
          <a:xfrm>
            <a:off x="6295132" y="4170656"/>
            <a:ext cx="1072637" cy="457200"/>
          </a:xfrm>
          <a:prstGeom prst="rect">
            <a:avLst/>
          </a:prstGeom>
          <a:noFill/>
        </p:spPr>
        <p:txBody>
          <a:bodyPr rtlCol="0" wrap="square">
            <a:spAutoFit/>
          </a:bodyPr>
          <a:lstStyle/>
          <a:p>
            <a:pPr algn="ctr"/>
            <a:r>
              <a:rPr altLang="zh-CN" lang="en-US" sz="2400">
                <a:solidFill>
                  <a:srgbClr val="FFC617"/>
                </a:solidFill>
                <a:latin charset="-122" panose="020b0503020204020204" pitchFamily="34" typeface="Microsoft YaHei UI"/>
                <a:ea charset="-122" panose="020b0503020204020204" pitchFamily="34" typeface="Microsoft YaHei UI"/>
              </a:rPr>
              <a:t>Three</a:t>
            </a:r>
          </a:p>
        </p:txBody>
      </p:sp>
      <p:sp>
        <p:nvSpPr>
          <p:cNvPr id="64" name="文本框 63"/>
          <p:cNvSpPr txBox="1"/>
          <p:nvPr/>
        </p:nvSpPr>
        <p:spPr>
          <a:xfrm>
            <a:off x="8513998" y="3923327"/>
            <a:ext cx="920345" cy="701040"/>
          </a:xfrm>
          <a:prstGeom prst="rect">
            <a:avLst/>
          </a:prstGeom>
          <a:noFill/>
        </p:spPr>
        <p:txBody>
          <a:bodyPr rtlCol="0" wrap="square">
            <a:spAutoFit/>
          </a:bodyPr>
          <a:lstStyle/>
          <a:p>
            <a:r>
              <a:rPr altLang="zh-CN" lang="en-US" sz="2000">
                <a:solidFill>
                  <a:prstClr val="white"/>
                </a:solidFill>
                <a:latin charset="-122" panose="020b0503020204020204" pitchFamily="34" typeface="Microsoft YaHei UI"/>
                <a:ea charset="-122" panose="020b0503020204020204" pitchFamily="34" typeface="Microsoft YaHei UI"/>
              </a:rPr>
              <a:t>Your Title</a:t>
            </a:r>
          </a:p>
        </p:txBody>
      </p:sp>
      <p:sp>
        <p:nvSpPr>
          <p:cNvPr id="65" name="文本框 64"/>
          <p:cNvSpPr txBox="1"/>
          <p:nvPr/>
        </p:nvSpPr>
        <p:spPr>
          <a:xfrm>
            <a:off x="8033797" y="4169547"/>
            <a:ext cx="633468" cy="457200"/>
          </a:xfrm>
          <a:prstGeom prst="rect">
            <a:avLst/>
          </a:prstGeom>
          <a:noFill/>
        </p:spPr>
        <p:txBody>
          <a:bodyPr rtlCol="0" wrap="square">
            <a:spAutoFit/>
          </a:bodyPr>
          <a:lstStyle/>
          <a:p>
            <a:pPr algn="ctr"/>
            <a:r>
              <a:rPr altLang="zh-CN" lang="en-US" sz="2400">
                <a:solidFill>
                  <a:prstClr val="white"/>
                </a:solidFill>
                <a:latin charset="-127" panose="02030600000101010101" pitchFamily="18" typeface="Gungsuh"/>
                <a:ea charset="-127" panose="02030600000101010101" pitchFamily="18" typeface="Gungsuh"/>
              </a:rPr>
              <a:t>04</a:t>
            </a:r>
          </a:p>
        </p:txBody>
      </p:sp>
      <p:sp>
        <p:nvSpPr>
          <p:cNvPr id="66" name="文本框 65"/>
          <p:cNvSpPr txBox="1"/>
          <p:nvPr/>
        </p:nvSpPr>
        <p:spPr>
          <a:xfrm>
            <a:off x="8802171" y="3467296"/>
            <a:ext cx="962151" cy="457200"/>
          </a:xfrm>
          <a:prstGeom prst="rect">
            <a:avLst/>
          </a:prstGeom>
          <a:noFill/>
        </p:spPr>
        <p:txBody>
          <a:bodyPr rtlCol="0" wrap="square">
            <a:spAutoFit/>
          </a:bodyPr>
          <a:lstStyle/>
          <a:p>
            <a:pPr algn="ctr"/>
            <a:r>
              <a:rPr altLang="zh-CN" lang="en-US" sz="2400">
                <a:solidFill>
                  <a:srgbClr val="FFC617"/>
                </a:solidFill>
                <a:latin charset="-122" panose="020b0503020204020204" pitchFamily="34" typeface="Microsoft YaHei UI"/>
                <a:ea charset="-122" panose="020b0503020204020204" pitchFamily="34" typeface="Microsoft YaHei UI"/>
              </a:rPr>
              <a:t>Four</a:t>
            </a:r>
          </a:p>
        </p:txBody>
      </p:sp>
      <p:sp>
        <p:nvSpPr>
          <p:cNvPr id="77" name="文本框 76"/>
          <p:cNvSpPr txBox="1"/>
          <p:nvPr/>
        </p:nvSpPr>
        <p:spPr>
          <a:xfrm>
            <a:off x="2092777" y="5271823"/>
            <a:ext cx="7711199" cy="579120"/>
          </a:xfrm>
          <a:prstGeom prst="rect">
            <a:avLst/>
          </a:prstGeom>
          <a:noFill/>
        </p:spPr>
        <p:txBody>
          <a:bodyPr rtlCol="0" wrap="square">
            <a:spAutoFit/>
          </a:bodyPr>
          <a:lstStyle/>
          <a:p>
            <a:pPr algn="ctr"/>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 add  Your  text  here  add  Your  text  here  add  Your  text  here</a:t>
            </a:r>
          </a:p>
        </p:txBody>
      </p:sp>
      <p:cxnSp>
        <p:nvCxnSpPr>
          <p:cNvPr id="79" name="直接连接符 78"/>
          <p:cNvCxnSpPr/>
          <p:nvPr/>
        </p:nvCxnSpPr>
        <p:spPr>
          <a:xfrm>
            <a:off x="1733550" y="6032500"/>
            <a:ext cx="869315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1733550" y="5092700"/>
            <a:ext cx="869315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文本框 91"/>
          <p:cNvSpPr txBox="1"/>
          <p:nvPr/>
        </p:nvSpPr>
        <p:spPr>
          <a:xfrm>
            <a:off x="2546113" y="4186751"/>
            <a:ext cx="800932" cy="457200"/>
          </a:xfrm>
          <a:prstGeom prst="rect">
            <a:avLst/>
          </a:prstGeom>
          <a:noFill/>
        </p:spPr>
        <p:txBody>
          <a:bodyPr rtlCol="0" wrap="square">
            <a:spAutoFit/>
          </a:bodyPr>
          <a:lstStyle/>
          <a:p>
            <a:pPr algn="ctr"/>
            <a:r>
              <a:rPr altLang="zh-CN" lang="en-US" sz="2400">
                <a:solidFill>
                  <a:srgbClr val="FFC617"/>
                </a:solidFill>
                <a:latin charset="-122" panose="020b0503020204020204" pitchFamily="34" typeface="Microsoft YaHei UI"/>
                <a:ea charset="-122" panose="020b0503020204020204" pitchFamily="34" typeface="Microsoft YaHei UI"/>
              </a:rPr>
              <a:t>One</a:t>
            </a:r>
          </a:p>
        </p:txBody>
      </p:sp>
    </p:spTree>
    <p:extLst>
      <p:ext uri="{BB962C8B-B14F-4D97-AF65-F5344CB8AC3E}">
        <p14:creationId val="3056234363"/>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92200" y="584200"/>
            <a:ext cx="3898901" cy="1107996"/>
            <a:chOff x="1092200" y="584200"/>
            <a:chExt cx="3898901" cy="1107996"/>
          </a:xfrm>
        </p:grpSpPr>
        <p:sp>
          <p:nvSpPr>
            <p:cNvPr id="3" name="文本框 2"/>
            <p:cNvSpPr txBox="1"/>
            <p:nvPr/>
          </p:nvSpPr>
          <p:spPr>
            <a:xfrm>
              <a:off x="1092200" y="584200"/>
              <a:ext cx="1282700" cy="1097280"/>
            </a:xfrm>
            <a:prstGeom prst="rect">
              <a:avLst/>
            </a:prstGeom>
            <a:noFill/>
          </p:spPr>
          <p:txBody>
            <a:bodyPr rtlCol="0" wrap="square">
              <a:spAutoFit/>
            </a:bodyPr>
            <a:lstStyle/>
            <a:p>
              <a:r>
                <a:rPr altLang="zh-CN" lang="en-US" sz="6600">
                  <a:solidFill>
                    <a:srgbClr val="A77452"/>
                  </a:solidFill>
                  <a:latin charset="0" panose="04030905020b02020c02" pitchFamily="82" typeface="Bauhaus 93"/>
                </a:rPr>
                <a:t>03</a:t>
              </a:r>
            </a:p>
          </p:txBody>
        </p:sp>
        <p:sp>
          <p:nvSpPr>
            <p:cNvPr id="4" name="文本框 3"/>
            <p:cNvSpPr txBox="1"/>
            <p:nvPr/>
          </p:nvSpPr>
          <p:spPr>
            <a:xfrm>
              <a:off x="2141537" y="783510"/>
              <a:ext cx="2849564" cy="518160"/>
            </a:xfrm>
            <a:prstGeom prst="rect">
              <a:avLst/>
            </a:prstGeom>
            <a:noFill/>
            <a:effectLst>
              <a:glow>
                <a:schemeClr val="accent1">
                  <a:alpha val="40000"/>
                </a:schemeClr>
              </a:glow>
            </a:effectLst>
          </p:spPr>
          <p:txBody>
            <a:bodyPr rtlCol="0" wrap="square">
              <a:spAutoFit/>
            </a:bodyPr>
            <a:lstStyle/>
            <a:p>
              <a:r>
                <a:rPr altLang="zh-CN" lang="en-US" sz="2800">
                  <a:solidFill>
                    <a:srgbClr val="A77452"/>
                  </a:solidFill>
                  <a:latin charset="-120" panose="020b0604030504040204" pitchFamily="34" typeface="Microsoft JhengHei"/>
                  <a:ea charset="-120" panose="020b0604030504040204" pitchFamily="34" typeface="Microsoft JhengHei"/>
                </a:rPr>
                <a:t>Your  text  here</a:t>
              </a:r>
            </a:p>
          </p:txBody>
        </p:sp>
        <p:sp>
          <p:nvSpPr>
            <p:cNvPr id="5" name="矩形 4"/>
            <p:cNvSpPr/>
            <p:nvPr/>
          </p:nvSpPr>
          <p:spPr>
            <a:xfrm>
              <a:off x="2154236" y="1254725"/>
              <a:ext cx="1883092" cy="304800"/>
            </a:xfrm>
            <a:prstGeom prst="rect">
              <a:avLst/>
            </a:prstGeom>
          </p:spPr>
          <p:txBody>
            <a:bodyPr wrap="none">
              <a:spAutoFit/>
            </a:bodyPr>
            <a:lstStyle/>
            <a:p>
              <a:r>
                <a:rPr altLang="zh-CN" lang="en-US" sz="1400">
                  <a:solidFill>
                    <a:srgbClr val="767171"/>
                  </a:solidFill>
                  <a:latin charset="-120" panose="020b0604030504040204" pitchFamily="34" typeface="Microsoft JhengHei"/>
                  <a:ea charset="-120" panose="020b0604030504040204" pitchFamily="34" typeface="Microsoft JhengHei"/>
                </a:rPr>
                <a:t>Add  Your  text  here</a:t>
              </a:r>
            </a:p>
          </p:txBody>
        </p:sp>
      </p:grpSp>
      <p:grpSp>
        <p:nvGrpSpPr>
          <p:cNvPr id="17" name="组合 16"/>
          <p:cNvGrpSpPr/>
          <p:nvPr/>
        </p:nvGrpSpPr>
        <p:grpSpPr>
          <a:xfrm>
            <a:off x="1092200" y="2008317"/>
            <a:ext cx="5149971" cy="4097121"/>
            <a:chOff x="2778118" y="1952633"/>
            <a:chExt cx="4965689" cy="4029065"/>
          </a:xfrm>
          <a:blipFill>
            <a:blip r:embed="rId2"/>
            <a:stretch>
              <a:fillRect/>
            </a:stretch>
          </a:blipFill>
        </p:grpSpPr>
        <p:sp>
          <p:nvSpPr>
            <p:cNvPr id="19" name="Freeform 5"/>
            <p:cNvSpPr/>
            <p:nvPr/>
          </p:nvSpPr>
          <p:spPr bwMode="auto">
            <a:xfrm rot="175386">
              <a:off x="4858386" y="1952633"/>
              <a:ext cx="2160419" cy="1843313"/>
            </a:xfrm>
            <a:custGeom>
              <a:gdLst>
                <a:gd fmla="*/ 673 w 714" name="T0"/>
                <a:gd fmla="*/ 51 h 609" name="T1"/>
                <a:gd fmla="*/ 632 w 714" name="T2"/>
                <a:gd fmla="*/ 59 h 609" name="T3"/>
                <a:gd fmla="*/ 609 w 714" name="T4"/>
                <a:gd fmla="*/ 28 h 609" name="T5"/>
                <a:gd fmla="*/ 584 w 714" name="T6"/>
                <a:gd fmla="*/ 30 h 609" name="T7"/>
                <a:gd fmla="*/ 564 w 714" name="T8"/>
                <a:gd fmla="*/ 11 h 609" name="T9"/>
                <a:gd fmla="*/ 570 w 714" name="T10"/>
                <a:gd fmla="*/ 22 h 609" name="T11"/>
                <a:gd fmla="*/ 575 w 714" name="T12"/>
                <a:gd fmla="*/ 42 h 609" name="T13"/>
                <a:gd fmla="*/ 553 w 714" name="T14"/>
                <a:gd fmla="*/ 122 h 609" name="T15"/>
                <a:gd fmla="*/ 491 w 714" name="T16"/>
                <a:gd fmla="*/ 157 h 609" name="T17"/>
                <a:gd fmla="*/ 522 w 714" name="T18"/>
                <a:gd fmla="*/ 214 h 609" name="T19"/>
                <a:gd fmla="*/ 568 w 714" name="T20"/>
                <a:gd fmla="*/ 214 h 609" name="T21"/>
                <a:gd fmla="*/ 509 w 714" name="T22"/>
                <a:gd fmla="*/ 270 h 609" name="T23"/>
                <a:gd fmla="*/ 455 w 714" name="T24"/>
                <a:gd fmla="*/ 332 h 609" name="T25"/>
                <a:gd fmla="*/ 393 w 714" name="T26"/>
                <a:gd fmla="*/ 364 h 609" name="T27"/>
                <a:gd fmla="*/ 353 w 714" name="T28"/>
                <a:gd fmla="*/ 422 h 609" name="T29"/>
                <a:gd fmla="*/ 215 w 714" name="T30"/>
                <a:gd fmla="*/ 465 h 609" name="T31"/>
                <a:gd fmla="*/ 101 w 714" name="T32"/>
                <a:gd fmla="*/ 427 h 609" name="T33"/>
                <a:gd fmla="*/ 1 w 714" name="T34"/>
                <a:gd fmla="*/ 422 h 609" name="T35"/>
                <a:gd fmla="*/ 12 w 714" name="T36"/>
                <a:gd fmla="*/ 454 h 609" name="T37"/>
                <a:gd fmla="*/ 23 w 714" name="T38"/>
                <a:gd fmla="*/ 494 h 609" name="T39"/>
                <a:gd fmla="*/ 69 w 714" name="T40"/>
                <a:gd fmla="*/ 483 h 609" name="T41"/>
                <a:gd fmla="*/ 69 w 714" name="T42"/>
                <a:gd fmla="*/ 522 h 609" name="T43"/>
                <a:gd fmla="*/ 95 w 714" name="T44"/>
                <a:gd fmla="*/ 541 h 609" name="T45"/>
                <a:gd fmla="*/ 109 w 714" name="T46"/>
                <a:gd fmla="*/ 559 h 609" name="T47"/>
                <a:gd fmla="*/ 121 w 714" name="T48"/>
                <a:gd fmla="*/ 556 h 609" name="T49"/>
                <a:gd fmla="*/ 180 w 714" name="T50"/>
                <a:gd fmla="*/ 535 h 609" name="T51"/>
                <a:gd fmla="*/ 191 w 714" name="T52"/>
                <a:gd fmla="*/ 562 h 609" name="T53"/>
                <a:gd fmla="*/ 167 w 714" name="T54"/>
                <a:gd fmla="*/ 581 h 609" name="T55"/>
                <a:gd fmla="*/ 209 w 714" name="T56"/>
                <a:gd fmla="*/ 605 h 609" name="T57"/>
                <a:gd fmla="*/ 237 w 714" name="T58"/>
                <a:gd fmla="*/ 553 h 609" name="T59"/>
                <a:gd fmla="*/ 261 w 714" name="T60"/>
                <a:gd fmla="*/ 546 h 609" name="T61"/>
                <a:gd fmla="*/ 270 w 714" name="T62"/>
                <a:gd fmla="*/ 590 h 609" name="T63"/>
                <a:gd fmla="*/ 307 w 714" name="T64"/>
                <a:gd fmla="*/ 608 h 609" name="T65"/>
                <a:gd fmla="*/ 333 w 714" name="T66"/>
                <a:gd fmla="*/ 564 h 609" name="T67"/>
                <a:gd fmla="*/ 367 w 714" name="T68"/>
                <a:gd fmla="*/ 538 h 609" name="T69"/>
                <a:gd fmla="*/ 377 w 714" name="T70"/>
                <a:gd fmla="*/ 533 h 609" name="T71"/>
                <a:gd fmla="*/ 403 w 714" name="T72"/>
                <a:gd fmla="*/ 526 h 609" name="T73"/>
                <a:gd fmla="*/ 425 w 714" name="T74"/>
                <a:gd fmla="*/ 503 h 609" name="T75"/>
                <a:gd fmla="*/ 457 w 714" name="T76"/>
                <a:gd fmla="*/ 492 h 609" name="T77"/>
                <a:gd fmla="*/ 456 w 714" name="T78"/>
                <a:gd fmla="*/ 462 h 609" name="T79"/>
                <a:gd fmla="*/ 479 w 714" name="T80"/>
                <a:gd fmla="*/ 420 h 609" name="T81"/>
                <a:gd fmla="*/ 494 w 714" name="T82"/>
                <a:gd fmla="*/ 448 h 609" name="T83"/>
                <a:gd fmla="*/ 506 w 714" name="T84"/>
                <a:gd fmla="*/ 432 h 609" name="T85"/>
                <a:gd fmla="*/ 537 w 714" name="T86"/>
                <a:gd fmla="*/ 403 h 609" name="T87"/>
                <a:gd fmla="*/ 562 w 714" name="T88"/>
                <a:gd fmla="*/ 398 h 609" name="T89"/>
                <a:gd fmla="*/ 572 w 714" name="T90"/>
                <a:gd fmla="*/ 417 h 609" name="T91"/>
                <a:gd fmla="*/ 601 w 714" name="T92"/>
                <a:gd fmla="*/ 444 h 609" name="T93"/>
                <a:gd fmla="*/ 613 w 714" name="T94"/>
                <a:gd fmla="*/ 436 h 609" name="T95"/>
                <a:gd fmla="*/ 633 w 714" name="T96"/>
                <a:gd fmla="*/ 416 h 609" name="T97"/>
                <a:gd fmla="*/ 677 w 714" name="T98"/>
                <a:gd fmla="*/ 385 h 609" name="T99"/>
                <a:gd fmla="*/ 712 w 714" name="T100"/>
                <a:gd fmla="*/ 354 h 609" name="T101"/>
                <a:gd fmla="*/ 699 w 714" name="T102"/>
                <a:gd fmla="*/ 324 h 609" name="T103"/>
                <a:gd fmla="*/ 674 w 714" name="T104"/>
                <a:gd fmla="*/ 322 h 609" name="T105"/>
                <a:gd fmla="*/ 657 w 714" name="T106"/>
                <a:gd fmla="*/ 295 h 609" name="T107"/>
                <a:gd fmla="*/ 637 w 714" name="T108"/>
                <a:gd fmla="*/ 263 h 609" name="T109"/>
                <a:gd fmla="*/ 652 w 714" name="T110"/>
                <a:gd fmla="*/ 254 h 609" name="T111"/>
                <a:gd fmla="*/ 662 w 714" name="T112"/>
                <a:gd fmla="*/ 226 h 609" name="T113"/>
                <a:gd fmla="*/ 657 w 714" name="T114"/>
                <a:gd fmla="*/ 190 h 609" name="T115"/>
                <a:gd fmla="*/ 672 w 714" name="T116"/>
                <a:gd fmla="*/ 168 h 609" name="T117"/>
                <a:gd fmla="*/ 691 w 714" name="T118"/>
                <a:gd fmla="*/ 163 h 609" name="T119"/>
                <a:gd fmla="*/ 699 w 714" name="T120"/>
                <a:gd fmla="*/ 125 h 609" name="T121"/>
                <a:gd fmla="*/ 701 w 714" name="T122"/>
                <a:gd fmla="*/ 84 h 6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9" w="714">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20" name="Freeform 6"/>
            <p:cNvSpPr/>
            <p:nvPr/>
          </p:nvSpPr>
          <p:spPr bwMode="auto">
            <a:xfrm rot="175386">
              <a:off x="4858386" y="1952634"/>
              <a:ext cx="2160419" cy="1843313"/>
            </a:xfrm>
            <a:custGeom>
              <a:gdLst>
                <a:gd fmla="*/ 673 w 714" name="T0"/>
                <a:gd fmla="*/ 51 h 609" name="T1"/>
                <a:gd fmla="*/ 632 w 714" name="T2"/>
                <a:gd fmla="*/ 59 h 609" name="T3"/>
                <a:gd fmla="*/ 609 w 714" name="T4"/>
                <a:gd fmla="*/ 28 h 609" name="T5"/>
                <a:gd fmla="*/ 584 w 714" name="T6"/>
                <a:gd fmla="*/ 30 h 609" name="T7"/>
                <a:gd fmla="*/ 564 w 714" name="T8"/>
                <a:gd fmla="*/ 11 h 609" name="T9"/>
                <a:gd fmla="*/ 570 w 714" name="T10"/>
                <a:gd fmla="*/ 22 h 609" name="T11"/>
                <a:gd fmla="*/ 575 w 714" name="T12"/>
                <a:gd fmla="*/ 42 h 609" name="T13"/>
                <a:gd fmla="*/ 553 w 714" name="T14"/>
                <a:gd fmla="*/ 122 h 609" name="T15"/>
                <a:gd fmla="*/ 491 w 714" name="T16"/>
                <a:gd fmla="*/ 157 h 609" name="T17"/>
                <a:gd fmla="*/ 522 w 714" name="T18"/>
                <a:gd fmla="*/ 214 h 609" name="T19"/>
                <a:gd fmla="*/ 568 w 714" name="T20"/>
                <a:gd fmla="*/ 214 h 609" name="T21"/>
                <a:gd fmla="*/ 509 w 714" name="T22"/>
                <a:gd fmla="*/ 270 h 609" name="T23"/>
                <a:gd fmla="*/ 455 w 714" name="T24"/>
                <a:gd fmla="*/ 332 h 609" name="T25"/>
                <a:gd fmla="*/ 393 w 714" name="T26"/>
                <a:gd fmla="*/ 364 h 609" name="T27"/>
                <a:gd fmla="*/ 353 w 714" name="T28"/>
                <a:gd fmla="*/ 422 h 609" name="T29"/>
                <a:gd fmla="*/ 215 w 714" name="T30"/>
                <a:gd fmla="*/ 465 h 609" name="T31"/>
                <a:gd fmla="*/ 101 w 714" name="T32"/>
                <a:gd fmla="*/ 427 h 609" name="T33"/>
                <a:gd fmla="*/ 1 w 714" name="T34"/>
                <a:gd fmla="*/ 422 h 609" name="T35"/>
                <a:gd fmla="*/ 12 w 714" name="T36"/>
                <a:gd fmla="*/ 454 h 609" name="T37"/>
                <a:gd fmla="*/ 23 w 714" name="T38"/>
                <a:gd fmla="*/ 494 h 609" name="T39"/>
                <a:gd fmla="*/ 69 w 714" name="T40"/>
                <a:gd fmla="*/ 483 h 609" name="T41"/>
                <a:gd fmla="*/ 69 w 714" name="T42"/>
                <a:gd fmla="*/ 522 h 609" name="T43"/>
                <a:gd fmla="*/ 95 w 714" name="T44"/>
                <a:gd fmla="*/ 541 h 609" name="T45"/>
                <a:gd fmla="*/ 109 w 714" name="T46"/>
                <a:gd fmla="*/ 559 h 609" name="T47"/>
                <a:gd fmla="*/ 121 w 714" name="T48"/>
                <a:gd fmla="*/ 556 h 609" name="T49"/>
                <a:gd fmla="*/ 180 w 714" name="T50"/>
                <a:gd fmla="*/ 535 h 609" name="T51"/>
                <a:gd fmla="*/ 191 w 714" name="T52"/>
                <a:gd fmla="*/ 562 h 609" name="T53"/>
                <a:gd fmla="*/ 167 w 714" name="T54"/>
                <a:gd fmla="*/ 581 h 609" name="T55"/>
                <a:gd fmla="*/ 209 w 714" name="T56"/>
                <a:gd fmla="*/ 605 h 609" name="T57"/>
                <a:gd fmla="*/ 237 w 714" name="T58"/>
                <a:gd fmla="*/ 553 h 609" name="T59"/>
                <a:gd fmla="*/ 261 w 714" name="T60"/>
                <a:gd fmla="*/ 546 h 609" name="T61"/>
                <a:gd fmla="*/ 270 w 714" name="T62"/>
                <a:gd fmla="*/ 590 h 609" name="T63"/>
                <a:gd fmla="*/ 307 w 714" name="T64"/>
                <a:gd fmla="*/ 608 h 609" name="T65"/>
                <a:gd fmla="*/ 333 w 714" name="T66"/>
                <a:gd fmla="*/ 564 h 609" name="T67"/>
                <a:gd fmla="*/ 367 w 714" name="T68"/>
                <a:gd fmla="*/ 538 h 609" name="T69"/>
                <a:gd fmla="*/ 377 w 714" name="T70"/>
                <a:gd fmla="*/ 533 h 609" name="T71"/>
                <a:gd fmla="*/ 403 w 714" name="T72"/>
                <a:gd fmla="*/ 526 h 609" name="T73"/>
                <a:gd fmla="*/ 425 w 714" name="T74"/>
                <a:gd fmla="*/ 503 h 609" name="T75"/>
                <a:gd fmla="*/ 457 w 714" name="T76"/>
                <a:gd fmla="*/ 492 h 609" name="T77"/>
                <a:gd fmla="*/ 456 w 714" name="T78"/>
                <a:gd fmla="*/ 462 h 609" name="T79"/>
                <a:gd fmla="*/ 479 w 714" name="T80"/>
                <a:gd fmla="*/ 420 h 609" name="T81"/>
                <a:gd fmla="*/ 494 w 714" name="T82"/>
                <a:gd fmla="*/ 448 h 609" name="T83"/>
                <a:gd fmla="*/ 506 w 714" name="T84"/>
                <a:gd fmla="*/ 432 h 609" name="T85"/>
                <a:gd fmla="*/ 537 w 714" name="T86"/>
                <a:gd fmla="*/ 403 h 609" name="T87"/>
                <a:gd fmla="*/ 562 w 714" name="T88"/>
                <a:gd fmla="*/ 398 h 609" name="T89"/>
                <a:gd fmla="*/ 572 w 714" name="T90"/>
                <a:gd fmla="*/ 417 h 609" name="T91"/>
                <a:gd fmla="*/ 601 w 714" name="T92"/>
                <a:gd fmla="*/ 444 h 609" name="T93"/>
                <a:gd fmla="*/ 613 w 714" name="T94"/>
                <a:gd fmla="*/ 436 h 609" name="T95"/>
                <a:gd fmla="*/ 633 w 714" name="T96"/>
                <a:gd fmla="*/ 416 h 609" name="T97"/>
                <a:gd fmla="*/ 677 w 714" name="T98"/>
                <a:gd fmla="*/ 385 h 609" name="T99"/>
                <a:gd fmla="*/ 712 w 714" name="T100"/>
                <a:gd fmla="*/ 354 h 609" name="T101"/>
                <a:gd fmla="*/ 699 w 714" name="T102"/>
                <a:gd fmla="*/ 324 h 609" name="T103"/>
                <a:gd fmla="*/ 674 w 714" name="T104"/>
                <a:gd fmla="*/ 322 h 609" name="T105"/>
                <a:gd fmla="*/ 657 w 714" name="T106"/>
                <a:gd fmla="*/ 295 h 609" name="T107"/>
                <a:gd fmla="*/ 637 w 714" name="T108"/>
                <a:gd fmla="*/ 263 h 609" name="T109"/>
                <a:gd fmla="*/ 652 w 714" name="T110"/>
                <a:gd fmla="*/ 254 h 609" name="T111"/>
                <a:gd fmla="*/ 662 w 714" name="T112"/>
                <a:gd fmla="*/ 226 h 609" name="T113"/>
                <a:gd fmla="*/ 657 w 714" name="T114"/>
                <a:gd fmla="*/ 190 h 609" name="T115"/>
                <a:gd fmla="*/ 672 w 714" name="T116"/>
                <a:gd fmla="*/ 168 h 609" name="T117"/>
                <a:gd fmla="*/ 691 w 714" name="T118"/>
                <a:gd fmla="*/ 163 h 609" name="T119"/>
                <a:gd fmla="*/ 699 w 714" name="T120"/>
                <a:gd fmla="*/ 125 h 609" name="T121"/>
                <a:gd fmla="*/ 701 w 714" name="T122"/>
                <a:gd fmla="*/ 84 h 6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9" w="714">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21" name="Freeform 7"/>
            <p:cNvSpPr/>
            <p:nvPr/>
          </p:nvSpPr>
          <p:spPr bwMode="auto">
            <a:xfrm rot="175386">
              <a:off x="4398128" y="3158438"/>
              <a:ext cx="1380774" cy="1168160"/>
            </a:xfrm>
            <a:custGeom>
              <a:gdLst>
                <a:gd fmla="*/ 268 w 456" name="T0"/>
                <a:gd fmla="*/ 154 h 386" name="T1"/>
                <a:gd fmla="*/ 258 w 456" name="T2"/>
                <a:gd fmla="*/ 160 h 386" name="T3"/>
                <a:gd fmla="*/ 222 w 456" name="T4"/>
                <a:gd fmla="*/ 128 h 386" name="T5"/>
                <a:gd fmla="*/ 196 w 456" name="T6"/>
                <a:gd fmla="*/ 107 h 386" name="T7"/>
                <a:gd fmla="*/ 199 w 456" name="T8"/>
                <a:gd fmla="*/ 78 h 386" name="T9"/>
                <a:gd fmla="*/ 170 w 456" name="T10"/>
                <a:gd fmla="*/ 86 h 386" name="T11"/>
                <a:gd fmla="*/ 148 w 456" name="T12"/>
                <a:gd fmla="*/ 58 h 386" name="T13"/>
                <a:gd fmla="*/ 138 w 456" name="T14"/>
                <a:gd fmla="*/ 24 h 386" name="T15"/>
                <a:gd fmla="*/ 128 w 456" name="T16"/>
                <a:gd fmla="*/ 7 h 386" name="T17"/>
                <a:gd fmla="*/ 105 w 456" name="T18"/>
                <a:gd fmla="*/ 15 h 386" name="T19"/>
                <a:gd fmla="*/ 89 w 456" name="T20"/>
                <a:gd fmla="*/ 32 h 386" name="T21"/>
                <a:gd fmla="*/ 49 w 456" name="T22"/>
                <a:gd fmla="*/ 44 h 386" name="T23"/>
                <a:gd fmla="*/ 25 w 456" name="T24"/>
                <a:gd fmla="*/ 73 h 386" name="T25"/>
                <a:gd fmla="*/ 2 w 456" name="T26"/>
                <a:gd fmla="*/ 92 h 386" name="T27"/>
                <a:gd fmla="*/ 33 w 456" name="T28"/>
                <a:gd fmla="*/ 119 h 386" name="T29"/>
                <a:gd fmla="*/ 56 w 456" name="T30"/>
                <a:gd fmla="*/ 127 h 386" name="T31"/>
                <a:gd fmla="*/ 112 w 456" name="T32"/>
                <a:gd fmla="*/ 150 h 386" name="T33"/>
                <a:gd fmla="*/ 152 w 456" name="T34"/>
                <a:gd fmla="*/ 142 h 386" name="T35"/>
                <a:gd fmla="*/ 186 w 456" name="T36"/>
                <a:gd fmla="*/ 156 h 386" name="T37"/>
                <a:gd fmla="*/ 216 w 456" name="T38"/>
                <a:gd fmla="*/ 168 h 386" name="T39"/>
                <a:gd fmla="*/ 262 w 456" name="T40"/>
                <a:gd fmla="*/ 203 h 386" name="T41"/>
                <a:gd fmla="*/ 274 w 456" name="T42"/>
                <a:gd fmla="*/ 220 h 386" name="T43"/>
                <a:gd fmla="*/ 271 w 456" name="T44"/>
                <a:gd fmla="*/ 288 h 386" name="T45"/>
                <a:gd fmla="*/ 252 w 456" name="T46"/>
                <a:gd fmla="*/ 322 h 386" name="T47"/>
                <a:gd fmla="*/ 224 w 456" name="T48"/>
                <a:gd fmla="*/ 333 h 386" name="T49"/>
                <a:gd fmla="*/ 250 w 456" name="T50"/>
                <a:gd fmla="*/ 352 h 386" name="T51"/>
                <a:gd fmla="*/ 262 w 456" name="T52"/>
                <a:gd fmla="*/ 348 h 386" name="T53"/>
                <a:gd fmla="*/ 263 w 456" name="T54"/>
                <a:gd fmla="*/ 335 h 386" name="T55"/>
                <a:gd fmla="*/ 276 w 456" name="T56"/>
                <a:gd fmla="*/ 322 h 386" name="T57"/>
                <a:gd fmla="*/ 288 w 456" name="T58"/>
                <a:gd fmla="*/ 332 h 386" name="T59"/>
                <a:gd fmla="*/ 322 w 456" name="T60"/>
                <a:gd fmla="*/ 346 h 386" name="T61"/>
                <a:gd fmla="*/ 334 w 456" name="T62"/>
                <a:gd fmla="*/ 366 h 386" name="T63"/>
                <a:gd fmla="*/ 364 w 456" name="T64"/>
                <a:gd fmla="*/ 375 h 386" name="T65"/>
                <a:gd fmla="*/ 364 w 456" name="T66"/>
                <a:gd fmla="*/ 357 h 386" name="T67"/>
                <a:gd fmla="*/ 368 w 456" name="T68"/>
                <a:gd fmla="*/ 350 h 386" name="T69"/>
                <a:gd fmla="*/ 383 w 456" name="T70"/>
                <a:gd fmla="*/ 324 h 386" name="T71"/>
                <a:gd fmla="*/ 385 w 456" name="T72"/>
                <a:gd fmla="*/ 307 h 386" name="T73"/>
                <a:gd fmla="*/ 400 w 456" name="T74"/>
                <a:gd fmla="*/ 290 h 386" name="T75"/>
                <a:gd fmla="*/ 423 w 456" name="T76"/>
                <a:gd fmla="*/ 286 h 386" name="T77"/>
                <a:gd fmla="*/ 446 w 456" name="T78"/>
                <a:gd fmla="*/ 278 h 386" name="T79"/>
                <a:gd fmla="*/ 453 w 456" name="T80"/>
                <a:gd fmla="*/ 244 h 386" name="T81"/>
                <a:gd fmla="*/ 412 w 456" name="T82"/>
                <a:gd fmla="*/ 218 h 386" name="T83"/>
                <a:gd fmla="*/ 396 w 456" name="T84"/>
                <a:gd fmla="*/ 246 h 386" name="T85"/>
                <a:gd fmla="*/ 408 w 456" name="T86"/>
                <a:gd fmla="*/ 255 h 386" name="T87"/>
                <a:gd fmla="*/ 406 w 456" name="T88"/>
                <a:gd fmla="*/ 270 h 386" name="T89"/>
                <a:gd fmla="*/ 389 w 456" name="T90"/>
                <a:gd fmla="*/ 275 h 386" name="T91"/>
                <a:gd fmla="*/ 374 w 456" name="T92"/>
                <a:gd fmla="*/ 284 h 386" name="T93"/>
                <a:gd fmla="*/ 363 w 456" name="T94"/>
                <a:gd fmla="*/ 273 h 386" name="T95"/>
                <a:gd fmla="*/ 356 w 456" name="T96"/>
                <a:gd fmla="*/ 256 h 386" name="T97"/>
                <a:gd fmla="*/ 350 w 456" name="T98"/>
                <a:gd fmla="*/ 238 h 386" name="T99"/>
                <a:gd fmla="*/ 326 w 456" name="T100"/>
                <a:gd fmla="*/ 208 h 386" name="T101"/>
                <a:gd fmla="*/ 299 w 456" name="T102"/>
                <a:gd fmla="*/ 188 h 386" name="T103"/>
                <a:gd fmla="*/ 300 w 456" name="T104"/>
                <a:gd fmla="*/ 168 h 386" name="T105"/>
                <a:gd fmla="*/ 325 w 456" name="T106"/>
                <a:gd fmla="*/ 142 h 386" name="T107"/>
                <a:gd fmla="*/ 296 w 456" name="T108"/>
                <a:gd fmla="*/ 143 h 3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6" w="45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22" name="Freeform 8"/>
            <p:cNvSpPr/>
            <p:nvPr/>
          </p:nvSpPr>
          <p:spPr bwMode="auto">
            <a:xfrm rot="175386">
              <a:off x="5375721" y="3585871"/>
              <a:ext cx="278098" cy="459008"/>
            </a:xfrm>
            <a:custGeom>
              <a:gdLst>
                <a:gd fmla="*/ 46 w 92" name="T0"/>
                <a:gd fmla="*/ 29 h 152" name="T1"/>
                <a:gd fmla="*/ 46 w 92" name="T2"/>
                <a:gd fmla="*/ 43 h 152" name="T3"/>
                <a:gd fmla="*/ 42 w 92" name="T4"/>
                <a:gd fmla="*/ 54 h 152" name="T5"/>
                <a:gd fmla="*/ 38 w 92" name="T6"/>
                <a:gd fmla="*/ 62 h 152" name="T7"/>
                <a:gd fmla="*/ 37 w 92" name="T8"/>
                <a:gd fmla="*/ 61 h 152" name="T9"/>
                <a:gd fmla="*/ 22 w 92" name="T10"/>
                <a:gd fmla="*/ 65 h 152" name="T11"/>
                <a:gd fmla="*/ 6 w 92" name="T12"/>
                <a:gd fmla="*/ 67 h 152" name="T13"/>
                <a:gd fmla="*/ 4 w 92" name="T14"/>
                <a:gd fmla="*/ 70 h 152" name="T15"/>
                <a:gd fmla="*/ 19 w 92" name="T16"/>
                <a:gd fmla="*/ 72 h 152" name="T17"/>
                <a:gd fmla="*/ 20 w 92" name="T18"/>
                <a:gd fmla="*/ 72 h 152" name="T19"/>
                <a:gd fmla="*/ 24 w 92" name="T20"/>
                <a:gd fmla="*/ 81 h 152" name="T21"/>
                <a:gd fmla="*/ 30 w 92" name="T22"/>
                <a:gd fmla="*/ 92 h 152" name="T23"/>
                <a:gd fmla="*/ 35 w 92" name="T24"/>
                <a:gd fmla="*/ 108 h 152" name="T25"/>
                <a:gd fmla="*/ 36 w 92" name="T26"/>
                <a:gd fmla="*/ 108 h 152" name="T27"/>
                <a:gd fmla="*/ 38 w 92" name="T28"/>
                <a:gd fmla="*/ 116 h 152" name="T29"/>
                <a:gd fmla="*/ 36 w 92" name="T30"/>
                <a:gd fmla="*/ 124 h 152" name="T31"/>
                <a:gd fmla="*/ 36 w 92" name="T32"/>
                <a:gd fmla="*/ 132 h 152" name="T33"/>
                <a:gd fmla="*/ 50 w 92" name="T34"/>
                <a:gd fmla="*/ 140 h 152" name="T35"/>
                <a:gd fmla="*/ 58 w 92" name="T36"/>
                <a:gd fmla="*/ 151 h 152" name="T37"/>
                <a:gd fmla="*/ 62 w 92" name="T38"/>
                <a:gd fmla="*/ 152 h 152" name="T39"/>
                <a:gd fmla="*/ 61 w 92" name="T40"/>
                <a:gd fmla="*/ 139 h 152" name="T41"/>
                <a:gd fmla="*/ 70 w 92" name="T42"/>
                <a:gd fmla="*/ 134 h 152" name="T43"/>
                <a:gd fmla="*/ 71 w 92" name="T44"/>
                <a:gd fmla="*/ 134 h 152" name="T45"/>
                <a:gd fmla="*/ 72 w 92" name="T46"/>
                <a:gd fmla="*/ 134 h 152" name="T47"/>
                <a:gd fmla="*/ 78 w 92" name="T48"/>
                <a:gd fmla="*/ 133 h 152" name="T49"/>
                <a:gd fmla="*/ 79 w 92" name="T50"/>
                <a:gd fmla="*/ 122 h 152" name="T51"/>
                <a:gd fmla="*/ 74 w 92" name="T52"/>
                <a:gd fmla="*/ 116 h 152" name="T53"/>
                <a:gd fmla="*/ 69 w 92" name="T54"/>
                <a:gd fmla="*/ 116 h 152" name="T55"/>
                <a:gd fmla="*/ 66 w 92" name="T56"/>
                <a:gd fmla="*/ 105 h 152" name="T57"/>
                <a:gd fmla="*/ 68 w 92" name="T58"/>
                <a:gd fmla="*/ 84 h 152" name="T59"/>
                <a:gd fmla="*/ 82 w 92" name="T60"/>
                <a:gd fmla="*/ 80 h 152" name="T61"/>
                <a:gd fmla="*/ 92 w 92" name="T62"/>
                <a:gd fmla="*/ 54 h 152" name="T63"/>
                <a:gd fmla="*/ 84 w 92" name="T64"/>
                <a:gd fmla="*/ 48 h 152" name="T65"/>
                <a:gd fmla="*/ 83 w 92" name="T66"/>
                <a:gd fmla="*/ 48 h 152" name="T67"/>
                <a:gd fmla="*/ 76 w 92" name="T68"/>
                <a:gd fmla="*/ 48 h 152" name="T69"/>
                <a:gd fmla="*/ 72 w 92" name="T70"/>
                <a:gd fmla="*/ 42 h 152" name="T71"/>
                <a:gd fmla="*/ 71 w 92" name="T72"/>
                <a:gd fmla="*/ 42 h 152" name="T73"/>
                <a:gd fmla="*/ 73 w 92" name="T74"/>
                <a:gd fmla="*/ 26 h 152" name="T75"/>
                <a:gd fmla="*/ 76 w 92" name="T76"/>
                <a:gd fmla="*/ 18 h 152" name="T77"/>
                <a:gd fmla="*/ 78 w 92" name="T78"/>
                <a:gd fmla="*/ 10 h 152" name="T79"/>
                <a:gd fmla="*/ 64 w 92" name="T80"/>
                <a:gd fmla="*/ 0 h 15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2" w="9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23" name="Freeform 9"/>
            <p:cNvSpPr/>
            <p:nvPr/>
          </p:nvSpPr>
          <p:spPr bwMode="auto">
            <a:xfrm rot="175386">
              <a:off x="2778118" y="2284139"/>
              <a:ext cx="1973402" cy="1492379"/>
            </a:xfrm>
            <a:custGeom>
              <a:gdLst>
                <a:gd fmla="*/ 639 w 652" name="T0"/>
                <a:gd fmla="*/ 228 h 493" name="T1"/>
                <a:gd fmla="*/ 612 w 652" name="T2"/>
                <a:gd fmla="*/ 204 h 493" name="T3"/>
                <a:gd fmla="*/ 596 w 652" name="T4"/>
                <a:gd fmla="*/ 184 h 493" name="T5"/>
                <a:gd fmla="*/ 520 w 652" name="T6"/>
                <a:gd fmla="*/ 166 h 493" name="T7"/>
                <a:gd fmla="*/ 524 w 652" name="T8"/>
                <a:gd fmla="*/ 90 h 493" name="T9"/>
                <a:gd fmla="*/ 470 w 652" name="T10"/>
                <a:gd fmla="*/ 25 h 493" name="T11"/>
                <a:gd fmla="*/ 443 w 652" name="T12"/>
                <a:gd fmla="*/ 7 h 493" name="T13"/>
                <a:gd fmla="*/ 401 w 652" name="T14"/>
                <a:gd fmla="*/ 61 h 493" name="T15"/>
                <a:gd fmla="*/ 309 w 652" name="T16"/>
                <a:gd fmla="*/ 112 h 493" name="T17"/>
                <a:gd fmla="*/ 291 w 652" name="T18"/>
                <a:gd fmla="*/ 115 h 493" name="T19"/>
                <a:gd fmla="*/ 237 w 652" name="T20"/>
                <a:gd fmla="*/ 110 h 493" name="T21"/>
                <a:gd fmla="*/ 245 w 652" name="T22"/>
                <a:gd fmla="*/ 168 h 493" name="T23"/>
                <a:gd fmla="*/ 234 w 652" name="T24"/>
                <a:gd fmla="*/ 198 h 493" name="T25"/>
                <a:gd fmla="*/ 226 w 652" name="T26"/>
                <a:gd fmla="*/ 196 h 493" name="T27"/>
                <a:gd fmla="*/ 202 w 652" name="T28"/>
                <a:gd fmla="*/ 224 h 493" name="T29"/>
                <a:gd fmla="*/ 165 w 652" name="T30"/>
                <a:gd fmla="*/ 234 h 493" name="T31"/>
                <a:gd fmla="*/ 92 w 652" name="T32"/>
                <a:gd fmla="*/ 253 h 493" name="T33"/>
                <a:gd fmla="*/ 53 w 652" name="T34"/>
                <a:gd fmla="*/ 247 h 493" name="T35"/>
                <a:gd fmla="*/ 33 w 652" name="T36"/>
                <a:gd fmla="*/ 240 h 493" name="T37"/>
                <a:gd fmla="*/ 5 w 652" name="T38"/>
                <a:gd fmla="*/ 284 h 493" name="T39"/>
                <a:gd fmla="*/ 27 w 652" name="T40"/>
                <a:gd fmla="*/ 303 h 493" name="T41"/>
                <a:gd fmla="*/ 21 w 652" name="T42"/>
                <a:gd fmla="*/ 356 h 493" name="T43"/>
                <a:gd fmla="*/ 21 w 652" name="T44"/>
                <a:gd fmla="*/ 367 h 493" name="T45"/>
                <a:gd fmla="*/ 60 w 652" name="T46"/>
                <a:gd fmla="*/ 417 h 493" name="T47"/>
                <a:gd fmla="*/ 85 w 652" name="T48"/>
                <a:gd fmla="*/ 443 h 493" name="T49"/>
                <a:gd fmla="*/ 105 w 652" name="T50"/>
                <a:gd fmla="*/ 490 h 493" name="T51"/>
                <a:gd fmla="*/ 130 w 652" name="T52"/>
                <a:gd fmla="*/ 493 h 493" name="T53"/>
                <a:gd fmla="*/ 145 w 652" name="T54"/>
                <a:gd fmla="*/ 466 h 493" name="T55"/>
                <a:gd fmla="*/ 165 w 652" name="T56"/>
                <a:gd fmla="*/ 468 h 493" name="T57"/>
                <a:gd fmla="*/ 230 w 652" name="T58"/>
                <a:gd fmla="*/ 465 h 493" name="T59"/>
                <a:gd fmla="*/ 251 w 652" name="T60"/>
                <a:gd fmla="*/ 480 h 493" name="T61"/>
                <a:gd fmla="*/ 285 w 652" name="T62"/>
                <a:gd fmla="*/ 480 h 493" name="T63"/>
                <a:gd fmla="*/ 360 w 652" name="T64"/>
                <a:gd fmla="*/ 470 h 493" name="T65"/>
                <a:gd fmla="*/ 413 w 652" name="T66"/>
                <a:gd fmla="*/ 472 h 493" name="T67"/>
                <a:gd fmla="*/ 446 w 652" name="T68"/>
                <a:gd fmla="*/ 484 h 493" name="T69"/>
                <a:gd fmla="*/ 473 w 652" name="T70"/>
                <a:gd fmla="*/ 491 h 493" name="T71"/>
                <a:gd fmla="*/ 469 w 652" name="T72"/>
                <a:gd fmla="*/ 470 h 493" name="T73"/>
                <a:gd fmla="*/ 477 w 652" name="T74"/>
                <a:gd fmla="*/ 460 h 493" name="T75"/>
                <a:gd fmla="*/ 479 w 652" name="T76"/>
                <a:gd fmla="*/ 446 h 493" name="T77"/>
                <a:gd fmla="*/ 461 w 652" name="T78"/>
                <a:gd fmla="*/ 428 h 493" name="T79"/>
                <a:gd fmla="*/ 462 w 652" name="T80"/>
                <a:gd fmla="*/ 414 h 493" name="T81"/>
                <a:gd fmla="*/ 494 w 652" name="T82"/>
                <a:gd fmla="*/ 396 h 493" name="T83"/>
                <a:gd fmla="*/ 527 w 652" name="T84"/>
                <a:gd fmla="*/ 390 h 493" name="T85"/>
                <a:gd fmla="*/ 544 w 652" name="T86"/>
                <a:gd fmla="*/ 375 h 493" name="T87"/>
                <a:gd fmla="*/ 545 w 652" name="T88"/>
                <a:gd fmla="*/ 367 h 493" name="T89"/>
                <a:gd fmla="*/ 547 w 652" name="T90"/>
                <a:gd fmla="*/ 343 h 493" name="T91"/>
                <a:gd fmla="*/ 585 w 652" name="T92"/>
                <a:gd fmla="*/ 314 h 493" name="T93"/>
                <a:gd fmla="*/ 603 w 652" name="T94"/>
                <a:gd fmla="*/ 302 h 493" name="T95"/>
                <a:gd fmla="*/ 635 w 652" name="T96"/>
                <a:gd fmla="*/ 294 h 493" name="T97"/>
                <a:gd fmla="*/ 648 w 652" name="T98"/>
                <a:gd fmla="*/ 281 h 493" name="T99"/>
                <a:gd fmla="*/ 651 w 652" name="T100"/>
                <a:gd fmla="*/ 266 h 49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92" w="652">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24" name="Freeform 10"/>
            <p:cNvSpPr/>
            <p:nvPr/>
          </p:nvSpPr>
          <p:spPr bwMode="auto">
            <a:xfrm rot="175386">
              <a:off x="4013163" y="3500872"/>
              <a:ext cx="1227759" cy="881585"/>
            </a:xfrm>
            <a:custGeom>
              <a:gdLst>
                <a:gd fmla="*/ 241 w 406" name="T0"/>
                <a:gd fmla="*/ 29 h 291" name="T1"/>
                <a:gd fmla="*/ 228 w 406" name="T2"/>
                <a:gd fmla="*/ 42 h 291" name="T3"/>
                <a:gd fmla="*/ 190 w 406" name="T4"/>
                <a:gd fmla="*/ 14 h 291" name="T5"/>
                <a:gd fmla="*/ 178 w 406" name="T6"/>
                <a:gd fmla="*/ 9 h 291" name="T7"/>
                <a:gd fmla="*/ 144 w 406" name="T8"/>
                <a:gd fmla="*/ 2 h 291" name="T9"/>
                <a:gd fmla="*/ 114 w 406" name="T10"/>
                <a:gd fmla="*/ 5 h 291" name="T11"/>
                <a:gd fmla="*/ 98 w 406" name="T12"/>
                <a:gd fmla="*/ 10 h 291" name="T13"/>
                <a:gd fmla="*/ 72 w 406" name="T14"/>
                <a:gd fmla="*/ 13 h 291" name="T15"/>
                <a:gd fmla="*/ 41 w 406" name="T16"/>
                <a:gd fmla="*/ 20 h 291" name="T17"/>
                <a:gd fmla="*/ 49 w 406" name="T18"/>
                <a:gd fmla="*/ 45 h 291" name="T19"/>
                <a:gd fmla="*/ 62 w 406" name="T20"/>
                <a:gd fmla="*/ 65 h 291" name="T21"/>
                <a:gd fmla="*/ 52 w 406" name="T22"/>
                <a:gd fmla="*/ 89 h 291" name="T23"/>
                <a:gd fmla="*/ 56 w 406" name="T24"/>
                <a:gd fmla="*/ 102 h 291" name="T25"/>
                <a:gd fmla="*/ 30 w 406" name="T26"/>
                <a:gd fmla="*/ 105 h 291" name="T27"/>
                <a:gd fmla="*/ 10 w 406" name="T28"/>
                <a:gd fmla="*/ 121 h 291" name="T29"/>
                <a:gd fmla="*/ 2 w 406" name="T30"/>
                <a:gd fmla="*/ 136 h 291" name="T31"/>
                <a:gd fmla="*/ 5 w 406" name="T32"/>
                <a:gd fmla="*/ 169 h 291" name="T33"/>
                <a:gd fmla="*/ 8 w 406" name="T34"/>
                <a:gd fmla="*/ 197 h 291" name="T35"/>
                <a:gd fmla="*/ 38 w 406" name="T36"/>
                <a:gd fmla="*/ 209 h 291" name="T37"/>
                <a:gd fmla="*/ 50 w 406" name="T38"/>
                <a:gd fmla="*/ 217 h 291" name="T39"/>
                <a:gd fmla="*/ 63 w 406" name="T40"/>
                <a:gd fmla="*/ 229 h 291" name="T41"/>
                <a:gd fmla="*/ 93 w 406" name="T42"/>
                <a:gd fmla="*/ 241 h 291" name="T43"/>
                <a:gd fmla="*/ 136 w 406" name="T44"/>
                <a:gd fmla="*/ 250 h 291" name="T45"/>
                <a:gd fmla="*/ 158 w 406" name="T46"/>
                <a:gd fmla="*/ 256 h 291" name="T47"/>
                <a:gd fmla="*/ 170 w 406" name="T48"/>
                <a:gd fmla="*/ 268 h 291" name="T49"/>
                <a:gd fmla="*/ 174 w 406" name="T50"/>
                <a:gd fmla="*/ 277 h 291" name="T51"/>
                <a:gd fmla="*/ 183 w 406" name="T52"/>
                <a:gd fmla="*/ 289 h 291" name="T53"/>
                <a:gd fmla="*/ 195 w 406" name="T54"/>
                <a:gd fmla="*/ 284 h 291" name="T55"/>
                <a:gd fmla="*/ 210 w 406" name="T56"/>
                <a:gd fmla="*/ 279 h 291" name="T57"/>
                <a:gd fmla="*/ 222 w 406" name="T58"/>
                <a:gd fmla="*/ 276 h 291" name="T59"/>
                <a:gd fmla="*/ 226 w 406" name="T60"/>
                <a:gd fmla="*/ 261 h 291" name="T61"/>
                <a:gd fmla="*/ 242 w 406" name="T62"/>
                <a:gd fmla="*/ 235 h 291" name="T63"/>
                <a:gd fmla="*/ 239 w 406" name="T64"/>
                <a:gd fmla="*/ 210 h 291" name="T65"/>
                <a:gd fmla="*/ 246 w 406" name="T66"/>
                <a:gd fmla="*/ 203 h 291" name="T67"/>
                <a:gd fmla="*/ 278 w 406" name="T68"/>
                <a:gd fmla="*/ 213 h 291" name="T69"/>
                <a:gd fmla="*/ 284 w 406" name="T70"/>
                <a:gd fmla="*/ 231 h 291" name="T71"/>
                <a:gd fmla="*/ 299 w 406" name="T72"/>
                <a:gd fmla="*/ 249 h 291" name="T73"/>
                <a:gd fmla="*/ 325 w 406" name="T74"/>
                <a:gd fmla="*/ 259 h 291" name="T75"/>
                <a:gd fmla="*/ 332 w 406" name="T76"/>
                <a:gd fmla="*/ 261 h 291" name="T77"/>
                <a:gd fmla="*/ 350 w 406" name="T78"/>
                <a:gd fmla="*/ 254 h 291" name="T79"/>
                <a:gd fmla="*/ 361 w 406" name="T80"/>
                <a:gd fmla="*/ 236 h 291" name="T81"/>
                <a:gd fmla="*/ 346 w 406" name="T82"/>
                <a:gd fmla="*/ 229 h 291" name="T83"/>
                <a:gd fmla="*/ 367 w 406" name="T84"/>
                <a:gd fmla="*/ 203 h 291" name="T85"/>
                <a:gd fmla="*/ 376 w 406" name="T86"/>
                <a:gd fmla="*/ 175 h 291" name="T87"/>
                <a:gd fmla="*/ 402 w 406" name="T88"/>
                <a:gd fmla="*/ 145 h 291" name="T89"/>
                <a:gd fmla="*/ 400 w 406" name="T90"/>
                <a:gd fmla="*/ 127 h 291" name="T91"/>
                <a:gd fmla="*/ 382 w 406" name="T92"/>
                <a:gd fmla="*/ 84 h 291" name="T93"/>
                <a:gd fmla="*/ 368 w 406" name="T94"/>
                <a:gd fmla="*/ 79 h 291" name="T95"/>
                <a:gd fmla="*/ 336 w 406" name="T96"/>
                <a:gd fmla="*/ 50 h 291" name="T97"/>
                <a:gd fmla="*/ 328 w 406" name="T98"/>
                <a:gd fmla="*/ 53 h 291" name="T99"/>
                <a:gd fmla="*/ 308 w 406" name="T100"/>
                <a:gd fmla="*/ 39 h 291" name="T101"/>
                <a:gd fmla="*/ 281 w 406" name="T102"/>
                <a:gd fmla="*/ 25 h 291" name="T103"/>
                <a:gd fmla="*/ 272 w 406" name="T104"/>
                <a:gd fmla="*/ 27 h 291" name="T105"/>
                <a:gd fmla="*/ 242 w 406" name="T106"/>
                <a:gd fmla="*/ 15 h 2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91" w="406">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25" name="Freeform 11"/>
            <p:cNvSpPr/>
            <p:nvPr/>
          </p:nvSpPr>
          <p:spPr bwMode="auto">
            <a:xfrm rot="175386">
              <a:off x="4684727" y="4149309"/>
              <a:ext cx="1061385" cy="932586"/>
            </a:xfrm>
            <a:custGeom>
              <a:gdLst>
                <a:gd fmla="*/ 10 w 351" name="T0"/>
                <a:gd fmla="*/ 14 h 308" name="T1"/>
                <a:gd fmla="*/ 9 w 351" name="T2"/>
                <a:gd fmla="*/ 35 h 308" name="T3"/>
                <a:gd fmla="*/ 5 w 351" name="T4"/>
                <a:gd fmla="*/ 57 h 308" name="T5"/>
                <a:gd fmla="*/ 19 w 351" name="T6"/>
                <a:gd fmla="*/ 69 h 308" name="T7"/>
                <a:gd fmla="*/ 35 w 351" name="T8"/>
                <a:gd fmla="*/ 97 h 308" name="T9"/>
                <a:gd fmla="*/ 37 w 351" name="T10"/>
                <a:gd fmla="*/ 122 h 308" name="T11"/>
                <a:gd fmla="*/ 45 w 351" name="T12"/>
                <a:gd fmla="*/ 143 h 308" name="T13"/>
                <a:gd fmla="*/ 50 w 351" name="T14"/>
                <a:gd fmla="*/ 175 h 308" name="T15"/>
                <a:gd fmla="*/ 47 w 351" name="T16"/>
                <a:gd fmla="*/ 218 h 308" name="T17"/>
                <a:gd fmla="*/ 55 w 351" name="T18"/>
                <a:gd fmla="*/ 231 h 308" name="T19"/>
                <a:gd fmla="*/ 62 w 351" name="T20"/>
                <a:gd fmla="*/ 213 h 308" name="T21"/>
                <a:gd fmla="*/ 78 w 351" name="T22"/>
                <a:gd fmla="*/ 220 h 308" name="T23"/>
                <a:gd fmla="*/ 85 w 351" name="T24"/>
                <a:gd fmla="*/ 237 h 308" name="T25"/>
                <a:gd fmla="*/ 102 w 351" name="T26"/>
                <a:gd fmla="*/ 239 h 308" name="T27"/>
                <a:gd fmla="*/ 119 w 351" name="T28"/>
                <a:gd fmla="*/ 279 h 308" name="T29"/>
                <a:gd fmla="*/ 123 w 351" name="T30"/>
                <a:gd fmla="*/ 299 h 308" name="T31"/>
                <a:gd fmla="*/ 131 w 351" name="T32"/>
                <a:gd fmla="*/ 308 h 308" name="T33"/>
                <a:gd fmla="*/ 153 w 351" name="T34"/>
                <a:gd fmla="*/ 293 h 308" name="T35"/>
                <a:gd fmla="*/ 164 w 351" name="T36"/>
                <a:gd fmla="*/ 268 h 308" name="T37"/>
                <a:gd fmla="*/ 173 w 351" name="T38"/>
                <a:gd fmla="*/ 255 h 308" name="T39"/>
                <a:gd fmla="*/ 187 w 351" name="T40"/>
                <a:gd fmla="*/ 235 h 308" name="T41"/>
                <a:gd fmla="*/ 195 w 351" name="T42"/>
                <a:gd fmla="*/ 218 h 308" name="T43"/>
                <a:gd fmla="*/ 221 w 351" name="T44"/>
                <a:gd fmla="*/ 225 h 308" name="T45"/>
                <a:gd fmla="*/ 229 w 351" name="T46"/>
                <a:gd fmla="*/ 236 h 308" name="T47"/>
                <a:gd fmla="*/ 240 w 351" name="T48"/>
                <a:gd fmla="*/ 233 h 308" name="T49"/>
                <a:gd fmla="*/ 255 w 351" name="T50"/>
                <a:gd fmla="*/ 249 h 308" name="T51"/>
                <a:gd fmla="*/ 275 w 351" name="T52"/>
                <a:gd fmla="*/ 233 h 308" name="T53"/>
                <a:gd fmla="*/ 264 w 351" name="T54"/>
                <a:gd fmla="*/ 229 h 308" name="T55"/>
                <a:gd fmla="*/ 259 w 351" name="T56"/>
                <a:gd fmla="*/ 210 h 308" name="T57"/>
                <a:gd fmla="*/ 275 w 351" name="T58"/>
                <a:gd fmla="*/ 209 h 308" name="T59"/>
                <a:gd fmla="*/ 259 w 351" name="T60"/>
                <a:gd fmla="*/ 187 h 308" name="T61"/>
                <a:gd fmla="*/ 255 w 351" name="T62"/>
                <a:gd fmla="*/ 163 h 308" name="T63"/>
                <a:gd fmla="*/ 303 w 351" name="T64"/>
                <a:gd fmla="*/ 143 h 308" name="T65"/>
                <a:gd fmla="*/ 327 w 351" name="T66"/>
                <a:gd fmla="*/ 121 h 308" name="T67"/>
                <a:gd fmla="*/ 333 w 351" name="T68"/>
                <a:gd fmla="*/ 111 h 308" name="T69"/>
                <a:gd fmla="*/ 343 w 351" name="T70"/>
                <a:gd fmla="*/ 85 h 308" name="T71"/>
                <a:gd fmla="*/ 325 w 351" name="T72"/>
                <a:gd fmla="*/ 78 h 308" name="T73"/>
                <a:gd fmla="*/ 315 w 351" name="T74"/>
                <a:gd fmla="*/ 68 h 308" name="T75"/>
                <a:gd fmla="*/ 304 w 351" name="T76"/>
                <a:gd fmla="*/ 73 h 308" name="T77"/>
                <a:gd fmla="*/ 298 w 351" name="T78"/>
                <a:gd fmla="*/ 63 h 308" name="T79"/>
                <a:gd fmla="*/ 287 w 351" name="T80"/>
                <a:gd fmla="*/ 62 h 308" name="T81"/>
                <a:gd fmla="*/ 263 w 351" name="T82"/>
                <a:gd fmla="*/ 58 h 308" name="T83"/>
                <a:gd fmla="*/ 253 w 351" name="T84"/>
                <a:gd fmla="*/ 59 h 308" name="T85"/>
                <a:gd fmla="*/ 219 w 351" name="T86"/>
                <a:gd fmla="*/ 55 h 308" name="T87"/>
                <a:gd fmla="*/ 217 w 351" name="T88"/>
                <a:gd fmla="*/ 39 h 308" name="T89"/>
                <a:gd fmla="*/ 180 w 351" name="T90"/>
                <a:gd fmla="*/ 16 h 308" name="T91"/>
                <a:gd fmla="*/ 163 w 351" name="T92"/>
                <a:gd fmla="*/ 5 h 308" name="T93"/>
                <a:gd fmla="*/ 160 w 351" name="T94"/>
                <a:gd fmla="*/ 31 h 308" name="T95"/>
                <a:gd fmla="*/ 140 w 351" name="T96"/>
                <a:gd fmla="*/ 33 h 308" name="T97"/>
                <a:gd fmla="*/ 131 w 351" name="T98"/>
                <a:gd fmla="*/ 41 h 308" name="T99"/>
                <a:gd fmla="*/ 122 w 351" name="T100"/>
                <a:gd fmla="*/ 55 h 308" name="T101"/>
                <a:gd fmla="*/ 95 w 351" name="T102"/>
                <a:gd fmla="*/ 67 h 308" name="T103"/>
                <a:gd fmla="*/ 77 w 351" name="T104"/>
                <a:gd fmla="*/ 50 h 308" name="T105"/>
                <a:gd fmla="*/ 63 w 351" name="T106"/>
                <a:gd fmla="*/ 47 h 308" name="T107"/>
                <a:gd fmla="*/ 49 w 351" name="T108"/>
                <a:gd fmla="*/ 31 h 308" name="T109"/>
                <a:gd fmla="*/ 34 w 351" name="T110"/>
                <a:gd fmla="*/ 7 h 30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08" w="351">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27" name="Freeform 12"/>
            <p:cNvSpPr/>
            <p:nvPr/>
          </p:nvSpPr>
          <p:spPr bwMode="auto">
            <a:xfrm rot="175386">
              <a:off x="2932348" y="3702445"/>
              <a:ext cx="1904180" cy="1156017"/>
            </a:xfrm>
            <a:custGeom>
              <a:gdLst>
                <a:gd fmla="*/ 67 w 629" name="T0"/>
                <a:gd fmla="*/ 18 h 382" name="T1"/>
                <a:gd fmla="*/ 34 w 629" name="T2"/>
                <a:gd fmla="*/ 29 h 382" name="T3"/>
                <a:gd fmla="*/ 21 w 629" name="T4"/>
                <a:gd fmla="*/ 54 h 382" name="T5"/>
                <a:gd fmla="*/ 10 w 629" name="T6"/>
                <a:gd fmla="*/ 105 h 382" name="T7"/>
                <a:gd fmla="*/ 9 w 629" name="T8"/>
                <a:gd fmla="*/ 119 h 382" name="T9"/>
                <a:gd fmla="*/ 31 w 629" name="T10"/>
                <a:gd fmla="*/ 166 h 382" name="T11"/>
                <a:gd fmla="*/ 65 w 629" name="T12"/>
                <a:gd fmla="*/ 204 h 382" name="T13"/>
                <a:gd fmla="*/ 92 w 629" name="T14"/>
                <a:gd fmla="*/ 196 h 382" name="T15"/>
                <a:gd fmla="*/ 118 w 629" name="T16"/>
                <a:gd fmla="*/ 230 h 382" name="T17"/>
                <a:gd fmla="*/ 145 w 629" name="T18"/>
                <a:gd fmla="*/ 250 h 382" name="T19"/>
                <a:gd fmla="*/ 157 w 629" name="T20"/>
                <a:gd fmla="*/ 271 h 382" name="T21"/>
                <a:gd fmla="*/ 189 w 629" name="T22"/>
                <a:gd fmla="*/ 293 h 382" name="T23"/>
                <a:gd fmla="*/ 204 w 629" name="T24"/>
                <a:gd fmla="*/ 302 h 382" name="T25"/>
                <a:gd fmla="*/ 236 w 629" name="T26"/>
                <a:gd fmla="*/ 314 h 382" name="T27"/>
                <a:gd fmla="*/ 299 w 629" name="T28"/>
                <a:gd fmla="*/ 324 h 382" name="T29"/>
                <a:gd fmla="*/ 297 w 629" name="T30"/>
                <a:gd fmla="*/ 350 h 382" name="T31"/>
                <a:gd fmla="*/ 387 w 629" name="T32"/>
                <a:gd fmla="*/ 339 h 382" name="T33"/>
                <a:gd fmla="*/ 397 w 629" name="T34"/>
                <a:gd fmla="*/ 369 h 382" name="T35"/>
                <a:gd fmla="*/ 479 w 629" name="T36"/>
                <a:gd fmla="*/ 357 h 382" name="T37"/>
                <a:gd fmla="*/ 513 w 629" name="T38"/>
                <a:gd fmla="*/ 340 h 382" name="T39"/>
                <a:gd fmla="*/ 569 w 629" name="T40"/>
                <a:gd fmla="*/ 360 h 382" name="T41"/>
                <a:gd fmla="*/ 570 w 629" name="T42"/>
                <a:gd fmla="*/ 358 h 382" name="T43"/>
                <a:gd fmla="*/ 597 w 629" name="T44"/>
                <a:gd fmla="*/ 348 h 382" name="T45"/>
                <a:gd fmla="*/ 608 w 629" name="T46"/>
                <a:gd fmla="*/ 332 h 382" name="T47"/>
                <a:gd fmla="*/ 624 w 629" name="T48"/>
                <a:gd fmla="*/ 281 h 382" name="T49"/>
                <a:gd fmla="*/ 617 w 629" name="T50"/>
                <a:gd fmla="*/ 248 h 382" name="T51"/>
                <a:gd fmla="*/ 601 w 629" name="T52"/>
                <a:gd fmla="*/ 207 h 382" name="T53"/>
                <a:gd fmla="*/ 593 w 629" name="T54"/>
                <a:gd fmla="*/ 192 h 382" name="T55"/>
                <a:gd fmla="*/ 583 w 629" name="T56"/>
                <a:gd fmla="*/ 197 h 382" name="T57"/>
                <a:gd fmla="*/ 558 w 629" name="T58"/>
                <a:gd fmla="*/ 203 h 382" name="T59"/>
                <a:gd fmla="*/ 532 w 629" name="T60"/>
                <a:gd fmla="*/ 214 h 382" name="T61"/>
                <a:gd fmla="*/ 513 w 629" name="T62"/>
                <a:gd fmla="*/ 190 h 382" name="T63"/>
                <a:gd fmla="*/ 496 w 629" name="T64"/>
                <a:gd fmla="*/ 172 h 382" name="T65"/>
                <a:gd fmla="*/ 443 w 629" name="T66"/>
                <a:gd fmla="*/ 166 h 382" name="T67"/>
                <a:gd fmla="*/ 403 w 629" name="T68"/>
                <a:gd fmla="*/ 150 h 382" name="T69"/>
                <a:gd fmla="*/ 389 w 629" name="T70"/>
                <a:gd fmla="*/ 134 h 382" name="T71"/>
                <a:gd fmla="*/ 369 w 629" name="T72"/>
                <a:gd fmla="*/ 136 h 382" name="T73"/>
                <a:gd fmla="*/ 347 w 629" name="T74"/>
                <a:gd fmla="*/ 98 h 382" name="T75"/>
                <a:gd fmla="*/ 356 w 629" name="T76"/>
                <a:gd fmla="*/ 74 h 382" name="T77"/>
                <a:gd fmla="*/ 357 w 629" name="T78"/>
                <a:gd fmla="*/ 40 h 382" name="T79"/>
                <a:gd fmla="*/ 357 w 629" name="T80"/>
                <a:gd fmla="*/ 22 h 382" name="T81"/>
                <a:gd fmla="*/ 355 w 629" name="T82"/>
                <a:gd fmla="*/ 20 h 382" name="T83"/>
                <a:gd fmla="*/ 347 w 629" name="T84"/>
                <a:gd fmla="*/ 15 h 382" name="T85"/>
                <a:gd fmla="*/ 305 w 629" name="T86"/>
                <a:gd fmla="*/ 2 h 382" name="T87"/>
                <a:gd fmla="*/ 260 w 629" name="T88"/>
                <a:gd fmla="*/ 12 h 382" name="T89"/>
                <a:gd fmla="*/ 221 w 629" name="T90"/>
                <a:gd fmla="*/ 18 h 382" name="T91"/>
                <a:gd fmla="*/ 206 w 629" name="T92"/>
                <a:gd fmla="*/ 20 h 382" name="T93"/>
                <a:gd fmla="*/ 171 w 629" name="T94"/>
                <a:gd fmla="*/ 18 h 382" name="T95"/>
                <a:gd fmla="*/ 152 w 629" name="T96"/>
                <a:gd fmla="*/ 0 h 382" name="T97"/>
                <a:gd fmla="*/ 135 w 629" name="T98"/>
                <a:gd fmla="*/ 10 h 382" name="T99"/>
                <a:gd fmla="*/ 92 w 629" name="T100"/>
                <a:gd fmla="*/ 6 h 38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82" w="629">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28" name="Freeform 13"/>
            <p:cNvSpPr/>
            <p:nvPr/>
          </p:nvSpPr>
          <p:spPr bwMode="auto">
            <a:xfrm rot="175386">
              <a:off x="4622795" y="4726103"/>
              <a:ext cx="858582" cy="896157"/>
            </a:xfrm>
            <a:custGeom>
              <a:gdLst>
                <a:gd fmla="*/ 10 w 284" name="T0"/>
                <a:gd fmla="*/ 182 h 296" name="T1"/>
                <a:gd fmla="*/ 41 w 284" name="T2"/>
                <a:gd fmla="*/ 181 h 296" name="T3"/>
                <a:gd fmla="*/ 42 w 284" name="T4"/>
                <a:gd fmla="*/ 195 h 296" name="T5"/>
                <a:gd fmla="*/ 68 w 284" name="T6"/>
                <a:gd fmla="*/ 221 h 296" name="T7"/>
                <a:gd fmla="*/ 72 w 284" name="T8"/>
                <a:gd fmla="*/ 260 h 296" name="T9"/>
                <a:gd fmla="*/ 110 w 284" name="T10"/>
                <a:gd fmla="*/ 270 h 296" name="T11"/>
                <a:gd fmla="*/ 118 w 284" name="T12"/>
                <a:gd fmla="*/ 282 h 296" name="T13"/>
                <a:gd fmla="*/ 136 w 284" name="T14"/>
                <a:gd fmla="*/ 296 h 296" name="T15"/>
                <a:gd fmla="*/ 136 w 284" name="T16"/>
                <a:gd fmla="*/ 284 h 296" name="T17"/>
                <a:gd fmla="*/ 135 w 284" name="T18"/>
                <a:gd fmla="*/ 244 h 296" name="T19"/>
                <a:gd fmla="*/ 162 w 284" name="T20"/>
                <a:gd fmla="*/ 236 h 296" name="T21"/>
                <a:gd fmla="*/ 190 w 284" name="T22"/>
                <a:gd fmla="*/ 236 h 296" name="T23"/>
                <a:gd fmla="*/ 220 w 284" name="T24"/>
                <a:gd fmla="*/ 233 h 296" name="T25"/>
                <a:gd fmla="*/ 256 w 284" name="T26"/>
                <a:gd fmla="*/ 211 h 296" name="T27"/>
                <a:gd fmla="*/ 265 w 284" name="T28"/>
                <a:gd fmla="*/ 214 h 296" name="T29"/>
                <a:gd fmla="*/ 270 w 284" name="T30"/>
                <a:gd fmla="*/ 216 h 296" name="T31"/>
                <a:gd fmla="*/ 284 w 284" name="T32"/>
                <a:gd fmla="*/ 205 h 296" name="T33"/>
                <a:gd fmla="*/ 274 w 284" name="T34"/>
                <a:gd fmla="*/ 194 h 296" name="T35"/>
                <a:gd fmla="*/ 252 w 284" name="T36"/>
                <a:gd fmla="*/ 180 h 296" name="T37"/>
                <a:gd fmla="*/ 236 w 284" name="T38"/>
                <a:gd fmla="*/ 182 h 296" name="T39"/>
                <a:gd fmla="*/ 230 w 284" name="T40"/>
                <a:gd fmla="*/ 170 h 296" name="T41"/>
                <a:gd fmla="*/ 234 w 284" name="T42"/>
                <a:gd fmla="*/ 155 h 296" name="T43"/>
                <a:gd fmla="*/ 226 w 284" name="T44"/>
                <a:gd fmla="*/ 136 h 296" name="T45"/>
                <a:gd fmla="*/ 232 w 284" name="T46"/>
                <a:gd fmla="*/ 106 h 296" name="T47"/>
                <a:gd fmla="*/ 216 w 284" name="T48"/>
                <a:gd fmla="*/ 102 h 296" name="T49"/>
                <a:gd fmla="*/ 200 w 284" name="T50"/>
                <a:gd fmla="*/ 84 h 296" name="T51"/>
                <a:gd fmla="*/ 198 w 284" name="T52"/>
                <a:gd fmla="*/ 74 h 296" name="T53"/>
                <a:gd fmla="*/ 206 w 284" name="T54"/>
                <a:gd fmla="*/ 66 h 296" name="T55"/>
                <a:gd fmla="*/ 236 w 284" name="T56"/>
                <a:gd fmla="*/ 63 h 296" name="T57"/>
                <a:gd fmla="*/ 243 w 284" name="T58"/>
                <a:gd fmla="*/ 66 h 296" name="T59"/>
                <a:gd fmla="*/ 256 w 284" name="T60"/>
                <a:gd fmla="*/ 54 h 296" name="T61"/>
                <a:gd fmla="*/ 235 w 284" name="T62"/>
                <a:gd fmla="*/ 52 h 296" name="T63"/>
                <a:gd fmla="*/ 227 w 284" name="T64"/>
                <a:gd fmla="*/ 44 h 296" name="T65"/>
                <a:gd fmla="*/ 222 w 284" name="T66"/>
                <a:gd fmla="*/ 22 h 296" name="T67"/>
                <a:gd fmla="*/ 198 w 284" name="T68"/>
                <a:gd fmla="*/ 34 h 296" name="T69"/>
                <a:gd fmla="*/ 201 w 284" name="T70"/>
                <a:gd fmla="*/ 50 h 296" name="T71"/>
                <a:gd fmla="*/ 193 w 284" name="T72"/>
                <a:gd fmla="*/ 62 h 296" name="T73"/>
                <a:gd fmla="*/ 183 w 284" name="T74"/>
                <a:gd fmla="*/ 85 h 296" name="T75"/>
                <a:gd fmla="*/ 183 w 284" name="T76"/>
                <a:gd fmla="*/ 98 h 296" name="T77"/>
                <a:gd fmla="*/ 178 w 284" name="T78"/>
                <a:gd fmla="*/ 104 h 296" name="T79"/>
                <a:gd fmla="*/ 173 w 284" name="T80"/>
                <a:gd fmla="*/ 107 h 296" name="T81"/>
                <a:gd fmla="*/ 154 w 284" name="T82"/>
                <a:gd fmla="*/ 112 h 296" name="T83"/>
                <a:gd fmla="*/ 138 w 284" name="T84"/>
                <a:gd fmla="*/ 110 h 296" name="T85"/>
                <a:gd fmla="*/ 129 w 284" name="T86"/>
                <a:gd fmla="*/ 106 h 296" name="T87"/>
                <a:gd fmla="*/ 122 w 284" name="T88"/>
                <a:gd fmla="*/ 84 h 296" name="T89"/>
                <a:gd fmla="*/ 113 w 284" name="T90"/>
                <a:gd fmla="*/ 64 h 296" name="T91"/>
                <a:gd fmla="*/ 110 w 284" name="T92"/>
                <a:gd fmla="*/ 57 h 296" name="T93"/>
                <a:gd fmla="*/ 100 w 284" name="T94"/>
                <a:gd fmla="*/ 52 h 296" name="T95"/>
                <a:gd fmla="*/ 86 w 284" name="T96"/>
                <a:gd fmla="*/ 44 h 296" name="T97"/>
                <a:gd fmla="*/ 86 w 284" name="T98"/>
                <a:gd fmla="*/ 35 h 296" name="T99"/>
                <a:gd fmla="*/ 77 w 284" name="T100"/>
                <a:gd fmla="*/ 29 h 296" name="T101"/>
                <a:gd fmla="*/ 61 w 284" name="T102"/>
                <a:gd fmla="*/ 42 h 296" name="T103"/>
                <a:gd fmla="*/ 50 w 284" name="T104"/>
                <a:gd fmla="*/ 21 h 296" name="T105"/>
                <a:gd fmla="*/ 40 w 284" name="T106"/>
                <a:gd fmla="*/ 10 h 296" name="T107"/>
                <a:gd fmla="*/ 28 w 284" name="T108"/>
                <a:gd fmla="*/ 33 h 296" name="T109"/>
                <a:gd fmla="*/ 28 w 284" name="T110"/>
                <a:gd fmla="*/ 54 h 296" name="T111"/>
                <a:gd fmla="*/ 46 w 284" name="T112"/>
                <a:gd fmla="*/ 70 h 296" name="T113"/>
                <a:gd fmla="*/ 31 w 284" name="T114"/>
                <a:gd fmla="*/ 128 h 296" name="T115"/>
                <a:gd fmla="*/ 2 w 284" name="T116"/>
                <a:gd fmla="*/ 174 h 296" name="T117"/>
                <a:gd fmla="*/ 2 w 284" name="T118"/>
                <a:gd fmla="*/ 182 h 29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96" w="284">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29" name="Freeform 14"/>
            <p:cNvSpPr/>
            <p:nvPr/>
          </p:nvSpPr>
          <p:spPr bwMode="auto">
            <a:xfrm rot="175386">
              <a:off x="5249423" y="4738246"/>
              <a:ext cx="581699" cy="502722"/>
            </a:xfrm>
            <a:custGeom>
              <a:gdLst>
                <a:gd fmla="*/ 142 w 192" name="T0"/>
                <a:gd fmla="*/ 7 h 166" name="T1"/>
                <a:gd fmla="*/ 131 w 192" name="T2"/>
                <a:gd fmla="*/ 10 h 166" name="T3"/>
                <a:gd fmla="*/ 129 w 192" name="T4"/>
                <a:gd fmla="*/ 0 h 166" name="T5"/>
                <a:gd fmla="*/ 125 w 192" name="T6"/>
                <a:gd fmla="*/ 10 h 166" name="T7"/>
                <a:gd fmla="*/ 119 w 192" name="T8"/>
                <a:gd fmla="*/ 18 h 166" name="T9"/>
                <a:gd fmla="*/ 108 w 192" name="T10"/>
                <a:gd fmla="*/ 17 h 166" name="T11"/>
                <a:gd fmla="*/ 106 w 192" name="T12"/>
                <a:gd fmla="*/ 25 h 166" name="T13"/>
                <a:gd fmla="*/ 94 w 192" name="T14"/>
                <a:gd fmla="*/ 28 h 166" name="T15"/>
                <a:gd fmla="*/ 90 w 192" name="T16"/>
                <a:gd fmla="*/ 30 h 166" name="T17"/>
                <a:gd fmla="*/ 80 w 192" name="T18"/>
                <a:gd fmla="*/ 26 h 166" name="T19"/>
                <a:gd fmla="*/ 73 w 192" name="T20"/>
                <a:gd fmla="*/ 24 h 166" name="T21"/>
                <a:gd fmla="*/ 84 w 192" name="T22"/>
                <a:gd fmla="*/ 40 h 166" name="T23"/>
                <a:gd fmla="*/ 90 w 192" name="T24"/>
                <a:gd fmla="*/ 46 h 166" name="T25"/>
                <a:gd fmla="*/ 88 w 192" name="T26"/>
                <a:gd fmla="*/ 55 h 166" name="T27"/>
                <a:gd fmla="*/ 69 w 192" name="T28"/>
                <a:gd fmla="*/ 64 h 166" name="T29"/>
                <a:gd fmla="*/ 62 w 192" name="T30"/>
                <a:gd fmla="*/ 65 h 166" name="T31"/>
                <a:gd fmla="*/ 55 w 192" name="T32"/>
                <a:gd fmla="*/ 63 h 166" name="T33"/>
                <a:gd fmla="*/ 47 w 192" name="T34"/>
                <a:gd fmla="*/ 71 h 166" name="T35"/>
                <a:gd fmla="*/ 39 w 192" name="T36"/>
                <a:gd fmla="*/ 74 h 166" name="T37"/>
                <a:gd fmla="*/ 8 w 192" name="T38"/>
                <a:gd fmla="*/ 74 h 166" name="T39"/>
                <a:gd fmla="*/ 4 w 192" name="T40"/>
                <a:gd fmla="*/ 96 h 166" name="T41"/>
                <a:gd fmla="*/ 11 w 192" name="T42"/>
                <a:gd fmla="*/ 100 h 166" name="T43"/>
                <a:gd fmla="*/ 15 w 192" name="T44"/>
                <a:gd fmla="*/ 95 h 166" name="T45"/>
                <a:gd fmla="*/ 28 w 192" name="T46"/>
                <a:gd fmla="*/ 96 h 166" name="T47"/>
                <a:gd fmla="*/ 31 w 192" name="T48"/>
                <a:gd fmla="*/ 118 h 166" name="T49"/>
                <a:gd fmla="*/ 26 w 192" name="T50"/>
                <a:gd fmla="*/ 130 h 166" name="T51"/>
                <a:gd fmla="*/ 38 w 192" name="T52"/>
                <a:gd fmla="*/ 148 h 166" name="T53"/>
                <a:gd fmla="*/ 33 w 192" name="T54"/>
                <a:gd fmla="*/ 166 h 166" name="T55"/>
                <a:gd fmla="*/ 46 w 192" name="T56"/>
                <a:gd fmla="*/ 159 h 166" name="T57"/>
                <a:gd fmla="*/ 55 w 192" name="T58"/>
                <a:gd fmla="*/ 160 h 166" name="T59"/>
                <a:gd fmla="*/ 84 w 192" name="T60"/>
                <a:gd fmla="*/ 160 h 166" name="T61"/>
                <a:gd fmla="*/ 98 w 192" name="T62"/>
                <a:gd fmla="*/ 150 h 166" name="T63"/>
                <a:gd fmla="*/ 114 w 192" name="T64"/>
                <a:gd fmla="*/ 137 h 166" name="T65"/>
                <a:gd fmla="*/ 124 w 192" name="T66"/>
                <a:gd fmla="*/ 141 h 166" name="T67"/>
                <a:gd fmla="*/ 137 w 192" name="T68"/>
                <a:gd fmla="*/ 146 h 166" name="T69"/>
                <a:gd fmla="*/ 146 w 192" name="T70"/>
                <a:gd fmla="*/ 149 h 166" name="T71"/>
                <a:gd fmla="*/ 148 w 192" name="T72"/>
                <a:gd fmla="*/ 144 h 166" name="T73"/>
                <a:gd fmla="*/ 151 w 192" name="T74"/>
                <a:gd fmla="*/ 142 h 166" name="T75"/>
                <a:gd fmla="*/ 157 w 192" name="T76"/>
                <a:gd fmla="*/ 138 h 166" name="T77"/>
                <a:gd fmla="*/ 173 w 192" name="T78"/>
                <a:gd fmla="*/ 126 h 166" name="T79"/>
                <a:gd fmla="*/ 176 w 192" name="T80"/>
                <a:gd fmla="*/ 124 h 166" name="T81"/>
                <a:gd fmla="*/ 183 w 192" name="T82"/>
                <a:gd fmla="*/ 122 h 166" name="T83"/>
                <a:gd fmla="*/ 190 w 192" name="T84"/>
                <a:gd fmla="*/ 118 h 166" name="T85"/>
                <a:gd fmla="*/ 186 w 192" name="T86"/>
                <a:gd fmla="*/ 103 h 166" name="T87"/>
                <a:gd fmla="*/ 188 w 192" name="T88"/>
                <a:gd fmla="*/ 94 h 166" name="T89"/>
                <a:gd fmla="*/ 174 w 192" name="T90"/>
                <a:gd fmla="*/ 83 h 166" name="T91"/>
                <a:gd fmla="*/ 186 w 192" name="T92"/>
                <a:gd fmla="*/ 34 h 166" name="T93"/>
                <a:gd fmla="*/ 178 w 192" name="T94"/>
                <a:gd fmla="*/ 38 h 166" name="T95"/>
                <a:gd fmla="*/ 168 w 192" name="T96"/>
                <a:gd fmla="*/ 38 h 166" name="T97"/>
                <a:gd fmla="*/ 167 w 192" name="T98"/>
                <a:gd fmla="*/ 34 h 166" name="T99"/>
                <a:gd fmla="*/ 166 w 192" name="T100"/>
                <a:gd fmla="*/ 32 h 166" name="T101"/>
                <a:gd fmla="*/ 156 w 192" name="T102"/>
                <a:gd fmla="*/ 20 h 16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6" w="192">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30" name="Freeform 15"/>
            <p:cNvSpPr/>
            <p:nvPr/>
          </p:nvSpPr>
          <p:spPr bwMode="auto">
            <a:xfrm rot="175386">
              <a:off x="5325932" y="5056393"/>
              <a:ext cx="759001" cy="578009"/>
            </a:xfrm>
            <a:custGeom>
              <a:gdLst>
                <a:gd fmla="*/ 202 w 251" name="T0"/>
                <a:gd fmla="*/ 6 h 191" name="T1"/>
                <a:gd fmla="*/ 188 w 251" name="T2"/>
                <a:gd fmla="*/ 18 h 191" name="T3"/>
                <a:gd fmla="*/ 172 w 251" name="T4"/>
                <a:gd fmla="*/ 22 h 191" name="T5"/>
                <a:gd fmla="*/ 161 w 251" name="T6"/>
                <a:gd fmla="*/ 21 h 191" name="T7"/>
                <a:gd fmla="*/ 161 w 251" name="T8"/>
                <a:gd fmla="*/ 21 h 191" name="T9"/>
                <a:gd fmla="*/ 147 w 251" name="T10"/>
                <a:gd fmla="*/ 26 h 191" name="T11"/>
                <a:gd fmla="*/ 137 w 251" name="T12"/>
                <a:gd fmla="*/ 32 h 191" name="T13"/>
                <a:gd fmla="*/ 127 w 251" name="T14"/>
                <a:gd fmla="*/ 40 h 191" name="T15"/>
                <a:gd fmla="*/ 120 w 251" name="T16"/>
                <a:gd fmla="*/ 47 h 191" name="T17"/>
                <a:gd fmla="*/ 118 w 251" name="T18"/>
                <a:gd fmla="*/ 51 h 191" name="T19"/>
                <a:gd fmla="*/ 103 w 251" name="T20"/>
                <a:gd fmla="*/ 48 h 191" name="T21"/>
                <a:gd fmla="*/ 85 w 251" name="T22"/>
                <a:gd fmla="*/ 40 h 191" name="T23"/>
                <a:gd fmla="*/ 80 w 251" name="T24"/>
                <a:gd fmla="*/ 46 h 191" name="T25"/>
                <a:gd fmla="*/ 74 w 251" name="T26"/>
                <a:gd fmla="*/ 51 h 191" name="T27"/>
                <a:gd fmla="*/ 63 w 251" name="T28"/>
                <a:gd fmla="*/ 58 h 191" name="T29"/>
                <a:gd fmla="*/ 51 w 251" name="T30"/>
                <a:gd fmla="*/ 67 h 191" name="T31"/>
                <a:gd fmla="*/ 23 w 251" name="T32"/>
                <a:gd fmla="*/ 62 h 191" name="T33"/>
                <a:gd fmla="*/ 9 w 251" name="T34"/>
                <a:gd fmla="*/ 65 h 191" name="T35"/>
                <a:gd fmla="*/ 1 w 251" name="T36"/>
                <a:gd fmla="*/ 69 h 191" name="T37"/>
                <a:gd fmla="*/ 2 w 251" name="T38"/>
                <a:gd fmla="*/ 79 h 191" name="T39"/>
                <a:gd fmla="*/ 21 w 251" name="T40"/>
                <a:gd fmla="*/ 79 h 191" name="T41"/>
                <a:gd fmla="*/ 23 w 251" name="T42"/>
                <a:gd fmla="*/ 94 h 191" name="T43"/>
                <a:gd fmla="*/ 38 w 251" name="T44"/>
                <a:gd fmla="*/ 92 h 191" name="T45"/>
                <a:gd fmla="*/ 50 w 251" name="T46"/>
                <a:gd fmla="*/ 89 h 191" name="T47"/>
                <a:gd fmla="*/ 53 w 251" name="T48"/>
                <a:gd fmla="*/ 108 h 191" name="T49"/>
                <a:gd fmla="*/ 46 w 251" name="T50"/>
                <a:gd fmla="*/ 116 h 191" name="T51"/>
                <a:gd fmla="*/ 35 w 251" name="T52"/>
                <a:gd fmla="*/ 124 h 191" name="T53"/>
                <a:gd fmla="*/ 53 w 251" name="T54"/>
                <a:gd fmla="*/ 128 h 191" name="T55"/>
                <a:gd fmla="*/ 61 w 251" name="T56"/>
                <a:gd fmla="*/ 133 h 191" name="T57"/>
                <a:gd fmla="*/ 77 w 251" name="T58"/>
                <a:gd fmla="*/ 142 h 191" name="T59"/>
                <a:gd fmla="*/ 70 w 251" name="T60"/>
                <a:gd fmla="*/ 150 h 191" name="T61"/>
                <a:gd fmla="*/ 97 w 251" name="T62"/>
                <a:gd fmla="*/ 178 h 191" name="T63"/>
                <a:gd fmla="*/ 107 w 251" name="T64"/>
                <a:gd fmla="*/ 174 h 191" name="T65"/>
                <a:gd fmla="*/ 123 w 251" name="T66"/>
                <a:gd fmla="*/ 184 h 191" name="T67"/>
                <a:gd fmla="*/ 127 w 251" name="T68"/>
                <a:gd fmla="*/ 179 h 191" name="T69"/>
                <a:gd fmla="*/ 135 w 251" name="T70"/>
                <a:gd fmla="*/ 180 h 191" name="T71"/>
                <a:gd fmla="*/ 155 w 251" name="T72"/>
                <a:gd fmla="*/ 185 h 191" name="T73"/>
                <a:gd fmla="*/ 157 w 251" name="T74"/>
                <a:gd fmla="*/ 186 h 191" name="T75"/>
                <a:gd fmla="*/ 173 w 251" name="T76"/>
                <a:gd fmla="*/ 173 h 191" name="T77"/>
                <a:gd fmla="*/ 179 w 251" name="T78"/>
                <a:gd fmla="*/ 178 h 191" name="T79"/>
                <a:gd fmla="*/ 183 w 251" name="T80"/>
                <a:gd fmla="*/ 170 h 191" name="T81"/>
                <a:gd fmla="*/ 198 w 251" name="T82"/>
                <a:gd fmla="*/ 152 h 191" name="T83"/>
                <a:gd fmla="*/ 207 w 251" name="T84"/>
                <a:gd fmla="*/ 154 h 191" name="T85"/>
                <a:gd fmla="*/ 205 w 251" name="T86"/>
                <a:gd fmla="*/ 143 h 191" name="T87"/>
                <a:gd fmla="*/ 207 w 251" name="T88"/>
                <a:gd fmla="*/ 137 h 191" name="T89"/>
                <a:gd fmla="*/ 229 w 251" name="T90"/>
                <a:gd fmla="*/ 126 h 191" name="T91"/>
                <a:gd fmla="*/ 228 w 251" name="T92"/>
                <a:gd fmla="*/ 114 h 191" name="T93"/>
                <a:gd fmla="*/ 233 w 251" name="T94"/>
                <a:gd fmla="*/ 105 h 191" name="T95"/>
                <a:gd fmla="*/ 239 w 251" name="T96"/>
                <a:gd fmla="*/ 90 h 191" name="T97"/>
                <a:gd fmla="*/ 248 w 251" name="T98"/>
                <a:gd fmla="*/ 78 h 191" name="T99"/>
                <a:gd fmla="*/ 248 w 251" name="T100"/>
                <a:gd fmla="*/ 67 h 191" name="T101"/>
                <a:gd fmla="*/ 248 w 251" name="T102"/>
                <a:gd fmla="*/ 60 h 191" name="T103"/>
                <a:gd fmla="*/ 227 w 251" name="T104"/>
                <a:gd fmla="*/ 61 h 191" name="T105"/>
                <a:gd fmla="*/ 221 w 251" name="T106"/>
                <a:gd fmla="*/ 51 h 191" name="T107"/>
                <a:gd fmla="*/ 211 w 251" name="T108"/>
                <a:gd fmla="*/ 50 h 191" name="T109"/>
                <a:gd fmla="*/ 222 w 251" name="T110"/>
                <a:gd fmla="*/ 29 h 191" name="T111"/>
                <a:gd fmla="*/ 221 w 251" name="T112"/>
                <a:gd fmla="*/ 14 h 191" name="T113"/>
                <a:gd fmla="*/ 217 w 251" name="T114"/>
                <a:gd fmla="*/ 0 h 191" name="T115"/>
                <a:gd fmla="*/ 208 w 251" name="T116"/>
                <a:gd fmla="*/ 4 h 19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1" w="25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31" name="Freeform 16"/>
            <p:cNvSpPr/>
            <p:nvPr/>
          </p:nvSpPr>
          <p:spPr bwMode="auto">
            <a:xfrm rot="175386">
              <a:off x="5468018" y="4418886"/>
              <a:ext cx="428683" cy="435937"/>
            </a:xfrm>
            <a:custGeom>
              <a:gdLst>
                <a:gd fmla="*/ 134 w 142" name="T0"/>
                <a:gd fmla="*/ 16 h 144" name="T1"/>
                <a:gd fmla="*/ 129 w 142" name="T2"/>
                <a:gd fmla="*/ 14 h 144" name="T3"/>
                <a:gd fmla="*/ 125 w 142" name="T4"/>
                <a:gd fmla="*/ 12 h 144" name="T5"/>
                <a:gd fmla="*/ 117 w 142" name="T6"/>
                <a:gd fmla="*/ 14 h 144" name="T7"/>
                <a:gd fmla="*/ 111 w 142" name="T8"/>
                <a:gd fmla="*/ 11 h 144" name="T9"/>
                <a:gd fmla="*/ 110 w 142" name="T10"/>
                <a:gd fmla="*/ 10 h 144" name="T11"/>
                <a:gd fmla="*/ 102 w 142" name="T12"/>
                <a:gd fmla="*/ 2 h 144" name="T13"/>
                <a:gd fmla="*/ 88 w 142" name="T14"/>
                <a:gd fmla="*/ 8 h 144" name="T15"/>
                <a:gd fmla="*/ 86 w 142" name="T16"/>
                <a:gd fmla="*/ 20 h 144" name="T17"/>
                <a:gd fmla="*/ 81 w 142" name="T18"/>
                <a:gd fmla="*/ 30 h 144" name="T19"/>
                <a:gd fmla="*/ 72 w 142" name="T20"/>
                <a:gd fmla="*/ 43 h 144" name="T21"/>
                <a:gd fmla="*/ 58 w 142" name="T22"/>
                <a:gd fmla="*/ 59 h 144" name="T23"/>
                <a:gd fmla="*/ 44 w 142" name="T24"/>
                <a:gd fmla="*/ 72 h 144" name="T25"/>
                <a:gd fmla="*/ 36 w 142" name="T26"/>
                <a:gd fmla="*/ 82 h 144" name="T27"/>
                <a:gd fmla="*/ 0 w 142" name="T28"/>
                <a:gd fmla="*/ 84 h 144" name="T29"/>
                <a:gd fmla="*/ 10 w 142" name="T30"/>
                <a:gd fmla="*/ 113 h 144" name="T31"/>
                <a:gd fmla="*/ 16 w 142" name="T32"/>
                <a:gd fmla="*/ 117 h 144" name="T33"/>
                <a:gd fmla="*/ 21 w 142" name="T34"/>
                <a:gd fmla="*/ 131 h 144" name="T35"/>
                <a:gd fmla="*/ 22 w 142" name="T36"/>
                <a:gd fmla="*/ 134 h 144" name="T37"/>
                <a:gd fmla="*/ 31 w 142" name="T38"/>
                <a:gd fmla="*/ 131 h 144" name="T39"/>
                <a:gd fmla="*/ 35 w 142" name="T40"/>
                <a:gd fmla="*/ 133 h 144" name="T41"/>
                <a:gd fmla="*/ 38 w 142" name="T42"/>
                <a:gd fmla="*/ 123 h 144" name="T43"/>
                <a:gd fmla="*/ 55 w 142" name="T44"/>
                <a:gd fmla="*/ 116 h 144" name="T45"/>
                <a:gd fmla="*/ 56 w 142" name="T46"/>
                <a:gd fmla="*/ 106 h 144" name="T47"/>
                <a:gd fmla="*/ 60 w 142" name="T48"/>
                <a:gd fmla="*/ 103 h 144" name="T49"/>
                <a:gd fmla="*/ 61 w 142" name="T50"/>
                <a:gd fmla="*/ 103 h 144" name="T51"/>
                <a:gd fmla="*/ 68 w 142" name="T52"/>
                <a:gd fmla="*/ 110 h 144" name="T53"/>
                <a:gd fmla="*/ 70 w 142" name="T54"/>
                <a:gd fmla="*/ 116 h 144" name="T55"/>
                <a:gd fmla="*/ 76 w 142" name="T56"/>
                <a:gd fmla="*/ 108 h 144" name="T57"/>
                <a:gd fmla="*/ 81 w 142" name="T58"/>
                <a:gd fmla="*/ 106 h 144" name="T59"/>
                <a:gd fmla="*/ 87 w 142" name="T60"/>
                <a:gd fmla="*/ 107 h 144" name="T61"/>
                <a:gd fmla="*/ 90 w 142" name="T62"/>
                <a:gd fmla="*/ 118 h 144" name="T63"/>
                <a:gd fmla="*/ 94 w 142" name="T64"/>
                <a:gd fmla="*/ 127 h 144" name="T65"/>
                <a:gd fmla="*/ 97 w 142" name="T66"/>
                <a:gd fmla="*/ 135 h 144" name="T67"/>
                <a:gd fmla="*/ 104 w 142" name="T68"/>
                <a:gd fmla="*/ 135 h 144" name="T69"/>
                <a:gd fmla="*/ 104 w 142" name="T70"/>
                <a:gd fmla="*/ 136 h 144" name="T71"/>
                <a:gd fmla="*/ 108 w 142" name="T72"/>
                <a:gd fmla="*/ 144 h 144" name="T73"/>
                <a:gd fmla="*/ 110 w 142" name="T74"/>
                <a:gd fmla="*/ 138 h 144" name="T75"/>
                <a:gd fmla="*/ 112 w 142" name="T76"/>
                <a:gd fmla="*/ 137 h 144" name="T77"/>
                <a:gd fmla="*/ 115 w 142" name="T78"/>
                <a:gd fmla="*/ 135 h 144" name="T79"/>
                <a:gd fmla="*/ 118 w 142" name="T80"/>
                <a:gd fmla="*/ 132 h 144" name="T81"/>
                <a:gd fmla="*/ 94 w 142" name="T82"/>
                <a:gd fmla="*/ 84 h 144" name="T83"/>
                <a:gd fmla="*/ 88 w 142" name="T84"/>
                <a:gd fmla="*/ 64 h 144" name="T85"/>
                <a:gd fmla="*/ 87 w 142" name="T86"/>
                <a:gd fmla="*/ 64 h 144" name="T87"/>
                <a:gd fmla="*/ 91 w 142" name="T88"/>
                <a:gd fmla="*/ 52 h 144" name="T89"/>
                <a:gd fmla="*/ 130 w 142" name="T90"/>
                <a:gd fmla="*/ 44 h 144" name="T91"/>
                <a:gd fmla="*/ 140 w 142" name="T92"/>
                <a:gd fmla="*/ 38 h 14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4" w="142">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32" name="Freeform 17"/>
            <p:cNvSpPr/>
            <p:nvPr/>
          </p:nvSpPr>
          <p:spPr bwMode="auto">
            <a:xfrm rot="175386">
              <a:off x="5499592" y="3573728"/>
              <a:ext cx="489403" cy="874299"/>
            </a:xfrm>
            <a:custGeom>
              <a:gdLst>
                <a:gd fmla="*/ 48 w 162" name="T0"/>
                <a:gd fmla="*/ 90 h 289" name="T1"/>
                <a:gd fmla="*/ 61 w 162" name="T2"/>
                <a:gd fmla="*/ 100 h 289" name="T3"/>
                <a:gd fmla="*/ 70 w 162" name="T4"/>
                <a:gd fmla="*/ 108 h 289" name="T5"/>
                <a:gd fmla="*/ 88 w 162" name="T6"/>
                <a:gd fmla="*/ 114 h 289" name="T7"/>
                <a:gd fmla="*/ 88 w 162" name="T8"/>
                <a:gd fmla="*/ 115 h 289" name="T9"/>
                <a:gd fmla="*/ 93 w 162" name="T10"/>
                <a:gd fmla="*/ 123 h 289" name="T11"/>
                <a:gd fmla="*/ 89 w 162" name="T12"/>
                <a:gd fmla="*/ 136 h 289" name="T13"/>
                <a:gd fmla="*/ 88 w 162" name="T14"/>
                <a:gd fmla="*/ 144 h 289" name="T15"/>
                <a:gd fmla="*/ 84 w 162" name="T16"/>
                <a:gd fmla="*/ 158 h 289" name="T17"/>
                <a:gd fmla="*/ 70 w 162" name="T18"/>
                <a:gd fmla="*/ 156 h 289" name="T19"/>
                <a:gd fmla="*/ 56 w 162" name="T20"/>
                <a:gd fmla="*/ 166 h 289" name="T21"/>
                <a:gd fmla="*/ 58 w 162" name="T22"/>
                <a:gd fmla="*/ 177 h 289" name="T23"/>
                <a:gd fmla="*/ 44 w 162" name="T24"/>
                <a:gd fmla="*/ 174 h 289" name="T25"/>
                <a:gd fmla="*/ 32 w 162" name="T26"/>
                <a:gd fmla="*/ 169 h 289" name="T27"/>
                <a:gd fmla="*/ 20 w 162" name="T28"/>
                <a:gd fmla="*/ 196 h 289" name="T29"/>
                <a:gd fmla="*/ 24 w 162" name="T30"/>
                <a:gd fmla="*/ 204 h 289" name="T31"/>
                <a:gd fmla="*/ 26 w 162" name="T32"/>
                <a:gd fmla="*/ 211 h 289" name="T33"/>
                <a:gd fmla="*/ 27 w 162" name="T34"/>
                <a:gd fmla="*/ 222 h 289" name="T35"/>
                <a:gd fmla="*/ 3 w 162" name="T36"/>
                <a:gd fmla="*/ 227 h 289" name="T37"/>
                <a:gd fmla="*/ 3 w 162" name="T38"/>
                <a:gd fmla="*/ 243 h 289" name="T39"/>
                <a:gd fmla="*/ 6 w 162" name="T40"/>
                <a:gd fmla="*/ 254 h 289" name="T41"/>
                <a:gd fmla="*/ 33 w 162" name="T42"/>
                <a:gd fmla="*/ 252 h 289" name="T43"/>
                <a:gd fmla="*/ 43 w 162" name="T44"/>
                <a:gd fmla="*/ 260 h 289" name="T45"/>
                <a:gd fmla="*/ 51 w 162" name="T46"/>
                <a:gd fmla="*/ 266 h 289" name="T47"/>
                <a:gd fmla="*/ 58 w 162" name="T48"/>
                <a:gd fmla="*/ 260 h 289" name="T49"/>
                <a:gd fmla="*/ 76 w 162" name="T50"/>
                <a:gd fmla="*/ 273 h 289" name="T51"/>
                <a:gd fmla="*/ 98 w 162" name="T52"/>
                <a:gd fmla="*/ 274 h 289" name="T53"/>
                <a:gd fmla="*/ 104 w 162" name="T54"/>
                <a:gd fmla="*/ 278 h 289" name="T55"/>
                <a:gd fmla="*/ 104 w 162" name="T56"/>
                <a:gd fmla="*/ 279 h 289" name="T57"/>
                <a:gd fmla="*/ 113 w 162" name="T58"/>
                <a:gd fmla="*/ 287 h 289" name="T59"/>
                <a:gd fmla="*/ 124 w 162" name="T60"/>
                <a:gd fmla="*/ 280 h 289" name="T61"/>
                <a:gd fmla="*/ 120 w 162" name="T62"/>
                <a:gd fmla="*/ 274 h 289" name="T63"/>
                <a:gd fmla="*/ 124 w 162" name="T64"/>
                <a:gd fmla="*/ 257 h 289" name="T65"/>
                <a:gd fmla="*/ 134 w 162" name="T66"/>
                <a:gd fmla="*/ 256 h 289" name="T67"/>
                <a:gd fmla="*/ 121 w 162" name="T68"/>
                <a:gd fmla="*/ 242 h 289" name="T69"/>
                <a:gd fmla="*/ 117 w 162" name="T70"/>
                <a:gd fmla="*/ 237 h 289" name="T71"/>
                <a:gd fmla="*/ 122 w 162" name="T72"/>
                <a:gd fmla="*/ 231 h 289" name="T73"/>
                <a:gd fmla="*/ 151 w 162" name="T74"/>
                <a:gd fmla="*/ 233 h 289" name="T75"/>
                <a:gd fmla="*/ 162 w 162" name="T76"/>
                <a:gd fmla="*/ 231 h 289" name="T77"/>
                <a:gd fmla="*/ 145 w 162" name="T78"/>
                <a:gd fmla="*/ 187 h 289" name="T79"/>
                <a:gd fmla="*/ 137 w 162" name="T80"/>
                <a:gd fmla="*/ 184 h 289" name="T81"/>
                <a:gd fmla="*/ 136 w 162" name="T82"/>
                <a:gd fmla="*/ 172 h 289" name="T83"/>
                <a:gd fmla="*/ 138 w 162" name="T84"/>
                <a:gd fmla="*/ 95 h 289" name="T85"/>
                <a:gd fmla="*/ 140 w 162" name="T86"/>
                <a:gd fmla="*/ 80 h 289" name="T87"/>
                <a:gd fmla="*/ 148 w 162" name="T88"/>
                <a:gd fmla="*/ 68 h 289" name="T89"/>
                <a:gd fmla="*/ 139 w 162" name="T90"/>
                <a:gd fmla="*/ 55 h 289" name="T91"/>
                <a:gd fmla="*/ 138 w 162" name="T92"/>
                <a:gd fmla="*/ 44 h 289" name="T93"/>
                <a:gd fmla="*/ 138 w 162" name="T94"/>
                <a:gd fmla="*/ 43 h 289" name="T95"/>
                <a:gd fmla="*/ 146 w 162" name="T96"/>
                <a:gd fmla="*/ 18 h 289" name="T97"/>
                <a:gd fmla="*/ 150 w 162" name="T98"/>
                <a:gd fmla="*/ 10 h 289" name="T99"/>
                <a:gd fmla="*/ 156 w 162" name="T100"/>
                <a:gd fmla="*/ 6 h 289" name="T101"/>
                <a:gd fmla="*/ 148 w 162" name="T102"/>
                <a:gd fmla="*/ 0 h 289" name="T103"/>
                <a:gd fmla="*/ 134 w 162" name="T104"/>
                <a:gd fmla="*/ 5 h 289" name="T105"/>
                <a:gd fmla="*/ 122 w 162" name="T106"/>
                <a:gd fmla="*/ 16 h 289" name="T107"/>
                <a:gd fmla="*/ 105 w 162" name="T108"/>
                <a:gd fmla="*/ 28 h 289" name="T109"/>
                <a:gd fmla="*/ 98 w 162" name="T110"/>
                <a:gd fmla="*/ 35 h 289" name="T111"/>
                <a:gd fmla="*/ 93 w 162" name="T112"/>
                <a:gd fmla="*/ 59 h 289" name="T113"/>
                <a:gd fmla="*/ 92 w 162" name="T114"/>
                <a:gd fmla="*/ 66 h 289" name="T115"/>
                <a:gd fmla="*/ 87 w 162" name="T116"/>
                <a:gd fmla="*/ 72 h 289" name="T117"/>
                <a:gd fmla="*/ 86 w 162" name="T118"/>
                <a:gd fmla="*/ 73 h 289" name="T119"/>
                <a:gd fmla="*/ 76 w 162" name="T120"/>
                <a:gd fmla="*/ 74 h 289" name="T121"/>
                <a:gd fmla="*/ 76 w 162" name="T122"/>
                <a:gd fmla="*/ 74 h 289" name="T123"/>
                <a:gd fmla="*/ 54 w 162" name="T124"/>
                <a:gd fmla="*/ 66 h 28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9" w="162">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33" name="Freeform 18"/>
            <p:cNvSpPr/>
            <p:nvPr/>
          </p:nvSpPr>
          <p:spPr bwMode="auto">
            <a:xfrm rot="175386">
              <a:off x="5935562" y="3428014"/>
              <a:ext cx="326674" cy="716439"/>
            </a:xfrm>
            <a:custGeom>
              <a:gdLst>
                <a:gd fmla="*/ 100 w 108" name="T0"/>
                <a:gd fmla="*/ 4 h 237" name="T1"/>
                <a:gd fmla="*/ 94 w 108" name="T2"/>
                <a:gd fmla="*/ 6 h 237" name="T3"/>
                <a:gd fmla="*/ 88 w 108" name="T4"/>
                <a:gd fmla="*/ 12 h 237" name="T5"/>
                <a:gd fmla="*/ 87 w 108" name="T6"/>
                <a:gd fmla="*/ 12 h 237" name="T7"/>
                <a:gd fmla="*/ 68 w 108" name="T8"/>
                <a:gd fmla="*/ 14 h 237" name="T9"/>
                <a:gd fmla="*/ 61 w 108" name="T10"/>
                <a:gd fmla="*/ 20 h 237" name="T11"/>
                <a:gd fmla="*/ 56 w 108" name="T12"/>
                <a:gd fmla="*/ 24 h 237" name="T13"/>
                <a:gd fmla="*/ 46 w 108" name="T14"/>
                <a:gd fmla="*/ 24 h 237" name="T15"/>
                <a:gd fmla="*/ 42 w 108" name="T16"/>
                <a:gd fmla="*/ 38 h 237" name="T17"/>
                <a:gd fmla="*/ 41 w 108" name="T18"/>
                <a:gd fmla="*/ 38 h 237" name="T19"/>
                <a:gd fmla="*/ 33 w 108" name="T20"/>
                <a:gd fmla="*/ 46 h 237" name="T21"/>
                <a:gd fmla="*/ 21 w 108" name="T22"/>
                <a:gd fmla="*/ 60 h 237" name="T23"/>
                <a:gd fmla="*/ 14 w 108" name="T24"/>
                <a:gd fmla="*/ 68 h 237" name="T25"/>
                <a:gd fmla="*/ 13 w 108" name="T26"/>
                <a:gd fmla="*/ 77 h 237" name="T27"/>
                <a:gd fmla="*/ 13 w 108" name="T28"/>
                <a:gd fmla="*/ 85 h 237" name="T29"/>
                <a:gd fmla="*/ 8 w 108" name="T30"/>
                <a:gd fmla="*/ 92 h 237" name="T31"/>
                <a:gd fmla="*/ 8 w 108" name="T32"/>
                <a:gd fmla="*/ 112 h 237" name="T33"/>
                <a:gd fmla="*/ 12 w 108" name="T34"/>
                <a:gd fmla="*/ 122 h 237" name="T35"/>
                <a:gd fmla="*/ 11 w 108" name="T36"/>
                <a:gd fmla="*/ 132 h 237" name="T37"/>
                <a:gd fmla="*/ 3 w 108" name="T38"/>
                <a:gd fmla="*/ 162 h 237" name="T39"/>
                <a:gd fmla="*/ 9 w 108" name="T40"/>
                <a:gd fmla="*/ 186 h 237" name="T41"/>
                <a:gd fmla="*/ 7 w 108" name="T42"/>
                <a:gd fmla="*/ 237 h 237" name="T43"/>
                <a:gd fmla="*/ 17 w 108" name="T44"/>
                <a:gd fmla="*/ 228 h 237" name="T45"/>
                <a:gd fmla="*/ 56 w 108" name="T46"/>
                <a:gd fmla="*/ 208 h 237" name="T47"/>
                <a:gd fmla="*/ 75 w 108" name="T48"/>
                <a:gd fmla="*/ 210 h 237" name="T49"/>
                <a:gd fmla="*/ 91 w 108" name="T50"/>
                <a:gd fmla="*/ 196 h 237" name="T51"/>
                <a:gd fmla="*/ 95 w 108" name="T52"/>
                <a:gd fmla="*/ 186 h 237" name="T53"/>
                <a:gd fmla="*/ 95 w 108" name="T54"/>
                <a:gd fmla="*/ 184 h 237" name="T55"/>
                <a:gd fmla="*/ 97 w 108" name="T56"/>
                <a:gd fmla="*/ 170 h 237" name="T57"/>
                <a:gd fmla="*/ 98 w 108" name="T58"/>
                <a:gd fmla="*/ 162 h 237" name="T59"/>
                <a:gd fmla="*/ 95 w 108" name="T60"/>
                <a:gd fmla="*/ 140 h 237" name="T61"/>
                <a:gd fmla="*/ 96 w 108" name="T62"/>
                <a:gd fmla="*/ 134 h 237" name="T63"/>
                <a:gd fmla="*/ 108 w 108" name="T64"/>
                <a:gd fmla="*/ 108 h 237" name="T65"/>
                <a:gd fmla="*/ 91 w 108" name="T66"/>
                <a:gd fmla="*/ 92 h 237" name="T67"/>
                <a:gd fmla="*/ 88 w 108" name="T68"/>
                <a:gd fmla="*/ 85 h 237" name="T69"/>
                <a:gd fmla="*/ 90 w 108" name="T70"/>
                <a:gd fmla="*/ 73 h 237" name="T71"/>
                <a:gd fmla="*/ 92 w 108" name="T72"/>
                <a:gd fmla="*/ 65 h 237" name="T73"/>
                <a:gd fmla="*/ 104 w 108" name="T74"/>
                <a:gd fmla="*/ 56 h 237" name="T75"/>
                <a:gd fmla="*/ 107 w 108" name="T76"/>
                <a:gd fmla="*/ 33 h 237" name="T77"/>
                <a:gd fmla="*/ 100 w 108" name="T78"/>
                <a:gd fmla="*/ 32 h 237" name="T79"/>
                <a:gd fmla="*/ 91 w 108" name="T80"/>
                <a:gd fmla="*/ 26 h 237" name="T81"/>
                <a:gd fmla="*/ 90 w 108" name="T82"/>
                <a:gd fmla="*/ 16 h 23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 w="108">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34" name="Freeform 19"/>
            <p:cNvSpPr/>
            <p:nvPr/>
          </p:nvSpPr>
          <p:spPr bwMode="auto">
            <a:xfrm rot="175386">
              <a:off x="5791049" y="4649603"/>
              <a:ext cx="523406" cy="604724"/>
            </a:xfrm>
            <a:custGeom>
              <a:gdLst>
                <a:gd fmla="*/ 150 w 173" name="T0"/>
                <a:gd fmla="*/ 34 h 200" name="T1"/>
                <a:gd fmla="*/ 146 w 173" name="T2"/>
                <a:gd fmla="*/ 26 h 200" name="T3"/>
                <a:gd fmla="*/ 143 w 173" name="T4"/>
                <a:gd fmla="*/ 12 h 200" name="T5"/>
                <a:gd fmla="*/ 136 w 173" name="T6"/>
                <a:gd fmla="*/ 17 h 200" name="T7"/>
                <a:gd fmla="*/ 125 w 173" name="T8"/>
                <a:gd fmla="*/ 15 h 200" name="T9"/>
                <a:gd fmla="*/ 125 w 173" name="T10"/>
                <a:gd fmla="*/ 7 h 200" name="T11"/>
                <a:gd fmla="*/ 122 w 173" name="T12"/>
                <a:gd fmla="*/ 10 h 200" name="T13"/>
                <a:gd fmla="*/ 109 w 173" name="T14"/>
                <a:gd fmla="*/ 22 h 200" name="T15"/>
                <a:gd fmla="*/ 107 w 173" name="T16"/>
                <a:gd fmla="*/ 22 h 200" name="T17"/>
                <a:gd fmla="*/ 99 w 173" name="T18"/>
                <a:gd fmla="*/ 16 h 200" name="T19"/>
                <a:gd fmla="*/ 92 w 173" name="T20"/>
                <a:gd fmla="*/ 13 h 200" name="T21"/>
                <a:gd fmla="*/ 75 w 173" name="T22"/>
                <a:gd fmla="*/ 8 h 200" name="T23"/>
                <a:gd fmla="*/ 66 w 173" name="T24"/>
                <a:gd fmla="*/ 4 h 200" name="T25"/>
                <a:gd fmla="*/ 47 w 173" name="T26"/>
                <a:gd fmla="*/ 0 h 200" name="T27"/>
                <a:gd fmla="*/ 40 w 173" name="T28"/>
                <a:gd fmla="*/ 16 h 200" name="T29"/>
                <a:gd fmla="*/ 34 w 173" name="T30"/>
                <a:gd fmla="*/ 16 h 200" name="T31"/>
                <a:gd fmla="*/ 14 w 173" name="T32"/>
                <a:gd fmla="*/ 26 h 200" name="T33"/>
                <a:gd fmla="*/ 13 w 173" name="T34"/>
                <a:gd fmla="*/ 72 h 200" name="T35"/>
                <a:gd fmla="*/ 9 w 173" name="T36"/>
                <a:gd fmla="*/ 83 h 200" name="T37"/>
                <a:gd fmla="*/ 1 w 173" name="T38"/>
                <a:gd fmla="*/ 109 h 200" name="T39"/>
                <a:gd fmla="*/ 7 w 173" name="T40"/>
                <a:gd fmla="*/ 111 h 200" name="T41"/>
                <a:gd fmla="*/ 17 w 173" name="T42"/>
                <a:gd fmla="*/ 126 h 200" name="T43"/>
                <a:gd fmla="*/ 14 w 173" name="T44"/>
                <a:gd fmla="*/ 132 h 200" name="T45"/>
                <a:gd fmla="*/ 24 w 173" name="T46"/>
                <a:gd fmla="*/ 158 h 200" name="T47"/>
                <a:gd fmla="*/ 38 w 173" name="T48"/>
                <a:gd fmla="*/ 151 h 200" name="T49"/>
                <a:gd fmla="*/ 46 w 173" name="T50"/>
                <a:gd fmla="*/ 151 h 200" name="T51"/>
                <a:gd fmla="*/ 52 w 173" name="T52"/>
                <a:gd fmla="*/ 140 h 200" name="T53"/>
                <a:gd fmla="*/ 68 w 173" name="T54"/>
                <a:gd fmla="*/ 135 h 200" name="T55"/>
                <a:gd fmla="*/ 77 w 173" name="T56"/>
                <a:gd fmla="*/ 151 h 200" name="T57"/>
                <a:gd fmla="*/ 81 w 173" name="T58"/>
                <a:gd fmla="*/ 165 h 200" name="T59"/>
                <a:gd fmla="*/ 71 w 173" name="T60"/>
                <a:gd fmla="*/ 185 h 200" name="T61"/>
                <a:gd fmla="*/ 84 w 173" name="T62"/>
                <a:gd fmla="*/ 187 h 200" name="T63"/>
                <a:gd fmla="*/ 89 w 173" name="T64"/>
                <a:gd fmla="*/ 199 h 200" name="T65"/>
                <a:gd fmla="*/ 102 w 173" name="T66"/>
                <a:gd fmla="*/ 196 h 200" name="T67"/>
                <a:gd fmla="*/ 108 w 173" name="T68"/>
                <a:gd fmla="*/ 178 h 200" name="T69"/>
                <a:gd fmla="*/ 135 w 173" name="T70"/>
                <a:gd fmla="*/ 189 h 200" name="T71"/>
                <a:gd fmla="*/ 128 w 173" name="T72"/>
                <a:gd fmla="*/ 172 h 200" name="T73"/>
                <a:gd fmla="*/ 128 w 173" name="T74"/>
                <a:gd fmla="*/ 170 h 200" name="T75"/>
                <a:gd fmla="*/ 166 w 173" name="T76"/>
                <a:gd fmla="*/ 166 h 200" name="T77"/>
                <a:gd fmla="*/ 167 w 173" name="T78"/>
                <a:gd fmla="*/ 165 h 200" name="T79"/>
                <a:gd fmla="*/ 167 w 173" name="T80"/>
                <a:gd fmla="*/ 163 h 200" name="T81"/>
                <a:gd fmla="*/ 166 w 173" name="T82"/>
                <a:gd fmla="*/ 142 h 200" name="T83"/>
                <a:gd fmla="*/ 170 w 173" name="T84"/>
                <a:gd fmla="*/ 134 h 200" name="T85"/>
                <a:gd fmla="*/ 163 w 173" name="T86"/>
                <a:gd fmla="*/ 126 h 200" name="T87"/>
                <a:gd fmla="*/ 158 w 173" name="T88"/>
                <a:gd fmla="*/ 98 h 200" name="T89"/>
                <a:gd fmla="*/ 151 w 173" name="T90"/>
                <a:gd fmla="*/ 102 h 200" name="T91"/>
                <a:gd fmla="*/ 150 w 173" name="T92"/>
                <a:gd fmla="*/ 84 h 200" name="T93"/>
                <a:gd fmla="*/ 163 w 173" name="T94"/>
                <a:gd fmla="*/ 50 h 200" name="T95"/>
                <a:gd fmla="*/ 150 w 173" name="T96"/>
                <a:gd fmla="*/ 34 h 20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0" w="173">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35" name="Freeform 20"/>
            <p:cNvSpPr/>
            <p:nvPr/>
          </p:nvSpPr>
          <p:spPr bwMode="auto">
            <a:xfrm rot="175386">
              <a:off x="5750974" y="4303526"/>
              <a:ext cx="739571" cy="463864"/>
            </a:xfrm>
            <a:custGeom>
              <a:gdLst>
                <a:gd fmla="*/ 32 w 244" name="T0"/>
                <a:gd fmla="*/ 5 h 153" name="T1"/>
                <a:gd fmla="*/ 43 w 244" name="T2"/>
                <a:gd fmla="*/ 12 h 153" name="T3"/>
                <a:gd fmla="*/ 49 w 244" name="T4"/>
                <a:gd fmla="*/ 20 h 153" name="T5"/>
                <a:gd fmla="*/ 44 w 244" name="T6"/>
                <a:gd fmla="*/ 26 h 153" name="T7"/>
                <a:gd fmla="*/ 30 w 244" name="T8"/>
                <a:gd fmla="*/ 29 h 153" name="T9"/>
                <a:gd fmla="*/ 32 w 244" name="T10"/>
                <a:gd fmla="*/ 37 h 153" name="T11"/>
                <a:gd fmla="*/ 36 w 244" name="T12"/>
                <a:gd fmla="*/ 54 h 153" name="T13"/>
                <a:gd fmla="*/ 45 w 244" name="T14"/>
                <a:gd fmla="*/ 57 h 153" name="T15"/>
                <a:gd fmla="*/ 46 w 244" name="T16"/>
                <a:gd fmla="*/ 58 h 153" name="T17"/>
                <a:gd fmla="*/ 51 w 244" name="T18"/>
                <a:gd fmla="*/ 65 h 153" name="T19"/>
                <a:gd fmla="*/ 54 w 244" name="T20"/>
                <a:gd fmla="*/ 73 h 153" name="T21"/>
                <a:gd fmla="*/ 40 w 244" name="T22"/>
                <a:gd fmla="*/ 92 h 153" name="T23"/>
                <a:gd fmla="*/ 2 w 244" name="T24"/>
                <a:gd fmla="*/ 102 h 153" name="T25"/>
                <a:gd fmla="*/ 4 w 244" name="T26"/>
                <a:gd fmla="*/ 116 h 153" name="T27"/>
                <a:gd fmla="*/ 19 w 244" name="T28"/>
                <a:gd fmla="*/ 143 h 153" name="T29"/>
                <a:gd fmla="*/ 20 w 244" name="T30"/>
                <a:gd fmla="*/ 143 h 153" name="T31"/>
                <a:gd fmla="*/ 26 w 244" name="T32"/>
                <a:gd fmla="*/ 151 h 153" name="T33"/>
                <a:gd fmla="*/ 30 w 244" name="T34"/>
                <a:gd fmla="*/ 138 h 153" name="T35"/>
                <a:gd fmla="*/ 39 w 244" name="T36"/>
                <a:gd fmla="*/ 127 h 153" name="T37"/>
                <a:gd fmla="*/ 56 w 244" name="T38"/>
                <a:gd fmla="*/ 127 h 153" name="T39"/>
                <a:gd fmla="*/ 63 w 244" name="T40"/>
                <a:gd fmla="*/ 111 h 153" name="T41"/>
                <a:gd fmla="*/ 80 w 244" name="T42"/>
                <a:gd fmla="*/ 111 h 153" name="T43"/>
                <a:gd fmla="*/ 109 w 244" name="T44"/>
                <a:gd fmla="*/ 121 h 153" name="T45"/>
                <a:gd fmla="*/ 110 w 244" name="T46"/>
                <a:gd fmla="*/ 121 h 153" name="T47"/>
                <a:gd fmla="*/ 121 w 244" name="T48"/>
                <a:gd fmla="*/ 127 h 153" name="T49"/>
                <a:gd fmla="*/ 121 w 244" name="T50"/>
                <a:gd fmla="*/ 127 h 153" name="T51"/>
                <a:gd fmla="*/ 132 w 244" name="T52"/>
                <a:gd fmla="*/ 128 h 153" name="T53"/>
                <a:gd fmla="*/ 142 w 244" name="T54"/>
                <a:gd fmla="*/ 115 h 153" name="T55"/>
                <a:gd fmla="*/ 148 w 244" name="T56"/>
                <a:gd fmla="*/ 120 h 153" name="T57"/>
                <a:gd fmla="*/ 149 w 244" name="T58"/>
                <a:gd fmla="*/ 129 h 153" name="T59"/>
                <a:gd fmla="*/ 159 w 244" name="T60"/>
                <a:gd fmla="*/ 123 h 153" name="T61"/>
                <a:gd fmla="*/ 165 w 244" name="T62"/>
                <a:gd fmla="*/ 123 h 153" name="T63"/>
                <a:gd fmla="*/ 170 w 244" name="T64"/>
                <a:gd fmla="*/ 141 h 153" name="T65"/>
                <a:gd fmla="*/ 194 w 244" name="T66"/>
                <a:gd fmla="*/ 130 h 153" name="T67"/>
                <a:gd fmla="*/ 215 w 244" name="T68"/>
                <a:gd fmla="*/ 121 h 153" name="T69"/>
                <a:gd fmla="*/ 237 w 244" name="T70"/>
                <a:gd fmla="*/ 114 h 153" name="T71"/>
                <a:gd fmla="*/ 242 w 244" name="T72"/>
                <a:gd fmla="*/ 111 h 153" name="T73"/>
                <a:gd fmla="*/ 230 w 244" name="T74"/>
                <a:gd fmla="*/ 77 h 153" name="T75"/>
                <a:gd fmla="*/ 236 w 244" name="T76"/>
                <a:gd fmla="*/ 67 h 153" name="T77"/>
                <a:gd fmla="*/ 222 w 244" name="T78"/>
                <a:gd fmla="*/ 63 h 153" name="T79"/>
                <a:gd fmla="*/ 215 w 244" name="T80"/>
                <a:gd fmla="*/ 55 h 153" name="T81"/>
                <a:gd fmla="*/ 214 w 244" name="T82"/>
                <a:gd fmla="*/ 54 h 153" name="T83"/>
                <a:gd fmla="*/ 186 w 244" name="T84"/>
                <a:gd fmla="*/ 47 h 153" name="T85"/>
                <a:gd fmla="*/ 162 w 244" name="T86"/>
                <a:gd fmla="*/ 47 h 153" name="T87"/>
                <a:gd fmla="*/ 108 w 244" name="T88"/>
                <a:gd fmla="*/ 25 h 153" name="T89"/>
                <a:gd fmla="*/ 72 w 244" name="T90"/>
                <a:gd fmla="*/ 0 h 153" name="T91"/>
                <a:gd fmla="*/ 37 w 244" name="T92"/>
                <a:gd fmla="*/ 3 h 153" name="T93"/>
                <a:gd fmla="*/ 31 w 244" name="T94"/>
                <a:gd fmla="*/ 1 h 15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3" w="244">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36" name="Freeform 21"/>
            <p:cNvSpPr/>
            <p:nvPr/>
          </p:nvSpPr>
          <p:spPr bwMode="auto">
            <a:xfrm rot="175386">
              <a:off x="5867556" y="5163253"/>
              <a:ext cx="768716" cy="608367"/>
            </a:xfrm>
            <a:custGeom>
              <a:gdLst>
                <a:gd fmla="*/ 244 w 254" name="T0"/>
                <a:gd fmla="*/ 64 h 201" name="T1"/>
                <a:gd fmla="*/ 254 w 254" name="T2"/>
                <a:gd fmla="*/ 63 h 201" name="T3"/>
                <a:gd fmla="*/ 236 w 254" name="T4"/>
                <a:gd fmla="*/ 44 h 201" name="T5"/>
                <a:gd fmla="*/ 223 w 254" name="T6"/>
                <a:gd fmla="*/ 22 h 201" name="T7"/>
                <a:gd fmla="*/ 202 w 254" name="T8"/>
                <a:gd fmla="*/ 27 h 201" name="T9"/>
                <a:gd fmla="*/ 200 w 254" name="T10"/>
                <a:gd fmla="*/ 29 h 201" name="T11"/>
                <a:gd fmla="*/ 182 w 254" name="T12"/>
                <a:gd fmla="*/ 25 h 201" name="T13"/>
                <a:gd fmla="*/ 150 w 254" name="T14"/>
                <a:gd fmla="*/ 40 h 201" name="T15"/>
                <a:gd fmla="*/ 150 w 254" name="T16"/>
                <a:gd fmla="*/ 19 h 201" name="T17"/>
                <a:gd fmla="*/ 149 w 254" name="T18"/>
                <a:gd fmla="*/ 10 h 201" name="T19"/>
                <a:gd fmla="*/ 138 w 254" name="T20"/>
                <a:gd fmla="*/ 10 h 201" name="T21"/>
                <a:gd fmla="*/ 126 w 254" name="T22"/>
                <a:gd fmla="*/ 9 h 201" name="T23"/>
                <a:gd fmla="*/ 110 w 254" name="T24"/>
                <a:gd fmla="*/ 1 h 201" name="T25"/>
                <a:gd fmla="*/ 105 w 254" name="T26"/>
                <a:gd fmla="*/ 24 h 201" name="T27"/>
                <a:gd fmla="*/ 82 w 254" name="T28"/>
                <a:gd fmla="*/ 18 h 201" name="T29"/>
                <a:gd fmla="*/ 78 w 254" name="T30"/>
                <a:gd fmla="*/ 16 h 201" name="T31"/>
                <a:gd fmla="*/ 72 w 254" name="T32"/>
                <a:gd fmla="*/ 33 h 201" name="T33"/>
                <a:gd fmla="*/ 75 w 254" name="T34"/>
                <a:gd fmla="*/ 47 h 201" name="T35"/>
                <a:gd fmla="*/ 68 w 254" name="T36"/>
                <a:gd fmla="*/ 61 h 201" name="T37"/>
                <a:gd fmla="*/ 52 w 254" name="T38"/>
                <a:gd fmla="*/ 102 h 201" name="T39"/>
                <a:gd fmla="*/ 29 w 254" name="T40"/>
                <a:gd fmla="*/ 117 h 201" name="T41"/>
                <a:gd fmla="*/ 32 w 254" name="T42"/>
                <a:gd fmla="*/ 124 h 201" name="T43"/>
                <a:gd fmla="*/ 19 w 254" name="T44"/>
                <a:gd fmla="*/ 142 h 201" name="T45"/>
                <a:gd fmla="*/ 5 w 254" name="T46"/>
                <a:gd fmla="*/ 146 h 201" name="T47"/>
                <a:gd fmla="*/ 2 w 254" name="T48"/>
                <a:gd fmla="*/ 184 h 201" name="T49"/>
                <a:gd fmla="*/ 8 w 254" name="T50"/>
                <a:gd fmla="*/ 196 h 201" name="T51"/>
                <a:gd fmla="*/ 21 w 254" name="T52"/>
                <a:gd fmla="*/ 200 h 201" name="T53"/>
                <a:gd fmla="*/ 22 w 254" name="T54"/>
                <a:gd fmla="*/ 199 h 201" name="T55"/>
                <a:gd fmla="*/ 18 w 254" name="T56"/>
                <a:gd fmla="*/ 186 h 201" name="T57"/>
                <a:gd fmla="*/ 12 w 254" name="T58"/>
                <a:gd fmla="*/ 182 h 201" name="T59"/>
                <a:gd fmla="*/ 18 w 254" name="T60"/>
                <a:gd fmla="*/ 173 h 201" name="T61"/>
                <a:gd fmla="*/ 32 w 254" name="T62"/>
                <a:gd fmla="*/ 162 h 201" name="T63"/>
                <a:gd fmla="*/ 64 w 254" name="T64"/>
                <a:gd fmla="*/ 141 h 201" name="T65"/>
                <a:gd fmla="*/ 70 w 254" name="T66"/>
                <a:gd fmla="*/ 145 h 201" name="T67"/>
                <a:gd fmla="*/ 75 w 254" name="T68"/>
                <a:gd fmla="*/ 141 h 201" name="T69"/>
                <a:gd fmla="*/ 96 w 254" name="T70"/>
                <a:gd fmla="*/ 137 h 201" name="T71"/>
                <a:gd fmla="*/ 98 w 254" name="T72"/>
                <a:gd fmla="*/ 136 h 201" name="T73"/>
                <a:gd fmla="*/ 119 w 254" name="T74"/>
                <a:gd fmla="*/ 128 h 201" name="T75"/>
                <a:gd fmla="*/ 124 w 254" name="T76"/>
                <a:gd fmla="*/ 96 h 201" name="T77"/>
                <a:gd fmla="*/ 130 w 254" name="T78"/>
                <a:gd fmla="*/ 94 h 201" name="T79"/>
                <a:gd fmla="*/ 132 w 254" name="T80"/>
                <a:gd fmla="*/ 95 h 201" name="T81"/>
                <a:gd fmla="*/ 159 w 254" name="T82"/>
                <a:gd fmla="*/ 112 h 201" name="T83"/>
                <a:gd fmla="*/ 156 w 254" name="T84"/>
                <a:gd fmla="*/ 103 h 201" name="T85"/>
                <a:gd fmla="*/ 166 w 254" name="T86"/>
                <a:gd fmla="*/ 99 h 201" name="T87"/>
                <a:gd fmla="*/ 173 w 254" name="T88"/>
                <a:gd fmla="*/ 95 h 201" name="T89"/>
                <a:gd fmla="*/ 193 w 254" name="T90"/>
                <a:gd fmla="*/ 101 h 201" name="T91"/>
                <a:gd fmla="*/ 206 w 254" name="T92"/>
                <a:gd fmla="*/ 92 h 201" name="T93"/>
                <a:gd fmla="*/ 207 w 254" name="T94"/>
                <a:gd fmla="*/ 94 h 201" name="T95"/>
                <a:gd fmla="*/ 238 w 254" name="T96"/>
                <a:gd fmla="*/ 69 h 20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254">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37" name="Freeform 22"/>
            <p:cNvSpPr/>
            <p:nvPr/>
          </p:nvSpPr>
          <p:spPr bwMode="auto">
            <a:xfrm rot="175386">
              <a:off x="6257379" y="4648388"/>
              <a:ext cx="459044" cy="625367"/>
            </a:xfrm>
            <a:custGeom>
              <a:gdLst>
                <a:gd fmla="*/ 119 w 152" name="T0"/>
                <a:gd fmla="*/ 8 h 207" name="T1"/>
                <a:gd fmla="*/ 106 w 152" name="T2"/>
                <a:gd fmla="*/ 3 h 207" name="T3"/>
                <a:gd fmla="*/ 88 w 152" name="T4"/>
                <a:gd fmla="*/ 16 h 207" name="T5"/>
                <a:gd fmla="*/ 76 w 152" name="T6"/>
                <a:gd fmla="*/ 11 h 207" name="T7"/>
                <a:gd fmla="*/ 76 w 152" name="T8"/>
                <a:gd fmla="*/ 12 h 207" name="T9"/>
                <a:gd fmla="*/ 54 w 152" name="T10"/>
                <a:gd fmla="*/ 17 h 207" name="T11"/>
                <a:gd fmla="*/ 42 w 152" name="T12"/>
                <a:gd fmla="*/ 18 h 207" name="T13"/>
                <a:gd fmla="*/ 34 w 152" name="T14"/>
                <a:gd fmla="*/ 27 h 207" name="T15"/>
                <a:gd fmla="*/ 20 w 152" name="T16"/>
                <a:gd fmla="*/ 28 h 207" name="T17"/>
                <a:gd fmla="*/ 10 w 152" name="T18"/>
                <a:gd fmla="*/ 44 h 207" name="T19"/>
                <a:gd fmla="*/ 11 w 152" name="T20"/>
                <a:gd fmla="*/ 46 h 207" name="T21"/>
                <a:gd fmla="*/ 17 w 152" name="T22"/>
                <a:gd fmla="*/ 69 h 207" name="T23"/>
                <a:gd fmla="*/ 17 w 152" name="T24"/>
                <a:gd fmla="*/ 72 h 207" name="T25"/>
                <a:gd fmla="*/ 16 w 152" name="T26"/>
                <a:gd fmla="*/ 72 h 207" name="T27"/>
                <a:gd fmla="*/ 0 w 152" name="T28"/>
                <a:gd fmla="*/ 94 h 207" name="T29"/>
                <a:gd fmla="*/ 6 w 152" name="T30"/>
                <a:gd fmla="*/ 98 h 207" name="T31"/>
                <a:gd fmla="*/ 12 w 152" name="T32"/>
                <a:gd fmla="*/ 131 h 207" name="T33"/>
                <a:gd fmla="*/ 20 w 152" name="T34"/>
                <a:gd fmla="*/ 143 h 207" name="T35"/>
                <a:gd fmla="*/ 21 w 152" name="T36"/>
                <a:gd fmla="*/ 152 h 207" name="T37"/>
                <a:gd fmla="*/ 22 w 152" name="T38"/>
                <a:gd fmla="*/ 181 h 207" name="T39"/>
                <a:gd fmla="*/ 26 w 152" name="T40"/>
                <a:gd fmla="*/ 181 h 207" name="T41"/>
                <a:gd fmla="*/ 43 w 152" name="T42"/>
                <a:gd fmla="*/ 181 h 207" name="T43"/>
                <a:gd fmla="*/ 28 w 152" name="T44"/>
                <a:gd fmla="*/ 203 h 207" name="T45"/>
                <a:gd fmla="*/ 40 w 152" name="T46"/>
                <a:gd fmla="*/ 203 h 207" name="T47"/>
                <a:gd fmla="*/ 75 w 152" name="T48"/>
                <a:gd fmla="*/ 201 h 207" name="T49"/>
                <a:gd fmla="*/ 77 w 152" name="T50"/>
                <a:gd fmla="*/ 195 h 207" name="T51"/>
                <a:gd fmla="*/ 77 w 152" name="T52"/>
                <a:gd fmla="*/ 190 h 207" name="T53"/>
                <a:gd fmla="*/ 75 w 152" name="T54"/>
                <a:gd fmla="*/ 179 h 207" name="T55"/>
                <a:gd fmla="*/ 83 w 152" name="T56"/>
                <a:gd fmla="*/ 173 h 207" name="T57"/>
                <a:gd fmla="*/ 81 w 152" name="T58"/>
                <a:gd fmla="*/ 168 h 207" name="T59"/>
                <a:gd fmla="*/ 81 w 152" name="T60"/>
                <a:gd fmla="*/ 167 h 207" name="T61"/>
                <a:gd fmla="*/ 85 w 152" name="T62"/>
                <a:gd fmla="*/ 154 h 207" name="T63"/>
                <a:gd fmla="*/ 89 w 152" name="T64"/>
                <a:gd fmla="*/ 149 h 207" name="T65"/>
                <a:gd fmla="*/ 93 w 152" name="T66"/>
                <a:gd fmla="*/ 146 h 207" name="T67"/>
                <a:gd fmla="*/ 100 w 152" name="T68"/>
                <a:gd fmla="*/ 130 h 207" name="T69"/>
                <a:gd fmla="*/ 103 w 152" name="T70"/>
                <a:gd fmla="*/ 128 h 207" name="T71"/>
                <a:gd fmla="*/ 99 w 152" name="T72"/>
                <a:gd fmla="*/ 111 h 207" name="T73"/>
                <a:gd fmla="*/ 112 w 152" name="T74"/>
                <a:gd fmla="*/ 100 h 207" name="T75"/>
                <a:gd fmla="*/ 110 w 152" name="T76"/>
                <a:gd fmla="*/ 85 h 207" name="T77"/>
                <a:gd fmla="*/ 125 w 152" name="T78"/>
                <a:gd fmla="*/ 68 h 207" name="T79"/>
                <a:gd fmla="*/ 131 w 152" name="T80"/>
                <a:gd fmla="*/ 70 h 207" name="T81"/>
                <a:gd fmla="*/ 142 w 152" name="T82"/>
                <a:gd fmla="*/ 64 h 207" name="T83"/>
                <a:gd fmla="*/ 142 w 152" name="T84"/>
                <a:gd fmla="*/ 64 h 207" name="T85"/>
                <a:gd fmla="*/ 148 w 152" name="T86"/>
                <a:gd fmla="*/ 60 h 207" name="T87"/>
                <a:gd fmla="*/ 148 w 152" name="T88"/>
                <a:gd fmla="*/ 53 h 207" name="T89"/>
                <a:gd fmla="*/ 150 w 152" name="T90"/>
                <a:gd fmla="*/ 51 h 207" name="T91"/>
                <a:gd fmla="*/ 152 w 152" name="T92"/>
                <a:gd fmla="*/ 48 h 207" name="T93"/>
                <a:gd fmla="*/ 138 w 152" name="T94"/>
                <a:gd fmla="*/ 26 h 207" name="T95"/>
                <a:gd fmla="*/ 132 w 152" name="T96"/>
                <a:gd fmla="*/ 10 h 20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6" w="152">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38" name="Freeform 23"/>
            <p:cNvSpPr/>
            <p:nvPr/>
          </p:nvSpPr>
          <p:spPr bwMode="auto">
            <a:xfrm rot="175386">
              <a:off x="6489331" y="4822034"/>
              <a:ext cx="427469" cy="523364"/>
            </a:xfrm>
            <a:custGeom>
              <a:gdLst>
                <a:gd fmla="*/ 73 w 141" name="T0"/>
                <a:gd fmla="*/ 8 h 173" name="T1"/>
                <a:gd fmla="*/ 60 w 141" name="T2"/>
                <a:gd fmla="*/ 20 h 173" name="T3"/>
                <a:gd fmla="*/ 59 w 141" name="T4"/>
                <a:gd fmla="*/ 21 h 173" name="T5"/>
                <a:gd fmla="*/ 51 w 141" name="T6"/>
                <a:gd fmla="*/ 21 h 173" name="T7"/>
                <a:gd fmla="*/ 35 w 141" name="T8"/>
                <a:gd fmla="*/ 31 h 173" name="T9"/>
                <a:gd fmla="*/ 40 w 141" name="T10"/>
                <a:gd fmla="*/ 34 h 173" name="T11"/>
                <a:gd fmla="*/ 37 w 141" name="T12"/>
                <a:gd fmla="*/ 47 h 173" name="T13"/>
                <a:gd fmla="*/ 23 w 141" name="T14"/>
                <a:gd fmla="*/ 59 h 173" name="T15"/>
                <a:gd fmla="*/ 24 w 141" name="T16"/>
                <a:gd fmla="*/ 68 h 173" name="T17"/>
                <a:gd fmla="*/ 27 w 141" name="T18"/>
                <a:gd fmla="*/ 77 h 173" name="T19"/>
                <a:gd fmla="*/ 18 w 141" name="T20"/>
                <a:gd fmla="*/ 93 h 173" name="T21"/>
                <a:gd fmla="*/ 18 w 141" name="T22"/>
                <a:gd fmla="*/ 94 h 173" name="T23"/>
                <a:gd fmla="*/ 12 w 141" name="T24"/>
                <a:gd fmla="*/ 101 h 173" name="T25"/>
                <a:gd fmla="*/ 7 w 141" name="T26"/>
                <a:gd fmla="*/ 106 h 173" name="T27"/>
                <a:gd fmla="*/ 7 w 141" name="T28"/>
                <a:gd fmla="*/ 122 h 173" name="T29"/>
                <a:gd fmla="*/ 2 w 141" name="T30"/>
                <a:gd fmla="*/ 126 h 173" name="T31"/>
                <a:gd fmla="*/ 0 w 141" name="T32"/>
                <a:gd fmla="*/ 128 h 173" name="T33"/>
                <a:gd fmla="*/ 3 w 141" name="T34"/>
                <a:gd fmla="*/ 137 h 173" name="T35"/>
                <a:gd fmla="*/ 26 w 141" name="T36"/>
                <a:gd fmla="*/ 137 h 173" name="T37"/>
                <a:gd fmla="*/ 35 w 141" name="T38"/>
                <a:gd fmla="*/ 146 h 173" name="T39"/>
                <a:gd fmla="*/ 35 w 141" name="T40"/>
                <a:gd fmla="*/ 147 h 173" name="T41"/>
                <a:gd fmla="*/ 51 w 141" name="T42"/>
                <a:gd fmla="*/ 172 h 173" name="T43"/>
                <a:gd fmla="*/ 56 w 141" name="T44"/>
                <a:gd fmla="*/ 161 h 173" name="T45"/>
                <a:gd fmla="*/ 68 w 141" name="T46"/>
                <a:gd fmla="*/ 169 h 173" name="T47"/>
                <a:gd fmla="*/ 76 w 141" name="T48"/>
                <a:gd fmla="*/ 146 h 173" name="T49"/>
                <a:gd fmla="*/ 78 w 141" name="T50"/>
                <a:gd fmla="*/ 146 h 173" name="T51"/>
                <a:gd fmla="*/ 85 w 141" name="T52"/>
                <a:gd fmla="*/ 141 h 173" name="T53"/>
                <a:gd fmla="*/ 85 w 141" name="T54"/>
                <a:gd fmla="*/ 139 h 173" name="T55"/>
                <a:gd fmla="*/ 97 w 141" name="T56"/>
                <a:gd fmla="*/ 139 h 173" name="T57"/>
                <a:gd fmla="*/ 103 w 141" name="T58"/>
                <a:gd fmla="*/ 112 h 173" name="T59"/>
                <a:gd fmla="*/ 114 w 141" name="T60"/>
                <a:gd fmla="*/ 110 h 173" name="T61"/>
                <a:gd fmla="*/ 109 w 141" name="T62"/>
                <a:gd fmla="*/ 105 h 173" name="T63"/>
                <a:gd fmla="*/ 117 w 141" name="T64"/>
                <a:gd fmla="*/ 98 h 173" name="T65"/>
                <a:gd fmla="*/ 123 w 141" name="T66"/>
                <a:gd fmla="*/ 100 h 173" name="T67"/>
                <a:gd fmla="*/ 119 w 141" name="T68"/>
                <a:gd fmla="*/ 92 h 173" name="T69"/>
                <a:gd fmla="*/ 123 w 141" name="T70"/>
                <a:gd fmla="*/ 90 h 173" name="T71"/>
                <a:gd fmla="*/ 118 w 141" name="T72"/>
                <a:gd fmla="*/ 79 h 173" name="T73"/>
                <a:gd fmla="*/ 119 w 141" name="T74"/>
                <a:gd fmla="*/ 78 h 173" name="T75"/>
                <a:gd fmla="*/ 131 w 141" name="T76"/>
                <a:gd fmla="*/ 68 h 173" name="T77"/>
                <a:gd fmla="*/ 121 w 141" name="T78"/>
                <a:gd fmla="*/ 55 h 173" name="T79"/>
                <a:gd fmla="*/ 133 w 141" name="T80"/>
                <a:gd fmla="*/ 50 h 173" name="T81"/>
                <a:gd fmla="*/ 139 w 141" name="T82"/>
                <a:gd fmla="*/ 43 h 173" name="T83"/>
                <a:gd fmla="*/ 135 w 141" name="T84"/>
                <a:gd fmla="*/ 34 h 173" name="T85"/>
                <a:gd fmla="*/ 135 w 141" name="T86"/>
                <a:gd fmla="*/ 33 h 173" name="T87"/>
                <a:gd fmla="*/ 135 w 141" name="T88"/>
                <a:gd fmla="*/ 30 h 173" name="T89"/>
                <a:gd fmla="*/ 133 w 141" name="T90"/>
                <a:gd fmla="*/ 30 h 173" name="T91"/>
                <a:gd fmla="*/ 117 w 141" name="T92"/>
                <a:gd fmla="*/ 28 h 173" name="T93"/>
                <a:gd fmla="*/ 117 w 141" name="T94"/>
                <a:gd fmla="*/ 28 h 173" name="T95"/>
                <a:gd fmla="*/ 113 w 141" name="T96"/>
                <a:gd fmla="*/ 23 h 173" name="T97"/>
                <a:gd fmla="*/ 93 w 141" name="T98"/>
                <a:gd fmla="*/ 31 h 173" name="T99"/>
                <a:gd fmla="*/ 85 w 141" name="T100"/>
                <a:gd fmla="*/ 16 h 173" name="T101"/>
                <a:gd fmla="*/ 73 w 141" name="T102"/>
                <a:gd fmla="*/ 1 h 173" name="T103"/>
                <a:gd fmla="*/ 73 w 141" name="T104"/>
                <a:gd fmla="*/ 8 h 17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3" w="141">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39" name="Freeform 24"/>
            <p:cNvSpPr/>
            <p:nvPr/>
          </p:nvSpPr>
          <p:spPr bwMode="auto">
            <a:xfrm rot="175386">
              <a:off x="6696993" y="4503886"/>
              <a:ext cx="369178" cy="423792"/>
            </a:xfrm>
            <a:custGeom>
              <a:gdLst>
                <a:gd fmla="*/ 64 w 122" name="T0"/>
                <a:gd fmla="*/ 6 h 140" name="T1"/>
                <a:gd fmla="*/ 43 w 122" name="T2"/>
                <a:gd fmla="*/ 2 h 140" name="T3"/>
                <a:gd fmla="*/ 38 w 122" name="T4"/>
                <a:gd fmla="*/ 26 h 140" name="T5"/>
                <a:gd fmla="*/ 28 w 122" name="T6"/>
                <a:gd fmla="*/ 32 h 140" name="T7"/>
                <a:gd fmla="*/ 23 w 122" name="T8"/>
                <a:gd fmla="*/ 41 h 140" name="T9"/>
                <a:gd fmla="*/ 17 w 122" name="T10"/>
                <a:gd fmla="*/ 53 h 140" name="T11"/>
                <a:gd fmla="*/ 6 w 122" name="T12"/>
                <a:gd fmla="*/ 68 h 140" name="T13"/>
                <a:gd fmla="*/ 1 w 122" name="T14"/>
                <a:gd fmla="*/ 78 h 140" name="T15"/>
                <a:gd fmla="*/ 11 w 122" name="T16"/>
                <a:gd fmla="*/ 93 h 140" name="T17"/>
                <a:gd fmla="*/ 16 w 122" name="T18"/>
                <a:gd fmla="*/ 101 h 140" name="T19"/>
                <a:gd fmla="*/ 16 w 122" name="T20"/>
                <a:gd fmla="*/ 102 h 140" name="T21"/>
                <a:gd fmla="*/ 16 w 122" name="T22"/>
                <a:gd fmla="*/ 104 h 140" name="T23"/>
                <a:gd fmla="*/ 15 w 122" name="T24"/>
                <a:gd fmla="*/ 105 h 140" name="T25"/>
                <a:gd fmla="*/ 27 w 122" name="T26"/>
                <a:gd fmla="*/ 123 h 140" name="T27"/>
                <a:gd fmla="*/ 33 w 122" name="T28"/>
                <a:gd fmla="*/ 135 h 140" name="T29"/>
                <a:gd fmla="*/ 46 w 122" name="T30"/>
                <a:gd fmla="*/ 130 h 140" name="T31"/>
                <a:gd fmla="*/ 46 w 122" name="T32"/>
                <a:gd fmla="*/ 129 h 140" name="T33"/>
                <a:gd fmla="*/ 53 w 122" name="T34"/>
                <a:gd fmla="*/ 125 h 140" name="T35"/>
                <a:gd fmla="*/ 66 w 122" name="T36"/>
                <a:gd fmla="*/ 136 h 140" name="T37"/>
                <a:gd fmla="*/ 68 w 122" name="T38"/>
                <a:gd fmla="*/ 136 h 140" name="T39"/>
                <a:gd fmla="*/ 74 w 122" name="T40"/>
                <a:gd fmla="*/ 134 h 140" name="T41"/>
                <a:gd fmla="*/ 76 w 122" name="T42"/>
                <a:gd fmla="*/ 134 h 140" name="T43"/>
                <a:gd fmla="*/ 84 w 122" name="T44"/>
                <a:gd fmla="*/ 140 h 140" name="T45"/>
                <a:gd fmla="*/ 85 w 122" name="T46"/>
                <a:gd fmla="*/ 124 h 140" name="T47"/>
                <a:gd fmla="*/ 86 w 122" name="T48"/>
                <a:gd fmla="*/ 123 h 140" name="T49"/>
                <a:gd fmla="*/ 89 w 122" name="T50"/>
                <a:gd fmla="*/ 113 h 140" name="T51"/>
                <a:gd fmla="*/ 88 w 122" name="T52"/>
                <a:gd fmla="*/ 111 h 140" name="T53"/>
                <a:gd fmla="*/ 90 w 122" name="T54"/>
                <a:gd fmla="*/ 110 h 140" name="T55"/>
                <a:gd fmla="*/ 101 w 122" name="T56"/>
                <a:gd fmla="*/ 94 h 140" name="T57"/>
                <a:gd fmla="*/ 103 w 122" name="T58"/>
                <a:gd fmla="*/ 94 h 140" name="T59"/>
                <a:gd fmla="*/ 103 w 122" name="T60"/>
                <a:gd fmla="*/ 102 h 140" name="T61"/>
                <a:gd fmla="*/ 115 w 122" name="T62"/>
                <a:gd fmla="*/ 92 h 140" name="T63"/>
                <a:gd fmla="*/ 112 w 122" name="T64"/>
                <a:gd fmla="*/ 86 h 140" name="T65"/>
                <a:gd fmla="*/ 115 w 122" name="T66"/>
                <a:gd fmla="*/ 68 h 140" name="T67"/>
                <a:gd fmla="*/ 109 w 122" name="T68"/>
                <a:gd fmla="*/ 68 h 140" name="T69"/>
                <a:gd fmla="*/ 108 w 122" name="T70"/>
                <a:gd fmla="*/ 67 h 140" name="T71"/>
                <a:gd fmla="*/ 106 w 122" name="T72"/>
                <a:gd fmla="*/ 58 h 140" name="T73"/>
                <a:gd fmla="*/ 122 w 122" name="T74"/>
                <a:gd fmla="*/ 58 h 140" name="T75"/>
                <a:gd fmla="*/ 109 w 122" name="T76"/>
                <a:gd fmla="*/ 43 h 140" name="T77"/>
                <a:gd fmla="*/ 117 w 122" name="T78"/>
                <a:gd fmla="*/ 33 h 140" name="T79"/>
                <a:gd fmla="*/ 111 w 122" name="T80"/>
                <a:gd fmla="*/ 34 h 140" name="T81"/>
                <a:gd fmla="*/ 111 w 122" name="T82"/>
                <a:gd fmla="*/ 33 h 140" name="T83"/>
                <a:gd fmla="*/ 103 w 122" name="T84"/>
                <a:gd fmla="*/ 24 h 140" name="T85"/>
                <a:gd fmla="*/ 81 w 122" name="T86"/>
                <a:gd fmla="*/ 32 h 140" name="T87"/>
                <a:gd fmla="*/ 79 w 122" name="T88"/>
                <a:gd fmla="*/ 32 h 140" name="T89"/>
                <a:gd fmla="*/ 78 w 122" name="T90"/>
                <a:gd fmla="*/ 18 h 140" name="T91"/>
                <a:gd fmla="*/ 82 w 122" name="T92"/>
                <a:gd fmla="*/ 0 h 14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0" w="122">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40" name="Freeform 25"/>
            <p:cNvSpPr/>
            <p:nvPr/>
          </p:nvSpPr>
          <p:spPr bwMode="auto">
            <a:xfrm rot="175386">
              <a:off x="6358175" y="4122593"/>
              <a:ext cx="462687" cy="565866"/>
            </a:xfrm>
            <a:custGeom>
              <a:gdLst>
                <a:gd fmla="*/ 96 w 153" name="T0"/>
                <a:gd fmla="*/ 53 h 187" name="T1"/>
                <a:gd fmla="*/ 85 w 153" name="T2"/>
                <a:gd fmla="*/ 28 h 187" name="T3"/>
                <a:gd fmla="*/ 55 w 153" name="T4"/>
                <a:gd fmla="*/ 17 h 187" name="T5"/>
                <a:gd fmla="*/ 37 w 153" name="T6"/>
                <a:gd fmla="*/ 0 h 187" name="T7"/>
                <a:gd fmla="*/ 48 w 153" name="T8"/>
                <a:gd fmla="*/ 17 h 187" name="T9"/>
                <a:gd fmla="*/ 49 w 153" name="T10"/>
                <a:gd fmla="*/ 19 h 187" name="T11"/>
                <a:gd fmla="*/ 36 w 153" name="T12"/>
                <a:gd fmla="*/ 36 h 187" name="T13"/>
                <a:gd fmla="*/ 19 w 153" name="T14"/>
                <a:gd fmla="*/ 23 h 187" name="T15"/>
                <a:gd fmla="*/ 23 w 153" name="T16"/>
                <a:gd fmla="*/ 35 h 187" name="T17"/>
                <a:gd fmla="*/ 23 w 153" name="T18"/>
                <a:gd fmla="*/ 36 h 187" name="T19"/>
                <a:gd fmla="*/ 22 w 153" name="T20"/>
                <a:gd fmla="*/ 41 h 187" name="T21"/>
                <a:gd fmla="*/ 14 w 153" name="T22"/>
                <a:gd fmla="*/ 44 h 187" name="T23"/>
                <a:gd fmla="*/ 11 w 153" name="T24"/>
                <a:gd fmla="*/ 51 h 187" name="T25"/>
                <a:gd fmla="*/ 8 w 153" name="T26"/>
                <a:gd fmla="*/ 63 h 187" name="T27"/>
                <a:gd fmla="*/ 8 w 153" name="T28"/>
                <a:gd fmla="*/ 63 h 187" name="T29"/>
                <a:gd fmla="*/ 4 w 153" name="T30"/>
                <a:gd fmla="*/ 65 h 187" name="T31"/>
                <a:gd fmla="*/ 14 w 153" name="T32"/>
                <a:gd fmla="*/ 81 h 187" name="T33"/>
                <a:gd fmla="*/ 18 w 153" name="T34"/>
                <a:gd fmla="*/ 81 h 187" name="T35"/>
                <a:gd fmla="*/ 35 w 153" name="T36"/>
                <a:gd fmla="*/ 89 h 187" name="T37"/>
                <a:gd fmla="*/ 35 w 153" name="T38"/>
                <a:gd fmla="*/ 89 h 187" name="T39"/>
                <a:gd fmla="*/ 34 w 153" name="T40"/>
                <a:gd fmla="*/ 100 h 187" name="T41"/>
                <a:gd fmla="*/ 30 w 153" name="T42"/>
                <a:gd fmla="*/ 109 h 187" name="T43"/>
                <a:gd fmla="*/ 25 w 153" name="T44"/>
                <a:gd fmla="*/ 115 h 187" name="T45"/>
                <a:gd fmla="*/ 25 w 153" name="T46"/>
                <a:gd fmla="*/ 115 h 187" name="T47"/>
                <a:gd fmla="*/ 26 w 153" name="T48"/>
                <a:gd fmla="*/ 127 h 187" name="T49"/>
                <a:gd fmla="*/ 38 w 153" name="T50"/>
                <a:gd fmla="*/ 129 h 187" name="T51"/>
                <a:gd fmla="*/ 43 w 153" name="T52"/>
                <a:gd fmla="*/ 134 h 187" name="T53"/>
                <a:gd fmla="*/ 51 w 153" name="T54"/>
                <a:gd fmla="*/ 176 h 187" name="T55"/>
                <a:gd fmla="*/ 49 w 153" name="T56"/>
                <a:gd fmla="*/ 179 h 187" name="T57"/>
                <a:gd fmla="*/ 50 w 153" name="T58"/>
                <a:gd fmla="*/ 182 h 187" name="T59"/>
                <a:gd fmla="*/ 73 w 153" name="T60"/>
                <a:gd fmla="*/ 173 h 187" name="T61"/>
                <a:gd fmla="*/ 78 w 153" name="T62"/>
                <a:gd fmla="*/ 175 h 187" name="T63"/>
                <a:gd fmla="*/ 79 w 153" name="T64"/>
                <a:gd fmla="*/ 175 h 187" name="T65"/>
                <a:gd fmla="*/ 87 w 153" name="T66"/>
                <a:gd fmla="*/ 170 h 187" name="T67"/>
                <a:gd fmla="*/ 110 w 153" name="T68"/>
                <a:gd fmla="*/ 180 h 187" name="T69"/>
                <a:gd fmla="*/ 116 w 153" name="T70"/>
                <a:gd fmla="*/ 184 h 187" name="T71"/>
                <a:gd fmla="*/ 134 w 153" name="T72"/>
                <a:gd fmla="*/ 163 h 187" name="T73"/>
                <a:gd fmla="*/ 130 w 153" name="T74"/>
                <a:gd fmla="*/ 148 h 187" name="T75"/>
                <a:gd fmla="*/ 144 w 153" name="T76"/>
                <a:gd fmla="*/ 149 h 187" name="T77"/>
                <a:gd fmla="*/ 144 w 153" name="T78"/>
                <a:gd fmla="*/ 135 h 187" name="T79"/>
                <a:gd fmla="*/ 153 w 153" name="T80"/>
                <a:gd fmla="*/ 123 h 187" name="T81"/>
                <a:gd fmla="*/ 142 w 153" name="T82"/>
                <a:gd fmla="*/ 111 h 187" name="T83"/>
                <a:gd fmla="*/ 136 w 153" name="T84"/>
                <a:gd fmla="*/ 116 h 187" name="T85"/>
                <a:gd fmla="*/ 135 w 153" name="T86"/>
                <a:gd fmla="*/ 115 h 187" name="T87"/>
                <a:gd fmla="*/ 126 w 153" name="T88"/>
                <a:gd fmla="*/ 107 h 187" name="T89"/>
                <a:gd fmla="*/ 113 w 153" name="T90"/>
                <a:gd fmla="*/ 99 h 187" name="T91"/>
                <a:gd fmla="*/ 110 w 153" name="T92"/>
                <a:gd fmla="*/ 85 h 187" name="T93"/>
                <a:gd fmla="*/ 117 w 153" name="T94"/>
                <a:gd fmla="*/ 64 h 187" name="T95"/>
                <a:gd fmla="*/ 129 w 153" name="T96"/>
                <a:gd fmla="*/ 65 h 187" name="T97"/>
                <a:gd fmla="*/ 130 w 153" name="T98"/>
                <a:gd fmla="*/ 52 h 187" name="T99"/>
                <a:gd fmla="*/ 97 w 153" name="T100"/>
                <a:gd fmla="*/ 54 h 187" name="T101"/>
                <a:gd fmla="*/ 96 w 153" name="T102"/>
                <a:gd fmla="*/ 53 h 18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87" w="153">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41" name="Freeform 26"/>
            <p:cNvSpPr/>
            <p:nvPr/>
          </p:nvSpPr>
          <p:spPr bwMode="auto">
            <a:xfrm rot="175386">
              <a:off x="6489331" y="3465656"/>
              <a:ext cx="123869" cy="174859"/>
            </a:xfrm>
            <a:custGeom>
              <a:gdLst>
                <a:gd fmla="*/ 24 w 41" name="T0"/>
                <a:gd fmla="*/ 1 h 58" name="T1"/>
                <a:gd fmla="*/ 23 w 41" name="T2"/>
                <a:gd fmla="*/ 0 h 58" name="T3"/>
                <a:gd fmla="*/ 17 w 41" name="T4"/>
                <a:gd fmla="*/ 7 h 58" name="T5"/>
                <a:gd fmla="*/ 15 w 41" name="T6"/>
                <a:gd fmla="*/ 6 h 58" name="T7"/>
                <a:gd fmla="*/ 15 w 41" name="T8"/>
                <a:gd fmla="*/ 6 h 58" name="T9"/>
                <a:gd fmla="*/ 15 w 41" name="T10"/>
                <a:gd fmla="*/ 7 h 58" name="T11"/>
                <a:gd fmla="*/ 12 w 41" name="T12"/>
                <a:gd fmla="*/ 10 h 58" name="T13"/>
                <a:gd fmla="*/ 10 w 41" name="T14"/>
                <a:gd fmla="*/ 11 h 58" name="T15"/>
                <a:gd fmla="*/ 6 w 41" name="T16"/>
                <a:gd fmla="*/ 13 h 58" name="T17"/>
                <a:gd fmla="*/ 5 w 41" name="T18"/>
                <a:gd fmla="*/ 16 h 58" name="T19"/>
                <a:gd fmla="*/ 3 w 41" name="T20"/>
                <a:gd fmla="*/ 25 h 58" name="T21"/>
                <a:gd fmla="*/ 1 w 41" name="T22"/>
                <a:gd fmla="*/ 30 h 58" name="T23"/>
                <a:gd fmla="*/ 1 w 41" name="T24"/>
                <a:gd fmla="*/ 39 h 58" name="T25"/>
                <a:gd fmla="*/ 3 w 41" name="T26"/>
                <a:gd fmla="*/ 51 h 58" name="T27"/>
                <a:gd fmla="*/ 10 w 41" name="T28"/>
                <a:gd fmla="*/ 56 h 58" name="T29"/>
                <a:gd fmla="*/ 19 w 41" name="T30"/>
                <a:gd fmla="*/ 58 h 58" name="T31"/>
                <a:gd fmla="*/ 28 w 41" name="T32"/>
                <a:gd fmla="*/ 55 h 58" name="T33"/>
                <a:gd fmla="*/ 26 w 41" name="T34"/>
                <a:gd fmla="*/ 50 h 58" name="T35"/>
                <a:gd fmla="*/ 26 w 41" name="T36"/>
                <a:gd fmla="*/ 49 h 58" name="T37"/>
                <a:gd fmla="*/ 26 w 41" name="T38"/>
                <a:gd fmla="*/ 49 h 58" name="T39"/>
                <a:gd fmla="*/ 27 w 41" name="T40"/>
                <a:gd fmla="*/ 45 h 58" name="T41"/>
                <a:gd fmla="*/ 27 w 41" name="T42"/>
                <a:gd fmla="*/ 45 h 58" name="T43"/>
                <a:gd fmla="*/ 31 w 41" name="T44"/>
                <a:gd fmla="*/ 37 h 58" name="T45"/>
                <a:gd fmla="*/ 39 w 41" name="T46"/>
                <a:gd fmla="*/ 37 h 58" name="T47"/>
                <a:gd fmla="*/ 41 w 41" name="T48"/>
                <a:gd fmla="*/ 37 h 58" name="T49"/>
                <a:gd fmla="*/ 33 w 41" name="T50"/>
                <a:gd fmla="*/ 24 h 58" name="T51"/>
                <a:gd fmla="*/ 30 w 41" name="T52"/>
                <a:gd fmla="*/ 20 h 58" name="T53"/>
                <a:gd fmla="*/ 27 w 41" name="T54"/>
                <a:gd fmla="*/ 9 h 58" name="T55"/>
                <a:gd fmla="*/ 24 w 41" name="T56"/>
                <a:gd fmla="*/ 1 h 5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7" w="41">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42" name="Freeform 27"/>
            <p:cNvSpPr/>
            <p:nvPr/>
          </p:nvSpPr>
          <p:spPr bwMode="auto">
            <a:xfrm rot="175386">
              <a:off x="6375177" y="3381869"/>
              <a:ext cx="161515" cy="172430"/>
            </a:xfrm>
            <a:custGeom>
              <a:gdLst>
                <a:gd fmla="*/ 26 w 53" name="T0"/>
                <a:gd fmla="*/ 12 h 57" name="T1"/>
                <a:gd fmla="*/ 26 w 53" name="T2"/>
                <a:gd fmla="*/ 13 h 57" name="T3"/>
                <a:gd fmla="*/ 24 w 53" name="T4"/>
                <a:gd fmla="*/ 13 h 57" name="T5"/>
                <a:gd fmla="*/ 19 w 53" name="T6"/>
                <a:gd fmla="*/ 12 h 57" name="T7"/>
                <a:gd fmla="*/ 19 w 53" name="T8"/>
                <a:gd fmla="*/ 14 h 57" name="T9"/>
                <a:gd fmla="*/ 19 w 53" name="T10"/>
                <a:gd fmla="*/ 15 h 57" name="T11"/>
                <a:gd fmla="*/ 18 w 53" name="T12"/>
                <a:gd fmla="*/ 15 h 57" name="T13"/>
                <a:gd fmla="*/ 9 w 53" name="T14"/>
                <a:gd fmla="*/ 19 h 57" name="T15"/>
                <a:gd fmla="*/ 9 w 53" name="T16"/>
                <a:gd fmla="*/ 20 h 57" name="T17"/>
                <a:gd fmla="*/ 12 w 53" name="T18"/>
                <a:gd fmla="*/ 28 h 57" name="T19"/>
                <a:gd fmla="*/ 12 w 53" name="T20"/>
                <a:gd fmla="*/ 29 h 57" name="T21"/>
                <a:gd fmla="*/ 12 w 53" name="T22"/>
                <a:gd fmla="*/ 30 h 57" name="T23"/>
                <a:gd fmla="*/ 2 w 53" name="T24"/>
                <a:gd fmla="*/ 41 h 57" name="T25"/>
                <a:gd fmla="*/ 0 w 53" name="T26"/>
                <a:gd fmla="*/ 45 h 57" name="T27"/>
                <a:gd fmla="*/ 2 w 53" name="T28"/>
                <a:gd fmla="*/ 48 h 57" name="T29"/>
                <a:gd fmla="*/ 7 w 53" name="T30"/>
                <a:gd fmla="*/ 50 h 57" name="T31"/>
                <a:gd fmla="*/ 10 w 53" name="T32"/>
                <a:gd fmla="*/ 50 h 57" name="T33"/>
                <a:gd fmla="*/ 20 w 53" name="T34"/>
                <a:gd fmla="*/ 53 h 57" name="T35"/>
                <a:gd fmla="*/ 24 w 53" name="T36"/>
                <a:gd fmla="*/ 55 h 57" name="T37"/>
                <a:gd fmla="*/ 31 w 53" name="T38"/>
                <a:gd fmla="*/ 57 h 57" name="T39"/>
                <a:gd fmla="*/ 36 w 53" name="T40"/>
                <a:gd fmla="*/ 53 h 57" name="T41"/>
                <a:gd fmla="*/ 39 w 53" name="T42"/>
                <a:gd fmla="*/ 49 h 57" name="T43"/>
                <a:gd fmla="*/ 42 w 53" name="T44"/>
                <a:gd fmla="*/ 42 h 57" name="T45"/>
                <a:gd fmla="*/ 40 w 53" name="T46"/>
                <a:gd fmla="*/ 33 h 57" name="T47"/>
                <a:gd fmla="*/ 43 w 53" name="T48"/>
                <a:gd fmla="*/ 34 h 57" name="T49"/>
                <a:gd fmla="*/ 48 w 53" name="T50"/>
                <a:gd fmla="*/ 34 h 57" name="T51"/>
                <a:gd fmla="*/ 50 w 53" name="T52"/>
                <a:gd fmla="*/ 33 h 57" name="T53"/>
                <a:gd fmla="*/ 51 w 53" name="T54"/>
                <a:gd fmla="*/ 31 h 57" name="T55"/>
                <a:gd fmla="*/ 47 w 53" name="T56"/>
                <a:gd fmla="*/ 19 h 57" name="T57"/>
                <a:gd fmla="*/ 48 w 53" name="T58"/>
                <a:gd fmla="*/ 15 h 57" name="T59"/>
                <a:gd fmla="*/ 53 w 53" name="T60"/>
                <a:gd fmla="*/ 11 h 57" name="T61"/>
                <a:gd fmla="*/ 53 w 53" name="T62"/>
                <a:gd fmla="*/ 11 h 57" name="T63"/>
                <a:gd fmla="*/ 52 w 53" name="T64"/>
                <a:gd fmla="*/ 9 h 57" name="T65"/>
                <a:gd fmla="*/ 43 w 53" name="T66"/>
                <a:gd fmla="*/ 9 h 57" name="T67"/>
                <a:gd fmla="*/ 43 w 53" name="T68"/>
                <a:gd fmla="*/ 9 h 57" name="T69"/>
                <a:gd fmla="*/ 34 w 53" name="T70"/>
                <a:gd fmla="*/ 3 h 57" name="T71"/>
                <a:gd fmla="*/ 24 w 53" name="T72"/>
                <a:gd fmla="*/ 1 h 57" name="T73"/>
                <a:gd fmla="*/ 22 w 53" name="T74"/>
                <a:gd fmla="*/ 1 h 57" name="T75"/>
                <a:gd fmla="*/ 25 w 53" name="T76"/>
                <a:gd fmla="*/ 5 h 57" name="T77"/>
                <a:gd fmla="*/ 26 w 53" name="T78"/>
                <a:gd fmla="*/ 12 h 5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7" w="52">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43" name="Freeform 28"/>
            <p:cNvSpPr/>
            <p:nvPr/>
          </p:nvSpPr>
          <p:spPr bwMode="auto">
            <a:xfrm rot="175386">
              <a:off x="6654489" y="3064936"/>
              <a:ext cx="569554" cy="541580"/>
            </a:xfrm>
            <a:custGeom>
              <a:gdLst>
                <a:gd fmla="*/ 80 w 188" name="T0"/>
                <a:gd fmla="*/ 37 h 179" name="T1"/>
                <a:gd fmla="*/ 70 w 188" name="T2"/>
                <a:gd fmla="*/ 40 h 179" name="T3"/>
                <a:gd fmla="*/ 58 w 188" name="T4"/>
                <a:gd fmla="*/ 46 h 179" name="T5"/>
                <a:gd fmla="*/ 46 w 188" name="T6"/>
                <a:gd fmla="*/ 56 h 179" name="T7"/>
                <a:gd fmla="*/ 45 w 188" name="T8"/>
                <a:gd fmla="*/ 58 h 179" name="T9"/>
                <a:gd fmla="*/ 34 w 188" name="T10"/>
                <a:gd fmla="*/ 70 h 179" name="T11"/>
                <a:gd fmla="*/ 21 w 188" name="T12"/>
                <a:gd fmla="*/ 69 h 179" name="T13"/>
                <a:gd fmla="*/ 15 w 188" name="T14"/>
                <a:gd fmla="*/ 63 h 179" name="T15"/>
                <a:gd fmla="*/ 17 w 188" name="T16"/>
                <a:gd fmla="*/ 86 h 179" name="T17"/>
                <a:gd fmla="*/ 2 w 188" name="T18"/>
                <a:gd fmla="*/ 110 h 179" name="T19"/>
                <a:gd fmla="*/ 0 w 188" name="T20"/>
                <a:gd fmla="*/ 113 h 179" name="T21"/>
                <a:gd fmla="*/ 16 w 188" name="T22"/>
                <a:gd fmla="*/ 119 h 179" name="T23"/>
                <a:gd fmla="*/ 17 w 188" name="T24"/>
                <a:gd fmla="*/ 120 h 179" name="T25"/>
                <a:gd fmla="*/ 23 w 188" name="T26"/>
                <a:gd fmla="*/ 124 h 179" name="T27"/>
                <a:gd fmla="*/ 24 w 188" name="T28"/>
                <a:gd fmla="*/ 124 h 179" name="T29"/>
                <a:gd fmla="*/ 39 w 188" name="T30"/>
                <a:gd fmla="*/ 136 h 179" name="T31"/>
                <a:gd fmla="*/ 56 w 188" name="T32"/>
                <a:gd fmla="*/ 112 h 179" name="T33"/>
                <a:gd fmla="*/ 61 w 188" name="T34"/>
                <a:gd fmla="*/ 106 h 179" name="T35"/>
                <a:gd fmla="*/ 74 w 188" name="T36"/>
                <a:gd fmla="*/ 101 h 179" name="T37"/>
                <a:gd fmla="*/ 87 w 188" name="T38"/>
                <a:gd fmla="*/ 99 h 179" name="T39"/>
                <a:gd fmla="*/ 94 w 188" name="T40"/>
                <a:gd fmla="*/ 110 h 179" name="T41"/>
                <a:gd fmla="*/ 95 w 188" name="T42"/>
                <a:gd fmla="*/ 119 h 179" name="T43"/>
                <a:gd fmla="*/ 92 w 188" name="T44"/>
                <a:gd fmla="*/ 134 h 179" name="T45"/>
                <a:gd fmla="*/ 92 w 188" name="T46"/>
                <a:gd fmla="*/ 135 h 179" name="T47"/>
                <a:gd fmla="*/ 85 w 188" name="T48"/>
                <a:gd fmla="*/ 156 h 179" name="T49"/>
                <a:gd fmla="*/ 92 w 188" name="T50"/>
                <a:gd fmla="*/ 152 h 179" name="T51"/>
                <a:gd fmla="*/ 97 w 188" name="T52"/>
                <a:gd fmla="*/ 154 h 179" name="T53"/>
                <a:gd fmla="*/ 96 w 188" name="T54"/>
                <a:gd fmla="*/ 160 h 179" name="T55"/>
                <a:gd fmla="*/ 92 w 188" name="T56"/>
                <a:gd fmla="*/ 167 h 179" name="T57"/>
                <a:gd fmla="*/ 89 w 188" name="T58"/>
                <a:gd fmla="*/ 172 h 179" name="T59"/>
                <a:gd fmla="*/ 84 w 188" name="T60"/>
                <a:gd fmla="*/ 173 h 179" name="T61"/>
                <a:gd fmla="*/ 79 w 188" name="T62"/>
                <a:gd fmla="*/ 179 h 179" name="T63"/>
                <a:gd fmla="*/ 99 w 188" name="T64"/>
                <a:gd fmla="*/ 164 h 179" name="T65"/>
                <a:gd fmla="*/ 130 w 188" name="T66"/>
                <a:gd fmla="*/ 133 h 179" name="T67"/>
                <a:gd fmla="*/ 136 w 188" name="T68"/>
                <a:gd fmla="*/ 130 h 179" name="T69"/>
                <a:gd fmla="*/ 152 w 188" name="T70"/>
                <a:gd fmla="*/ 126 h 179" name="T71"/>
                <a:gd fmla="*/ 163 w 188" name="T72"/>
                <a:gd fmla="*/ 104 h 179" name="T73"/>
                <a:gd fmla="*/ 188 w 188" name="T74"/>
                <a:gd fmla="*/ 78 h 179" name="T75"/>
                <a:gd fmla="*/ 182 w 188" name="T76"/>
                <a:gd fmla="*/ 60 h 179" name="T77"/>
                <a:gd fmla="*/ 173 w 188" name="T78"/>
                <a:gd fmla="*/ 58 h 179" name="T79"/>
                <a:gd fmla="*/ 171 w 188" name="T80"/>
                <a:gd fmla="*/ 54 h 179" name="T81"/>
                <a:gd fmla="*/ 158 w 188" name="T82"/>
                <a:gd fmla="*/ 22 h 179" name="T83"/>
                <a:gd fmla="*/ 154 w 188" name="T84"/>
                <a:gd fmla="*/ 6 h 179" name="T85"/>
                <a:gd fmla="*/ 147 w 188" name="T86"/>
                <a:gd fmla="*/ 12 h 179" name="T87"/>
                <a:gd fmla="*/ 134 w 188" name="T88"/>
                <a:gd fmla="*/ 5 h 179" name="T89"/>
                <a:gd fmla="*/ 124 w 188" name="T90"/>
                <a:gd fmla="*/ 6 h 179" name="T91"/>
                <a:gd fmla="*/ 114 w 188" name="T92"/>
                <a:gd fmla="*/ 2 h 179" name="T93"/>
                <a:gd fmla="*/ 114 w 188" name="T94"/>
                <a:gd fmla="*/ 15 h 179" name="T95"/>
                <a:gd fmla="*/ 113 w 188" name="T96"/>
                <a:gd fmla="*/ 16 h 179" name="T97"/>
                <a:gd fmla="*/ 104 w 188" name="T98"/>
                <a:gd fmla="*/ 24 h 17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79" w="188">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44" name="Freeform 29"/>
            <p:cNvSpPr/>
            <p:nvPr/>
          </p:nvSpPr>
          <p:spPr bwMode="auto">
            <a:xfrm rot="175386">
              <a:off x="6797788" y="2750432"/>
              <a:ext cx="812435" cy="551294"/>
            </a:xfrm>
            <a:custGeom>
              <a:gdLst>
                <a:gd fmla="*/ 47 w 268" name="T0"/>
                <a:gd fmla="*/ 3 h 182" name="T1"/>
                <a:gd fmla="*/ 36 w 268" name="T2"/>
                <a:gd fmla="*/ 6 h 182" name="T3"/>
                <a:gd fmla="*/ 34 w 268" name="T4"/>
                <a:gd fmla="*/ 10 h 182" name="T5"/>
                <a:gd fmla="*/ 29 w 268" name="T6"/>
                <a:gd fmla="*/ 18 h 182" name="T7"/>
                <a:gd fmla="*/ 21 w 268" name="T8"/>
                <a:gd fmla="*/ 24 h 182" name="T9"/>
                <a:gd fmla="*/ 11 w 268" name="T10"/>
                <a:gd fmla="*/ 17 h 182" name="T11"/>
                <a:gd fmla="*/ 0 w 268" name="T12"/>
                <a:gd fmla="*/ 20 h 182" name="T13"/>
                <a:gd fmla="*/ 16 w 268" name="T14"/>
                <a:gd fmla="*/ 30 h 182" name="T15"/>
                <a:gd fmla="*/ 17 w 268" name="T16"/>
                <a:gd fmla="*/ 32 h 182" name="T17"/>
                <a:gd fmla="*/ 18 w 268" name="T18"/>
                <a:gd fmla="*/ 52 h 182" name="T19"/>
                <a:gd fmla="*/ 30 w 268" name="T20"/>
                <a:gd fmla="*/ 76 h 182" name="T21"/>
                <a:gd fmla="*/ 38 w 268" name="T22"/>
                <a:gd fmla="*/ 68 h 182" name="T23"/>
                <a:gd fmla="*/ 49 w 268" name="T24"/>
                <a:gd fmla="*/ 66 h 182" name="T25"/>
                <a:gd fmla="*/ 49 w 268" name="T26"/>
                <a:gd fmla="*/ 66 h 182" name="T27"/>
                <a:gd fmla="*/ 60 w 268" name="T28"/>
                <a:gd fmla="*/ 78 h 182" name="T29"/>
                <a:gd fmla="*/ 63 w 268" name="T30"/>
                <a:gd fmla="*/ 88 h 182" name="T31"/>
                <a:gd fmla="*/ 62 w 268" name="T32"/>
                <a:gd fmla="*/ 98 h 182" name="T33"/>
                <a:gd fmla="*/ 69 w 268" name="T34"/>
                <a:gd fmla="*/ 107 h 182" name="T35"/>
                <a:gd fmla="*/ 79 w 268" name="T36"/>
                <a:gd fmla="*/ 104 h 182" name="T37"/>
                <a:gd fmla="*/ 84 w 268" name="T38"/>
                <a:gd fmla="*/ 109 h 182" name="T39"/>
                <a:gd fmla="*/ 96 w 268" name="T40"/>
                <a:gd fmla="*/ 114 h 182" name="T41"/>
                <a:gd fmla="*/ 105 w 268" name="T42"/>
                <a:gd fmla="*/ 111 h 182" name="T43"/>
                <a:gd fmla="*/ 110 w 268" name="T44"/>
                <a:gd fmla="*/ 106 h 182" name="T45"/>
                <a:gd fmla="*/ 116 w 268" name="T46"/>
                <a:gd fmla="*/ 121 h 182" name="T47"/>
                <a:gd fmla="*/ 131 w 268" name="T48"/>
                <a:gd fmla="*/ 137 h 182" name="T49"/>
                <a:gd fmla="*/ 134 w 268" name="T50"/>
                <a:gd fmla="*/ 162 h 182" name="T51"/>
                <a:gd fmla="*/ 144 w 268" name="T52"/>
                <a:gd fmla="*/ 166 h 182" name="T53"/>
                <a:gd fmla="*/ 150 w 268" name="T54"/>
                <a:gd fmla="*/ 182 h 182" name="T55"/>
                <a:gd fmla="*/ 186 w 268" name="T56"/>
                <a:gd fmla="*/ 152 h 182" name="T57"/>
                <a:gd fmla="*/ 200 w 268" name="T58"/>
                <a:gd fmla="*/ 136 h 182" name="T59"/>
                <a:gd fmla="*/ 226 w 268" name="T60"/>
                <a:gd fmla="*/ 114 h 182" name="T61"/>
                <a:gd fmla="*/ 236 w 268" name="T62"/>
                <a:gd fmla="*/ 106 h 182" name="T63"/>
                <a:gd fmla="*/ 238 w 268" name="T64"/>
                <a:gd fmla="*/ 85 h 182" name="T65"/>
                <a:gd fmla="*/ 247 w 268" name="T66"/>
                <a:gd fmla="*/ 84 h 182" name="T67"/>
                <a:gd fmla="*/ 262 w 268" name="T68"/>
                <a:gd fmla="*/ 99 h 182" name="T69"/>
                <a:gd fmla="*/ 259 w 268" name="T70"/>
                <a:gd fmla="*/ 88 h 182" name="T71"/>
                <a:gd fmla="*/ 268 w 268" name="T72"/>
                <a:gd fmla="*/ 79 h 182" name="T73"/>
                <a:gd fmla="*/ 263 w 268" name="T74"/>
                <a:gd fmla="*/ 63 h 182" name="T75"/>
                <a:gd fmla="*/ 246 w 268" name="T76"/>
                <a:gd fmla="*/ 55 h 182" name="T77"/>
                <a:gd fmla="*/ 240 w 268" name="T78"/>
                <a:gd fmla="*/ 54 h 182" name="T79"/>
                <a:gd fmla="*/ 234 w 268" name="T80"/>
                <a:gd fmla="*/ 55 h 182" name="T81"/>
                <a:gd fmla="*/ 223 w 268" name="T82"/>
                <a:gd fmla="*/ 55 h 182" name="T83"/>
                <a:gd fmla="*/ 222 w 268" name="T84"/>
                <a:gd fmla="*/ 69 h 182" name="T85"/>
                <a:gd fmla="*/ 208 w 268" name="T86"/>
                <a:gd fmla="*/ 72 h 182" name="T87"/>
                <a:gd fmla="*/ 188 w 268" name="T88"/>
                <a:gd fmla="*/ 54 h 182" name="T89"/>
                <a:gd fmla="*/ 183 w 268" name="T90"/>
                <a:gd fmla="*/ 44 h 182" name="T91"/>
                <a:gd fmla="*/ 184 w 268" name="T92"/>
                <a:gd fmla="*/ 50 h 182" name="T93"/>
                <a:gd fmla="*/ 179 w 268" name="T94"/>
                <a:gd fmla="*/ 60 h 182" name="T95"/>
                <a:gd fmla="*/ 168 w 268" name="T96"/>
                <a:gd fmla="*/ 57 h 182" name="T97"/>
                <a:gd fmla="*/ 166 w 268" name="T98"/>
                <a:gd fmla="*/ 47 h 182" name="T99"/>
                <a:gd fmla="*/ 156 w 268" name="T100"/>
                <a:gd fmla="*/ 43 h 182" name="T101"/>
                <a:gd fmla="*/ 144 w 268" name="T102"/>
                <a:gd fmla="*/ 35 h 182" name="T103"/>
                <a:gd fmla="*/ 128 w 268" name="T104"/>
                <a:gd fmla="*/ 29 h 182" name="T105"/>
                <a:gd fmla="*/ 117 w 268" name="T106"/>
                <a:gd fmla="*/ 34 h 182" name="T107"/>
                <a:gd fmla="*/ 112 w 268" name="T108"/>
                <a:gd fmla="*/ 24 h 182" name="T109"/>
                <a:gd fmla="*/ 98 w 268" name="T110"/>
                <a:gd fmla="*/ 24 h 182" name="T111"/>
                <a:gd fmla="*/ 82 w 268" name="T112"/>
                <a:gd fmla="*/ 27 h 182" name="T113"/>
                <a:gd fmla="*/ 67 w 268" name="T114"/>
                <a:gd fmla="*/ 26 h 18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2" w="268">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45" name="Freeform 30"/>
            <p:cNvSpPr/>
            <p:nvPr/>
          </p:nvSpPr>
          <p:spPr bwMode="auto">
            <a:xfrm rot="175386">
              <a:off x="6654489" y="1965994"/>
              <a:ext cx="1089318" cy="992087"/>
            </a:xfrm>
            <a:custGeom>
              <a:gdLst>
                <a:gd fmla="*/ 353 w 360" name="T0"/>
                <a:gd fmla="*/ 153 h 328" name="T1"/>
                <a:gd fmla="*/ 346 w 360" name="T2"/>
                <a:gd fmla="*/ 119 h 328" name="T3"/>
                <a:gd fmla="*/ 314 w 360" name="T4"/>
                <a:gd fmla="*/ 153 h 328" name="T5"/>
                <a:gd fmla="*/ 309 w 360" name="T6"/>
                <a:gd fmla="*/ 162 h 328" name="T7"/>
                <a:gd fmla="*/ 268 w 360" name="T8"/>
                <a:gd fmla="*/ 169 h 328" name="T9"/>
                <a:gd fmla="*/ 259 w 360" name="T10"/>
                <a:gd fmla="*/ 153 h 328" name="T11"/>
                <a:gd fmla="*/ 248 w 360" name="T12"/>
                <a:gd fmla="*/ 142 h 328" name="T13"/>
                <a:gd fmla="*/ 235 w 360" name="T14"/>
                <a:gd fmla="*/ 131 h 328" name="T15"/>
                <a:gd fmla="*/ 168 w 360" name="T16"/>
                <a:gd fmla="*/ 119 h 328" name="T17"/>
                <a:gd fmla="*/ 129 w 360" name="T18"/>
                <a:gd fmla="*/ 57 h 328" name="T19"/>
                <a:gd fmla="*/ 54 w 360" name="T20"/>
                <a:gd fmla="*/ 8 h 328" name="T21"/>
                <a:gd fmla="*/ 4 w 360" name="T22"/>
                <a:gd fmla="*/ 14 h 328" name="T23"/>
                <a:gd fmla="*/ 4 w 360" name="T24"/>
                <a:gd fmla="*/ 21 h 328" name="T25"/>
                <a:gd fmla="*/ 1 w 360" name="T26"/>
                <a:gd fmla="*/ 28 h 328" name="T27"/>
                <a:gd fmla="*/ 5 w 360" name="T28"/>
                <a:gd fmla="*/ 45 h 328" name="T29"/>
                <a:gd fmla="*/ 21 w 360" name="T30"/>
                <a:gd fmla="*/ 37 h 328" name="T31"/>
                <a:gd fmla="*/ 37 w 360" name="T32"/>
                <a:gd fmla="*/ 49 h 328" name="T33"/>
                <a:gd fmla="*/ 60 w 360" name="T34"/>
                <a:gd fmla="*/ 77 h 328" name="T35"/>
                <a:gd fmla="*/ 74 w 360" name="T36"/>
                <a:gd fmla="*/ 66 h 328" name="T37"/>
                <a:gd fmla="*/ 97 w 360" name="T38"/>
                <a:gd fmla="*/ 52 h 328" name="T39"/>
                <a:gd fmla="*/ 115 w 360" name="T40"/>
                <a:gd fmla="*/ 71 h 328" name="T41"/>
                <a:gd fmla="*/ 119 w 360" name="T42"/>
                <a:gd fmla="*/ 100 h 328" name="T43"/>
                <a:gd fmla="*/ 121 w 360" name="T44"/>
                <a:gd fmla="*/ 131 h 328" name="T45"/>
                <a:gd fmla="*/ 116 w 360" name="T46"/>
                <a:gd fmla="*/ 144 h 328" name="T47"/>
                <a:gd fmla="*/ 112 w 360" name="T48"/>
                <a:gd fmla="*/ 149 h 328" name="T49"/>
                <a:gd fmla="*/ 114 w 360" name="T50"/>
                <a:gd fmla="*/ 168 h 328" name="T51"/>
                <a:gd fmla="*/ 109 w 360" name="T52"/>
                <a:gd fmla="*/ 184 h 328" name="T53"/>
                <a:gd fmla="*/ 95 w 360" name="T54"/>
                <a:gd fmla="*/ 181 h 328" name="T55"/>
                <a:gd fmla="*/ 84 w 360" name="T56"/>
                <a:gd fmla="*/ 204 h 328" name="T57"/>
                <a:gd fmla="*/ 68 w 360" name="T58"/>
                <a:gd fmla="*/ 219 h 328" name="T59"/>
                <a:gd fmla="*/ 80 w 360" name="T60"/>
                <a:gd fmla="*/ 236 h 328" name="T61"/>
                <a:gd fmla="*/ 90 w 360" name="T62"/>
                <a:gd fmla="*/ 249 h 328" name="T63"/>
                <a:gd fmla="*/ 109 w 360" name="T64"/>
                <a:gd fmla="*/ 253 h 328" name="T65"/>
                <a:gd fmla="*/ 118 w 360" name="T66"/>
                <a:gd fmla="*/ 272 h 328" name="T67"/>
                <a:gd fmla="*/ 133 w 360" name="T68"/>
                <a:gd fmla="*/ 284 h 328" name="T69"/>
                <a:gd fmla="*/ 154 w 360" name="T70"/>
                <a:gd fmla="*/ 278 h 328" name="T71"/>
                <a:gd fmla="*/ 167 w 360" name="T72"/>
                <a:gd fmla="*/ 275 h 328" name="T73"/>
                <a:gd fmla="*/ 177 w 360" name="T74"/>
                <a:gd fmla="*/ 289 h 328" name="T75"/>
                <a:gd fmla="*/ 180 w 360" name="T76"/>
                <a:gd fmla="*/ 289 h 328" name="T77"/>
                <a:gd fmla="*/ 200 w 360" name="T78"/>
                <a:gd fmla="*/ 283 h 328" name="T79"/>
                <a:gd fmla="*/ 206 w 360" name="T80"/>
                <a:gd fmla="*/ 292 h 328" name="T81"/>
                <a:gd fmla="*/ 211 w 360" name="T82"/>
                <a:gd fmla="*/ 297 h 328" name="T83"/>
                <a:gd fmla="*/ 229 w 360" name="T84"/>
                <a:gd fmla="*/ 308 h 328" name="T85"/>
                <a:gd fmla="*/ 235 w 360" name="T86"/>
                <a:gd fmla="*/ 303 h 328" name="T87"/>
                <a:gd fmla="*/ 243 w 360" name="T88"/>
                <a:gd fmla="*/ 297 h 328" name="T89"/>
                <a:gd fmla="*/ 255 w 360" name="T90"/>
                <a:gd fmla="*/ 315 h 328" name="T91"/>
                <a:gd fmla="*/ 269 w 360" name="T92"/>
                <a:gd fmla="*/ 328 h 328" name="T93"/>
                <a:gd fmla="*/ 278 w 360" name="T94"/>
                <a:gd fmla="*/ 311 h 328" name="T95"/>
                <a:gd fmla="*/ 296 w 360" name="T96"/>
                <a:gd fmla="*/ 301 h 328" name="T97"/>
                <a:gd fmla="*/ 306 w 360" name="T98"/>
                <a:gd fmla="*/ 305 h 328" name="T99"/>
                <a:gd fmla="*/ 315 w 360" name="T100"/>
                <a:gd fmla="*/ 315 h 328" name="T101"/>
                <a:gd fmla="*/ 318 w 360" name="T102"/>
                <a:gd fmla="*/ 288 h 328" name="T103"/>
                <a:gd fmla="*/ 325 w 360" name="T104"/>
                <a:gd fmla="*/ 243 h 328" name="T105"/>
                <a:gd fmla="*/ 336 w 360" name="T106"/>
                <a:gd fmla="*/ 245 h 3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28" w="360">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46" name="Freeform 31"/>
            <p:cNvSpPr/>
            <p:nvPr/>
          </p:nvSpPr>
          <p:spPr bwMode="auto">
            <a:xfrm rot="175386">
              <a:off x="6364246" y="3718232"/>
              <a:ext cx="656992" cy="411650"/>
            </a:xfrm>
            <a:custGeom>
              <a:gdLst>
                <a:gd fmla="*/ 198 w 217" name="T0"/>
                <a:gd fmla="*/ 4 h 136" name="T1"/>
                <a:gd fmla="*/ 179 w 217" name="T2"/>
                <a:gd fmla="*/ 6 h 136" name="T3"/>
                <a:gd fmla="*/ 135 w 217" name="T4"/>
                <a:gd fmla="*/ 21 h 136" name="T5"/>
                <a:gd fmla="*/ 136 w 217" name="T6"/>
                <a:gd fmla="*/ 30 h 136" name="T7"/>
                <a:gd fmla="*/ 106 w 217" name="T8"/>
                <a:gd fmla="*/ 26 h 136" name="T9"/>
                <a:gd fmla="*/ 84 w 217" name="T10"/>
                <a:gd fmla="*/ 0 h 136" name="T11"/>
                <a:gd fmla="*/ 75 w 217" name="T12"/>
                <a:gd fmla="*/ 10 h 136" name="T13"/>
                <a:gd fmla="*/ 64 w 217" name="T14"/>
                <a:gd fmla="*/ 4 h 136" name="T15"/>
                <a:gd fmla="*/ 59 w 217" name="T16"/>
                <a:gd fmla="*/ 10 h 136" name="T17"/>
                <a:gd fmla="*/ 51 w 217" name="T18"/>
                <a:gd fmla="*/ 12 h 136" name="T19"/>
                <a:gd fmla="*/ 6 w 217" name="T20"/>
                <a:gd fmla="*/ 64 h 136" name="T21"/>
                <a:gd fmla="*/ 11 w 217" name="T22"/>
                <a:gd fmla="*/ 76 h 136" name="T23"/>
                <a:gd fmla="*/ 10 w 217" name="T24"/>
                <a:gd fmla="*/ 76 h 136" name="T25"/>
                <a:gd fmla="*/ 17 w 217" name="T26"/>
                <a:gd fmla="*/ 103 h 136" name="T27"/>
                <a:gd fmla="*/ 0 w 217" name="T28"/>
                <a:gd fmla="*/ 114 h 136" name="T29"/>
                <a:gd fmla="*/ 8 w 217" name="T30"/>
                <a:gd fmla="*/ 122 h 136" name="T31"/>
                <a:gd fmla="*/ 9 w 217" name="T32"/>
                <a:gd fmla="*/ 124 h 136" name="T33"/>
                <a:gd fmla="*/ 32 w 217" name="T34"/>
                <a:gd fmla="*/ 136 h 136" name="T35"/>
                <a:gd fmla="*/ 42 w 217" name="T36"/>
                <a:gd fmla="*/ 126 h 136" name="T37"/>
                <a:gd fmla="*/ 57 w 217" name="T38"/>
                <a:gd fmla="*/ 119 h 136" name="T39"/>
                <a:gd fmla="*/ 59 w 217" name="T40"/>
                <a:gd fmla="*/ 121 h 136" name="T41"/>
                <a:gd fmla="*/ 59 w 217" name="T42"/>
                <a:gd fmla="*/ 122 h 136" name="T43"/>
                <a:gd fmla="*/ 74 w 217" name="T44"/>
                <a:gd fmla="*/ 132 h 136" name="T45"/>
                <a:gd fmla="*/ 92 w 217" name="T46"/>
                <a:gd fmla="*/ 126 h 136" name="T47"/>
                <a:gd fmla="*/ 106 w 217" name="T48"/>
                <a:gd fmla="*/ 125 h 136" name="T49"/>
                <a:gd fmla="*/ 108 w 217" name="T50"/>
                <a:gd fmla="*/ 124 h 136" name="T51"/>
                <a:gd fmla="*/ 119 w 217" name="T52"/>
                <a:gd fmla="*/ 110 h 136" name="T53"/>
                <a:gd fmla="*/ 125 w 217" name="T54"/>
                <a:gd fmla="*/ 106 h 136" name="T55"/>
                <a:gd fmla="*/ 126 w 217" name="T56"/>
                <a:gd fmla="*/ 107 h 136" name="T57"/>
                <a:gd fmla="*/ 129 w 217" name="T58"/>
                <a:gd fmla="*/ 108 h 136" name="T59"/>
                <a:gd fmla="*/ 134 w 217" name="T60"/>
                <a:gd fmla="*/ 88 h 136" name="T61"/>
                <a:gd fmla="*/ 140 w 217" name="T62"/>
                <a:gd fmla="*/ 86 h 136" name="T63"/>
                <a:gd fmla="*/ 148 w 217" name="T64"/>
                <a:gd fmla="*/ 69 h 136" name="T65"/>
                <a:gd fmla="*/ 151 w 217" name="T66"/>
                <a:gd fmla="*/ 60 h 136" name="T67"/>
                <a:gd fmla="*/ 161 w 217" name="T68"/>
                <a:gd fmla="*/ 56 h 136" name="T69"/>
                <a:gd fmla="*/ 161 w 217" name="T70"/>
                <a:gd fmla="*/ 54 h 136" name="T71"/>
                <a:gd fmla="*/ 169 w 217" name="T72"/>
                <a:gd fmla="*/ 48 h 136" name="T73"/>
                <a:gd fmla="*/ 164 w 217" name="T74"/>
                <a:gd fmla="*/ 47 h 136" name="T75"/>
                <a:gd fmla="*/ 164 w 217" name="T76"/>
                <a:gd fmla="*/ 44 h 136" name="T77"/>
                <a:gd fmla="*/ 166 w 217" name="T78"/>
                <a:gd fmla="*/ 43 h 136" name="T79"/>
                <a:gd fmla="*/ 176 w 217" name="T80"/>
                <a:gd fmla="*/ 38 h 136" name="T81"/>
                <a:gd fmla="*/ 202 w 217" name="T82"/>
                <a:gd fmla="*/ 20 h 136" name="T83"/>
                <a:gd fmla="*/ 214 w 217" name="T84"/>
                <a:gd fmla="*/ 24 h 136" name="T85"/>
                <a:gd fmla="*/ 212 w 217" name="T86"/>
                <a:gd fmla="*/ 14 h 136" name="T87"/>
                <a:gd fmla="*/ 212 w 217" name="T88"/>
                <a:gd fmla="*/ 14 h 136" name="T89"/>
                <a:gd fmla="*/ 216 w 217" name="T90"/>
                <a:gd fmla="*/ 6 h 136" name="T91"/>
                <a:gd fmla="*/ 213 w 217" name="T92"/>
                <a:gd fmla="*/ 7 h 136" name="T93"/>
                <a:gd fmla="*/ 204 w 217" name="T94"/>
                <a:gd fmla="*/ 8 h 136" name="T95"/>
                <a:gd fmla="*/ 202 w 217" name="T96"/>
                <a:gd fmla="*/ 8 h 136" name="T97"/>
                <a:gd fmla="*/ 202 w 217" name="T98"/>
                <a:gd fmla="*/ 6 h 136" name="T99"/>
                <a:gd fmla="*/ 198 w 217" name="T100"/>
                <a:gd fmla="*/ 4 h 13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36" w="21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47" name="Freeform 32"/>
            <p:cNvSpPr/>
            <p:nvPr/>
          </p:nvSpPr>
          <p:spPr bwMode="auto">
            <a:xfrm rot="175386">
              <a:off x="6952017" y="4416459"/>
              <a:ext cx="102010" cy="93502"/>
            </a:xfrm>
            <a:custGeom>
              <a:gdLst>
                <a:gd fmla="*/ 31 w 34" name="T0"/>
                <a:gd fmla="*/ 17 h 31" name="T1"/>
                <a:gd fmla="*/ 34 w 34" name="T2"/>
                <a:gd fmla="*/ 13 h 31" name="T3"/>
                <a:gd fmla="*/ 34 w 34" name="T4"/>
                <a:gd fmla="*/ 13 h 31" name="T5"/>
                <a:gd fmla="*/ 34 w 34" name="T6"/>
                <a:gd fmla="*/ 13 h 31" name="T7"/>
                <a:gd fmla="*/ 34 w 34" name="T8"/>
                <a:gd fmla="*/ 13 h 31" name="T9"/>
                <a:gd fmla="*/ 24 w 34" name="T10"/>
                <a:gd fmla="*/ 5 h 31" name="T11"/>
                <a:gd fmla="*/ 11 w 34" name="T12"/>
                <a:gd fmla="*/ 1 h 31" name="T13"/>
                <a:gd fmla="*/ 7 w 34" name="T14"/>
                <a:gd fmla="*/ 2 h 31" name="T15"/>
                <a:gd fmla="*/ 7 w 34" name="T16"/>
                <a:gd fmla="*/ 11 h 31" name="T17"/>
                <a:gd fmla="*/ 2 w 34" name="T18"/>
                <a:gd fmla="*/ 19 h 31" name="T19"/>
                <a:gd fmla="*/ 0 w 34" name="T20"/>
                <a:gd fmla="*/ 21 h 31" name="T21"/>
                <a:gd fmla="*/ 4 w 34" name="T22"/>
                <a:gd fmla="*/ 25 h 31" name="T23"/>
                <a:gd fmla="*/ 5 w 34" name="T24"/>
                <a:gd fmla="*/ 25 h 31" name="T25"/>
                <a:gd fmla="*/ 6 w 34" name="T26"/>
                <a:gd fmla="*/ 29 h 31" name="T27"/>
                <a:gd fmla="*/ 11 w 34" name="T28"/>
                <a:gd fmla="*/ 31 h 31" name="T29"/>
                <a:gd fmla="*/ 17 w 34" name="T30"/>
                <a:gd fmla="*/ 28 h 31" name="T31"/>
                <a:gd fmla="*/ 26 w 34" name="T32"/>
                <a:gd fmla="*/ 30 h 31" name="T33"/>
                <a:gd fmla="*/ 26 w 34" name="T34"/>
                <a:gd fmla="*/ 27 h 31" name="T35"/>
                <a:gd fmla="*/ 31 w 34" name="T36"/>
                <a:gd fmla="*/ 17 h 3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1" w="34">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48" name="Freeform 33"/>
            <p:cNvSpPr/>
            <p:nvPr/>
          </p:nvSpPr>
          <p:spPr bwMode="auto">
            <a:xfrm rot="175386">
              <a:off x="6479616" y="4058238"/>
              <a:ext cx="571983" cy="442006"/>
            </a:xfrm>
            <a:custGeom>
              <a:gdLst>
                <a:gd fmla="*/ 120 w 189" name="T0"/>
                <a:gd fmla="*/ 23 h 146" name="T1"/>
                <a:gd fmla="*/ 85 w 189" name="T2"/>
                <a:gd fmla="*/ 9 h 146" name="T3"/>
                <a:gd fmla="*/ 85 w 189" name="T4"/>
                <a:gd fmla="*/ 1 h 146" name="T5"/>
                <a:gd fmla="*/ 82 w 189" name="T6"/>
                <a:gd fmla="*/ 0 h 146" name="T7"/>
                <a:gd fmla="*/ 66 w 189" name="T8"/>
                <a:gd fmla="*/ 16 h 146" name="T9"/>
                <a:gd fmla="*/ 58 w 189" name="T10"/>
                <a:gd fmla="*/ 24 h 146" name="T11"/>
                <a:gd fmla="*/ 48 w 189" name="T12"/>
                <a:gd fmla="*/ 19 h 146" name="T13"/>
                <a:gd fmla="*/ 31 w 189" name="T14"/>
                <a:gd fmla="*/ 25 h 146" name="T15"/>
                <a:gd fmla="*/ 10 w 189" name="T16"/>
                <a:gd fmla="*/ 11 h 146" name="T17"/>
                <a:gd fmla="*/ 2 w 189" name="T18"/>
                <a:gd fmla="*/ 17 h 146" name="T19"/>
                <a:gd fmla="*/ 2 w 189" name="T20"/>
                <a:gd fmla="*/ 18 h 146" name="T21"/>
                <a:gd fmla="*/ 0 w 189" name="T22"/>
                <a:gd fmla="*/ 20 h 146" name="T23"/>
                <a:gd fmla="*/ 4 w 189" name="T24"/>
                <a:gd fmla="*/ 21 h 146" name="T25"/>
                <a:gd fmla="*/ 5 w 189" name="T26"/>
                <a:gd fmla="*/ 21 h 146" name="T27"/>
                <a:gd fmla="*/ 34 w 189" name="T28"/>
                <a:gd fmla="*/ 43 h 146" name="T29"/>
                <a:gd fmla="*/ 62 w 189" name="T30"/>
                <a:gd fmla="*/ 75 h 146" name="T31"/>
                <a:gd fmla="*/ 90 w 189" name="T32"/>
                <a:gd fmla="*/ 72 h 146" name="T33"/>
                <a:gd fmla="*/ 91 w 189" name="T34"/>
                <a:gd fmla="*/ 71 h 146" name="T35"/>
                <a:gd fmla="*/ 99 w 189" name="T36"/>
                <a:gd fmla="*/ 73 h 146" name="T37"/>
                <a:gd fmla="*/ 100 w 189" name="T38"/>
                <a:gd fmla="*/ 75 h 146" name="T39"/>
                <a:gd fmla="*/ 93 w 189" name="T40"/>
                <a:gd fmla="*/ 93 h 146" name="T41"/>
                <a:gd fmla="*/ 84 w 189" name="T42"/>
                <a:gd fmla="*/ 93 h 146" name="T43"/>
                <a:gd fmla="*/ 74 w 189" name="T44"/>
                <a:gd fmla="*/ 117 h 146" name="T45"/>
                <a:gd fmla="*/ 89 w 189" name="T46"/>
                <a:gd fmla="*/ 127 h 146" name="T47"/>
                <a:gd fmla="*/ 93 w 189" name="T48"/>
                <a:gd fmla="*/ 133 h 146" name="T49"/>
                <a:gd fmla="*/ 100 w 189" name="T50"/>
                <a:gd fmla="*/ 133 h 146" name="T51"/>
                <a:gd fmla="*/ 115 w 189" name="T52"/>
                <a:gd fmla="*/ 139 h 146" name="T53"/>
                <a:gd fmla="*/ 118 w 189" name="T54"/>
                <a:gd fmla="*/ 143 h 146" name="T55"/>
                <a:gd fmla="*/ 132 w 189" name="T56"/>
                <a:gd fmla="*/ 144 h 146" name="T57"/>
                <a:gd fmla="*/ 152 w 189" name="T58"/>
                <a:gd fmla="*/ 143 h 146" name="T59"/>
                <a:gd fmla="*/ 159 w 189" name="T60"/>
                <a:gd fmla="*/ 139 h 146" name="T61"/>
                <a:gd fmla="*/ 158 w 189" name="T62"/>
                <a:gd fmla="*/ 131 h 146" name="T63"/>
                <a:gd fmla="*/ 162 w 189" name="T64"/>
                <a:gd fmla="*/ 119 h 146" name="T65"/>
                <a:gd fmla="*/ 170 w 189" name="T66"/>
                <a:gd fmla="*/ 111 h 146" name="T67"/>
                <a:gd fmla="*/ 186 w 189" name="T68"/>
                <a:gd fmla="*/ 111 h 146" name="T69"/>
                <a:gd fmla="*/ 181 w 189" name="T70"/>
                <a:gd fmla="*/ 98 h 146" name="T71"/>
                <a:gd fmla="*/ 174 w 189" name="T72"/>
                <a:gd fmla="*/ 97 h 146" name="T73"/>
                <a:gd fmla="*/ 174 w 189" name="T74"/>
                <a:gd fmla="*/ 97 h 146" name="T75"/>
                <a:gd fmla="*/ 156 w 189" name="T76"/>
                <a:gd fmla="*/ 86 h 146" name="T77"/>
                <a:gd fmla="*/ 147 w 189" name="T78"/>
                <a:gd fmla="*/ 83 h 146" name="T79"/>
                <a:gd fmla="*/ 132 w 189" name="T80"/>
                <a:gd fmla="*/ 43 h 14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6" w="189">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49" name="Freeform 34"/>
            <p:cNvSpPr/>
            <p:nvPr/>
          </p:nvSpPr>
          <p:spPr bwMode="auto">
            <a:xfrm rot="175386">
              <a:off x="6216090" y="3198512"/>
              <a:ext cx="531908" cy="760154"/>
            </a:xfrm>
            <a:custGeom>
              <a:gdLst>
                <a:gd fmla="*/ 158 w 176" name="T0"/>
                <a:gd fmla="*/ 74 h 251" name="T1"/>
                <a:gd fmla="*/ 140 w 176" name="T2"/>
                <a:gd fmla="*/ 69 h 251" name="T3"/>
                <a:gd fmla="*/ 139 w 176" name="T4"/>
                <a:gd fmla="*/ 52 h 251" name="T5"/>
                <a:gd fmla="*/ 134 w 176" name="T6"/>
                <a:gd fmla="*/ 46 h 251" name="T7"/>
                <a:gd fmla="*/ 117 w 176" name="T8"/>
                <a:gd fmla="*/ 38 h 251" name="T9"/>
                <a:gd fmla="*/ 117 w 176" name="T10"/>
                <a:gd fmla="*/ 24 h 251" name="T11"/>
                <a:gd fmla="*/ 113 w 176" name="T12"/>
                <a:gd fmla="*/ 20 h 251" name="T13"/>
                <a:gd fmla="*/ 105 w 176" name="T14"/>
                <a:gd fmla="*/ 15 h 251" name="T15"/>
                <a:gd fmla="*/ 100 w 176" name="T16"/>
                <a:gd fmla="*/ 0 h 251" name="T17"/>
                <a:gd fmla="*/ 89 w 176" name="T18"/>
                <a:gd fmla="*/ 8 h 251" name="T19"/>
                <a:gd fmla="*/ 78 w 176" name="T20"/>
                <a:gd fmla="*/ 24 h 251" name="T21"/>
                <a:gd fmla="*/ 71 w 176" name="T22"/>
                <a:gd fmla="*/ 33 h 251" name="T23"/>
                <a:gd fmla="*/ 59 w 176" name="T24"/>
                <a:gd fmla="*/ 39 h 251" name="T25"/>
                <a:gd fmla="*/ 45 w 176" name="T26"/>
                <a:gd fmla="*/ 39 h 251" name="T27"/>
                <a:gd fmla="*/ 32 w 176" name="T28"/>
                <a:gd fmla="*/ 50 h 251" name="T29"/>
                <a:gd fmla="*/ 24 w 176" name="T30"/>
                <a:gd fmla="*/ 45 h 251" name="T31"/>
                <a:gd fmla="*/ 17 w 176" name="T32"/>
                <a:gd fmla="*/ 32 h 251" name="T33"/>
                <a:gd fmla="*/ 8 w 176" name="T34"/>
                <a:gd fmla="*/ 48 h 251" name="T35"/>
                <a:gd fmla="*/ 7 w 176" name="T36"/>
                <a:gd fmla="*/ 48 h 251" name="T37"/>
                <a:gd fmla="*/ 15 w 176" name="T38"/>
                <a:gd fmla="*/ 84 h 251" name="T39"/>
                <a:gd fmla="*/ 18 w 176" name="T40"/>
                <a:gd fmla="*/ 94 h 251" name="T41"/>
                <a:gd fmla="*/ 6 w 176" name="T42"/>
                <a:gd fmla="*/ 100 h 251" name="T43"/>
                <a:gd fmla="*/ 24 w 176" name="T44"/>
                <a:gd fmla="*/ 120 h 251" name="T45"/>
                <a:gd fmla="*/ 24 w 176" name="T46"/>
                <a:gd fmla="*/ 120 h 251" name="T47"/>
                <a:gd fmla="*/ 19 w 176" name="T48"/>
                <a:gd fmla="*/ 140 h 251" name="T49"/>
                <a:gd fmla="*/ 8 w 176" name="T50"/>
                <a:gd fmla="*/ 147 h 251" name="T51"/>
                <a:gd fmla="*/ 18 w 176" name="T52"/>
                <a:gd fmla="*/ 179 h 251" name="T53"/>
                <a:gd fmla="*/ 24 w 176" name="T54"/>
                <a:gd fmla="*/ 189 h 251" name="T55"/>
                <a:gd fmla="*/ 16 w 176" name="T56"/>
                <a:gd fmla="*/ 208 h 251" name="T57"/>
                <a:gd fmla="*/ 10 w 176" name="T58"/>
                <a:gd fmla="*/ 225 h 251" name="T59"/>
                <a:gd fmla="*/ 11 w 176" name="T60"/>
                <a:gd fmla="*/ 238 h 251" name="T61"/>
                <a:gd fmla="*/ 13 w 176" name="T62"/>
                <a:gd fmla="*/ 241 h 251" name="T63"/>
                <a:gd fmla="*/ 14 w 176" name="T64"/>
                <a:gd fmla="*/ 244 h 251" name="T65"/>
                <a:gd fmla="*/ 14 w 176" name="T66"/>
                <a:gd fmla="*/ 244 h 251" name="T67"/>
                <a:gd fmla="*/ 47 w 176" name="T68"/>
                <a:gd fmla="*/ 248 h 251" name="T69"/>
                <a:gd fmla="*/ 56 w 176" name="T70"/>
                <a:gd fmla="*/ 232 h 251" name="T71"/>
                <a:gd fmla="*/ 104 w 176" name="T72"/>
                <a:gd fmla="*/ 176 h 251" name="T73"/>
                <a:gd fmla="*/ 125 w 176" name="T74"/>
                <a:gd fmla="*/ 164 h 251" name="T75"/>
                <a:gd fmla="*/ 117 w 176" name="T76"/>
                <a:gd fmla="*/ 156 h 251" name="T77"/>
                <a:gd fmla="*/ 115 w 176" name="T78"/>
                <a:gd fmla="*/ 147 h 251" name="T79"/>
                <a:gd fmla="*/ 87 w 176" name="T80"/>
                <a:gd fmla="*/ 119 h 251" name="T81"/>
                <a:gd fmla="*/ 61 w 176" name="T82"/>
                <a:gd fmla="*/ 114 h 251" name="T83"/>
                <a:gd fmla="*/ 51 w 176" name="T84"/>
                <a:gd fmla="*/ 100 h 251" name="T85"/>
                <a:gd fmla="*/ 67 w 176" name="T86"/>
                <a:gd fmla="*/ 74 h 251" name="T87"/>
                <a:gd fmla="*/ 71 w 176" name="T88"/>
                <a:gd fmla="*/ 61 h 251" name="T89"/>
                <a:gd fmla="*/ 104 w 176" name="T90"/>
                <a:gd fmla="*/ 67 h 251" name="T91"/>
                <a:gd fmla="*/ 101 w 176" name="T92"/>
                <a:gd fmla="*/ 80 h 251" name="T93"/>
                <a:gd fmla="*/ 120 w 176" name="T94"/>
                <a:gd fmla="*/ 95 h 251" name="T95"/>
                <a:gd fmla="*/ 150 w 176" name="T96"/>
                <a:gd fmla="*/ 122 h 251" name="T97"/>
                <a:gd fmla="*/ 166 w 176" name="T98"/>
                <a:gd fmla="*/ 102 h 251" name="T99"/>
                <a:gd fmla="*/ 168 w 176" name="T100"/>
                <a:gd fmla="*/ 92 h 251" name="T101"/>
                <a:gd fmla="*/ 175 w 176" name="T102"/>
                <a:gd fmla="*/ 87 h 251" name="T103"/>
                <a:gd fmla="*/ 163 w 176" name="T104"/>
                <a:gd fmla="*/ 78 h 25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1" w="176">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50" name="Freeform 35"/>
            <p:cNvSpPr/>
            <p:nvPr/>
          </p:nvSpPr>
          <p:spPr bwMode="auto">
            <a:xfrm rot="175386">
              <a:off x="5939206" y="3916167"/>
              <a:ext cx="562268" cy="553723"/>
            </a:xfrm>
            <a:custGeom>
              <a:gdLst>
                <a:gd fmla="*/ 41 w 186" name="T0"/>
                <a:gd fmla="*/ 60 h 183" name="T1"/>
                <a:gd fmla="*/ 2 w 186" name="T2"/>
                <a:gd fmla="*/ 81 h 183" name="T3"/>
                <a:gd fmla="*/ 15 w 186" name="T4"/>
                <a:gd fmla="*/ 111 h 183" name="T5"/>
                <a:gd fmla="*/ 16 w 186" name="T6"/>
                <a:gd fmla="*/ 111 h 183" name="T7"/>
                <a:gd fmla="*/ 34 w 186" name="T8"/>
                <a:gd fmla="*/ 143 h 183" name="T9"/>
                <a:gd fmla="*/ 44 w 186" name="T10"/>
                <a:gd fmla="*/ 145 h 183" name="T11"/>
                <a:gd fmla="*/ 53 w 186" name="T12"/>
                <a:gd fmla="*/ 150 h 183" name="T13"/>
                <a:gd fmla="*/ 106 w 186" name="T14"/>
                <a:gd fmla="*/ 155 h 183" name="T15"/>
                <a:gd fmla="*/ 109 w 186" name="T16"/>
                <a:gd fmla="*/ 173 h 183" name="T17"/>
                <a:gd fmla="*/ 130 w 186" name="T18"/>
                <a:gd fmla="*/ 171 h 183" name="T19"/>
                <a:gd fmla="*/ 142 w 186" name="T20"/>
                <a:gd fmla="*/ 183 h 183" name="T21"/>
                <a:gd fmla="*/ 151 w 186" name="T22"/>
                <a:gd fmla="*/ 174 h 183" name="T23"/>
                <a:gd fmla="*/ 163 w 186" name="T24"/>
                <a:gd fmla="*/ 175 h 183" name="T25"/>
                <a:gd fmla="*/ 174 w 186" name="T26"/>
                <a:gd fmla="*/ 165 h 183" name="T27"/>
                <a:gd fmla="*/ 172 w 186" name="T28"/>
                <a:gd fmla="*/ 163 h 183" name="T29"/>
                <a:gd fmla="*/ 173 w 186" name="T30"/>
                <a:gd fmla="*/ 153 h 183" name="T31"/>
                <a:gd fmla="*/ 152 w 186" name="T32"/>
                <a:gd fmla="*/ 147 h 183" name="T33"/>
                <a:gd fmla="*/ 142 w 186" name="T34"/>
                <a:gd fmla="*/ 131 h 183" name="T35"/>
                <a:gd fmla="*/ 138 w 186" name="T36"/>
                <a:gd fmla="*/ 118 h 183" name="T37"/>
                <a:gd fmla="*/ 149 w 186" name="T38"/>
                <a:gd fmla="*/ 113 h 183" name="T39"/>
                <a:gd fmla="*/ 156 w 186" name="T40"/>
                <a:gd fmla="*/ 102 h 183" name="T41"/>
                <a:gd fmla="*/ 160 w 186" name="T42"/>
                <a:gd fmla="*/ 98 h 183" name="T43"/>
                <a:gd fmla="*/ 160 w 186" name="T44"/>
                <a:gd fmla="*/ 81 h 183" name="T45"/>
                <a:gd fmla="*/ 170 w 186" name="T46"/>
                <a:gd fmla="*/ 83 h 183" name="T47"/>
                <a:gd fmla="*/ 171 w 186" name="T48"/>
                <a:gd fmla="*/ 84 h 183" name="T49"/>
                <a:gd fmla="*/ 186 w 186" name="T50"/>
                <a:gd fmla="*/ 81 h 183" name="T51"/>
                <a:gd fmla="*/ 169 w 186" name="T52"/>
                <a:gd fmla="*/ 68 h 183" name="T53"/>
                <a:gd fmla="*/ 152 w 186" name="T54"/>
                <a:gd fmla="*/ 63 h 183" name="T55"/>
                <a:gd fmla="*/ 152 w 186" name="T56"/>
                <a:gd fmla="*/ 63 h 183" name="T57"/>
                <a:gd fmla="*/ 131 w 186" name="T58"/>
                <a:gd fmla="*/ 48 h 183" name="T59"/>
                <a:gd fmla="*/ 148 w 186" name="T60"/>
                <a:gd fmla="*/ 29 h 183" name="T61"/>
                <a:gd fmla="*/ 142 w 186" name="T62"/>
                <a:gd fmla="*/ 9 h 183" name="T63"/>
                <a:gd fmla="*/ 114 w 186" name="T64"/>
                <a:gd fmla="*/ 14 h 183" name="T65"/>
                <a:gd fmla="*/ 101 w 186" name="T66"/>
                <a:gd fmla="*/ 7 h 183" name="T67"/>
                <a:gd fmla="*/ 96 w 186" name="T68"/>
                <a:gd fmla="*/ 5 h 183" name="T69"/>
                <a:gd fmla="*/ 95 w 186" name="T70"/>
                <a:gd fmla="*/ 3 h 183" name="T71"/>
                <a:gd fmla="*/ 95 w 186" name="T72"/>
                <a:gd fmla="*/ 3 h 183" name="T73"/>
                <a:gd fmla="*/ 94 w 186" name="T74"/>
                <a:gd fmla="*/ 1 h 183" name="T75"/>
                <a:gd fmla="*/ 94 w 186" name="T76"/>
                <a:gd fmla="*/ 0 h 183" name="T77"/>
                <a:gd fmla="*/ 93 w 186" name="T78"/>
                <a:gd fmla="*/ 11 h 183" name="T79"/>
                <a:gd fmla="*/ 92 w 186" name="T80"/>
                <a:gd fmla="*/ 18 h 183" name="T81"/>
                <a:gd fmla="*/ 93 w 186" name="T82"/>
                <a:gd fmla="*/ 34 h 183" name="T83"/>
                <a:gd fmla="*/ 92 w 186" name="T84"/>
                <a:gd fmla="*/ 35 h 183" name="T85"/>
                <a:gd fmla="*/ 87 w 186" name="T86"/>
                <a:gd fmla="*/ 48 h 183" name="T87"/>
                <a:gd fmla="*/ 67 w 186" name="T88"/>
                <a:gd fmla="*/ 55 h 183" name="T89"/>
                <a:gd fmla="*/ 42 w 186" name="T90"/>
                <a:gd fmla="*/ 60 h 18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3" w="186">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51" name="Freeform 36"/>
            <p:cNvSpPr/>
            <p:nvPr/>
          </p:nvSpPr>
          <p:spPr bwMode="auto">
            <a:xfrm rot="175386">
              <a:off x="6937444" y="5141398"/>
              <a:ext cx="160300" cy="387364"/>
            </a:xfrm>
            <a:custGeom>
              <a:gdLst>
                <a:gd fmla="*/ 40 w 53" name="T0"/>
                <a:gd fmla="*/ 0 h 128" name="T1"/>
                <a:gd fmla="*/ 12 w 53" name="T2"/>
                <a:gd fmla="*/ 35 h 128" name="T3"/>
                <a:gd fmla="*/ 0 w 53" name="T4"/>
                <a:gd fmla="*/ 54 h 128" name="T5"/>
                <a:gd fmla="*/ 3 w 53" name="T6"/>
                <a:gd fmla="*/ 76 h 128" name="T7"/>
                <a:gd fmla="*/ 3 w 53" name="T8"/>
                <a:gd fmla="*/ 77 h 128" name="T9"/>
                <a:gd fmla="*/ 3 w 53" name="T10"/>
                <a:gd fmla="*/ 77 h 128" name="T11"/>
                <a:gd fmla="*/ 1 w 53" name="T12"/>
                <a:gd fmla="*/ 92 h 128" name="T13"/>
                <a:gd fmla="*/ 2 w 53" name="T14"/>
                <a:gd fmla="*/ 101 h 128" name="T15"/>
                <a:gd fmla="*/ 18 w 53" name="T16"/>
                <a:gd fmla="*/ 112 h 128" name="T17"/>
                <a:gd fmla="*/ 18 w 53" name="T18"/>
                <a:gd fmla="*/ 112 h 128" name="T19"/>
                <a:gd fmla="*/ 19 w 53" name="T20"/>
                <a:gd fmla="*/ 112 h 128" name="T21"/>
                <a:gd fmla="*/ 19 w 53" name="T22"/>
                <a:gd fmla="*/ 113 h 128" name="T23"/>
                <a:gd fmla="*/ 19 w 53" name="T24"/>
                <a:gd fmla="*/ 113 h 128" name="T25"/>
                <a:gd fmla="*/ 25 w 53" name="T26"/>
                <a:gd fmla="*/ 124 h 128" name="T27"/>
                <a:gd fmla="*/ 31 w 53" name="T28"/>
                <a:gd fmla="*/ 128 h 128" name="T29"/>
                <a:gd fmla="*/ 33 w 53" name="T30"/>
                <a:gd fmla="*/ 102 h 128" name="T31"/>
                <a:gd fmla="*/ 33 w 53" name="T32"/>
                <a:gd fmla="*/ 101 h 128" name="T33"/>
                <a:gd fmla="*/ 45 w 53" name="T34"/>
                <a:gd fmla="*/ 73 h 128" name="T35"/>
                <a:gd fmla="*/ 49 w 53" name="T36"/>
                <a:gd fmla="*/ 40 h 128" name="T37"/>
                <a:gd fmla="*/ 49 w 53" name="T38"/>
                <a:gd fmla="*/ 39 h 128" name="T39"/>
                <a:gd fmla="*/ 49 w 53" name="T40"/>
                <a:gd fmla="*/ 39 h 128" name="T41"/>
                <a:gd fmla="*/ 53 w 53" name="T42"/>
                <a:gd fmla="*/ 30 h 128" name="T43"/>
                <a:gd fmla="*/ 50 w 53" name="T44"/>
                <a:gd fmla="*/ 22 h 128" name="T45"/>
                <a:gd fmla="*/ 50 w 53" name="T46"/>
                <a:gd fmla="*/ 22 h 128" name="T47"/>
                <a:gd fmla="*/ 49 w 53" name="T48"/>
                <a:gd fmla="*/ 22 h 128" name="T49"/>
                <a:gd fmla="*/ 49 w 53" name="T50"/>
                <a:gd fmla="*/ 12 h 128" name="T51"/>
                <a:gd fmla="*/ 49 w 53" name="T52"/>
                <a:gd fmla="*/ 11 h 128" name="T53"/>
                <a:gd fmla="*/ 49 w 53" name="T54"/>
                <a:gd fmla="*/ 11 h 128" name="T55"/>
                <a:gd fmla="*/ 51 w 53" name="T56"/>
                <a:gd fmla="*/ 8 h 128" name="T57"/>
                <a:gd fmla="*/ 53 w 53" name="T58"/>
                <a:gd fmla="*/ 6 h 128" name="T59"/>
                <a:gd fmla="*/ 40 w 53" name="T60"/>
                <a:gd fmla="*/ 0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52">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52" name="Freeform 37"/>
            <p:cNvSpPr/>
            <p:nvPr/>
          </p:nvSpPr>
          <p:spPr bwMode="auto">
            <a:xfrm rot="175386">
              <a:off x="5725470" y="5769195"/>
              <a:ext cx="248950" cy="212503"/>
            </a:xfrm>
            <a:custGeom>
              <a:gdLst>
                <a:gd fmla="*/ 37 w 82" name="T0"/>
                <a:gd fmla="*/ 7 h 70" name="T1"/>
                <a:gd fmla="*/ 36 w 82" name="T2"/>
                <a:gd fmla="*/ 9 h 70" name="T3"/>
                <a:gd fmla="*/ 36 w 82" name="T4"/>
                <a:gd fmla="*/ 9 h 70" name="T5"/>
                <a:gd fmla="*/ 35 w 82" name="T6"/>
                <a:gd fmla="*/ 10 h 70" name="T7"/>
                <a:gd fmla="*/ 19 w 82" name="T8"/>
                <a:gd fmla="*/ 14 h 70" name="T9"/>
                <a:gd fmla="*/ 20 w 82" name="T10"/>
                <a:gd fmla="*/ 16 h 70" name="T11"/>
                <a:gd fmla="*/ 25 w 82" name="T12"/>
                <a:gd fmla="*/ 22 h 70" name="T13"/>
                <a:gd fmla="*/ 23 w 82" name="T14"/>
                <a:gd fmla="*/ 23 h 70" name="T15"/>
                <a:gd fmla="*/ 16 w 82" name="T16"/>
                <a:gd fmla="*/ 27 h 70" name="T17"/>
                <a:gd fmla="*/ 4 w 82" name="T18"/>
                <a:gd fmla="*/ 36 h 70" name="T19"/>
                <a:gd fmla="*/ 6 w 82" name="T20"/>
                <a:gd fmla="*/ 63 h 70" name="T21"/>
                <a:gd fmla="*/ 18 w 82" name="T22"/>
                <a:gd fmla="*/ 64 h 70" name="T23"/>
                <a:gd fmla="*/ 19 w 82" name="T24"/>
                <a:gd fmla="*/ 64 h 70" name="T25"/>
                <a:gd fmla="*/ 19 w 82" name="T26"/>
                <a:gd fmla="*/ 64 h 70" name="T27"/>
                <a:gd fmla="*/ 31 w 82" name="T28"/>
                <a:gd fmla="*/ 70 h 70" name="T29"/>
                <a:gd fmla="*/ 44 w 82" name="T30"/>
                <a:gd fmla="*/ 68 h 70" name="T31"/>
                <a:gd fmla="*/ 62 w 82" name="T32"/>
                <a:gd fmla="*/ 53 h 70" name="T33"/>
                <a:gd fmla="*/ 63 w 82" name="T34"/>
                <a:gd fmla="*/ 53 h 70" name="T35"/>
                <a:gd fmla="*/ 64 w 82" name="T36"/>
                <a:gd fmla="*/ 52 h 70" name="T37"/>
                <a:gd fmla="*/ 69 w 82" name="T38"/>
                <a:gd fmla="*/ 50 h 70" name="T39"/>
                <a:gd fmla="*/ 68 w 82" name="T40"/>
                <a:gd fmla="*/ 33 h 70" name="T41"/>
                <a:gd fmla="*/ 68 w 82" name="T42"/>
                <a:gd fmla="*/ 33 h 70" name="T43"/>
                <a:gd fmla="*/ 75 w 82" name="T44"/>
                <a:gd fmla="*/ 22 h 70" name="T45"/>
                <a:gd fmla="*/ 75 w 82" name="T46"/>
                <a:gd fmla="*/ 22 h 70" name="T47"/>
                <a:gd fmla="*/ 75 w 82" name="T48"/>
                <a:gd fmla="*/ 22 h 70" name="T49"/>
                <a:gd fmla="*/ 81 w 82" name="T50"/>
                <a:gd fmla="*/ 17 h 70" name="T51"/>
                <a:gd fmla="*/ 79 w 82" name="T52"/>
                <a:gd fmla="*/ 5 h 70" name="T53"/>
                <a:gd fmla="*/ 74 w 82" name="T54"/>
                <a:gd fmla="*/ 0 h 70" name="T55"/>
                <a:gd fmla="*/ 74 w 82" name="T56"/>
                <a:gd fmla="*/ 6 h 70" name="T57"/>
                <a:gd fmla="*/ 64 w 82" name="T58"/>
                <a:gd fmla="*/ 4 h 70" name="T59"/>
                <a:gd fmla="*/ 59 w 82" name="T60"/>
                <a:gd fmla="*/ 7 h 70" name="T61"/>
                <a:gd fmla="*/ 58 w 82" name="T62"/>
                <a:gd fmla="*/ 7 h 70" name="T63"/>
                <a:gd fmla="*/ 58 w 82" name="T64"/>
                <a:gd fmla="*/ 7 h 70" name="T65"/>
                <a:gd fmla="*/ 37 w 82" name="T66"/>
                <a:gd fmla="*/ 7 h 7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0" w="82">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gr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kern="0" lang="zh-CN">
                <a:solidFill>
                  <a:srgbClr val="000000"/>
                </a:solidFill>
              </a:endParaRPr>
            </a:p>
          </p:txBody>
        </p:sp>
        <p:sp>
          <p:nvSpPr>
            <p:cNvPr id="62" name="Text Box 53"/>
            <p:cNvSpPr txBox="1">
              <a:spLocks noChangeArrowheads="1"/>
            </p:cNvSpPr>
            <p:nvPr/>
          </p:nvSpPr>
          <p:spPr bwMode="auto">
            <a:xfrm rot="1634128">
              <a:off x="6474962" y="3464249"/>
              <a:ext cx="105686" cy="105678"/>
            </a:xfrm>
            <a:prstGeom prst="rect">
              <a:avLst/>
            </a:prstGeom>
            <a:gr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kern="0" lang="zh-CN" smtClean="0">
                <a:solidFill>
                  <a:srgbClr val="FFFFFF"/>
                </a:solidFill>
              </a:endParaRPr>
            </a:p>
          </p:txBody>
        </p:sp>
      </p:grpSp>
      <p:grpSp>
        <p:nvGrpSpPr>
          <p:cNvPr id="6" name="组合 5"/>
          <p:cNvGrpSpPr/>
          <p:nvPr/>
        </p:nvGrpSpPr>
        <p:grpSpPr>
          <a:xfrm>
            <a:off x="3793142" y="3136521"/>
            <a:ext cx="250590" cy="250312"/>
            <a:chOff x="3767033" y="3138896"/>
            <a:chExt cx="250590" cy="250312"/>
          </a:xfrm>
        </p:grpSpPr>
        <p:sp>
          <p:nvSpPr>
            <p:cNvPr id="79" name="泪滴形 78"/>
            <p:cNvSpPr/>
            <p:nvPr/>
          </p:nvSpPr>
          <p:spPr>
            <a:xfrm rot="8100000">
              <a:off x="3767033" y="3138896"/>
              <a:ext cx="250590" cy="250312"/>
            </a:xfrm>
            <a:prstGeom prst="teardrop">
              <a:avLst>
                <a:gd fmla="val 135948" name="adj"/>
              </a:avLst>
            </a:prstGeom>
            <a:solidFill>
              <a:srgbClr val="A77452"/>
            </a:solidFill>
            <a:ln algn="ctr" cap="flat" cmpd="sng" w="25400">
              <a:noFill/>
              <a:prstDash val="solid"/>
            </a:ln>
            <a:effectLst/>
          </p:spPr>
          <p:txBody>
            <a:bodyPr anchor="ctr" rtlCol="0"/>
            <a:lstStyle/>
            <a:p>
              <a:pPr algn="ctr" defTabSz="914325"/>
              <a:endParaRPr altLang="en-US" kern="0" lang="zh-CN" sz="2400">
                <a:solidFill>
                  <a:srgbClr val="A77452"/>
                </a:solidFill>
              </a:endParaRPr>
            </a:p>
          </p:txBody>
        </p:sp>
        <p:sp>
          <p:nvSpPr>
            <p:cNvPr id="80" name="椭圆 79"/>
            <p:cNvSpPr/>
            <p:nvPr/>
          </p:nvSpPr>
          <p:spPr>
            <a:xfrm>
              <a:off x="3813525" y="3188304"/>
              <a:ext cx="157605" cy="1576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A77452"/>
                </a:solidFill>
              </a:endParaRPr>
            </a:p>
          </p:txBody>
        </p:sp>
        <p:sp>
          <p:nvSpPr>
            <p:cNvPr id="81" name="椭圆 80"/>
            <p:cNvSpPr/>
            <p:nvPr/>
          </p:nvSpPr>
          <p:spPr>
            <a:xfrm>
              <a:off x="3840797" y="3215576"/>
              <a:ext cx="103061" cy="103061"/>
            </a:xfrm>
            <a:prstGeom prst="ellipse">
              <a:avLst/>
            </a:prstGeom>
            <a:solidFill>
              <a:srgbClr val="A77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A77452"/>
                </a:solidFill>
              </a:endParaRPr>
            </a:p>
          </p:txBody>
        </p:sp>
      </p:grpSp>
      <p:sp>
        <p:nvSpPr>
          <p:cNvPr id="105" name="文本框 104"/>
          <p:cNvSpPr txBox="1"/>
          <p:nvPr/>
        </p:nvSpPr>
        <p:spPr>
          <a:xfrm>
            <a:off x="6958447" y="3488452"/>
            <a:ext cx="2085182" cy="518160"/>
          </a:xfrm>
          <a:prstGeom prst="rect">
            <a:avLst/>
          </a:prstGeom>
          <a:noFill/>
        </p:spPr>
        <p:txBody>
          <a:bodyPr rtlCol="0" wrap="square">
            <a:spAutoFit/>
          </a:bodyPr>
          <a:lstStyle/>
          <a:p>
            <a:pPr algn="ctr"/>
            <a:r>
              <a:rPr altLang="zh-CN" lang="en-US" sz="2800">
                <a:solidFill>
                  <a:srgbClr val="A77452"/>
                </a:solidFill>
                <a:latin charset="-122" panose="020b0503020204020204" pitchFamily="34" typeface="Microsoft YaHei UI"/>
                <a:ea charset="-122" panose="020b0503020204020204" pitchFamily="34" typeface="Microsoft YaHei UI"/>
              </a:rPr>
              <a:t>Your  Title</a:t>
            </a:r>
          </a:p>
        </p:txBody>
      </p:sp>
      <p:sp>
        <p:nvSpPr>
          <p:cNvPr id="106" name="文本框 105"/>
          <p:cNvSpPr txBox="1"/>
          <p:nvPr/>
        </p:nvSpPr>
        <p:spPr>
          <a:xfrm>
            <a:off x="7016523" y="4011159"/>
            <a:ext cx="4154784" cy="57912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110" name="文本框 109"/>
          <p:cNvSpPr txBox="1"/>
          <p:nvPr/>
        </p:nvSpPr>
        <p:spPr>
          <a:xfrm>
            <a:off x="6958447" y="1972512"/>
            <a:ext cx="2085182" cy="518160"/>
          </a:xfrm>
          <a:prstGeom prst="rect">
            <a:avLst/>
          </a:prstGeom>
          <a:noFill/>
        </p:spPr>
        <p:txBody>
          <a:bodyPr rtlCol="0" wrap="square">
            <a:spAutoFit/>
          </a:bodyPr>
          <a:lstStyle/>
          <a:p>
            <a:pPr algn="ctr"/>
            <a:r>
              <a:rPr altLang="zh-CN" lang="en-US" sz="2800">
                <a:solidFill>
                  <a:srgbClr val="A77452"/>
                </a:solidFill>
                <a:latin charset="-122" panose="020b0503020204020204" pitchFamily="34" typeface="Microsoft YaHei UI"/>
                <a:ea charset="-122" panose="020b0503020204020204" pitchFamily="34" typeface="Microsoft YaHei UI"/>
              </a:rPr>
              <a:t>Your  Title</a:t>
            </a:r>
          </a:p>
        </p:txBody>
      </p:sp>
      <p:sp>
        <p:nvSpPr>
          <p:cNvPr id="111" name="文本框 110"/>
          <p:cNvSpPr txBox="1"/>
          <p:nvPr/>
        </p:nvSpPr>
        <p:spPr>
          <a:xfrm>
            <a:off x="7016523" y="2495220"/>
            <a:ext cx="4154784" cy="57912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113" name="文本框 112"/>
          <p:cNvSpPr txBox="1"/>
          <p:nvPr/>
        </p:nvSpPr>
        <p:spPr>
          <a:xfrm>
            <a:off x="6958447" y="5004393"/>
            <a:ext cx="2085182" cy="518160"/>
          </a:xfrm>
          <a:prstGeom prst="rect">
            <a:avLst/>
          </a:prstGeom>
          <a:noFill/>
        </p:spPr>
        <p:txBody>
          <a:bodyPr rtlCol="0" wrap="square">
            <a:spAutoFit/>
          </a:bodyPr>
          <a:lstStyle/>
          <a:p>
            <a:pPr algn="ctr"/>
            <a:r>
              <a:rPr altLang="zh-CN" lang="en-US" sz="2800">
                <a:solidFill>
                  <a:srgbClr val="A77452"/>
                </a:solidFill>
                <a:latin charset="-122" panose="020b0503020204020204" pitchFamily="34" typeface="Microsoft YaHei UI"/>
                <a:ea charset="-122" panose="020b0503020204020204" pitchFamily="34" typeface="Microsoft YaHei UI"/>
              </a:rPr>
              <a:t>Your  Title</a:t>
            </a:r>
          </a:p>
        </p:txBody>
      </p:sp>
      <p:sp>
        <p:nvSpPr>
          <p:cNvPr id="114" name="文本框 113"/>
          <p:cNvSpPr txBox="1"/>
          <p:nvPr/>
        </p:nvSpPr>
        <p:spPr>
          <a:xfrm>
            <a:off x="7016523" y="5527101"/>
            <a:ext cx="4154784" cy="57912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grpSp>
        <p:nvGrpSpPr>
          <p:cNvPr id="63" name="组合 62"/>
          <p:cNvGrpSpPr/>
          <p:nvPr/>
        </p:nvGrpSpPr>
        <p:grpSpPr>
          <a:xfrm>
            <a:off x="5651290" y="2169069"/>
            <a:ext cx="250590" cy="250312"/>
            <a:chOff x="3767033" y="3138896"/>
            <a:chExt cx="250590" cy="250312"/>
          </a:xfrm>
        </p:grpSpPr>
        <p:sp>
          <p:nvSpPr>
            <p:cNvPr id="64" name="泪滴形 63"/>
            <p:cNvSpPr/>
            <p:nvPr/>
          </p:nvSpPr>
          <p:spPr>
            <a:xfrm rot="8100000">
              <a:off x="3767033" y="3138896"/>
              <a:ext cx="250590" cy="250312"/>
            </a:xfrm>
            <a:prstGeom prst="teardrop">
              <a:avLst>
                <a:gd fmla="val 135948" name="adj"/>
              </a:avLst>
            </a:prstGeom>
            <a:solidFill>
              <a:srgbClr val="A77452"/>
            </a:solidFill>
            <a:ln algn="ctr" cap="flat" cmpd="sng" w="25400">
              <a:noFill/>
              <a:prstDash val="solid"/>
            </a:ln>
            <a:effectLst/>
          </p:spPr>
          <p:txBody>
            <a:bodyPr anchor="ctr" rtlCol="0"/>
            <a:lstStyle/>
            <a:p>
              <a:pPr algn="ctr" defTabSz="914325"/>
              <a:endParaRPr altLang="en-US" kern="0" lang="zh-CN" sz="2400">
                <a:solidFill>
                  <a:srgbClr val="A77452"/>
                </a:solidFill>
              </a:endParaRPr>
            </a:p>
          </p:txBody>
        </p:sp>
        <p:sp>
          <p:nvSpPr>
            <p:cNvPr id="65" name="椭圆 64"/>
            <p:cNvSpPr/>
            <p:nvPr/>
          </p:nvSpPr>
          <p:spPr>
            <a:xfrm>
              <a:off x="3813525" y="3188304"/>
              <a:ext cx="157605" cy="1576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A77452"/>
                </a:solidFill>
              </a:endParaRPr>
            </a:p>
          </p:txBody>
        </p:sp>
        <p:sp>
          <p:nvSpPr>
            <p:cNvPr id="66" name="椭圆 65"/>
            <p:cNvSpPr/>
            <p:nvPr/>
          </p:nvSpPr>
          <p:spPr>
            <a:xfrm>
              <a:off x="3840797" y="3215576"/>
              <a:ext cx="103061" cy="103061"/>
            </a:xfrm>
            <a:prstGeom prst="ellipse">
              <a:avLst/>
            </a:prstGeom>
            <a:solidFill>
              <a:srgbClr val="A77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A77452"/>
                </a:solidFill>
              </a:endParaRPr>
            </a:p>
          </p:txBody>
        </p:sp>
      </p:grpSp>
      <p:grpSp>
        <p:nvGrpSpPr>
          <p:cNvPr id="67" name="组合 66"/>
          <p:cNvGrpSpPr/>
          <p:nvPr/>
        </p:nvGrpSpPr>
        <p:grpSpPr>
          <a:xfrm>
            <a:off x="1971254" y="3612940"/>
            <a:ext cx="250590" cy="250312"/>
            <a:chOff x="3767033" y="3138896"/>
            <a:chExt cx="250590" cy="250312"/>
          </a:xfrm>
        </p:grpSpPr>
        <p:sp>
          <p:nvSpPr>
            <p:cNvPr id="68" name="泪滴形 67"/>
            <p:cNvSpPr/>
            <p:nvPr/>
          </p:nvSpPr>
          <p:spPr>
            <a:xfrm rot="8100000">
              <a:off x="3767033" y="3138896"/>
              <a:ext cx="250590" cy="250312"/>
            </a:xfrm>
            <a:prstGeom prst="teardrop">
              <a:avLst>
                <a:gd fmla="val 135948" name="adj"/>
              </a:avLst>
            </a:prstGeom>
            <a:solidFill>
              <a:srgbClr val="A77452"/>
            </a:solidFill>
            <a:ln algn="ctr" cap="flat" cmpd="sng" w="25400">
              <a:noFill/>
              <a:prstDash val="solid"/>
            </a:ln>
            <a:effectLst/>
          </p:spPr>
          <p:txBody>
            <a:bodyPr anchor="ctr" rtlCol="0"/>
            <a:lstStyle/>
            <a:p>
              <a:pPr algn="ctr" defTabSz="914325"/>
              <a:endParaRPr altLang="en-US" kern="0" lang="zh-CN" sz="2400">
                <a:solidFill>
                  <a:srgbClr val="A77452"/>
                </a:solidFill>
              </a:endParaRPr>
            </a:p>
          </p:txBody>
        </p:sp>
        <p:sp>
          <p:nvSpPr>
            <p:cNvPr id="69" name="椭圆 68"/>
            <p:cNvSpPr/>
            <p:nvPr/>
          </p:nvSpPr>
          <p:spPr>
            <a:xfrm>
              <a:off x="3813525" y="3188304"/>
              <a:ext cx="157605" cy="1576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A77452"/>
                </a:solidFill>
              </a:endParaRPr>
            </a:p>
          </p:txBody>
        </p:sp>
        <p:sp>
          <p:nvSpPr>
            <p:cNvPr id="71" name="椭圆 70"/>
            <p:cNvSpPr/>
            <p:nvPr/>
          </p:nvSpPr>
          <p:spPr>
            <a:xfrm>
              <a:off x="3840797" y="3215576"/>
              <a:ext cx="103061" cy="103061"/>
            </a:xfrm>
            <a:prstGeom prst="ellipse">
              <a:avLst/>
            </a:prstGeom>
            <a:solidFill>
              <a:srgbClr val="A77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A77452"/>
                </a:solidFill>
              </a:endParaRPr>
            </a:p>
          </p:txBody>
        </p:sp>
      </p:grpSp>
      <p:grpSp>
        <p:nvGrpSpPr>
          <p:cNvPr id="73" name="组合 72"/>
          <p:cNvGrpSpPr/>
          <p:nvPr/>
        </p:nvGrpSpPr>
        <p:grpSpPr>
          <a:xfrm>
            <a:off x="4533478" y="5116935"/>
            <a:ext cx="250590" cy="250312"/>
            <a:chOff x="3767033" y="3138896"/>
            <a:chExt cx="250590" cy="250312"/>
          </a:xfrm>
        </p:grpSpPr>
        <p:sp>
          <p:nvSpPr>
            <p:cNvPr id="74" name="泪滴形 73"/>
            <p:cNvSpPr/>
            <p:nvPr/>
          </p:nvSpPr>
          <p:spPr>
            <a:xfrm rot="8100000">
              <a:off x="3767033" y="3138896"/>
              <a:ext cx="250590" cy="250312"/>
            </a:xfrm>
            <a:prstGeom prst="teardrop">
              <a:avLst>
                <a:gd fmla="val 135948" name="adj"/>
              </a:avLst>
            </a:prstGeom>
            <a:solidFill>
              <a:srgbClr val="A77452"/>
            </a:solidFill>
            <a:ln algn="ctr" cap="flat" cmpd="sng" w="25400">
              <a:noFill/>
              <a:prstDash val="solid"/>
            </a:ln>
            <a:effectLst/>
          </p:spPr>
          <p:txBody>
            <a:bodyPr anchor="ctr" rtlCol="0"/>
            <a:lstStyle/>
            <a:p>
              <a:pPr algn="ctr" defTabSz="914325"/>
              <a:endParaRPr altLang="en-US" kern="0" lang="zh-CN" sz="2400">
                <a:solidFill>
                  <a:srgbClr val="A77452"/>
                </a:solidFill>
              </a:endParaRPr>
            </a:p>
          </p:txBody>
        </p:sp>
        <p:sp>
          <p:nvSpPr>
            <p:cNvPr id="76" name="椭圆 75"/>
            <p:cNvSpPr/>
            <p:nvPr/>
          </p:nvSpPr>
          <p:spPr>
            <a:xfrm>
              <a:off x="3813525" y="3188304"/>
              <a:ext cx="157605" cy="1576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A77452"/>
                </a:solidFill>
              </a:endParaRPr>
            </a:p>
          </p:txBody>
        </p:sp>
        <p:sp>
          <p:nvSpPr>
            <p:cNvPr id="82" name="椭圆 81"/>
            <p:cNvSpPr/>
            <p:nvPr/>
          </p:nvSpPr>
          <p:spPr>
            <a:xfrm>
              <a:off x="3840797" y="3215576"/>
              <a:ext cx="103061" cy="103061"/>
            </a:xfrm>
            <a:prstGeom prst="ellipse">
              <a:avLst/>
            </a:prstGeom>
            <a:solidFill>
              <a:srgbClr val="A77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A77452"/>
                </a:solidFill>
              </a:endParaRPr>
            </a:p>
          </p:txBody>
        </p:sp>
      </p:grpSp>
    </p:spTree>
    <p:extLst>
      <p:ext uri="{BB962C8B-B14F-4D97-AF65-F5344CB8AC3E}">
        <p14:creationId val="3420869058"/>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tretch>
            <a:fillRect/>
          </a:stretch>
        </p:blipFill>
        <p:spPr>
          <a:xfrm>
            <a:off x="0" y="5397"/>
            <a:ext cx="12192000" cy="6883400"/>
          </a:xfrm>
          <a:prstGeom prst="rect">
            <a:avLst/>
          </a:prstGeom>
        </p:spPr>
      </p:pic>
      <p:sp useBgFill="1">
        <p:nvSpPr>
          <p:cNvPr id="7" name="直角三角形 6"/>
          <p:cNvSpPr/>
          <p:nvPr/>
        </p:nvSpPr>
        <p:spPr>
          <a:xfrm flipV="1">
            <a:off x="-787400" y="-30797"/>
            <a:ext cx="12928600" cy="732948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2" name="组合 1"/>
          <p:cNvGrpSpPr/>
          <p:nvPr/>
        </p:nvGrpSpPr>
        <p:grpSpPr>
          <a:xfrm>
            <a:off x="1092200" y="584200"/>
            <a:ext cx="3898901" cy="1107996"/>
            <a:chOff x="1092200" y="584200"/>
            <a:chExt cx="3898901" cy="1107996"/>
          </a:xfrm>
        </p:grpSpPr>
        <p:sp>
          <p:nvSpPr>
            <p:cNvPr id="3" name="文本框 2"/>
            <p:cNvSpPr txBox="1"/>
            <p:nvPr/>
          </p:nvSpPr>
          <p:spPr>
            <a:xfrm>
              <a:off x="1092200" y="584200"/>
              <a:ext cx="1282700" cy="1097280"/>
            </a:xfrm>
            <a:prstGeom prst="rect">
              <a:avLst/>
            </a:prstGeom>
            <a:noFill/>
          </p:spPr>
          <p:txBody>
            <a:bodyPr rtlCol="0" wrap="square">
              <a:spAutoFit/>
            </a:bodyPr>
            <a:lstStyle/>
            <a:p>
              <a:r>
                <a:rPr altLang="zh-CN" lang="en-US" sz="6600">
                  <a:solidFill>
                    <a:srgbClr val="A77452"/>
                  </a:solidFill>
                  <a:latin charset="0" panose="04030905020b02020c02" pitchFamily="82" typeface="Bauhaus 93"/>
                </a:rPr>
                <a:t>03</a:t>
              </a:r>
            </a:p>
          </p:txBody>
        </p:sp>
        <p:sp>
          <p:nvSpPr>
            <p:cNvPr id="4" name="文本框 3"/>
            <p:cNvSpPr txBox="1"/>
            <p:nvPr/>
          </p:nvSpPr>
          <p:spPr>
            <a:xfrm>
              <a:off x="2141537" y="783510"/>
              <a:ext cx="2849564" cy="518160"/>
            </a:xfrm>
            <a:prstGeom prst="rect">
              <a:avLst/>
            </a:prstGeom>
            <a:noFill/>
            <a:effectLst>
              <a:glow>
                <a:schemeClr val="accent1">
                  <a:alpha val="40000"/>
                </a:schemeClr>
              </a:glow>
            </a:effectLst>
          </p:spPr>
          <p:txBody>
            <a:bodyPr rtlCol="0" wrap="square">
              <a:spAutoFit/>
            </a:bodyPr>
            <a:lstStyle/>
            <a:p>
              <a:r>
                <a:rPr altLang="zh-CN" lang="en-US" sz="2800">
                  <a:solidFill>
                    <a:srgbClr val="A77452"/>
                  </a:solidFill>
                  <a:latin charset="-120" panose="020b0604030504040204" pitchFamily="34" typeface="Microsoft JhengHei"/>
                  <a:ea charset="-120" panose="020b0604030504040204" pitchFamily="34" typeface="Microsoft JhengHei"/>
                </a:rPr>
                <a:t>Your  text  here</a:t>
              </a:r>
            </a:p>
          </p:txBody>
        </p:sp>
        <p:sp>
          <p:nvSpPr>
            <p:cNvPr id="5" name="矩形 4"/>
            <p:cNvSpPr/>
            <p:nvPr/>
          </p:nvSpPr>
          <p:spPr>
            <a:xfrm>
              <a:off x="2154236" y="1254725"/>
              <a:ext cx="1883092" cy="304800"/>
            </a:xfrm>
            <a:prstGeom prst="rect">
              <a:avLst/>
            </a:prstGeom>
          </p:spPr>
          <p:txBody>
            <a:bodyPr wrap="none">
              <a:spAutoFit/>
            </a:bodyPr>
            <a:lstStyle/>
            <a:p>
              <a:r>
                <a:rPr altLang="zh-CN" lang="en-US" sz="1400">
                  <a:solidFill>
                    <a:prstClr val="black">
                      <a:lumMod val="50000"/>
                      <a:lumOff val="50000"/>
                    </a:prstClr>
                  </a:solidFill>
                  <a:latin charset="-120" panose="020b0604030504040204" pitchFamily="34" typeface="Microsoft JhengHei"/>
                  <a:ea charset="-120" panose="020b0604030504040204" pitchFamily="34" typeface="Microsoft JhengHei"/>
                </a:rPr>
                <a:t>Add  Your  text  here</a:t>
              </a:r>
            </a:p>
          </p:txBody>
        </p:sp>
      </p:grpSp>
      <p:sp useBgFill="1">
        <p:nvSpPr>
          <p:cNvPr id="12" name="椭圆 11"/>
          <p:cNvSpPr/>
          <p:nvPr/>
        </p:nvSpPr>
        <p:spPr>
          <a:xfrm>
            <a:off x="8213295" y="1065845"/>
            <a:ext cx="1397000" cy="139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useBgFill="1">
        <p:nvSpPr>
          <p:cNvPr id="14" name="椭圆 13"/>
          <p:cNvSpPr/>
          <p:nvPr/>
        </p:nvSpPr>
        <p:spPr>
          <a:xfrm>
            <a:off x="4131122" y="3388681"/>
            <a:ext cx="1397000" cy="139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useBgFill="1">
        <p:nvSpPr>
          <p:cNvPr id="16" name="椭圆 15"/>
          <p:cNvSpPr/>
          <p:nvPr/>
        </p:nvSpPr>
        <p:spPr>
          <a:xfrm>
            <a:off x="6323460" y="2161556"/>
            <a:ext cx="1397000" cy="139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45" name="组合 44"/>
          <p:cNvGrpSpPr/>
          <p:nvPr/>
        </p:nvGrpSpPr>
        <p:grpSpPr>
          <a:xfrm>
            <a:off x="5697692" y="4353944"/>
            <a:ext cx="3380014" cy="887230"/>
            <a:chOff x="2350862" y="2030000"/>
            <a:chExt cx="3380014" cy="887230"/>
          </a:xfrm>
        </p:grpSpPr>
        <p:sp>
          <p:nvSpPr>
            <p:cNvPr id="46" name="文本框 45"/>
            <p:cNvSpPr txBox="1"/>
            <p:nvPr/>
          </p:nvSpPr>
          <p:spPr>
            <a:xfrm>
              <a:off x="2350862" y="2332455"/>
              <a:ext cx="3380014" cy="579120"/>
            </a:xfrm>
            <a:prstGeom prst="rect">
              <a:avLst/>
            </a:prstGeom>
            <a:noFill/>
          </p:spPr>
          <p:txBody>
            <a:bodyPr rtlCol="0" wrap="square">
              <a:spAutoFit/>
            </a:bodyPr>
            <a:lstStyle/>
            <a:p>
              <a:r>
                <a:rPr altLang="zh-CN" lang="en-US" sz="1600">
                  <a:solidFill>
                    <a:prstClr val="white"/>
                  </a:solidFill>
                  <a:latin charset="-122" panose="020b0502040204020203" pitchFamily="34" typeface="Microsoft YaHei UI Light"/>
                  <a:ea charset="-122" panose="020b0502040204020203" pitchFamily="34" typeface="Microsoft YaHei UI Light"/>
                </a:rPr>
                <a:t>Add  Your  text  here  add  Your  text  here  add  Your  text  here</a:t>
              </a:r>
            </a:p>
          </p:txBody>
        </p:sp>
        <p:sp>
          <p:nvSpPr>
            <p:cNvPr id="47" name="文本框 46"/>
            <p:cNvSpPr txBox="1"/>
            <p:nvPr/>
          </p:nvSpPr>
          <p:spPr>
            <a:xfrm>
              <a:off x="2374900" y="2030000"/>
              <a:ext cx="1487906" cy="365760"/>
            </a:xfrm>
            <a:prstGeom prst="rect">
              <a:avLst/>
            </a:prstGeom>
            <a:noFill/>
          </p:spPr>
          <p:txBody>
            <a:bodyPr rtlCol="0" wrap="square">
              <a:spAutoFit/>
            </a:bodyPr>
            <a:lstStyle/>
            <a:p>
              <a:r>
                <a:rPr altLang="zh-CN" lang="en-US">
                  <a:solidFill>
                    <a:prstClr val="white">
                      <a:lumMod val="85000"/>
                    </a:prstClr>
                  </a:solidFill>
                  <a:effectLst>
                    <a:glow>
                      <a:prstClr val="white"/>
                    </a:glow>
                  </a:effectLst>
                  <a:latin charset="-122" panose="020b0503020204020204" pitchFamily="34" typeface="Microsoft YaHei UI"/>
                  <a:ea charset="-122" panose="020b0503020204020204" pitchFamily="34" typeface="Microsoft YaHei UI"/>
                </a:rPr>
                <a:t>Your Title</a:t>
              </a:r>
            </a:p>
          </p:txBody>
        </p:sp>
      </p:grpSp>
      <p:grpSp>
        <p:nvGrpSpPr>
          <p:cNvPr id="48" name="组合 47"/>
          <p:cNvGrpSpPr/>
          <p:nvPr/>
        </p:nvGrpSpPr>
        <p:grpSpPr>
          <a:xfrm>
            <a:off x="7749911" y="3072501"/>
            <a:ext cx="3277825" cy="887230"/>
            <a:chOff x="2350861" y="2030000"/>
            <a:chExt cx="3277825" cy="887230"/>
          </a:xfrm>
        </p:grpSpPr>
        <p:sp>
          <p:nvSpPr>
            <p:cNvPr id="49" name="文本框 48"/>
            <p:cNvSpPr txBox="1"/>
            <p:nvPr/>
          </p:nvSpPr>
          <p:spPr>
            <a:xfrm>
              <a:off x="2350862" y="2332455"/>
              <a:ext cx="3277825" cy="579120"/>
            </a:xfrm>
            <a:prstGeom prst="rect">
              <a:avLst/>
            </a:prstGeom>
            <a:noFill/>
          </p:spPr>
          <p:txBody>
            <a:bodyPr rtlCol="0" wrap="square">
              <a:spAutoFit/>
            </a:bodyPr>
            <a:lstStyle/>
            <a:p>
              <a:r>
                <a:rPr altLang="zh-CN" lang="en-US" sz="1600">
                  <a:solidFill>
                    <a:prstClr val="white"/>
                  </a:solidFill>
                  <a:latin charset="-122" panose="020b0502040204020203" pitchFamily="34" typeface="Microsoft YaHei UI Light"/>
                  <a:ea charset="-122" panose="020b0502040204020203" pitchFamily="34" typeface="Microsoft YaHei UI Light"/>
                </a:rPr>
                <a:t>Add  Your  text  here  add  Your  text  here  add  Your  text  here</a:t>
              </a:r>
            </a:p>
          </p:txBody>
        </p:sp>
        <p:sp>
          <p:nvSpPr>
            <p:cNvPr id="50" name="文本框 49"/>
            <p:cNvSpPr txBox="1"/>
            <p:nvPr/>
          </p:nvSpPr>
          <p:spPr>
            <a:xfrm>
              <a:off x="2374901" y="2030000"/>
              <a:ext cx="1420338" cy="365760"/>
            </a:xfrm>
            <a:prstGeom prst="rect">
              <a:avLst/>
            </a:prstGeom>
            <a:noFill/>
          </p:spPr>
          <p:txBody>
            <a:bodyPr rtlCol="0" wrap="square">
              <a:spAutoFit/>
            </a:bodyPr>
            <a:lstStyle/>
            <a:p>
              <a:r>
                <a:rPr altLang="zh-CN" lang="en-US">
                  <a:solidFill>
                    <a:prstClr val="white">
                      <a:lumMod val="85000"/>
                    </a:prstClr>
                  </a:solidFill>
                  <a:effectLst>
                    <a:glow>
                      <a:prstClr val="white"/>
                    </a:glow>
                  </a:effectLst>
                  <a:latin charset="-122" panose="020b0503020204020204" pitchFamily="34" typeface="Microsoft YaHei UI"/>
                  <a:ea charset="-122" panose="020b0503020204020204" pitchFamily="34" typeface="Microsoft YaHei UI"/>
                </a:rPr>
                <a:t>Your Title</a:t>
              </a:r>
            </a:p>
          </p:txBody>
        </p:sp>
      </p:grpSp>
      <p:sp>
        <p:nvSpPr>
          <p:cNvPr id="52" name="文本框 51"/>
          <p:cNvSpPr txBox="1"/>
          <p:nvPr/>
        </p:nvSpPr>
        <p:spPr>
          <a:xfrm>
            <a:off x="830625" y="3671576"/>
            <a:ext cx="3296016" cy="579120"/>
          </a:xfrm>
          <a:prstGeom prst="rect">
            <a:avLst/>
          </a:prstGeom>
          <a:noFill/>
        </p:spPr>
        <p:txBody>
          <a:bodyPr rtlCol="0" wrap="square">
            <a:spAutoFit/>
          </a:bodyPr>
          <a:lstStyle/>
          <a:p>
            <a:pPr algn="r"/>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a:t>
            </a:r>
          </a:p>
        </p:txBody>
      </p:sp>
      <p:sp>
        <p:nvSpPr>
          <p:cNvPr id="53" name="文本框 52"/>
          <p:cNvSpPr txBox="1"/>
          <p:nvPr/>
        </p:nvSpPr>
        <p:spPr>
          <a:xfrm>
            <a:off x="2826416" y="3305025"/>
            <a:ext cx="1325625" cy="365760"/>
          </a:xfrm>
          <a:prstGeom prst="rect">
            <a:avLst/>
          </a:prstGeom>
          <a:noFill/>
        </p:spPr>
        <p:txBody>
          <a:bodyPr rtlCol="0" wrap="square">
            <a:spAutoFit/>
          </a:bodyPr>
          <a:lstStyle/>
          <a:p>
            <a:pPr algn="r"/>
            <a:r>
              <a:rPr altLang="zh-CN" lang="en-US">
                <a:solidFill>
                  <a:srgbClr val="A77452"/>
                </a:solidFill>
                <a:effectLst>
                  <a:glow>
                    <a:prstClr val="white"/>
                  </a:glow>
                </a:effectLst>
                <a:latin charset="-122" panose="020b0503020204020204" pitchFamily="34" typeface="Microsoft YaHei UI"/>
                <a:ea charset="-122" panose="020b0503020204020204" pitchFamily="34" typeface="Microsoft YaHei UI"/>
              </a:rPr>
              <a:t>Your Title</a:t>
            </a:r>
          </a:p>
        </p:txBody>
      </p:sp>
      <p:sp>
        <p:nvSpPr>
          <p:cNvPr id="55" name="文本框 54"/>
          <p:cNvSpPr txBox="1"/>
          <p:nvPr/>
        </p:nvSpPr>
        <p:spPr>
          <a:xfrm>
            <a:off x="2857720" y="2275280"/>
            <a:ext cx="3436288" cy="579120"/>
          </a:xfrm>
          <a:prstGeom prst="rect">
            <a:avLst/>
          </a:prstGeom>
          <a:noFill/>
        </p:spPr>
        <p:txBody>
          <a:bodyPr rtlCol="0" wrap="square">
            <a:spAutoFit/>
          </a:bodyPr>
          <a:lstStyle/>
          <a:p>
            <a:pPr algn="r"/>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a:t>
            </a:r>
          </a:p>
        </p:txBody>
      </p:sp>
      <p:sp>
        <p:nvSpPr>
          <p:cNvPr id="56" name="文本框 55"/>
          <p:cNvSpPr txBox="1"/>
          <p:nvPr/>
        </p:nvSpPr>
        <p:spPr>
          <a:xfrm>
            <a:off x="4946221" y="1910300"/>
            <a:ext cx="1347788" cy="365760"/>
          </a:xfrm>
          <a:prstGeom prst="rect">
            <a:avLst/>
          </a:prstGeom>
          <a:noFill/>
        </p:spPr>
        <p:txBody>
          <a:bodyPr rtlCol="0" wrap="square">
            <a:spAutoFit/>
          </a:bodyPr>
          <a:lstStyle/>
          <a:p>
            <a:pPr algn="r"/>
            <a:r>
              <a:rPr altLang="zh-CN" lang="en-US">
                <a:solidFill>
                  <a:srgbClr val="A77452"/>
                </a:solidFill>
                <a:effectLst>
                  <a:glow>
                    <a:prstClr val="white"/>
                  </a:glow>
                </a:effectLst>
                <a:latin charset="-122" panose="020b0503020204020204" pitchFamily="34" typeface="Microsoft YaHei UI"/>
                <a:ea charset="-122" panose="020b0503020204020204" pitchFamily="34" typeface="Microsoft YaHei UI"/>
              </a:rPr>
              <a:t>Your Title</a:t>
            </a:r>
          </a:p>
        </p:txBody>
      </p:sp>
      <p:pic>
        <p:nvPicPr>
          <p:cNvPr id="39" name="图片 38"/>
          <p:cNvPicPr>
            <a:picLocks noChangeAspect="1"/>
          </p:cNvPicPr>
          <p:nvPr/>
        </p:nvPicPr>
        <p:blipFill>
          <a:blip r:embed="rId3">
            <a:extLst>
              <a:ext uri="{28A0092B-C50C-407E-A947-70E740481C1C}">
                <a14:useLocalDpi val="0"/>
              </a:ext>
            </a:extLst>
          </a:blip>
          <a:stretch>
            <a:fillRect/>
          </a:stretch>
        </p:blipFill>
        <p:spPr>
          <a:xfrm>
            <a:off x="4255384" y="3513037"/>
            <a:ext cx="1111654" cy="1103934"/>
          </a:xfrm>
          <a:prstGeom prst="ellipse">
            <a:avLst/>
          </a:prstGeom>
        </p:spPr>
      </p:pic>
      <p:sp useBgFill="1">
        <p:nvSpPr>
          <p:cNvPr id="9" name="椭圆 8"/>
          <p:cNvSpPr/>
          <p:nvPr/>
        </p:nvSpPr>
        <p:spPr>
          <a:xfrm>
            <a:off x="2029599" y="4523221"/>
            <a:ext cx="1397000" cy="139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pic>
        <p:nvPicPr>
          <p:cNvPr id="40" name="图片 39"/>
          <p:cNvPicPr>
            <a:picLocks noChangeAspect="1"/>
          </p:cNvPicPr>
          <p:nvPr/>
        </p:nvPicPr>
        <p:blipFill>
          <a:blip r:embed="rId3">
            <a:extLst>
              <a:ext uri="{28A0092B-C50C-407E-A947-70E740481C1C}">
                <a14:useLocalDpi val="0"/>
              </a:ext>
            </a:extLst>
          </a:blip>
          <a:stretch>
            <a:fillRect/>
          </a:stretch>
        </p:blipFill>
        <p:spPr>
          <a:xfrm>
            <a:off x="6453979" y="2282571"/>
            <a:ext cx="1111654" cy="1103934"/>
          </a:xfrm>
          <a:prstGeom prst="ellipse">
            <a:avLst/>
          </a:prstGeom>
        </p:spPr>
      </p:pic>
      <p:pic>
        <p:nvPicPr>
          <p:cNvPr id="41" name="图片 40"/>
          <p:cNvPicPr>
            <a:picLocks noChangeAspect="1"/>
          </p:cNvPicPr>
          <p:nvPr/>
        </p:nvPicPr>
        <p:blipFill>
          <a:blip r:embed="rId3">
            <a:extLst>
              <a:ext uri="{28A0092B-C50C-407E-A947-70E740481C1C}">
                <a14:useLocalDpi val="0"/>
              </a:ext>
            </a:extLst>
          </a:blip>
          <a:stretch>
            <a:fillRect/>
          </a:stretch>
        </p:blipFill>
        <p:spPr>
          <a:xfrm>
            <a:off x="8352895" y="1225078"/>
            <a:ext cx="1111654" cy="1103934"/>
          </a:xfrm>
          <a:prstGeom prst="ellipse">
            <a:avLst/>
          </a:prstGeom>
        </p:spPr>
      </p:pic>
      <p:sp>
        <p:nvSpPr>
          <p:cNvPr id="60" name="Freeform 28"/>
          <p:cNvSpPr>
            <a:spLocks noEditPoints="1"/>
          </p:cNvSpPr>
          <p:nvPr/>
        </p:nvSpPr>
        <p:spPr bwMode="auto">
          <a:xfrm>
            <a:off x="6748204" y="2623364"/>
            <a:ext cx="547509" cy="473382"/>
          </a:xfrm>
          <a:custGeom>
            <a:gdLst>
              <a:gd fmla="*/ 34 w 170" name="T0"/>
              <a:gd fmla="*/ 0 h 233" name="T1"/>
              <a:gd fmla="*/ 54 w 170" name="T2"/>
              <a:gd fmla="*/ 20 h 233" name="T3"/>
              <a:gd fmla="*/ 34 w 170" name="T4"/>
              <a:gd fmla="*/ 40 h 233" name="T5"/>
              <a:gd fmla="*/ 14 w 170" name="T6"/>
              <a:gd fmla="*/ 20 h 233" name="T7"/>
              <a:gd fmla="*/ 34 w 170" name="T8"/>
              <a:gd fmla="*/ 0 h 233" name="T9"/>
              <a:gd fmla="*/ 135 w 170" name="T10"/>
              <a:gd fmla="*/ 0 h 233" name="T11"/>
              <a:gd fmla="*/ 155 w 170" name="T12"/>
              <a:gd fmla="*/ 20 h 233" name="T13"/>
              <a:gd fmla="*/ 135 w 170" name="T14"/>
              <a:gd fmla="*/ 40 h 233" name="T15"/>
              <a:gd fmla="*/ 115 w 170" name="T16"/>
              <a:gd fmla="*/ 20 h 233" name="T17"/>
              <a:gd fmla="*/ 135 w 170" name="T18"/>
              <a:gd fmla="*/ 0 h 233" name="T19"/>
              <a:gd fmla="*/ 127 w 170" name="T20"/>
              <a:gd fmla="*/ 47 h 233" name="T21"/>
              <a:gd fmla="*/ 144 w 170" name="T22"/>
              <a:gd fmla="*/ 47 h 233" name="T23"/>
              <a:gd fmla="*/ 170 w 170" name="T24"/>
              <a:gd fmla="*/ 72 h 233" name="T25"/>
              <a:gd fmla="*/ 170 w 170" name="T26"/>
              <a:gd fmla="*/ 124 h 233" name="T27"/>
              <a:gd fmla="*/ 160 w 170" name="T28"/>
              <a:gd fmla="*/ 133 h 233" name="T29"/>
              <a:gd fmla="*/ 156 w 170" name="T30"/>
              <a:gd fmla="*/ 133 h 233" name="T31"/>
              <a:gd fmla="*/ 146 w 170" name="T32"/>
              <a:gd fmla="*/ 233 h 233" name="T33"/>
              <a:gd fmla="*/ 124 w 170" name="T34"/>
              <a:gd fmla="*/ 233 h 233" name="T35"/>
              <a:gd fmla="*/ 115 w 170" name="T36"/>
              <a:gd fmla="*/ 141 h 233" name="T37"/>
              <a:gd fmla="*/ 128 w 170" name="T38"/>
              <a:gd fmla="*/ 124 h 233" name="T39"/>
              <a:gd fmla="*/ 128 w 170" name="T40"/>
              <a:gd fmla="*/ 72 h 233" name="T41"/>
              <a:gd fmla="*/ 118 w 170" name="T42"/>
              <a:gd fmla="*/ 48 h 233" name="T43"/>
              <a:gd fmla="*/ 127 w 170" name="T44"/>
              <a:gd fmla="*/ 47 h 233" name="T45"/>
              <a:gd fmla="*/ 85 w 170" name="T46"/>
              <a:gd fmla="*/ 0 h 233" name="T47"/>
              <a:gd fmla="*/ 105 w 170" name="T48"/>
              <a:gd fmla="*/ 20 h 233" name="T49"/>
              <a:gd fmla="*/ 85 w 170" name="T50"/>
              <a:gd fmla="*/ 40 h 233" name="T51"/>
              <a:gd fmla="*/ 65 w 170" name="T52"/>
              <a:gd fmla="*/ 20 h 233" name="T53"/>
              <a:gd fmla="*/ 85 w 170" name="T54"/>
              <a:gd fmla="*/ 0 h 233" name="T55"/>
              <a:gd fmla="*/ 76 w 170" name="T56"/>
              <a:gd fmla="*/ 47 h 233" name="T57"/>
              <a:gd fmla="*/ 50 w 170" name="T58"/>
              <a:gd fmla="*/ 72 h 233" name="T59"/>
              <a:gd fmla="*/ 50 w 170" name="T60"/>
              <a:gd fmla="*/ 124 h 233" name="T61"/>
              <a:gd fmla="*/ 60 w 170" name="T62"/>
              <a:gd fmla="*/ 133 h 233" name="T63"/>
              <a:gd fmla="*/ 64 w 170" name="T64"/>
              <a:gd fmla="*/ 133 h 233" name="T65"/>
              <a:gd fmla="*/ 73 w 170" name="T66"/>
              <a:gd fmla="*/ 233 h 233" name="T67"/>
              <a:gd fmla="*/ 96 w 170" name="T68"/>
              <a:gd fmla="*/ 233 h 233" name="T69"/>
              <a:gd fmla="*/ 106 w 170" name="T70"/>
              <a:gd fmla="*/ 133 h 233" name="T71"/>
              <a:gd fmla="*/ 110 w 170" name="T72"/>
              <a:gd fmla="*/ 133 h 233" name="T73"/>
              <a:gd fmla="*/ 119 w 170" name="T74"/>
              <a:gd fmla="*/ 124 h 233" name="T75"/>
              <a:gd fmla="*/ 119 w 170" name="T76"/>
              <a:gd fmla="*/ 72 h 233" name="T77"/>
              <a:gd fmla="*/ 94 w 170" name="T78"/>
              <a:gd fmla="*/ 47 h 233" name="T79"/>
              <a:gd fmla="*/ 76 w 170" name="T80"/>
              <a:gd fmla="*/ 47 h 233" name="T81"/>
              <a:gd fmla="*/ 25 w 170" name="T82"/>
              <a:gd fmla="*/ 47 h 233" name="T83"/>
              <a:gd fmla="*/ 43 w 170" name="T84"/>
              <a:gd fmla="*/ 47 h 233" name="T85"/>
              <a:gd fmla="*/ 52 w 170" name="T86"/>
              <a:gd fmla="*/ 48 h 233" name="T87"/>
              <a:gd fmla="*/ 42 w 170" name="T88"/>
              <a:gd fmla="*/ 72 h 233" name="T89"/>
              <a:gd fmla="*/ 42 w 170" name="T90"/>
              <a:gd fmla="*/ 124 h 233" name="T91"/>
              <a:gd fmla="*/ 54 w 170" name="T92"/>
              <a:gd fmla="*/ 141 h 233" name="T93"/>
              <a:gd fmla="*/ 45 w 170" name="T94"/>
              <a:gd fmla="*/ 233 h 233" name="T95"/>
              <a:gd fmla="*/ 23 w 170" name="T96"/>
              <a:gd fmla="*/ 233 h 233" name="T97"/>
              <a:gd fmla="*/ 13 w 170" name="T98"/>
              <a:gd fmla="*/ 133 h 233" name="T99"/>
              <a:gd fmla="*/ 9 w 170" name="T100"/>
              <a:gd fmla="*/ 133 h 233" name="T101"/>
              <a:gd fmla="*/ 0 w 170" name="T102"/>
              <a:gd fmla="*/ 124 h 233" name="T103"/>
              <a:gd fmla="*/ 0 w 170" name="T104"/>
              <a:gd fmla="*/ 72 h 233" name="T105"/>
              <a:gd fmla="*/ 25 w 170" name="T106"/>
              <a:gd fmla="*/ 47 h 23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33" w="170">
                <a:moveTo>
                  <a:pt x="34" y="0"/>
                </a:moveTo>
                <a:cubicBezTo>
                  <a:pt x="45" y="0"/>
                  <a:pt x="54" y="9"/>
                  <a:pt x="54" y="20"/>
                </a:cubicBezTo>
                <a:cubicBezTo>
                  <a:pt x="54" y="32"/>
                  <a:pt x="45" y="40"/>
                  <a:pt x="34" y="40"/>
                </a:cubicBezTo>
                <a:cubicBezTo>
                  <a:pt x="23" y="40"/>
                  <a:pt x="14" y="32"/>
                  <a:pt x="14" y="20"/>
                </a:cubicBezTo>
                <a:cubicBezTo>
                  <a:pt x="14" y="9"/>
                  <a:pt x="23" y="0"/>
                  <a:pt x="34" y="0"/>
                </a:cubicBezTo>
                <a:close/>
                <a:moveTo>
                  <a:pt x="135" y="0"/>
                </a:moveTo>
                <a:cubicBezTo>
                  <a:pt x="146" y="0"/>
                  <a:pt x="155" y="9"/>
                  <a:pt x="155" y="20"/>
                </a:cubicBezTo>
                <a:cubicBezTo>
                  <a:pt x="155" y="32"/>
                  <a:pt x="146" y="40"/>
                  <a:pt x="135" y="40"/>
                </a:cubicBezTo>
                <a:cubicBezTo>
                  <a:pt x="124" y="40"/>
                  <a:pt x="115" y="32"/>
                  <a:pt x="115" y="20"/>
                </a:cubicBezTo>
                <a:cubicBezTo>
                  <a:pt x="115" y="9"/>
                  <a:pt x="124" y="0"/>
                  <a:pt x="135" y="0"/>
                </a:cubicBezTo>
                <a:close/>
                <a:moveTo>
                  <a:pt x="127" y="47"/>
                </a:moveTo>
                <a:cubicBezTo>
                  <a:pt x="144" y="47"/>
                  <a:pt x="144" y="47"/>
                  <a:pt x="144" y="47"/>
                </a:cubicBezTo>
                <a:cubicBezTo>
                  <a:pt x="158" y="47"/>
                  <a:pt x="170" y="58"/>
                  <a:pt x="170" y="72"/>
                </a:cubicBezTo>
                <a:cubicBezTo>
                  <a:pt x="170" y="124"/>
                  <a:pt x="170" y="124"/>
                  <a:pt x="170" y="124"/>
                </a:cubicBezTo>
                <a:cubicBezTo>
                  <a:pt x="170" y="129"/>
                  <a:pt x="165" y="133"/>
                  <a:pt x="160" y="133"/>
                </a:cubicBezTo>
                <a:cubicBezTo>
                  <a:pt x="156" y="133"/>
                  <a:pt x="156" y="133"/>
                  <a:pt x="156" y="133"/>
                </a:cubicBezTo>
                <a:cubicBezTo>
                  <a:pt x="146" y="233"/>
                  <a:pt x="146" y="233"/>
                  <a:pt x="146" y="233"/>
                </a:cubicBezTo>
                <a:cubicBezTo>
                  <a:pt x="124" y="233"/>
                  <a:pt x="124" y="233"/>
                  <a:pt x="124" y="233"/>
                </a:cubicBezTo>
                <a:cubicBezTo>
                  <a:pt x="115" y="141"/>
                  <a:pt x="115" y="141"/>
                  <a:pt x="115" y="141"/>
                </a:cubicBezTo>
                <a:cubicBezTo>
                  <a:pt x="122" y="139"/>
                  <a:pt x="128" y="132"/>
                  <a:pt x="128" y="124"/>
                </a:cubicBezTo>
                <a:cubicBezTo>
                  <a:pt x="128" y="72"/>
                  <a:pt x="128" y="72"/>
                  <a:pt x="128" y="72"/>
                </a:cubicBezTo>
                <a:cubicBezTo>
                  <a:pt x="128" y="63"/>
                  <a:pt x="124" y="55"/>
                  <a:pt x="118" y="48"/>
                </a:cubicBezTo>
                <a:cubicBezTo>
                  <a:pt x="121" y="47"/>
                  <a:pt x="124" y="47"/>
                  <a:pt x="127" y="47"/>
                </a:cubicBezTo>
                <a:close/>
                <a:moveTo>
                  <a:pt x="85" y="0"/>
                </a:moveTo>
                <a:cubicBezTo>
                  <a:pt x="96" y="0"/>
                  <a:pt x="105" y="9"/>
                  <a:pt x="105" y="20"/>
                </a:cubicBezTo>
                <a:cubicBezTo>
                  <a:pt x="105" y="32"/>
                  <a:pt x="96" y="40"/>
                  <a:pt x="85" y="40"/>
                </a:cubicBezTo>
                <a:cubicBezTo>
                  <a:pt x="74" y="40"/>
                  <a:pt x="65" y="32"/>
                  <a:pt x="65" y="20"/>
                </a:cubicBezTo>
                <a:cubicBezTo>
                  <a:pt x="65" y="9"/>
                  <a:pt x="74" y="0"/>
                  <a:pt x="85" y="0"/>
                </a:cubicBezTo>
                <a:close/>
                <a:moveTo>
                  <a:pt x="76" y="47"/>
                </a:moveTo>
                <a:cubicBezTo>
                  <a:pt x="62" y="47"/>
                  <a:pt x="50" y="58"/>
                  <a:pt x="50" y="72"/>
                </a:cubicBezTo>
                <a:cubicBezTo>
                  <a:pt x="50" y="124"/>
                  <a:pt x="50" y="124"/>
                  <a:pt x="50" y="124"/>
                </a:cubicBezTo>
                <a:cubicBezTo>
                  <a:pt x="50" y="129"/>
                  <a:pt x="55" y="133"/>
                  <a:pt x="60" y="133"/>
                </a:cubicBezTo>
                <a:cubicBezTo>
                  <a:pt x="64" y="133"/>
                  <a:pt x="64" y="133"/>
                  <a:pt x="64" y="133"/>
                </a:cubicBezTo>
                <a:cubicBezTo>
                  <a:pt x="73" y="233"/>
                  <a:pt x="73" y="233"/>
                  <a:pt x="73" y="233"/>
                </a:cubicBezTo>
                <a:cubicBezTo>
                  <a:pt x="96" y="233"/>
                  <a:pt x="96" y="233"/>
                  <a:pt x="96" y="233"/>
                </a:cubicBezTo>
                <a:cubicBezTo>
                  <a:pt x="106" y="133"/>
                  <a:pt x="106" y="133"/>
                  <a:pt x="106" y="133"/>
                </a:cubicBezTo>
                <a:cubicBezTo>
                  <a:pt x="110" y="133"/>
                  <a:pt x="110" y="133"/>
                  <a:pt x="110" y="133"/>
                </a:cubicBezTo>
                <a:cubicBezTo>
                  <a:pt x="115" y="133"/>
                  <a:pt x="119" y="129"/>
                  <a:pt x="119" y="124"/>
                </a:cubicBezTo>
                <a:cubicBezTo>
                  <a:pt x="119" y="72"/>
                  <a:pt x="119" y="72"/>
                  <a:pt x="119" y="72"/>
                </a:cubicBezTo>
                <a:cubicBezTo>
                  <a:pt x="119" y="58"/>
                  <a:pt x="108" y="47"/>
                  <a:pt x="94" y="47"/>
                </a:cubicBezTo>
                <a:cubicBezTo>
                  <a:pt x="76" y="47"/>
                  <a:pt x="76" y="47"/>
                  <a:pt x="76" y="47"/>
                </a:cubicBezTo>
                <a:close/>
                <a:moveTo>
                  <a:pt x="25" y="47"/>
                </a:moveTo>
                <a:cubicBezTo>
                  <a:pt x="43" y="47"/>
                  <a:pt x="43" y="47"/>
                  <a:pt x="43" y="47"/>
                </a:cubicBezTo>
                <a:cubicBezTo>
                  <a:pt x="46" y="47"/>
                  <a:pt x="49" y="47"/>
                  <a:pt x="52" y="48"/>
                </a:cubicBezTo>
                <a:cubicBezTo>
                  <a:pt x="46" y="55"/>
                  <a:pt x="42" y="63"/>
                  <a:pt x="42" y="72"/>
                </a:cubicBezTo>
                <a:cubicBezTo>
                  <a:pt x="42" y="124"/>
                  <a:pt x="42" y="124"/>
                  <a:pt x="42" y="124"/>
                </a:cubicBezTo>
                <a:cubicBezTo>
                  <a:pt x="42" y="132"/>
                  <a:pt x="47" y="139"/>
                  <a:pt x="54" y="141"/>
                </a:cubicBezTo>
                <a:cubicBezTo>
                  <a:pt x="45" y="233"/>
                  <a:pt x="45" y="233"/>
                  <a:pt x="45" y="233"/>
                </a:cubicBezTo>
                <a:cubicBezTo>
                  <a:pt x="23" y="233"/>
                  <a:pt x="23" y="233"/>
                  <a:pt x="23" y="233"/>
                </a:cubicBezTo>
                <a:cubicBezTo>
                  <a:pt x="13" y="133"/>
                  <a:pt x="13" y="133"/>
                  <a:pt x="13" y="133"/>
                </a:cubicBezTo>
                <a:cubicBezTo>
                  <a:pt x="9" y="133"/>
                  <a:pt x="9" y="133"/>
                  <a:pt x="9" y="133"/>
                </a:cubicBezTo>
                <a:cubicBezTo>
                  <a:pt x="4" y="133"/>
                  <a:pt x="0" y="129"/>
                  <a:pt x="0" y="124"/>
                </a:cubicBezTo>
                <a:cubicBezTo>
                  <a:pt x="0" y="72"/>
                  <a:pt x="0" y="72"/>
                  <a:pt x="0" y="72"/>
                </a:cubicBezTo>
                <a:cubicBezTo>
                  <a:pt x="0" y="58"/>
                  <a:pt x="11" y="47"/>
                  <a:pt x="25" y="47"/>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a:defRPr/>
            </a:pPr>
            <a:endParaRPr altLang="en-US" kern="0" lang="zh-CN" sz="1600">
              <a:solidFill>
                <a:sysClr lastClr="000000" val="windowText"/>
              </a:solidFill>
            </a:endParaRPr>
          </a:p>
        </p:txBody>
      </p:sp>
      <p:sp>
        <p:nvSpPr>
          <p:cNvPr id="61" name="Freeform 24"/>
          <p:cNvSpPr>
            <a:spLocks noEditPoints="1"/>
          </p:cNvSpPr>
          <p:nvPr/>
        </p:nvSpPr>
        <p:spPr bwMode="auto">
          <a:xfrm>
            <a:off x="4592544" y="3841086"/>
            <a:ext cx="491079" cy="475067"/>
          </a:xfrm>
          <a:custGeom>
            <a:gdLst>
              <a:gd fmla="*/ 233 w 233" name="T0"/>
              <a:gd fmla="*/ 199 h 199" name="T1"/>
              <a:gd fmla="*/ 193 w 233" name="T2"/>
              <a:gd fmla="*/ 187 h 199" name="T3"/>
              <a:gd fmla="*/ 193 w 233" name="T4"/>
              <a:gd fmla="*/ 9 h 199" name="T5"/>
              <a:gd fmla="*/ 137 w 233" name="T6"/>
              <a:gd fmla="*/ 55 h 199" name="T7"/>
              <a:gd fmla="*/ 199 w 233" name="T8"/>
              <a:gd fmla="*/ 55 h 199" name="T9"/>
              <a:gd fmla="*/ 137 w 233" name="T10"/>
              <a:gd fmla="*/ 81 h 199" name="T11"/>
              <a:gd fmla="*/ 137 w 233" name="T12"/>
              <a:gd fmla="*/ 77 h 199" name="T13"/>
              <a:gd fmla="*/ 199 w 233" name="T14"/>
              <a:gd fmla="*/ 102 h 199" name="T15"/>
              <a:gd fmla="*/ 137 w 233" name="T16"/>
              <a:gd fmla="*/ 119 h 199" name="T17"/>
              <a:gd fmla="*/ 199 w 233" name="T18"/>
              <a:gd fmla="*/ 119 h 199" name="T19"/>
              <a:gd fmla="*/ 137 w 233" name="T20"/>
              <a:gd fmla="*/ 145 h 199" name="T21"/>
              <a:gd fmla="*/ 137 w 233" name="T22"/>
              <a:gd fmla="*/ 140 h 199" name="T23"/>
              <a:gd fmla="*/ 96 w 233" name="T24"/>
              <a:gd fmla="*/ 60 h 199" name="T25"/>
              <a:gd fmla="*/ 33 w 233" name="T26"/>
              <a:gd fmla="*/ 77 h 199" name="T27"/>
              <a:gd fmla="*/ 33 w 233" name="T28"/>
              <a:gd fmla="*/ 81 h 199" name="T29"/>
              <a:gd fmla="*/ 96 w 233" name="T30"/>
              <a:gd fmla="*/ 98 h 199" name="T31"/>
              <a:gd fmla="*/ 33 w 233" name="T32"/>
              <a:gd fmla="*/ 98 h 199" name="T33"/>
              <a:gd fmla="*/ 96 w 233" name="T34"/>
              <a:gd fmla="*/ 124 h 199" name="T35"/>
              <a:gd fmla="*/ 33 w 233" name="T36"/>
              <a:gd fmla="*/ 140 h 199" name="T37"/>
              <a:gd fmla="*/ 33 w 233" name="T38"/>
              <a:gd fmla="*/ 145 h 199" name="T39"/>
              <a:gd fmla="*/ 16 w 233" name="T40"/>
              <a:gd fmla="*/ 34 h 199" name="T41"/>
              <a:gd fmla="*/ 114 w 233" name="T42"/>
              <a:gd fmla="*/ 183 h 199" name="T43"/>
              <a:gd fmla="*/ 102 w 233" name="T44"/>
              <a:gd fmla="*/ 157 h 199" name="T45"/>
              <a:gd fmla="*/ 102 w 233" name="T46"/>
              <a:gd fmla="*/ 48 h 199" name="T47"/>
              <a:gd fmla="*/ 114 w 233" name="T48"/>
              <a:gd fmla="*/ 12 h 199" name="T49"/>
              <a:gd fmla="*/ 191 w 233" name="T50"/>
              <a:gd fmla="*/ 183 h 199" name="T51"/>
              <a:gd fmla="*/ 191 w 233" name="T52"/>
              <a:gd fmla="*/ 12 h 199" name="T53"/>
              <a:gd fmla="*/ 131 w 233" name="T54"/>
              <a:gd fmla="*/ 38 h 199" name="T55"/>
              <a:gd fmla="*/ 118 w 233" name="T56"/>
              <a:gd fmla="*/ 157 h 199" name="T57"/>
              <a:gd fmla="*/ 118 w 233" name="T58"/>
              <a:gd fmla="*/ 168 h 199" name="T59"/>
              <a:gd fmla="*/ 0 w 233" name="T60"/>
              <a:gd fmla="*/ 199 h 199" name="T61"/>
              <a:gd fmla="*/ 114 w 233" name="T62"/>
              <a:gd fmla="*/ 187 h 199" name="T63"/>
              <a:gd fmla="*/ 11 w 233" name="T64"/>
              <a:gd fmla="*/ 34 h 199" name="T65"/>
              <a:gd fmla="*/ 114 w 233" name="T66"/>
              <a:gd fmla="*/ 9 h 199" name="T67"/>
              <a:gd fmla="*/ 114 w 233" name="T68"/>
              <a:gd fmla="*/ 41 h 199" name="T69"/>
              <a:gd fmla="*/ 104 w 233" name="T70"/>
              <a:gd fmla="*/ 45 h 199" name="T71"/>
              <a:gd fmla="*/ 114 w 233" name="T72"/>
              <a:gd fmla="*/ 41 h 199" name="T73"/>
              <a:gd fmla="*/ 114 w 233" name="T74"/>
              <a:gd fmla="*/ 165 h 199" name="T75"/>
              <a:gd fmla="*/ 114 w 233" name="T76"/>
              <a:gd fmla="*/ 161 h 199" name="T77"/>
              <a:gd fmla="*/ 129 w 233" name="T78"/>
              <a:gd fmla="*/ 165 h 199" name="T79"/>
              <a:gd fmla="*/ 118 w 233" name="T80"/>
              <a:gd fmla="*/ 165 h 199" name="T81"/>
              <a:gd fmla="*/ 129 w 233" name="T82"/>
              <a:gd fmla="*/ 41 h 19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9" w="233">
                <a:moveTo>
                  <a:pt x="118" y="0"/>
                </a:moveTo>
                <a:cubicBezTo>
                  <a:pt x="233" y="0"/>
                  <a:pt x="233" y="0"/>
                  <a:pt x="233" y="0"/>
                </a:cubicBezTo>
                <a:cubicBezTo>
                  <a:pt x="233" y="199"/>
                  <a:pt x="233" y="199"/>
                  <a:pt x="233" y="199"/>
                </a:cubicBezTo>
                <a:cubicBezTo>
                  <a:pt x="118" y="199"/>
                  <a:pt x="118" y="199"/>
                  <a:pt x="118" y="199"/>
                </a:cubicBezTo>
                <a:cubicBezTo>
                  <a:pt x="118" y="187"/>
                  <a:pt x="118" y="187"/>
                  <a:pt x="118" y="187"/>
                </a:cubicBezTo>
                <a:cubicBezTo>
                  <a:pt x="193" y="187"/>
                  <a:pt x="193" y="187"/>
                  <a:pt x="193" y="187"/>
                </a:cubicBezTo>
                <a:cubicBezTo>
                  <a:pt x="209" y="187"/>
                  <a:pt x="222" y="175"/>
                  <a:pt x="222" y="161"/>
                </a:cubicBezTo>
                <a:cubicBezTo>
                  <a:pt x="222" y="34"/>
                  <a:pt x="222" y="34"/>
                  <a:pt x="222" y="34"/>
                </a:cubicBezTo>
                <a:cubicBezTo>
                  <a:pt x="222" y="20"/>
                  <a:pt x="209" y="9"/>
                  <a:pt x="193" y="9"/>
                </a:cubicBezTo>
                <a:cubicBezTo>
                  <a:pt x="118" y="9"/>
                  <a:pt x="118" y="9"/>
                  <a:pt x="118" y="9"/>
                </a:cubicBezTo>
                <a:cubicBezTo>
                  <a:pt x="118" y="0"/>
                  <a:pt x="118" y="0"/>
                  <a:pt x="118" y="0"/>
                </a:cubicBezTo>
                <a:close/>
                <a:moveTo>
                  <a:pt x="137" y="55"/>
                </a:moveTo>
                <a:cubicBezTo>
                  <a:pt x="137" y="60"/>
                  <a:pt x="137" y="60"/>
                  <a:pt x="137" y="60"/>
                </a:cubicBezTo>
                <a:cubicBezTo>
                  <a:pt x="199" y="60"/>
                  <a:pt x="199" y="60"/>
                  <a:pt x="199" y="60"/>
                </a:cubicBezTo>
                <a:cubicBezTo>
                  <a:pt x="199" y="55"/>
                  <a:pt x="199" y="55"/>
                  <a:pt x="199" y="55"/>
                </a:cubicBezTo>
                <a:cubicBezTo>
                  <a:pt x="137" y="55"/>
                  <a:pt x="137" y="55"/>
                  <a:pt x="137" y="55"/>
                </a:cubicBezTo>
                <a:close/>
                <a:moveTo>
                  <a:pt x="137" y="77"/>
                </a:moveTo>
                <a:cubicBezTo>
                  <a:pt x="137" y="81"/>
                  <a:pt x="137" y="81"/>
                  <a:pt x="137" y="81"/>
                </a:cubicBezTo>
                <a:cubicBezTo>
                  <a:pt x="199" y="81"/>
                  <a:pt x="199" y="81"/>
                  <a:pt x="199" y="81"/>
                </a:cubicBezTo>
                <a:cubicBezTo>
                  <a:pt x="199" y="77"/>
                  <a:pt x="199" y="77"/>
                  <a:pt x="199" y="77"/>
                </a:cubicBezTo>
                <a:cubicBezTo>
                  <a:pt x="137" y="77"/>
                  <a:pt x="137" y="77"/>
                  <a:pt x="137" y="77"/>
                </a:cubicBezTo>
                <a:close/>
                <a:moveTo>
                  <a:pt x="137" y="98"/>
                </a:moveTo>
                <a:cubicBezTo>
                  <a:pt x="137" y="102"/>
                  <a:pt x="137" y="102"/>
                  <a:pt x="137" y="102"/>
                </a:cubicBezTo>
                <a:cubicBezTo>
                  <a:pt x="199" y="102"/>
                  <a:pt x="199" y="102"/>
                  <a:pt x="199" y="102"/>
                </a:cubicBezTo>
                <a:cubicBezTo>
                  <a:pt x="199" y="98"/>
                  <a:pt x="199" y="98"/>
                  <a:pt x="199" y="98"/>
                </a:cubicBezTo>
                <a:cubicBezTo>
                  <a:pt x="137" y="98"/>
                  <a:pt x="137" y="98"/>
                  <a:pt x="137" y="98"/>
                </a:cubicBezTo>
                <a:close/>
                <a:moveTo>
                  <a:pt x="137" y="119"/>
                </a:moveTo>
                <a:cubicBezTo>
                  <a:pt x="137" y="124"/>
                  <a:pt x="137" y="124"/>
                  <a:pt x="137" y="124"/>
                </a:cubicBezTo>
                <a:cubicBezTo>
                  <a:pt x="199" y="124"/>
                  <a:pt x="199" y="124"/>
                  <a:pt x="199" y="124"/>
                </a:cubicBezTo>
                <a:cubicBezTo>
                  <a:pt x="199" y="119"/>
                  <a:pt x="199" y="119"/>
                  <a:pt x="199" y="119"/>
                </a:cubicBezTo>
                <a:cubicBezTo>
                  <a:pt x="137" y="119"/>
                  <a:pt x="137" y="119"/>
                  <a:pt x="137" y="119"/>
                </a:cubicBezTo>
                <a:close/>
                <a:moveTo>
                  <a:pt x="137" y="140"/>
                </a:moveTo>
                <a:cubicBezTo>
                  <a:pt x="137" y="145"/>
                  <a:pt x="137" y="145"/>
                  <a:pt x="137" y="145"/>
                </a:cubicBezTo>
                <a:cubicBezTo>
                  <a:pt x="199" y="145"/>
                  <a:pt x="199" y="145"/>
                  <a:pt x="199" y="145"/>
                </a:cubicBezTo>
                <a:cubicBezTo>
                  <a:pt x="199" y="140"/>
                  <a:pt x="199" y="140"/>
                  <a:pt x="199" y="140"/>
                </a:cubicBezTo>
                <a:cubicBezTo>
                  <a:pt x="137" y="140"/>
                  <a:pt x="137" y="140"/>
                  <a:pt x="137" y="140"/>
                </a:cubicBezTo>
                <a:close/>
                <a:moveTo>
                  <a:pt x="33" y="55"/>
                </a:moveTo>
                <a:cubicBezTo>
                  <a:pt x="96" y="55"/>
                  <a:pt x="96" y="55"/>
                  <a:pt x="96" y="55"/>
                </a:cubicBezTo>
                <a:cubicBezTo>
                  <a:pt x="96" y="60"/>
                  <a:pt x="96" y="60"/>
                  <a:pt x="96" y="60"/>
                </a:cubicBezTo>
                <a:cubicBezTo>
                  <a:pt x="33" y="60"/>
                  <a:pt x="33" y="60"/>
                  <a:pt x="33" y="60"/>
                </a:cubicBezTo>
                <a:cubicBezTo>
                  <a:pt x="33" y="55"/>
                  <a:pt x="33" y="55"/>
                  <a:pt x="33" y="55"/>
                </a:cubicBezTo>
                <a:close/>
                <a:moveTo>
                  <a:pt x="33" y="77"/>
                </a:moveTo>
                <a:cubicBezTo>
                  <a:pt x="96" y="77"/>
                  <a:pt x="96" y="77"/>
                  <a:pt x="96" y="77"/>
                </a:cubicBezTo>
                <a:cubicBezTo>
                  <a:pt x="96" y="81"/>
                  <a:pt x="96" y="81"/>
                  <a:pt x="96" y="81"/>
                </a:cubicBezTo>
                <a:cubicBezTo>
                  <a:pt x="33" y="81"/>
                  <a:pt x="33" y="81"/>
                  <a:pt x="33" y="81"/>
                </a:cubicBezTo>
                <a:cubicBezTo>
                  <a:pt x="33" y="77"/>
                  <a:pt x="33" y="77"/>
                  <a:pt x="33" y="77"/>
                </a:cubicBezTo>
                <a:close/>
                <a:moveTo>
                  <a:pt x="33" y="98"/>
                </a:moveTo>
                <a:cubicBezTo>
                  <a:pt x="96" y="98"/>
                  <a:pt x="96" y="98"/>
                  <a:pt x="96" y="98"/>
                </a:cubicBezTo>
                <a:cubicBezTo>
                  <a:pt x="96" y="102"/>
                  <a:pt x="96" y="102"/>
                  <a:pt x="96" y="102"/>
                </a:cubicBezTo>
                <a:cubicBezTo>
                  <a:pt x="33" y="102"/>
                  <a:pt x="33" y="102"/>
                  <a:pt x="33" y="102"/>
                </a:cubicBezTo>
                <a:cubicBezTo>
                  <a:pt x="33" y="98"/>
                  <a:pt x="33" y="98"/>
                  <a:pt x="33" y="98"/>
                </a:cubicBezTo>
                <a:close/>
                <a:moveTo>
                  <a:pt x="33" y="119"/>
                </a:moveTo>
                <a:cubicBezTo>
                  <a:pt x="96" y="119"/>
                  <a:pt x="96" y="119"/>
                  <a:pt x="96" y="119"/>
                </a:cubicBezTo>
                <a:cubicBezTo>
                  <a:pt x="96" y="124"/>
                  <a:pt x="96" y="124"/>
                  <a:pt x="96" y="124"/>
                </a:cubicBezTo>
                <a:cubicBezTo>
                  <a:pt x="33" y="124"/>
                  <a:pt x="33" y="124"/>
                  <a:pt x="33" y="124"/>
                </a:cubicBezTo>
                <a:cubicBezTo>
                  <a:pt x="33" y="119"/>
                  <a:pt x="33" y="119"/>
                  <a:pt x="33" y="119"/>
                </a:cubicBezTo>
                <a:close/>
                <a:moveTo>
                  <a:pt x="33" y="140"/>
                </a:moveTo>
                <a:cubicBezTo>
                  <a:pt x="96" y="140"/>
                  <a:pt x="96" y="140"/>
                  <a:pt x="96" y="140"/>
                </a:cubicBezTo>
                <a:cubicBezTo>
                  <a:pt x="96" y="145"/>
                  <a:pt x="96" y="145"/>
                  <a:pt x="96" y="145"/>
                </a:cubicBezTo>
                <a:cubicBezTo>
                  <a:pt x="33" y="145"/>
                  <a:pt x="33" y="145"/>
                  <a:pt x="33" y="145"/>
                </a:cubicBezTo>
                <a:cubicBezTo>
                  <a:pt x="33" y="140"/>
                  <a:pt x="33" y="140"/>
                  <a:pt x="33" y="140"/>
                </a:cubicBezTo>
                <a:close/>
                <a:moveTo>
                  <a:pt x="41" y="12"/>
                </a:moveTo>
                <a:cubicBezTo>
                  <a:pt x="29" y="12"/>
                  <a:pt x="16" y="21"/>
                  <a:pt x="16" y="34"/>
                </a:cubicBezTo>
                <a:cubicBezTo>
                  <a:pt x="16" y="161"/>
                  <a:pt x="16" y="161"/>
                  <a:pt x="16" y="161"/>
                </a:cubicBezTo>
                <a:cubicBezTo>
                  <a:pt x="16" y="174"/>
                  <a:pt x="29" y="183"/>
                  <a:pt x="41" y="183"/>
                </a:cubicBezTo>
                <a:cubicBezTo>
                  <a:pt x="114" y="183"/>
                  <a:pt x="114" y="183"/>
                  <a:pt x="114" y="183"/>
                </a:cubicBezTo>
                <a:cubicBezTo>
                  <a:pt x="114" y="168"/>
                  <a:pt x="114" y="168"/>
                  <a:pt x="114" y="168"/>
                </a:cubicBezTo>
                <a:cubicBezTo>
                  <a:pt x="102" y="168"/>
                  <a:pt x="102" y="168"/>
                  <a:pt x="102" y="168"/>
                </a:cubicBezTo>
                <a:cubicBezTo>
                  <a:pt x="102" y="157"/>
                  <a:pt x="102" y="157"/>
                  <a:pt x="102" y="157"/>
                </a:cubicBezTo>
                <a:cubicBezTo>
                  <a:pt x="114" y="157"/>
                  <a:pt x="114" y="157"/>
                  <a:pt x="114" y="157"/>
                </a:cubicBezTo>
                <a:cubicBezTo>
                  <a:pt x="114" y="48"/>
                  <a:pt x="114" y="48"/>
                  <a:pt x="114" y="48"/>
                </a:cubicBezTo>
                <a:cubicBezTo>
                  <a:pt x="102" y="48"/>
                  <a:pt x="102" y="48"/>
                  <a:pt x="102" y="48"/>
                </a:cubicBezTo>
                <a:cubicBezTo>
                  <a:pt x="102" y="38"/>
                  <a:pt x="102" y="38"/>
                  <a:pt x="102" y="38"/>
                </a:cubicBezTo>
                <a:cubicBezTo>
                  <a:pt x="114" y="38"/>
                  <a:pt x="114" y="38"/>
                  <a:pt x="114" y="38"/>
                </a:cubicBezTo>
                <a:cubicBezTo>
                  <a:pt x="114" y="12"/>
                  <a:pt x="114" y="12"/>
                  <a:pt x="114" y="12"/>
                </a:cubicBezTo>
                <a:cubicBezTo>
                  <a:pt x="41" y="12"/>
                  <a:pt x="41" y="12"/>
                  <a:pt x="41" y="12"/>
                </a:cubicBezTo>
                <a:close/>
                <a:moveTo>
                  <a:pt x="118" y="183"/>
                </a:moveTo>
                <a:cubicBezTo>
                  <a:pt x="191" y="183"/>
                  <a:pt x="191" y="183"/>
                  <a:pt x="191" y="183"/>
                </a:cubicBezTo>
                <a:cubicBezTo>
                  <a:pt x="204" y="183"/>
                  <a:pt x="217" y="174"/>
                  <a:pt x="217" y="161"/>
                </a:cubicBezTo>
                <a:cubicBezTo>
                  <a:pt x="217" y="34"/>
                  <a:pt x="217" y="34"/>
                  <a:pt x="217" y="34"/>
                </a:cubicBezTo>
                <a:cubicBezTo>
                  <a:pt x="217" y="21"/>
                  <a:pt x="204" y="12"/>
                  <a:pt x="191" y="12"/>
                </a:cubicBezTo>
                <a:cubicBezTo>
                  <a:pt x="118" y="12"/>
                  <a:pt x="118" y="12"/>
                  <a:pt x="118" y="12"/>
                </a:cubicBezTo>
                <a:cubicBezTo>
                  <a:pt x="118" y="38"/>
                  <a:pt x="118" y="38"/>
                  <a:pt x="118" y="38"/>
                </a:cubicBezTo>
                <a:cubicBezTo>
                  <a:pt x="131" y="38"/>
                  <a:pt x="131" y="38"/>
                  <a:pt x="131" y="38"/>
                </a:cubicBezTo>
                <a:cubicBezTo>
                  <a:pt x="131" y="48"/>
                  <a:pt x="131" y="48"/>
                  <a:pt x="131" y="48"/>
                </a:cubicBezTo>
                <a:cubicBezTo>
                  <a:pt x="118" y="48"/>
                  <a:pt x="118" y="48"/>
                  <a:pt x="118" y="48"/>
                </a:cubicBezTo>
                <a:cubicBezTo>
                  <a:pt x="118" y="157"/>
                  <a:pt x="118" y="157"/>
                  <a:pt x="118" y="157"/>
                </a:cubicBezTo>
                <a:cubicBezTo>
                  <a:pt x="131" y="157"/>
                  <a:pt x="131" y="157"/>
                  <a:pt x="131" y="157"/>
                </a:cubicBezTo>
                <a:cubicBezTo>
                  <a:pt x="131" y="168"/>
                  <a:pt x="131" y="168"/>
                  <a:pt x="131" y="168"/>
                </a:cubicBezTo>
                <a:cubicBezTo>
                  <a:pt x="118" y="168"/>
                  <a:pt x="118" y="168"/>
                  <a:pt x="118" y="168"/>
                </a:cubicBezTo>
                <a:cubicBezTo>
                  <a:pt x="118" y="183"/>
                  <a:pt x="118" y="183"/>
                  <a:pt x="118" y="183"/>
                </a:cubicBezTo>
                <a:close/>
                <a:moveTo>
                  <a:pt x="0" y="0"/>
                </a:moveTo>
                <a:cubicBezTo>
                  <a:pt x="0" y="199"/>
                  <a:pt x="0" y="199"/>
                  <a:pt x="0" y="199"/>
                </a:cubicBezTo>
                <a:cubicBezTo>
                  <a:pt x="114" y="199"/>
                  <a:pt x="114" y="199"/>
                  <a:pt x="114" y="199"/>
                </a:cubicBezTo>
                <a:cubicBezTo>
                  <a:pt x="114" y="187"/>
                  <a:pt x="114" y="187"/>
                  <a:pt x="114" y="187"/>
                </a:cubicBezTo>
                <a:cubicBezTo>
                  <a:pt x="114" y="187"/>
                  <a:pt x="114" y="187"/>
                  <a:pt x="114" y="187"/>
                </a:cubicBezTo>
                <a:cubicBezTo>
                  <a:pt x="39" y="187"/>
                  <a:pt x="39" y="187"/>
                  <a:pt x="39" y="187"/>
                </a:cubicBezTo>
                <a:cubicBezTo>
                  <a:pt x="23" y="187"/>
                  <a:pt x="11" y="175"/>
                  <a:pt x="11" y="161"/>
                </a:cubicBezTo>
                <a:cubicBezTo>
                  <a:pt x="11" y="34"/>
                  <a:pt x="11" y="34"/>
                  <a:pt x="11" y="34"/>
                </a:cubicBezTo>
                <a:cubicBezTo>
                  <a:pt x="11" y="20"/>
                  <a:pt x="23" y="9"/>
                  <a:pt x="39" y="9"/>
                </a:cubicBezTo>
                <a:cubicBezTo>
                  <a:pt x="114" y="9"/>
                  <a:pt x="114" y="9"/>
                  <a:pt x="114" y="9"/>
                </a:cubicBezTo>
                <a:cubicBezTo>
                  <a:pt x="114" y="9"/>
                  <a:pt x="114" y="9"/>
                  <a:pt x="114" y="9"/>
                </a:cubicBezTo>
                <a:cubicBezTo>
                  <a:pt x="114" y="0"/>
                  <a:pt x="114" y="0"/>
                  <a:pt x="114" y="0"/>
                </a:cubicBezTo>
                <a:cubicBezTo>
                  <a:pt x="0" y="0"/>
                  <a:pt x="0" y="0"/>
                  <a:pt x="0" y="0"/>
                </a:cubicBezTo>
                <a:close/>
                <a:moveTo>
                  <a:pt x="114" y="41"/>
                </a:moveTo>
                <a:cubicBezTo>
                  <a:pt x="114" y="45"/>
                  <a:pt x="114" y="45"/>
                  <a:pt x="114" y="45"/>
                </a:cubicBezTo>
                <a:cubicBezTo>
                  <a:pt x="114" y="45"/>
                  <a:pt x="114" y="45"/>
                  <a:pt x="114" y="45"/>
                </a:cubicBezTo>
                <a:cubicBezTo>
                  <a:pt x="104" y="45"/>
                  <a:pt x="104" y="45"/>
                  <a:pt x="104" y="45"/>
                </a:cubicBezTo>
                <a:cubicBezTo>
                  <a:pt x="104" y="41"/>
                  <a:pt x="104" y="41"/>
                  <a:pt x="104" y="41"/>
                </a:cubicBezTo>
                <a:cubicBezTo>
                  <a:pt x="114" y="41"/>
                  <a:pt x="114" y="41"/>
                  <a:pt x="114" y="41"/>
                </a:cubicBezTo>
                <a:cubicBezTo>
                  <a:pt x="114" y="41"/>
                  <a:pt x="114" y="41"/>
                  <a:pt x="114" y="41"/>
                </a:cubicBezTo>
                <a:close/>
                <a:moveTo>
                  <a:pt x="114" y="161"/>
                </a:moveTo>
                <a:cubicBezTo>
                  <a:pt x="114" y="165"/>
                  <a:pt x="114" y="165"/>
                  <a:pt x="114" y="165"/>
                </a:cubicBezTo>
                <a:cubicBezTo>
                  <a:pt x="114" y="165"/>
                  <a:pt x="114" y="165"/>
                  <a:pt x="114" y="165"/>
                </a:cubicBezTo>
                <a:cubicBezTo>
                  <a:pt x="104" y="165"/>
                  <a:pt x="104" y="165"/>
                  <a:pt x="104" y="165"/>
                </a:cubicBezTo>
                <a:cubicBezTo>
                  <a:pt x="104" y="161"/>
                  <a:pt x="104" y="161"/>
                  <a:pt x="104" y="161"/>
                </a:cubicBezTo>
                <a:cubicBezTo>
                  <a:pt x="114" y="161"/>
                  <a:pt x="114" y="161"/>
                  <a:pt x="114" y="161"/>
                </a:cubicBezTo>
                <a:cubicBezTo>
                  <a:pt x="114" y="161"/>
                  <a:pt x="114" y="161"/>
                  <a:pt x="114" y="161"/>
                </a:cubicBezTo>
                <a:close/>
                <a:moveTo>
                  <a:pt x="118" y="165"/>
                </a:moveTo>
                <a:cubicBezTo>
                  <a:pt x="129" y="165"/>
                  <a:pt x="129" y="165"/>
                  <a:pt x="129" y="165"/>
                </a:cubicBezTo>
                <a:cubicBezTo>
                  <a:pt x="129" y="161"/>
                  <a:pt x="129" y="161"/>
                  <a:pt x="129" y="161"/>
                </a:cubicBezTo>
                <a:cubicBezTo>
                  <a:pt x="118" y="161"/>
                  <a:pt x="118" y="161"/>
                  <a:pt x="118" y="161"/>
                </a:cubicBezTo>
                <a:cubicBezTo>
                  <a:pt x="118" y="165"/>
                  <a:pt x="118" y="165"/>
                  <a:pt x="118" y="165"/>
                </a:cubicBezTo>
                <a:close/>
                <a:moveTo>
                  <a:pt x="118" y="45"/>
                </a:moveTo>
                <a:cubicBezTo>
                  <a:pt x="129" y="45"/>
                  <a:pt x="129" y="45"/>
                  <a:pt x="129" y="45"/>
                </a:cubicBezTo>
                <a:cubicBezTo>
                  <a:pt x="129" y="41"/>
                  <a:pt x="129" y="41"/>
                  <a:pt x="129" y="41"/>
                </a:cubicBezTo>
                <a:cubicBezTo>
                  <a:pt x="118" y="41"/>
                  <a:pt x="118" y="41"/>
                  <a:pt x="118" y="41"/>
                </a:cubicBezTo>
                <a:lnTo>
                  <a:pt x="118" y="45"/>
                </a:ln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algn="ctr">
              <a:defRPr/>
            </a:pPr>
            <a:endParaRPr altLang="en-US" kern="0" lang="zh-CN" sz="1600">
              <a:solidFill>
                <a:sysClr lastClr="000000" val="windowText"/>
              </a:solidFill>
            </a:endParaRPr>
          </a:p>
        </p:txBody>
      </p:sp>
      <p:grpSp>
        <p:nvGrpSpPr>
          <p:cNvPr id="68" name="组合 67"/>
          <p:cNvGrpSpPr/>
          <p:nvPr/>
        </p:nvGrpSpPr>
        <p:grpSpPr>
          <a:xfrm>
            <a:off x="8643812" y="1513642"/>
            <a:ext cx="514521" cy="501404"/>
            <a:chOff x="8185151" y="600075"/>
            <a:chExt cx="1212850" cy="1201738"/>
          </a:xfrm>
        </p:grpSpPr>
        <p:sp>
          <p:nvSpPr>
            <p:cNvPr id="69" name="Freeform 13"/>
            <p:cNvSpPr/>
            <p:nvPr/>
          </p:nvSpPr>
          <p:spPr bwMode="auto">
            <a:xfrm>
              <a:off x="8320088" y="828675"/>
              <a:ext cx="919163" cy="973138"/>
            </a:xfrm>
            <a:custGeom>
              <a:gdLst>
                <a:gd fmla="*/ 123 w 245" name="T0"/>
                <a:gd fmla="*/ 0 h 259" name="T1"/>
                <a:gd fmla="*/ 0 w 245" name="T2"/>
                <a:gd fmla="*/ 155 h 259" name="T3"/>
                <a:gd fmla="*/ 0 w 245" name="T4"/>
                <a:gd fmla="*/ 246 h 259" name="T5"/>
                <a:gd fmla="*/ 16 w 245" name="T6"/>
                <a:gd fmla="*/ 259 h 259" name="T7"/>
                <a:gd fmla="*/ 96 w 245" name="T8"/>
                <a:gd fmla="*/ 259 h 259" name="T9"/>
                <a:gd fmla="*/ 96 w 245" name="T10"/>
                <a:gd fmla="*/ 167 h 259" name="T11"/>
                <a:gd fmla="*/ 151 w 245" name="T12"/>
                <a:gd fmla="*/ 167 h 259" name="T13"/>
                <a:gd fmla="*/ 151 w 245" name="T14"/>
                <a:gd fmla="*/ 259 h 259" name="T15"/>
                <a:gd fmla="*/ 230 w 245" name="T16"/>
                <a:gd fmla="*/ 259 h 259" name="T17"/>
                <a:gd fmla="*/ 245 w 245" name="T18"/>
                <a:gd fmla="*/ 246 h 259" name="T19"/>
                <a:gd fmla="*/ 245 w 245" name="T20"/>
                <a:gd fmla="*/ 144 h 259" name="T21"/>
                <a:gd fmla="*/ 123 w 245" name="T22"/>
                <a:gd fmla="*/ 0 h 25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9" w="245">
                  <a:moveTo>
                    <a:pt x="123" y="0"/>
                  </a:moveTo>
                  <a:cubicBezTo>
                    <a:pt x="0" y="155"/>
                    <a:pt x="0" y="155"/>
                    <a:pt x="0" y="155"/>
                  </a:cubicBezTo>
                  <a:cubicBezTo>
                    <a:pt x="0" y="246"/>
                    <a:pt x="0" y="246"/>
                    <a:pt x="0" y="246"/>
                  </a:cubicBezTo>
                  <a:cubicBezTo>
                    <a:pt x="0" y="253"/>
                    <a:pt x="7" y="259"/>
                    <a:pt x="16" y="259"/>
                  </a:cubicBezTo>
                  <a:cubicBezTo>
                    <a:pt x="96" y="259"/>
                    <a:pt x="96" y="259"/>
                    <a:pt x="96" y="259"/>
                  </a:cubicBezTo>
                  <a:cubicBezTo>
                    <a:pt x="96" y="167"/>
                    <a:pt x="96" y="167"/>
                    <a:pt x="96" y="167"/>
                  </a:cubicBezTo>
                  <a:cubicBezTo>
                    <a:pt x="151" y="167"/>
                    <a:pt x="151" y="167"/>
                    <a:pt x="151" y="167"/>
                  </a:cubicBezTo>
                  <a:cubicBezTo>
                    <a:pt x="151" y="259"/>
                    <a:pt x="151" y="259"/>
                    <a:pt x="151" y="259"/>
                  </a:cubicBezTo>
                  <a:cubicBezTo>
                    <a:pt x="230" y="259"/>
                    <a:pt x="230" y="259"/>
                    <a:pt x="230" y="259"/>
                  </a:cubicBezTo>
                  <a:cubicBezTo>
                    <a:pt x="238" y="259"/>
                    <a:pt x="245" y="253"/>
                    <a:pt x="245" y="246"/>
                  </a:cubicBezTo>
                  <a:cubicBezTo>
                    <a:pt x="245" y="144"/>
                    <a:pt x="245" y="144"/>
                    <a:pt x="245" y="144"/>
                  </a:cubicBezTo>
                  <a:cubicBezTo>
                    <a:pt x="245" y="137"/>
                    <a:pt x="123" y="0"/>
                    <a:pt x="12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325">
                <a:defRPr/>
              </a:pPr>
              <a:endParaRPr altLang="en-US" kern="0" lang="zh-CN">
                <a:solidFill>
                  <a:prstClr val="black"/>
                </a:solidFill>
              </a:endParaRPr>
            </a:p>
          </p:txBody>
        </p:sp>
        <p:sp>
          <p:nvSpPr>
            <p:cNvPr id="70" name="Freeform 14"/>
            <p:cNvSpPr/>
            <p:nvPr/>
          </p:nvSpPr>
          <p:spPr bwMode="auto">
            <a:xfrm>
              <a:off x="8185151" y="600075"/>
              <a:ext cx="1212850" cy="811213"/>
            </a:xfrm>
            <a:custGeom>
              <a:gdLst>
                <a:gd fmla="*/ 319 w 323" name="T0"/>
                <a:gd fmla="*/ 184 h 216" name="T1"/>
                <a:gd fmla="*/ 169 w 323" name="T2"/>
                <a:gd fmla="*/ 5 h 216" name="T3"/>
                <a:gd fmla="*/ 158 w 323" name="T4"/>
                <a:gd fmla="*/ 0 h 216" name="T5"/>
                <a:gd fmla="*/ 147 w 323" name="T6"/>
                <a:gd fmla="*/ 5 h 216" name="T7"/>
                <a:gd fmla="*/ 4 w 323" name="T8"/>
                <a:gd fmla="*/ 188 h 216" name="T9"/>
                <a:gd fmla="*/ 6 w 323" name="T10"/>
                <a:gd fmla="*/ 209 h 216" name="T11"/>
                <a:gd fmla="*/ 24 w 323" name="T12"/>
                <a:gd fmla="*/ 211 h 216" name="T13"/>
                <a:gd fmla="*/ 159 w 323" name="T14"/>
                <a:gd fmla="*/ 42 h 216" name="T15"/>
                <a:gd fmla="*/ 299 w 323" name="T16"/>
                <a:gd fmla="*/ 207 h 216" name="T17"/>
                <a:gd fmla="*/ 317 w 323" name="T18"/>
                <a:gd fmla="*/ 205 h 216" name="T19"/>
                <a:gd fmla="*/ 319 w 323" name="T20"/>
                <a:gd fmla="*/ 184 h 2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6" w="323">
                  <a:moveTo>
                    <a:pt x="319" y="184"/>
                  </a:moveTo>
                  <a:cubicBezTo>
                    <a:pt x="319" y="184"/>
                    <a:pt x="171" y="7"/>
                    <a:pt x="169" y="5"/>
                  </a:cubicBezTo>
                  <a:cubicBezTo>
                    <a:pt x="166" y="1"/>
                    <a:pt x="162" y="0"/>
                    <a:pt x="158" y="0"/>
                  </a:cubicBezTo>
                  <a:cubicBezTo>
                    <a:pt x="154" y="0"/>
                    <a:pt x="150" y="1"/>
                    <a:pt x="147" y="5"/>
                  </a:cubicBezTo>
                  <a:cubicBezTo>
                    <a:pt x="145" y="8"/>
                    <a:pt x="4" y="188"/>
                    <a:pt x="4" y="188"/>
                  </a:cubicBezTo>
                  <a:cubicBezTo>
                    <a:pt x="0" y="194"/>
                    <a:pt x="1" y="203"/>
                    <a:pt x="6" y="209"/>
                  </a:cubicBezTo>
                  <a:cubicBezTo>
                    <a:pt x="12" y="215"/>
                    <a:pt x="20" y="216"/>
                    <a:pt x="24" y="211"/>
                  </a:cubicBezTo>
                  <a:cubicBezTo>
                    <a:pt x="159" y="42"/>
                    <a:pt x="159" y="42"/>
                    <a:pt x="159" y="42"/>
                  </a:cubicBezTo>
                  <a:cubicBezTo>
                    <a:pt x="299" y="207"/>
                    <a:pt x="299" y="207"/>
                    <a:pt x="299" y="207"/>
                  </a:cubicBezTo>
                  <a:cubicBezTo>
                    <a:pt x="304" y="213"/>
                    <a:pt x="312" y="212"/>
                    <a:pt x="317" y="205"/>
                  </a:cubicBezTo>
                  <a:cubicBezTo>
                    <a:pt x="323" y="199"/>
                    <a:pt x="323" y="189"/>
                    <a:pt x="319" y="1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325">
                <a:defRPr/>
              </a:pPr>
              <a:endParaRPr altLang="en-US" kern="0" lang="zh-CN">
                <a:solidFill>
                  <a:prstClr val="black"/>
                </a:solidFill>
              </a:endParaRPr>
            </a:p>
          </p:txBody>
        </p:sp>
      </p:grpSp>
      <p:pic>
        <p:nvPicPr>
          <p:cNvPr id="38" name="图片 37"/>
          <p:cNvPicPr>
            <a:picLocks noChangeAspect="1"/>
          </p:cNvPicPr>
          <p:nvPr/>
        </p:nvPicPr>
        <p:blipFill>
          <a:blip r:embed="rId3">
            <a:extLst>
              <a:ext uri="{28A0092B-C50C-407E-A947-70E740481C1C}">
                <a14:useLocalDpi val="0"/>
              </a:ext>
            </a:extLst>
          </a:blip>
          <a:stretch>
            <a:fillRect/>
          </a:stretch>
        </p:blipFill>
        <p:spPr>
          <a:xfrm>
            <a:off x="2154236" y="4656399"/>
            <a:ext cx="1111654" cy="1103934"/>
          </a:xfrm>
          <a:prstGeom prst="ellipse">
            <a:avLst/>
          </a:prstGeom>
        </p:spPr>
      </p:pic>
      <p:grpSp>
        <p:nvGrpSpPr>
          <p:cNvPr id="65" name="组合 64"/>
          <p:cNvGrpSpPr/>
          <p:nvPr/>
        </p:nvGrpSpPr>
        <p:grpSpPr>
          <a:xfrm>
            <a:off x="2460420" y="5052769"/>
            <a:ext cx="496602" cy="579183"/>
            <a:chOff x="3218888" y="1504383"/>
            <a:chExt cx="449892" cy="557051"/>
          </a:xfrm>
        </p:grpSpPr>
        <p:sp>
          <p:nvSpPr>
            <p:cNvPr id="66" name="Freeform 41"/>
            <p:cNvSpPr/>
            <p:nvPr/>
          </p:nvSpPr>
          <p:spPr bwMode="auto">
            <a:xfrm>
              <a:off x="3278886" y="1504383"/>
              <a:ext cx="389894" cy="459874"/>
            </a:xfrm>
            <a:custGeom>
              <a:gdLst>
                <a:gd fmla="*/ 533 w 594" name="T0"/>
                <a:gd fmla="*/ 0 h 771" name="T1"/>
                <a:gd fmla="*/ 63 w 594" name="T2"/>
                <a:gd fmla="*/ 0 h 771" name="T3"/>
                <a:gd fmla="*/ 0 w 594" name="T4"/>
                <a:gd fmla="*/ 61 h 771" name="T5"/>
                <a:gd fmla="*/ 0 w 594" name="T6"/>
                <a:gd fmla="*/ 554 h 771" name="T7"/>
                <a:gd fmla="*/ 10 w 594" name="T8"/>
                <a:gd fmla="*/ 536 h 771" name="T9"/>
                <a:gd fmla="*/ 57 w 594" name="T10"/>
                <a:gd fmla="*/ 445 h 771" name="T11"/>
                <a:gd fmla="*/ 57 w 594" name="T12"/>
                <a:gd fmla="*/ 61 h 771" name="T13"/>
                <a:gd fmla="*/ 63 w 594" name="T14"/>
                <a:gd fmla="*/ 56 h 771" name="T15"/>
                <a:gd fmla="*/ 533 w 594" name="T16"/>
                <a:gd fmla="*/ 56 h 771" name="T17"/>
                <a:gd fmla="*/ 537 w 594" name="T18"/>
                <a:gd fmla="*/ 61 h 771" name="T19"/>
                <a:gd fmla="*/ 537 w 594" name="T20"/>
                <a:gd fmla="*/ 708 h 771" name="T21"/>
                <a:gd fmla="*/ 533 w 594" name="T22"/>
                <a:gd fmla="*/ 714 h 771" name="T23"/>
                <a:gd fmla="*/ 255 w 594" name="T24"/>
                <a:gd fmla="*/ 714 h 771" name="T25"/>
                <a:gd fmla="*/ 258 w 594" name="T26"/>
                <a:gd fmla="*/ 771 h 771" name="T27"/>
                <a:gd fmla="*/ 533 w 594" name="T28"/>
                <a:gd fmla="*/ 771 h 771" name="T29"/>
                <a:gd fmla="*/ 594 w 594" name="T30"/>
                <a:gd fmla="*/ 708 h 771" name="T31"/>
                <a:gd fmla="*/ 594 w 594" name="T32"/>
                <a:gd fmla="*/ 61 h 771" name="T33"/>
                <a:gd fmla="*/ 533 w 594" name="T34"/>
                <a:gd fmla="*/ 0 h 7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71" w="594">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anchor="t" anchorCtr="0" bIns="45713" compatLnSpc="1" lIns="91427" numCol="1" rIns="91427" tIns="45713" vert="horz" wrap="square">
              <a:prstTxWarp prst="textNoShape">
                <a:avLst/>
              </a:prstTxWarp>
            </a:bodyPr>
            <a:lstStyle/>
            <a:p>
              <a:pPr defTabSz="914325">
                <a:defRPr/>
              </a:pPr>
              <a:endParaRPr kern="0" lang="en-US">
                <a:solidFill>
                  <a:srgbClr val="FFFFFF"/>
                </a:solidFill>
              </a:endParaRPr>
            </a:p>
          </p:txBody>
        </p:sp>
        <p:sp>
          <p:nvSpPr>
            <p:cNvPr id="67" name="Freeform 42"/>
            <p:cNvSpPr/>
            <p:nvPr/>
          </p:nvSpPr>
          <p:spPr bwMode="auto">
            <a:xfrm>
              <a:off x="3218888" y="1731799"/>
              <a:ext cx="224384" cy="329635"/>
            </a:xfrm>
            <a:custGeom>
              <a:gdLst>
                <a:gd fmla="*/ 306 w 342" name="T0"/>
                <a:gd fmla="*/ 296 h 553" name="T1"/>
                <a:gd fmla="*/ 196 w 342" name="T2"/>
                <a:gd fmla="*/ 225 h 553" name="T3"/>
                <a:gd fmla="*/ 277 w 342" name="T4"/>
                <a:gd fmla="*/ 56 h 553" name="T5"/>
                <a:gd fmla="*/ 263 w 342" name="T6"/>
                <a:gd fmla="*/ 10 h 553" name="T7"/>
                <a:gd fmla="*/ 223 w 342" name="T8"/>
                <a:gd fmla="*/ 29 h 553" name="T9"/>
                <a:gd fmla="*/ 102 w 342" name="T10"/>
                <a:gd fmla="*/ 261 h 553" name="T11"/>
                <a:gd fmla="*/ 85 w 342" name="T12"/>
                <a:gd fmla="*/ 186 h 553" name="T13"/>
                <a:gd fmla="*/ 20 w 342" name="T14"/>
                <a:gd fmla="*/ 135 h 553" name="T15"/>
                <a:gd fmla="*/ 20 w 342" name="T16"/>
                <a:gd fmla="*/ 196 h 553" name="T17"/>
                <a:gd fmla="*/ 50 w 342" name="T18"/>
                <a:gd fmla="*/ 434 h 553" name="T19"/>
                <a:gd fmla="*/ 56 w 342" name="T20"/>
                <a:gd fmla="*/ 471 h 553" name="T21"/>
                <a:gd fmla="*/ 64 w 342" name="T22"/>
                <a:gd fmla="*/ 488 h 553" name="T23"/>
                <a:gd fmla="*/ 106 w 342" name="T24"/>
                <a:gd fmla="*/ 528 h 553" name="T25"/>
                <a:gd fmla="*/ 244 w 342" name="T26"/>
                <a:gd fmla="*/ 490 h 553" name="T27"/>
                <a:gd fmla="*/ 246 w 342" name="T28"/>
                <a:gd fmla="*/ 486 h 553" name="T29"/>
                <a:gd fmla="*/ 335 w 342" name="T30"/>
                <a:gd fmla="*/ 357 h 553" name="T31"/>
                <a:gd fmla="*/ 306 w 342" name="T32"/>
                <a:gd fmla="*/ 296 h 55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53" w="342">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anchor="t" anchorCtr="0" bIns="45713" compatLnSpc="1" lIns="91427" numCol="1" rIns="91427" tIns="45713" vert="horz" wrap="square">
              <a:prstTxWarp prst="textNoShape">
                <a:avLst/>
              </a:prstTxWarp>
            </a:bodyPr>
            <a:lstStyle/>
            <a:p>
              <a:pPr defTabSz="914325">
                <a:defRPr/>
              </a:pPr>
              <a:endParaRPr kern="0" lang="en-US">
                <a:solidFill>
                  <a:srgbClr val="FFFFFF"/>
                </a:solidFill>
              </a:endParaRPr>
            </a:p>
          </p:txBody>
        </p:sp>
      </p:grpSp>
    </p:spTree>
    <p:extLst>
      <p:ext uri="{BB962C8B-B14F-4D97-AF65-F5344CB8AC3E}">
        <p14:creationId val="705105247"/>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92200" y="584200"/>
            <a:ext cx="3898901" cy="1107996"/>
            <a:chOff x="1092200" y="584200"/>
            <a:chExt cx="3898901" cy="1107996"/>
          </a:xfrm>
        </p:grpSpPr>
        <p:sp>
          <p:nvSpPr>
            <p:cNvPr id="3" name="文本框 2"/>
            <p:cNvSpPr txBox="1"/>
            <p:nvPr/>
          </p:nvSpPr>
          <p:spPr>
            <a:xfrm>
              <a:off x="1092200" y="584200"/>
              <a:ext cx="1282700" cy="1097280"/>
            </a:xfrm>
            <a:prstGeom prst="rect">
              <a:avLst/>
            </a:prstGeom>
            <a:noFill/>
          </p:spPr>
          <p:txBody>
            <a:bodyPr rtlCol="0" wrap="square">
              <a:spAutoFit/>
            </a:bodyPr>
            <a:lstStyle/>
            <a:p>
              <a:r>
                <a:rPr altLang="zh-CN" lang="en-US" sz="6600">
                  <a:solidFill>
                    <a:srgbClr val="A77452"/>
                  </a:solidFill>
                  <a:latin charset="0" panose="04030905020b02020c02" pitchFamily="82" typeface="Bauhaus 93"/>
                </a:rPr>
                <a:t>03</a:t>
              </a:r>
            </a:p>
          </p:txBody>
        </p:sp>
        <p:sp>
          <p:nvSpPr>
            <p:cNvPr id="4" name="文本框 3"/>
            <p:cNvSpPr txBox="1"/>
            <p:nvPr/>
          </p:nvSpPr>
          <p:spPr>
            <a:xfrm>
              <a:off x="2141537" y="783510"/>
              <a:ext cx="2849564" cy="518160"/>
            </a:xfrm>
            <a:prstGeom prst="rect">
              <a:avLst/>
            </a:prstGeom>
            <a:noFill/>
            <a:effectLst>
              <a:glow>
                <a:schemeClr val="accent1">
                  <a:alpha val="40000"/>
                </a:schemeClr>
              </a:glow>
            </a:effectLst>
          </p:spPr>
          <p:txBody>
            <a:bodyPr rtlCol="0" wrap="square">
              <a:spAutoFit/>
            </a:bodyPr>
            <a:lstStyle/>
            <a:p>
              <a:r>
                <a:rPr altLang="zh-CN" lang="en-US" sz="2800">
                  <a:solidFill>
                    <a:srgbClr val="A77452"/>
                  </a:solidFill>
                  <a:latin charset="-120" panose="020b0604030504040204" pitchFamily="34" typeface="Microsoft JhengHei"/>
                  <a:ea charset="-120" panose="020b0604030504040204" pitchFamily="34" typeface="Microsoft JhengHei"/>
                </a:rPr>
                <a:t>Your  text  here</a:t>
              </a:r>
            </a:p>
          </p:txBody>
        </p:sp>
        <p:sp>
          <p:nvSpPr>
            <p:cNvPr id="5" name="矩形 4"/>
            <p:cNvSpPr/>
            <p:nvPr/>
          </p:nvSpPr>
          <p:spPr>
            <a:xfrm>
              <a:off x="2154236" y="1254725"/>
              <a:ext cx="1883092" cy="304800"/>
            </a:xfrm>
            <a:prstGeom prst="rect">
              <a:avLst/>
            </a:prstGeom>
          </p:spPr>
          <p:txBody>
            <a:bodyPr wrap="none">
              <a:spAutoFit/>
            </a:bodyPr>
            <a:lstStyle/>
            <a:p>
              <a:r>
                <a:rPr altLang="zh-CN" lang="en-US" sz="1400">
                  <a:solidFill>
                    <a:srgbClr val="767171"/>
                  </a:solidFill>
                  <a:latin charset="-120" panose="020b0604030504040204" pitchFamily="34" typeface="Microsoft JhengHei"/>
                  <a:ea charset="-120" panose="020b0604030504040204" pitchFamily="34" typeface="Microsoft JhengHei"/>
                </a:rPr>
                <a:t>Add  Your  text  here</a:t>
              </a:r>
            </a:p>
          </p:txBody>
        </p:sp>
      </p:grpSp>
      <p:graphicFrame>
        <p:nvGraphicFramePr>
          <p:cNvPr id="27" name="图示 26"/>
          <p:cNvGraphicFramePr/>
          <p:nvPr>
            <p:extLst/>
          </p:nvPr>
        </p:nvGraphicFramePr>
        <p:xfrm>
          <a:off x="5572919" y="1568849"/>
          <a:ext cx="6108702" cy="4410328"/>
        </p:xfrm>
        <a:graphic>
          <a:graphicData uri="http://schemas.openxmlformats.org/drawingml/2006/diagram">
            <dgm:relIds xmlns:dgm="http://schemas.openxmlformats.org/drawingml/2006/diagram" r:cs="rId6" r:dm="rId3" r:lo="rId4" r:qs="rId5"/>
          </a:graphicData>
        </a:graphic>
      </p:graphicFrame>
      <p:sp>
        <p:nvSpPr>
          <p:cNvPr id="31" name="椭圆 30"/>
          <p:cNvSpPr/>
          <p:nvPr/>
        </p:nvSpPr>
        <p:spPr>
          <a:xfrm>
            <a:off x="1289447" y="2033717"/>
            <a:ext cx="888205" cy="888205"/>
          </a:xfrm>
          <a:prstGeom prst="ellipse">
            <a:avLst/>
          </a:prstGeom>
          <a:solidFill>
            <a:srgbClr val="FFC61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C617"/>
              </a:solidFill>
            </a:endParaRPr>
          </a:p>
        </p:txBody>
      </p:sp>
      <p:sp>
        <p:nvSpPr>
          <p:cNvPr id="33" name="椭圆 32"/>
          <p:cNvSpPr/>
          <p:nvPr/>
        </p:nvSpPr>
        <p:spPr>
          <a:xfrm>
            <a:off x="1289447" y="3467469"/>
            <a:ext cx="888205" cy="888205"/>
          </a:xfrm>
          <a:prstGeom prst="ellipse">
            <a:avLst/>
          </a:prstGeom>
          <a:solidFill>
            <a:srgbClr val="A7745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5" name="椭圆 34"/>
          <p:cNvSpPr/>
          <p:nvPr/>
        </p:nvSpPr>
        <p:spPr>
          <a:xfrm>
            <a:off x="1289447" y="5005119"/>
            <a:ext cx="888205" cy="88820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38" name="组合 37"/>
          <p:cNvGrpSpPr/>
          <p:nvPr/>
        </p:nvGrpSpPr>
        <p:grpSpPr>
          <a:xfrm>
            <a:off x="1462656" y="3648418"/>
            <a:ext cx="541786" cy="526306"/>
            <a:chOff x="5133349" y="1837627"/>
            <a:chExt cx="760322" cy="696963"/>
          </a:xfrm>
          <a:solidFill>
            <a:schemeClr val="bg1"/>
          </a:solidFill>
        </p:grpSpPr>
        <p:sp>
          <p:nvSpPr>
            <p:cNvPr id="39" name="Freeform 72"/>
            <p:cNvSpPr/>
            <p:nvPr/>
          </p:nvSpPr>
          <p:spPr bwMode="auto">
            <a:xfrm>
              <a:off x="5460710" y="1837627"/>
              <a:ext cx="18481" cy="87121"/>
            </a:xfrm>
            <a:custGeom>
              <a:gdLst>
                <a:gd fmla="*/ 1 w 2" name="T0"/>
                <a:gd fmla="*/ 10 h 10" name="T1"/>
                <a:gd fmla="*/ 2 w 2" name="T2"/>
                <a:gd fmla="*/ 9 h 10" name="T3"/>
                <a:gd fmla="*/ 2 w 2" name="T4"/>
                <a:gd fmla="*/ 1 h 10" name="T5"/>
                <a:gd fmla="*/ 1 w 2" name="T6"/>
                <a:gd fmla="*/ 0 h 10" name="T7"/>
                <a:gd fmla="*/ 0 w 2" name="T8"/>
                <a:gd fmla="*/ 1 h 10" name="T9"/>
                <a:gd fmla="*/ 0 w 2" name="T10"/>
                <a:gd fmla="*/ 9 h 10" name="T11"/>
                <a:gd fmla="*/ 1 w 2"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2">
                  <a:moveTo>
                    <a:pt x="1" y="10"/>
                  </a:moveTo>
                  <a:cubicBezTo>
                    <a:pt x="2" y="10"/>
                    <a:pt x="2" y="9"/>
                    <a:pt x="2" y="9"/>
                  </a:cubicBezTo>
                  <a:cubicBezTo>
                    <a:pt x="2" y="1"/>
                    <a:pt x="2" y="1"/>
                    <a:pt x="2" y="1"/>
                  </a:cubicBezTo>
                  <a:cubicBezTo>
                    <a:pt x="2" y="0"/>
                    <a:pt x="2" y="0"/>
                    <a:pt x="1" y="0"/>
                  </a:cubicBezTo>
                  <a:cubicBezTo>
                    <a:pt x="1" y="0"/>
                    <a:pt x="0" y="0"/>
                    <a:pt x="0" y="1"/>
                  </a:cubicBezTo>
                  <a:cubicBezTo>
                    <a:pt x="0" y="9"/>
                    <a:pt x="0" y="9"/>
                    <a:pt x="0" y="9"/>
                  </a:cubicBezTo>
                  <a:cubicBezTo>
                    <a:pt x="0" y="9"/>
                    <a:pt x="1" y="10"/>
                    <a:pt x="1" y="10"/>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0" name="Freeform 73"/>
            <p:cNvSpPr/>
            <p:nvPr/>
          </p:nvSpPr>
          <p:spPr bwMode="auto">
            <a:xfrm>
              <a:off x="5320789" y="1871948"/>
              <a:ext cx="52800" cy="79201"/>
            </a:xfrm>
            <a:custGeom>
              <a:gdLst>
                <a:gd fmla="*/ 4 w 6" name="T0"/>
                <a:gd fmla="*/ 9 h 9" name="T1"/>
                <a:gd fmla="*/ 5 w 6" name="T2"/>
                <a:gd fmla="*/ 9 h 9" name="T3"/>
                <a:gd fmla="*/ 5 w 6" name="T4"/>
                <a:gd fmla="*/ 9 h 9" name="T5"/>
                <a:gd fmla="*/ 6 w 6" name="T6"/>
                <a:gd fmla="*/ 7 h 9" name="T7"/>
                <a:gd fmla="*/ 2 w 6" name="T8"/>
                <a:gd fmla="*/ 1 h 9" name="T9"/>
                <a:gd fmla="*/ 0 w 6" name="T10"/>
                <a:gd fmla="*/ 0 h 9" name="T11"/>
                <a:gd fmla="*/ 0 w 6" name="T12"/>
                <a:gd fmla="*/ 2 h 9" name="T13"/>
                <a:gd fmla="*/ 4 w 6" name="T14"/>
                <a:gd fmla="*/ 9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6">
                  <a:moveTo>
                    <a:pt x="4" y="9"/>
                  </a:moveTo>
                  <a:cubicBezTo>
                    <a:pt x="4" y="9"/>
                    <a:pt x="4" y="9"/>
                    <a:pt x="5" y="9"/>
                  </a:cubicBezTo>
                  <a:cubicBezTo>
                    <a:pt x="5" y="9"/>
                    <a:pt x="5" y="9"/>
                    <a:pt x="5" y="9"/>
                  </a:cubicBezTo>
                  <a:cubicBezTo>
                    <a:pt x="6" y="9"/>
                    <a:pt x="6" y="8"/>
                    <a:pt x="6" y="7"/>
                  </a:cubicBezTo>
                  <a:cubicBezTo>
                    <a:pt x="2" y="1"/>
                    <a:pt x="2" y="1"/>
                    <a:pt x="2" y="1"/>
                  </a:cubicBezTo>
                  <a:cubicBezTo>
                    <a:pt x="2" y="0"/>
                    <a:pt x="1" y="0"/>
                    <a:pt x="0" y="0"/>
                  </a:cubicBezTo>
                  <a:cubicBezTo>
                    <a:pt x="0" y="1"/>
                    <a:pt x="0" y="1"/>
                    <a:pt x="0" y="2"/>
                  </a:cubicBezTo>
                  <a:lnTo>
                    <a:pt x="4" y="9"/>
                  </a:ln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1" name="Freeform 74"/>
            <p:cNvSpPr/>
            <p:nvPr/>
          </p:nvSpPr>
          <p:spPr bwMode="auto">
            <a:xfrm>
              <a:off x="5212550" y="1977548"/>
              <a:ext cx="81841" cy="52800"/>
            </a:xfrm>
            <a:custGeom>
              <a:gdLst>
                <a:gd fmla="*/ 0 w 9" name="T0"/>
                <a:gd fmla="*/ 2 h 6" name="T1"/>
                <a:gd fmla="*/ 7 w 9" name="T2"/>
                <a:gd fmla="*/ 6 h 6" name="T3"/>
                <a:gd fmla="*/ 8 w 9" name="T4"/>
                <a:gd fmla="*/ 6 h 6" name="T5"/>
                <a:gd fmla="*/ 9 w 9" name="T6"/>
                <a:gd fmla="*/ 6 h 6" name="T7"/>
                <a:gd fmla="*/ 8 w 9" name="T8"/>
                <a:gd fmla="*/ 4 h 6" name="T9"/>
                <a:gd fmla="*/ 2 w 9" name="T10"/>
                <a:gd fmla="*/ 0 h 6" name="T11"/>
                <a:gd fmla="*/ 0 w 9" name="T12"/>
                <a:gd fmla="*/ 1 h 6" name="T13"/>
                <a:gd fmla="*/ 0 w 9" name="T14"/>
                <a:gd fmla="*/ 2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9">
                  <a:moveTo>
                    <a:pt x="0" y="2"/>
                  </a:moveTo>
                  <a:cubicBezTo>
                    <a:pt x="7" y="6"/>
                    <a:pt x="7" y="6"/>
                    <a:pt x="7" y="6"/>
                  </a:cubicBezTo>
                  <a:cubicBezTo>
                    <a:pt x="7" y="6"/>
                    <a:pt x="7" y="6"/>
                    <a:pt x="8" y="6"/>
                  </a:cubicBezTo>
                  <a:cubicBezTo>
                    <a:pt x="8" y="6"/>
                    <a:pt x="8" y="6"/>
                    <a:pt x="9" y="6"/>
                  </a:cubicBezTo>
                  <a:cubicBezTo>
                    <a:pt x="9" y="5"/>
                    <a:pt x="9" y="4"/>
                    <a:pt x="8" y="4"/>
                  </a:cubicBezTo>
                  <a:cubicBezTo>
                    <a:pt x="2" y="0"/>
                    <a:pt x="2" y="0"/>
                    <a:pt x="2" y="0"/>
                  </a:cubicBezTo>
                  <a:cubicBezTo>
                    <a:pt x="1" y="0"/>
                    <a:pt x="0" y="0"/>
                    <a:pt x="0" y="1"/>
                  </a:cubicBezTo>
                  <a:cubicBezTo>
                    <a:pt x="0" y="1"/>
                    <a:pt x="0" y="2"/>
                    <a:pt x="0" y="2"/>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2" name="Freeform 75"/>
            <p:cNvSpPr/>
            <p:nvPr/>
          </p:nvSpPr>
          <p:spPr bwMode="auto">
            <a:xfrm>
              <a:off x="5170309" y="2128027"/>
              <a:ext cx="87121" cy="18481"/>
            </a:xfrm>
            <a:custGeom>
              <a:gdLst>
                <a:gd fmla="*/ 2 w 10" name="T0"/>
                <a:gd fmla="*/ 2 h 2" name="T1"/>
                <a:gd fmla="*/ 9 w 10" name="T2"/>
                <a:gd fmla="*/ 2 h 2" name="T3"/>
                <a:gd fmla="*/ 10 w 10" name="T4"/>
                <a:gd fmla="*/ 1 h 2" name="T5"/>
                <a:gd fmla="*/ 9 w 10" name="T6"/>
                <a:gd fmla="*/ 0 h 2" name="T7"/>
                <a:gd fmla="*/ 2 w 10" name="T8"/>
                <a:gd fmla="*/ 0 h 2" name="T9"/>
                <a:gd fmla="*/ 0 w 10" name="T10"/>
                <a:gd fmla="*/ 1 h 2" name="T11"/>
                <a:gd fmla="*/ 2 w 10"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10">
                  <a:moveTo>
                    <a:pt x="2" y="2"/>
                  </a:moveTo>
                  <a:cubicBezTo>
                    <a:pt x="9" y="2"/>
                    <a:pt x="9" y="2"/>
                    <a:pt x="9" y="2"/>
                  </a:cubicBezTo>
                  <a:cubicBezTo>
                    <a:pt x="10" y="2"/>
                    <a:pt x="10" y="1"/>
                    <a:pt x="10" y="1"/>
                  </a:cubicBezTo>
                  <a:cubicBezTo>
                    <a:pt x="10" y="0"/>
                    <a:pt x="10" y="0"/>
                    <a:pt x="9" y="0"/>
                  </a:cubicBezTo>
                  <a:cubicBezTo>
                    <a:pt x="2" y="0"/>
                    <a:pt x="2" y="0"/>
                    <a:pt x="2" y="0"/>
                  </a:cubicBezTo>
                  <a:cubicBezTo>
                    <a:pt x="1" y="0"/>
                    <a:pt x="0" y="0"/>
                    <a:pt x="0" y="1"/>
                  </a:cubicBezTo>
                  <a:cubicBezTo>
                    <a:pt x="0" y="1"/>
                    <a:pt x="1" y="2"/>
                    <a:pt x="2" y="2"/>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3" name="Freeform 76"/>
            <p:cNvSpPr/>
            <p:nvPr/>
          </p:nvSpPr>
          <p:spPr bwMode="auto">
            <a:xfrm>
              <a:off x="5656070" y="1977548"/>
              <a:ext cx="79201" cy="52800"/>
            </a:xfrm>
            <a:custGeom>
              <a:gdLst>
                <a:gd fmla="*/ 1 w 9" name="T0"/>
                <a:gd fmla="*/ 6 h 6" name="T1"/>
                <a:gd fmla="*/ 2 w 9" name="T2"/>
                <a:gd fmla="*/ 6 h 6" name="T3"/>
                <a:gd fmla="*/ 8 w 9" name="T4"/>
                <a:gd fmla="*/ 2 h 6" name="T5"/>
                <a:gd fmla="*/ 9 w 9" name="T6"/>
                <a:gd fmla="*/ 1 h 6" name="T7"/>
                <a:gd fmla="*/ 7 w 9" name="T8"/>
                <a:gd fmla="*/ 0 h 6" name="T9"/>
                <a:gd fmla="*/ 0 w 9" name="T10"/>
                <a:gd fmla="*/ 4 h 6" name="T11"/>
                <a:gd fmla="*/ 0 w 9" name="T12"/>
                <a:gd fmla="*/ 6 h 6" name="T13"/>
                <a:gd fmla="*/ 1 w 9" name="T14"/>
                <a:gd fmla="*/ 6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9">
                  <a:moveTo>
                    <a:pt x="1" y="6"/>
                  </a:moveTo>
                  <a:cubicBezTo>
                    <a:pt x="1" y="6"/>
                    <a:pt x="1" y="6"/>
                    <a:pt x="2" y="6"/>
                  </a:cubicBezTo>
                  <a:cubicBezTo>
                    <a:pt x="8" y="2"/>
                    <a:pt x="8" y="2"/>
                    <a:pt x="8" y="2"/>
                  </a:cubicBezTo>
                  <a:cubicBezTo>
                    <a:pt x="9" y="2"/>
                    <a:pt x="9" y="1"/>
                    <a:pt x="9" y="1"/>
                  </a:cubicBezTo>
                  <a:cubicBezTo>
                    <a:pt x="8" y="0"/>
                    <a:pt x="8" y="0"/>
                    <a:pt x="7" y="0"/>
                  </a:cubicBezTo>
                  <a:cubicBezTo>
                    <a:pt x="0" y="4"/>
                    <a:pt x="0" y="4"/>
                    <a:pt x="0" y="4"/>
                  </a:cubicBezTo>
                  <a:cubicBezTo>
                    <a:pt x="0" y="4"/>
                    <a:pt x="0" y="5"/>
                    <a:pt x="0" y="6"/>
                  </a:cubicBezTo>
                  <a:cubicBezTo>
                    <a:pt x="0" y="6"/>
                    <a:pt x="1" y="6"/>
                    <a:pt x="1" y="6"/>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4" name="Freeform 77"/>
            <p:cNvSpPr/>
            <p:nvPr/>
          </p:nvSpPr>
          <p:spPr bwMode="auto">
            <a:xfrm>
              <a:off x="5566310" y="1871948"/>
              <a:ext cx="63360" cy="79201"/>
            </a:xfrm>
            <a:custGeom>
              <a:gdLst>
                <a:gd fmla="*/ 1 w 7" name="T0"/>
                <a:gd fmla="*/ 9 h 9" name="T1"/>
                <a:gd fmla="*/ 2 w 7" name="T2"/>
                <a:gd fmla="*/ 9 h 9" name="T3"/>
                <a:gd fmla="*/ 3 w 7" name="T4"/>
                <a:gd fmla="*/ 9 h 9" name="T5"/>
                <a:gd fmla="*/ 7 w 7" name="T6"/>
                <a:gd fmla="*/ 2 h 9" name="T7"/>
                <a:gd fmla="*/ 6 w 7" name="T8"/>
                <a:gd fmla="*/ 0 h 9" name="T9"/>
                <a:gd fmla="*/ 5 w 7" name="T10"/>
                <a:gd fmla="*/ 1 h 9" name="T11"/>
                <a:gd fmla="*/ 1 w 7" name="T12"/>
                <a:gd fmla="*/ 7 h 9" name="T13"/>
                <a:gd fmla="*/ 1 w 7" name="T14"/>
                <a:gd fmla="*/ 9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7">
                  <a:moveTo>
                    <a:pt x="1" y="9"/>
                  </a:moveTo>
                  <a:cubicBezTo>
                    <a:pt x="1" y="9"/>
                    <a:pt x="2" y="9"/>
                    <a:pt x="2" y="9"/>
                  </a:cubicBezTo>
                  <a:cubicBezTo>
                    <a:pt x="2" y="9"/>
                    <a:pt x="3" y="9"/>
                    <a:pt x="3" y="9"/>
                  </a:cubicBezTo>
                  <a:cubicBezTo>
                    <a:pt x="7" y="2"/>
                    <a:pt x="7" y="2"/>
                    <a:pt x="7" y="2"/>
                  </a:cubicBezTo>
                  <a:cubicBezTo>
                    <a:pt x="7" y="1"/>
                    <a:pt x="7" y="1"/>
                    <a:pt x="6" y="0"/>
                  </a:cubicBezTo>
                  <a:cubicBezTo>
                    <a:pt x="6" y="0"/>
                    <a:pt x="5" y="0"/>
                    <a:pt x="5" y="1"/>
                  </a:cubicBezTo>
                  <a:cubicBezTo>
                    <a:pt x="1" y="7"/>
                    <a:pt x="1" y="7"/>
                    <a:pt x="1" y="7"/>
                  </a:cubicBezTo>
                  <a:cubicBezTo>
                    <a:pt x="0" y="8"/>
                    <a:pt x="1" y="9"/>
                    <a:pt x="1" y="9"/>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5" name="Freeform 78"/>
            <p:cNvSpPr>
              <a:spLocks noEditPoints="1"/>
            </p:cNvSpPr>
            <p:nvPr/>
          </p:nvSpPr>
          <p:spPr bwMode="auto">
            <a:xfrm>
              <a:off x="5133349" y="1951148"/>
              <a:ext cx="760322" cy="583442"/>
            </a:xfrm>
            <a:custGeom>
              <a:gdLst>
                <a:gd fmla="*/ 60 w 86" name="T0"/>
                <a:gd fmla="*/ 14 h 66" name="T1"/>
                <a:gd fmla="*/ 57 w 86" name="T2"/>
                <a:gd fmla="*/ 14 h 66" name="T3"/>
                <a:gd fmla="*/ 38 w 86" name="T4"/>
                <a:gd fmla="*/ 0 h 66" name="T5"/>
                <a:gd fmla="*/ 18 w 86" name="T6"/>
                <a:gd fmla="*/ 21 h 66" name="T7"/>
                <a:gd fmla="*/ 0 w 86" name="T8"/>
                <a:gd fmla="*/ 43 h 66" name="T9"/>
                <a:gd fmla="*/ 23 w 86" name="T10"/>
                <a:gd fmla="*/ 66 h 66" name="T11"/>
                <a:gd fmla="*/ 60 w 86" name="T12"/>
                <a:gd fmla="*/ 66 h 66" name="T13"/>
                <a:gd fmla="*/ 86 w 86" name="T14"/>
                <a:gd fmla="*/ 40 h 66" name="T15"/>
                <a:gd fmla="*/ 60 w 86" name="T16"/>
                <a:gd fmla="*/ 14 h 66" name="T17"/>
                <a:gd fmla="*/ 38 w 86" name="T18"/>
                <a:gd fmla="*/ 5 h 66" name="T19"/>
                <a:gd fmla="*/ 53 w 86" name="T20"/>
                <a:gd fmla="*/ 15 h 66" name="T21"/>
                <a:gd fmla="*/ 51 w 86" name="T22"/>
                <a:gd fmla="*/ 15 h 66" name="T23"/>
                <a:gd fmla="*/ 50 w 86" name="T24"/>
                <a:gd fmla="*/ 16 h 66" name="T25"/>
                <a:gd fmla="*/ 49 w 86" name="T26"/>
                <a:gd fmla="*/ 16 h 66" name="T27"/>
                <a:gd fmla="*/ 48 w 86" name="T28"/>
                <a:gd fmla="*/ 17 h 66" name="T29"/>
                <a:gd fmla="*/ 45 w 86" name="T30"/>
                <a:gd fmla="*/ 18 h 66" name="T31"/>
                <a:gd fmla="*/ 44 w 86" name="T32"/>
                <a:gd fmla="*/ 19 h 66" name="T33"/>
                <a:gd fmla="*/ 43 w 86" name="T34"/>
                <a:gd fmla="*/ 20 h 66" name="T35"/>
                <a:gd fmla="*/ 42 w 86" name="T36"/>
                <a:gd fmla="*/ 21 h 66" name="T37"/>
                <a:gd fmla="*/ 41 w 86" name="T38"/>
                <a:gd fmla="*/ 22 h 66" name="T39"/>
                <a:gd fmla="*/ 40 w 86" name="T40"/>
                <a:gd fmla="*/ 23 h 66" name="T41"/>
                <a:gd fmla="*/ 38 w 86" name="T42"/>
                <a:gd fmla="*/ 25 h 66" name="T43"/>
                <a:gd fmla="*/ 23 w 86" name="T44"/>
                <a:gd fmla="*/ 20 h 66" name="T45"/>
                <a:gd fmla="*/ 23 w 86" name="T46"/>
                <a:gd fmla="*/ 20 h 66" name="T47"/>
                <a:gd fmla="*/ 38 w 86" name="T48"/>
                <a:gd fmla="*/ 5 h 66" name="T49"/>
                <a:gd fmla="*/ 60 w 86" name="T50"/>
                <a:gd fmla="*/ 61 h 66" name="T51"/>
                <a:gd fmla="*/ 23 w 86" name="T52"/>
                <a:gd fmla="*/ 61 h 66" name="T53"/>
                <a:gd fmla="*/ 5 w 86" name="T54"/>
                <a:gd fmla="*/ 43 h 66" name="T55"/>
                <a:gd fmla="*/ 23 w 86" name="T56"/>
                <a:gd fmla="*/ 25 h 66" name="T57"/>
                <a:gd fmla="*/ 36 w 86" name="T58"/>
                <a:gd fmla="*/ 30 h 66" name="T59"/>
                <a:gd fmla="*/ 34 w 86" name="T60"/>
                <a:gd fmla="*/ 40 h 66" name="T61"/>
                <a:gd fmla="*/ 36 w 86" name="T62"/>
                <a:gd fmla="*/ 42 h 66" name="T63"/>
                <a:gd fmla="*/ 39 w 86" name="T64"/>
                <a:gd fmla="*/ 40 h 66" name="T65"/>
                <a:gd fmla="*/ 41 w 86" name="T66"/>
                <a:gd fmla="*/ 30 h 66" name="T67"/>
                <a:gd fmla="*/ 42 w 86" name="T68"/>
                <a:gd fmla="*/ 28 h 66" name="T69"/>
                <a:gd fmla="*/ 43 w 86" name="T70"/>
                <a:gd fmla="*/ 27 h 66" name="T71"/>
                <a:gd fmla="*/ 44 w 86" name="T72"/>
                <a:gd fmla="*/ 26 h 66" name="T73"/>
                <a:gd fmla="*/ 45 w 86" name="T74"/>
                <a:gd fmla="*/ 25 h 66" name="T75"/>
                <a:gd fmla="*/ 46 w 86" name="T76"/>
                <a:gd fmla="*/ 23 h 66" name="T77"/>
                <a:gd fmla="*/ 47 w 86" name="T78"/>
                <a:gd fmla="*/ 23 h 66" name="T79"/>
                <a:gd fmla="*/ 49 w 86" name="T80"/>
                <a:gd fmla="*/ 22 h 66" name="T81"/>
                <a:gd fmla="*/ 49 w 86" name="T82"/>
                <a:gd fmla="*/ 21 h 66" name="T83"/>
                <a:gd fmla="*/ 51 w 86" name="T84"/>
                <a:gd fmla="*/ 21 h 66" name="T85"/>
                <a:gd fmla="*/ 52 w 86" name="T86"/>
                <a:gd fmla="*/ 20 h 66" name="T87"/>
                <a:gd fmla="*/ 54 w 86" name="T88"/>
                <a:gd fmla="*/ 19 h 66" name="T89"/>
                <a:gd fmla="*/ 55 w 86" name="T90"/>
                <a:gd fmla="*/ 19 h 66" name="T91"/>
                <a:gd fmla="*/ 57 w 86" name="T92"/>
                <a:gd fmla="*/ 19 h 66" name="T93"/>
                <a:gd fmla="*/ 57 w 86" name="T94"/>
                <a:gd fmla="*/ 19 h 66" name="T95"/>
                <a:gd fmla="*/ 60 w 86" name="T96"/>
                <a:gd fmla="*/ 18 h 66" name="T97"/>
                <a:gd fmla="*/ 82 w 86" name="T98"/>
                <a:gd fmla="*/ 40 h 66" name="T99"/>
                <a:gd fmla="*/ 60 w 86" name="T100"/>
                <a:gd fmla="*/ 61 h 6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6" w="86">
                  <a:moveTo>
                    <a:pt x="60" y="14"/>
                  </a:moveTo>
                  <a:cubicBezTo>
                    <a:pt x="59" y="14"/>
                    <a:pt x="58" y="14"/>
                    <a:pt x="57" y="14"/>
                  </a:cubicBezTo>
                  <a:cubicBezTo>
                    <a:pt x="55" y="6"/>
                    <a:pt x="47" y="0"/>
                    <a:pt x="38" y="0"/>
                  </a:cubicBezTo>
                  <a:cubicBezTo>
                    <a:pt x="27" y="0"/>
                    <a:pt x="18" y="9"/>
                    <a:pt x="18" y="21"/>
                  </a:cubicBezTo>
                  <a:cubicBezTo>
                    <a:pt x="8" y="23"/>
                    <a:pt x="0" y="32"/>
                    <a:pt x="0" y="43"/>
                  </a:cubicBezTo>
                  <a:cubicBezTo>
                    <a:pt x="0" y="56"/>
                    <a:pt x="11" y="66"/>
                    <a:pt x="23" y="66"/>
                  </a:cubicBezTo>
                  <a:cubicBezTo>
                    <a:pt x="60" y="66"/>
                    <a:pt x="60" y="66"/>
                    <a:pt x="60" y="66"/>
                  </a:cubicBezTo>
                  <a:cubicBezTo>
                    <a:pt x="75" y="66"/>
                    <a:pt x="86" y="54"/>
                    <a:pt x="86" y="40"/>
                  </a:cubicBezTo>
                  <a:cubicBezTo>
                    <a:pt x="86" y="25"/>
                    <a:pt x="75" y="14"/>
                    <a:pt x="60" y="14"/>
                  </a:cubicBezTo>
                  <a:close/>
                  <a:moveTo>
                    <a:pt x="38" y="5"/>
                  </a:moveTo>
                  <a:cubicBezTo>
                    <a:pt x="45" y="5"/>
                    <a:pt x="50" y="9"/>
                    <a:pt x="53" y="15"/>
                  </a:cubicBezTo>
                  <a:cubicBezTo>
                    <a:pt x="52" y="15"/>
                    <a:pt x="52" y="15"/>
                    <a:pt x="51" y="15"/>
                  </a:cubicBezTo>
                  <a:cubicBezTo>
                    <a:pt x="51" y="15"/>
                    <a:pt x="51" y="15"/>
                    <a:pt x="50" y="16"/>
                  </a:cubicBezTo>
                  <a:cubicBezTo>
                    <a:pt x="50" y="16"/>
                    <a:pt x="49" y="16"/>
                    <a:pt x="49" y="16"/>
                  </a:cubicBezTo>
                  <a:cubicBezTo>
                    <a:pt x="48" y="17"/>
                    <a:pt x="48" y="17"/>
                    <a:pt x="48" y="17"/>
                  </a:cubicBezTo>
                  <a:cubicBezTo>
                    <a:pt x="47" y="17"/>
                    <a:pt x="46" y="18"/>
                    <a:pt x="45" y="18"/>
                  </a:cubicBezTo>
                  <a:cubicBezTo>
                    <a:pt x="45" y="18"/>
                    <a:pt x="45" y="19"/>
                    <a:pt x="44" y="19"/>
                  </a:cubicBezTo>
                  <a:cubicBezTo>
                    <a:pt x="44" y="19"/>
                    <a:pt x="43" y="20"/>
                    <a:pt x="43" y="20"/>
                  </a:cubicBezTo>
                  <a:cubicBezTo>
                    <a:pt x="43" y="20"/>
                    <a:pt x="42" y="21"/>
                    <a:pt x="42" y="21"/>
                  </a:cubicBezTo>
                  <a:cubicBezTo>
                    <a:pt x="42" y="21"/>
                    <a:pt x="41" y="22"/>
                    <a:pt x="41" y="22"/>
                  </a:cubicBezTo>
                  <a:cubicBezTo>
                    <a:pt x="41" y="22"/>
                    <a:pt x="40" y="23"/>
                    <a:pt x="40" y="23"/>
                  </a:cubicBezTo>
                  <a:cubicBezTo>
                    <a:pt x="39" y="24"/>
                    <a:pt x="39" y="24"/>
                    <a:pt x="38" y="25"/>
                  </a:cubicBezTo>
                  <a:cubicBezTo>
                    <a:pt x="34" y="22"/>
                    <a:pt x="29" y="20"/>
                    <a:pt x="23" y="20"/>
                  </a:cubicBezTo>
                  <a:cubicBezTo>
                    <a:pt x="23" y="20"/>
                    <a:pt x="23" y="20"/>
                    <a:pt x="23" y="20"/>
                  </a:cubicBezTo>
                  <a:cubicBezTo>
                    <a:pt x="23" y="12"/>
                    <a:pt x="30" y="5"/>
                    <a:pt x="38" y="5"/>
                  </a:cubicBezTo>
                  <a:close/>
                  <a:moveTo>
                    <a:pt x="60" y="61"/>
                  </a:moveTo>
                  <a:cubicBezTo>
                    <a:pt x="23" y="61"/>
                    <a:pt x="23" y="61"/>
                    <a:pt x="23" y="61"/>
                  </a:cubicBezTo>
                  <a:cubicBezTo>
                    <a:pt x="13" y="61"/>
                    <a:pt x="5" y="53"/>
                    <a:pt x="5" y="43"/>
                  </a:cubicBezTo>
                  <a:cubicBezTo>
                    <a:pt x="5" y="33"/>
                    <a:pt x="13" y="25"/>
                    <a:pt x="23" y="25"/>
                  </a:cubicBezTo>
                  <a:cubicBezTo>
                    <a:pt x="28" y="25"/>
                    <a:pt x="33" y="26"/>
                    <a:pt x="36" y="30"/>
                  </a:cubicBezTo>
                  <a:cubicBezTo>
                    <a:pt x="35" y="33"/>
                    <a:pt x="34" y="36"/>
                    <a:pt x="34" y="40"/>
                  </a:cubicBezTo>
                  <a:cubicBezTo>
                    <a:pt x="34" y="41"/>
                    <a:pt x="35" y="42"/>
                    <a:pt x="36" y="42"/>
                  </a:cubicBezTo>
                  <a:cubicBezTo>
                    <a:pt x="37" y="42"/>
                    <a:pt x="39" y="41"/>
                    <a:pt x="39" y="40"/>
                  </a:cubicBezTo>
                  <a:cubicBezTo>
                    <a:pt x="39" y="36"/>
                    <a:pt x="39" y="33"/>
                    <a:pt x="41" y="30"/>
                  </a:cubicBezTo>
                  <a:cubicBezTo>
                    <a:pt x="41" y="29"/>
                    <a:pt x="42" y="28"/>
                    <a:pt x="42" y="28"/>
                  </a:cubicBezTo>
                  <a:cubicBezTo>
                    <a:pt x="43" y="28"/>
                    <a:pt x="43" y="27"/>
                    <a:pt x="43" y="27"/>
                  </a:cubicBezTo>
                  <a:cubicBezTo>
                    <a:pt x="43" y="27"/>
                    <a:pt x="44" y="26"/>
                    <a:pt x="44" y="26"/>
                  </a:cubicBezTo>
                  <a:cubicBezTo>
                    <a:pt x="44" y="25"/>
                    <a:pt x="44" y="25"/>
                    <a:pt x="45" y="25"/>
                  </a:cubicBezTo>
                  <a:cubicBezTo>
                    <a:pt x="45" y="24"/>
                    <a:pt x="46" y="24"/>
                    <a:pt x="46" y="23"/>
                  </a:cubicBezTo>
                  <a:cubicBezTo>
                    <a:pt x="47" y="23"/>
                    <a:pt x="47" y="23"/>
                    <a:pt x="47" y="23"/>
                  </a:cubicBezTo>
                  <a:cubicBezTo>
                    <a:pt x="47" y="23"/>
                    <a:pt x="48" y="22"/>
                    <a:pt x="49" y="22"/>
                  </a:cubicBezTo>
                  <a:cubicBezTo>
                    <a:pt x="49" y="22"/>
                    <a:pt x="49" y="22"/>
                    <a:pt x="49" y="21"/>
                  </a:cubicBezTo>
                  <a:cubicBezTo>
                    <a:pt x="50" y="21"/>
                    <a:pt x="50" y="21"/>
                    <a:pt x="51" y="21"/>
                  </a:cubicBezTo>
                  <a:cubicBezTo>
                    <a:pt x="51" y="20"/>
                    <a:pt x="51" y="20"/>
                    <a:pt x="52" y="20"/>
                  </a:cubicBezTo>
                  <a:cubicBezTo>
                    <a:pt x="52" y="20"/>
                    <a:pt x="53" y="20"/>
                    <a:pt x="54" y="19"/>
                  </a:cubicBezTo>
                  <a:cubicBezTo>
                    <a:pt x="54" y="19"/>
                    <a:pt x="54" y="19"/>
                    <a:pt x="55" y="19"/>
                  </a:cubicBezTo>
                  <a:cubicBezTo>
                    <a:pt x="55" y="19"/>
                    <a:pt x="56" y="19"/>
                    <a:pt x="57" y="19"/>
                  </a:cubicBezTo>
                  <a:cubicBezTo>
                    <a:pt x="57" y="19"/>
                    <a:pt x="57" y="19"/>
                    <a:pt x="57" y="19"/>
                  </a:cubicBezTo>
                  <a:cubicBezTo>
                    <a:pt x="58" y="19"/>
                    <a:pt x="59" y="18"/>
                    <a:pt x="60" y="18"/>
                  </a:cubicBezTo>
                  <a:cubicBezTo>
                    <a:pt x="72" y="18"/>
                    <a:pt x="82" y="28"/>
                    <a:pt x="82" y="40"/>
                  </a:cubicBezTo>
                  <a:cubicBezTo>
                    <a:pt x="82" y="52"/>
                    <a:pt x="72" y="61"/>
                    <a:pt x="60" y="61"/>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46" name="组合 45"/>
          <p:cNvGrpSpPr/>
          <p:nvPr/>
        </p:nvGrpSpPr>
        <p:grpSpPr>
          <a:xfrm>
            <a:off x="1462656" y="2214666"/>
            <a:ext cx="541786" cy="526306"/>
            <a:chOff x="10024910" y="635010"/>
            <a:chExt cx="599282" cy="599282"/>
          </a:xfrm>
          <a:solidFill>
            <a:schemeClr val="bg1"/>
          </a:solidFill>
        </p:grpSpPr>
        <p:sp>
          <p:nvSpPr>
            <p:cNvPr id="47" name="Freeform 22"/>
            <p:cNvSpPr>
              <a:spLocks noEditPoints="1"/>
            </p:cNvSpPr>
            <p:nvPr/>
          </p:nvSpPr>
          <p:spPr bwMode="auto">
            <a:xfrm>
              <a:off x="10146351" y="756451"/>
              <a:ext cx="353761" cy="353761"/>
            </a:xfrm>
            <a:custGeom>
              <a:gdLst>
                <a:gd fmla="*/ 20 w 40" name="T0"/>
                <a:gd fmla="*/ 0 h 40" name="T1"/>
                <a:gd fmla="*/ 0 w 40" name="T2"/>
                <a:gd fmla="*/ 20 h 40" name="T3"/>
                <a:gd fmla="*/ 20 w 40" name="T4"/>
                <a:gd fmla="*/ 40 h 40" name="T5"/>
                <a:gd fmla="*/ 40 w 40" name="T6"/>
                <a:gd fmla="*/ 20 h 40" name="T7"/>
                <a:gd fmla="*/ 20 w 40" name="T8"/>
                <a:gd fmla="*/ 0 h 40" name="T9"/>
                <a:gd fmla="*/ 20 w 40" name="T10"/>
                <a:gd fmla="*/ 35 h 40" name="T11"/>
                <a:gd fmla="*/ 5 w 40" name="T12"/>
                <a:gd fmla="*/ 20 h 40" name="T13"/>
                <a:gd fmla="*/ 20 w 40" name="T14"/>
                <a:gd fmla="*/ 4 h 40" name="T15"/>
                <a:gd fmla="*/ 36 w 40" name="T16"/>
                <a:gd fmla="*/ 20 h 40" name="T17"/>
                <a:gd fmla="*/ 20 w 40" name="T18"/>
                <a:gd fmla="*/ 35 h 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 w="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5"/>
                  </a:moveTo>
                  <a:cubicBezTo>
                    <a:pt x="12" y="35"/>
                    <a:pt x="5" y="28"/>
                    <a:pt x="5" y="20"/>
                  </a:cubicBezTo>
                  <a:cubicBezTo>
                    <a:pt x="5" y="11"/>
                    <a:pt x="12" y="4"/>
                    <a:pt x="20" y="4"/>
                  </a:cubicBezTo>
                  <a:cubicBezTo>
                    <a:pt x="29" y="4"/>
                    <a:pt x="36" y="11"/>
                    <a:pt x="36" y="20"/>
                  </a:cubicBezTo>
                  <a:cubicBezTo>
                    <a:pt x="36" y="28"/>
                    <a:pt x="29" y="35"/>
                    <a:pt x="20" y="35"/>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8" name="Freeform 23"/>
            <p:cNvSpPr/>
            <p:nvPr/>
          </p:nvSpPr>
          <p:spPr bwMode="auto">
            <a:xfrm>
              <a:off x="10315310" y="635010"/>
              <a:ext cx="18481" cy="87121"/>
            </a:xfrm>
            <a:custGeom>
              <a:gdLst>
                <a:gd fmla="*/ 1 w 2" name="T0"/>
                <a:gd fmla="*/ 10 h 10" name="T1"/>
                <a:gd fmla="*/ 2 w 2" name="T2"/>
                <a:gd fmla="*/ 9 h 10" name="T3"/>
                <a:gd fmla="*/ 2 w 2" name="T4"/>
                <a:gd fmla="*/ 1 h 10" name="T5"/>
                <a:gd fmla="*/ 1 w 2" name="T6"/>
                <a:gd fmla="*/ 0 h 10" name="T7"/>
                <a:gd fmla="*/ 0 w 2" name="T8"/>
                <a:gd fmla="*/ 1 h 10" name="T9"/>
                <a:gd fmla="*/ 0 w 2" name="T10"/>
                <a:gd fmla="*/ 9 h 10" name="T11"/>
                <a:gd fmla="*/ 1 w 2"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2">
                  <a:moveTo>
                    <a:pt x="1" y="10"/>
                  </a:moveTo>
                  <a:cubicBezTo>
                    <a:pt x="2" y="10"/>
                    <a:pt x="2" y="9"/>
                    <a:pt x="2" y="9"/>
                  </a:cubicBezTo>
                  <a:cubicBezTo>
                    <a:pt x="2" y="1"/>
                    <a:pt x="2" y="1"/>
                    <a:pt x="2" y="1"/>
                  </a:cubicBezTo>
                  <a:cubicBezTo>
                    <a:pt x="2" y="0"/>
                    <a:pt x="2" y="0"/>
                    <a:pt x="1" y="0"/>
                  </a:cubicBezTo>
                  <a:cubicBezTo>
                    <a:pt x="1" y="0"/>
                    <a:pt x="0" y="0"/>
                    <a:pt x="0" y="1"/>
                  </a:cubicBezTo>
                  <a:cubicBezTo>
                    <a:pt x="0" y="9"/>
                    <a:pt x="0" y="9"/>
                    <a:pt x="0" y="9"/>
                  </a:cubicBezTo>
                  <a:cubicBezTo>
                    <a:pt x="0" y="9"/>
                    <a:pt x="1" y="10"/>
                    <a:pt x="1" y="10"/>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9" name="Freeform 24"/>
            <p:cNvSpPr/>
            <p:nvPr/>
          </p:nvSpPr>
          <p:spPr bwMode="auto">
            <a:xfrm>
              <a:off x="10164829" y="669331"/>
              <a:ext cx="63360" cy="79201"/>
            </a:xfrm>
            <a:custGeom>
              <a:gdLst>
                <a:gd fmla="*/ 5 w 7" name="T0"/>
                <a:gd fmla="*/ 9 h 9" name="T1"/>
                <a:gd fmla="*/ 6 w 7" name="T2"/>
                <a:gd fmla="*/ 9 h 9" name="T3"/>
                <a:gd fmla="*/ 6 w 7" name="T4"/>
                <a:gd fmla="*/ 9 h 9" name="T5"/>
                <a:gd fmla="*/ 7 w 7" name="T6"/>
                <a:gd fmla="*/ 8 h 9" name="T7"/>
                <a:gd fmla="*/ 3 w 7" name="T8"/>
                <a:gd fmla="*/ 1 h 9" name="T9"/>
                <a:gd fmla="*/ 1 w 7" name="T10"/>
                <a:gd fmla="*/ 0 h 9" name="T11"/>
                <a:gd fmla="*/ 1 w 7" name="T12"/>
                <a:gd fmla="*/ 2 h 9" name="T13"/>
                <a:gd fmla="*/ 5 w 7" name="T14"/>
                <a:gd fmla="*/ 9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7">
                  <a:moveTo>
                    <a:pt x="5" y="9"/>
                  </a:moveTo>
                  <a:cubicBezTo>
                    <a:pt x="5" y="9"/>
                    <a:pt x="5" y="9"/>
                    <a:pt x="6" y="9"/>
                  </a:cubicBezTo>
                  <a:cubicBezTo>
                    <a:pt x="6" y="9"/>
                    <a:pt x="6" y="9"/>
                    <a:pt x="6" y="9"/>
                  </a:cubicBezTo>
                  <a:cubicBezTo>
                    <a:pt x="7" y="9"/>
                    <a:pt x="7" y="8"/>
                    <a:pt x="7" y="8"/>
                  </a:cubicBezTo>
                  <a:cubicBezTo>
                    <a:pt x="3" y="1"/>
                    <a:pt x="3" y="1"/>
                    <a:pt x="3" y="1"/>
                  </a:cubicBezTo>
                  <a:cubicBezTo>
                    <a:pt x="3" y="0"/>
                    <a:pt x="2" y="0"/>
                    <a:pt x="1" y="0"/>
                  </a:cubicBezTo>
                  <a:cubicBezTo>
                    <a:pt x="1" y="1"/>
                    <a:pt x="0" y="2"/>
                    <a:pt x="1" y="2"/>
                  </a:cubicBezTo>
                  <a:lnTo>
                    <a:pt x="5" y="9"/>
                  </a:ln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0" name="Freeform 25"/>
            <p:cNvSpPr/>
            <p:nvPr/>
          </p:nvSpPr>
          <p:spPr bwMode="auto">
            <a:xfrm>
              <a:off x="10059230" y="774932"/>
              <a:ext cx="87121" cy="63360"/>
            </a:xfrm>
            <a:custGeom>
              <a:gdLst>
                <a:gd fmla="*/ 9 w 10" name="T0"/>
                <a:gd fmla="*/ 4 h 7" name="T1"/>
                <a:gd fmla="*/ 2 w 10" name="T2"/>
                <a:gd fmla="*/ 0 h 7" name="T3"/>
                <a:gd fmla="*/ 1 w 10" name="T4"/>
                <a:gd fmla="*/ 1 h 7" name="T5"/>
                <a:gd fmla="*/ 1 w 10" name="T6"/>
                <a:gd fmla="*/ 3 h 7" name="T7"/>
                <a:gd fmla="*/ 8 w 10" name="T8"/>
                <a:gd fmla="*/ 6 h 7" name="T9"/>
                <a:gd fmla="*/ 9 w 10" name="T10"/>
                <a:gd fmla="*/ 7 h 7" name="T11"/>
                <a:gd fmla="*/ 10 w 10" name="T12"/>
                <a:gd fmla="*/ 6 h 7" name="T13"/>
                <a:gd fmla="*/ 9 w 10" name="T14"/>
                <a:gd fmla="*/ 4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0">
                  <a:moveTo>
                    <a:pt x="9" y="4"/>
                  </a:moveTo>
                  <a:cubicBezTo>
                    <a:pt x="2" y="0"/>
                    <a:pt x="2" y="0"/>
                    <a:pt x="2" y="0"/>
                  </a:cubicBezTo>
                  <a:cubicBezTo>
                    <a:pt x="2" y="0"/>
                    <a:pt x="1" y="0"/>
                    <a:pt x="1" y="1"/>
                  </a:cubicBezTo>
                  <a:cubicBezTo>
                    <a:pt x="0" y="1"/>
                    <a:pt x="1" y="2"/>
                    <a:pt x="1" y="3"/>
                  </a:cubicBezTo>
                  <a:cubicBezTo>
                    <a:pt x="8" y="6"/>
                    <a:pt x="8" y="6"/>
                    <a:pt x="8" y="6"/>
                  </a:cubicBezTo>
                  <a:cubicBezTo>
                    <a:pt x="8" y="6"/>
                    <a:pt x="8" y="7"/>
                    <a:pt x="9" y="7"/>
                  </a:cubicBezTo>
                  <a:cubicBezTo>
                    <a:pt x="9" y="7"/>
                    <a:pt x="9" y="6"/>
                    <a:pt x="10" y="6"/>
                  </a:cubicBezTo>
                  <a:cubicBezTo>
                    <a:pt x="10" y="5"/>
                    <a:pt x="10" y="5"/>
                    <a:pt x="9" y="4"/>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1" name="Freeform 26"/>
            <p:cNvSpPr/>
            <p:nvPr/>
          </p:nvSpPr>
          <p:spPr bwMode="auto">
            <a:xfrm>
              <a:off x="10024910" y="925410"/>
              <a:ext cx="87121" cy="18481"/>
            </a:xfrm>
            <a:custGeom>
              <a:gdLst>
                <a:gd fmla="*/ 10 w 10" name="T0"/>
                <a:gd fmla="*/ 1 h 2" name="T1"/>
                <a:gd fmla="*/ 9 w 10" name="T2"/>
                <a:gd fmla="*/ 0 h 2" name="T3"/>
                <a:gd fmla="*/ 1 w 10" name="T4"/>
                <a:gd fmla="*/ 0 h 2" name="T5"/>
                <a:gd fmla="*/ 0 w 10" name="T6"/>
                <a:gd fmla="*/ 1 h 2" name="T7"/>
                <a:gd fmla="*/ 1 w 10" name="T8"/>
                <a:gd fmla="*/ 2 h 2" name="T9"/>
                <a:gd fmla="*/ 9 w 10" name="T10"/>
                <a:gd fmla="*/ 2 h 2" name="T11"/>
                <a:gd fmla="*/ 10 w 10" name="T12"/>
                <a:gd fmla="*/ 1 h 2" name="T13"/>
              </a:gdLst>
              <a:cxnLst>
                <a:cxn ang="0">
                  <a:pos x="T0" y="T1"/>
                </a:cxn>
                <a:cxn ang="0">
                  <a:pos x="T2" y="T3"/>
                </a:cxn>
                <a:cxn ang="0">
                  <a:pos x="T4" y="T5"/>
                </a:cxn>
                <a:cxn ang="0">
                  <a:pos x="T6" y="T7"/>
                </a:cxn>
                <a:cxn ang="0">
                  <a:pos x="T8" y="T9"/>
                </a:cxn>
                <a:cxn ang="0">
                  <a:pos x="T10" y="T11"/>
                </a:cxn>
                <a:cxn ang="0">
                  <a:pos x="T12" y="T13"/>
                </a:cxn>
              </a:cxnLst>
              <a:rect b="b" l="0" r="r" t="0"/>
              <a:pathLst>
                <a:path h="2" w="10">
                  <a:moveTo>
                    <a:pt x="10" y="1"/>
                  </a:moveTo>
                  <a:cubicBezTo>
                    <a:pt x="10" y="0"/>
                    <a:pt x="10" y="0"/>
                    <a:pt x="9" y="0"/>
                  </a:cubicBezTo>
                  <a:cubicBezTo>
                    <a:pt x="1" y="0"/>
                    <a:pt x="1" y="0"/>
                    <a:pt x="1" y="0"/>
                  </a:cubicBezTo>
                  <a:cubicBezTo>
                    <a:pt x="1" y="0"/>
                    <a:pt x="0" y="0"/>
                    <a:pt x="0" y="1"/>
                  </a:cubicBezTo>
                  <a:cubicBezTo>
                    <a:pt x="0" y="2"/>
                    <a:pt x="1" y="2"/>
                    <a:pt x="1" y="2"/>
                  </a:cubicBezTo>
                  <a:cubicBezTo>
                    <a:pt x="9" y="2"/>
                    <a:pt x="9" y="2"/>
                    <a:pt x="9" y="2"/>
                  </a:cubicBezTo>
                  <a:cubicBezTo>
                    <a:pt x="10" y="2"/>
                    <a:pt x="10" y="2"/>
                    <a:pt x="10" y="1"/>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2" name="Freeform 27"/>
            <p:cNvSpPr/>
            <p:nvPr/>
          </p:nvSpPr>
          <p:spPr bwMode="auto">
            <a:xfrm>
              <a:off x="10059230" y="1031011"/>
              <a:ext cx="87121" cy="52800"/>
            </a:xfrm>
            <a:custGeom>
              <a:gdLst>
                <a:gd fmla="*/ 8 w 10" name="T0"/>
                <a:gd fmla="*/ 0 h 6" name="T1"/>
                <a:gd fmla="*/ 1 w 10" name="T2"/>
                <a:gd fmla="*/ 4 h 6" name="T3"/>
                <a:gd fmla="*/ 1 w 10" name="T4"/>
                <a:gd fmla="*/ 6 h 6" name="T5"/>
                <a:gd fmla="*/ 2 w 10" name="T6"/>
                <a:gd fmla="*/ 6 h 6" name="T7"/>
                <a:gd fmla="*/ 2 w 10" name="T8"/>
                <a:gd fmla="*/ 6 h 6" name="T9"/>
                <a:gd fmla="*/ 9 w 10" name="T10"/>
                <a:gd fmla="*/ 2 h 6" name="T11"/>
                <a:gd fmla="*/ 10 w 10" name="T12"/>
                <a:gd fmla="*/ 1 h 6" name="T13"/>
                <a:gd fmla="*/ 8 w 10" name="T14"/>
                <a:gd fmla="*/ 0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10">
                  <a:moveTo>
                    <a:pt x="8" y="0"/>
                  </a:moveTo>
                  <a:cubicBezTo>
                    <a:pt x="1" y="4"/>
                    <a:pt x="1" y="4"/>
                    <a:pt x="1" y="4"/>
                  </a:cubicBezTo>
                  <a:cubicBezTo>
                    <a:pt x="1" y="5"/>
                    <a:pt x="0" y="5"/>
                    <a:pt x="1" y="6"/>
                  </a:cubicBezTo>
                  <a:cubicBezTo>
                    <a:pt x="1" y="6"/>
                    <a:pt x="1" y="6"/>
                    <a:pt x="2" y="6"/>
                  </a:cubicBezTo>
                  <a:cubicBezTo>
                    <a:pt x="2" y="6"/>
                    <a:pt x="2" y="6"/>
                    <a:pt x="2" y="6"/>
                  </a:cubicBezTo>
                  <a:cubicBezTo>
                    <a:pt x="9" y="2"/>
                    <a:pt x="9" y="2"/>
                    <a:pt x="9" y="2"/>
                  </a:cubicBezTo>
                  <a:cubicBezTo>
                    <a:pt x="10" y="2"/>
                    <a:pt x="10" y="1"/>
                    <a:pt x="10" y="1"/>
                  </a:cubicBezTo>
                  <a:cubicBezTo>
                    <a:pt x="9" y="0"/>
                    <a:pt x="8" y="0"/>
                    <a:pt x="8" y="0"/>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3" name="Freeform 28"/>
            <p:cNvSpPr/>
            <p:nvPr/>
          </p:nvSpPr>
          <p:spPr bwMode="auto">
            <a:xfrm>
              <a:off x="10164829" y="1110212"/>
              <a:ext cx="63360" cy="81841"/>
            </a:xfrm>
            <a:custGeom>
              <a:gdLst>
                <a:gd fmla="*/ 6 w 7" name="T0"/>
                <a:gd fmla="*/ 1 h 9" name="T1"/>
                <a:gd fmla="*/ 5 w 7" name="T2"/>
                <a:gd fmla="*/ 1 h 9" name="T3"/>
                <a:gd fmla="*/ 1 w 7" name="T4"/>
                <a:gd fmla="*/ 8 h 9" name="T5"/>
                <a:gd fmla="*/ 1 w 7" name="T6"/>
                <a:gd fmla="*/ 9 h 9" name="T7"/>
                <a:gd fmla="*/ 2 w 7" name="T8"/>
                <a:gd fmla="*/ 9 h 9" name="T9"/>
                <a:gd fmla="*/ 3 w 7" name="T10"/>
                <a:gd fmla="*/ 9 h 9" name="T11"/>
                <a:gd fmla="*/ 7 w 7" name="T12"/>
                <a:gd fmla="*/ 2 h 9" name="T13"/>
                <a:gd fmla="*/ 6 w 7" name="T14"/>
                <a:gd fmla="*/ 1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7">
                  <a:moveTo>
                    <a:pt x="6" y="1"/>
                  </a:moveTo>
                  <a:cubicBezTo>
                    <a:pt x="6" y="0"/>
                    <a:pt x="5" y="0"/>
                    <a:pt x="5" y="1"/>
                  </a:cubicBezTo>
                  <a:cubicBezTo>
                    <a:pt x="1" y="8"/>
                    <a:pt x="1" y="8"/>
                    <a:pt x="1" y="8"/>
                  </a:cubicBezTo>
                  <a:cubicBezTo>
                    <a:pt x="0" y="8"/>
                    <a:pt x="1" y="9"/>
                    <a:pt x="1" y="9"/>
                  </a:cubicBezTo>
                  <a:cubicBezTo>
                    <a:pt x="1" y="9"/>
                    <a:pt x="2" y="9"/>
                    <a:pt x="2" y="9"/>
                  </a:cubicBezTo>
                  <a:cubicBezTo>
                    <a:pt x="2" y="9"/>
                    <a:pt x="3" y="9"/>
                    <a:pt x="3" y="9"/>
                  </a:cubicBezTo>
                  <a:cubicBezTo>
                    <a:pt x="7" y="2"/>
                    <a:pt x="7" y="2"/>
                    <a:pt x="7" y="2"/>
                  </a:cubicBezTo>
                  <a:cubicBezTo>
                    <a:pt x="7" y="2"/>
                    <a:pt x="7" y="1"/>
                    <a:pt x="6" y="1"/>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4" name="Freeform 29"/>
            <p:cNvSpPr/>
            <p:nvPr/>
          </p:nvSpPr>
          <p:spPr bwMode="auto">
            <a:xfrm>
              <a:off x="10315310" y="1147171"/>
              <a:ext cx="18481" cy="87121"/>
            </a:xfrm>
            <a:custGeom>
              <a:gdLst>
                <a:gd fmla="*/ 1 w 2" name="T0"/>
                <a:gd fmla="*/ 0 h 10" name="T1"/>
                <a:gd fmla="*/ 0 w 2" name="T2"/>
                <a:gd fmla="*/ 1 h 10" name="T3"/>
                <a:gd fmla="*/ 0 w 2" name="T4"/>
                <a:gd fmla="*/ 9 h 10" name="T5"/>
                <a:gd fmla="*/ 1 w 2" name="T6"/>
                <a:gd fmla="*/ 10 h 10" name="T7"/>
                <a:gd fmla="*/ 2 w 2" name="T8"/>
                <a:gd fmla="*/ 9 h 10" name="T9"/>
                <a:gd fmla="*/ 2 w 2" name="T10"/>
                <a:gd fmla="*/ 1 h 10" name="T11"/>
                <a:gd fmla="*/ 1 w 2"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2">
                  <a:moveTo>
                    <a:pt x="1" y="0"/>
                  </a:moveTo>
                  <a:cubicBezTo>
                    <a:pt x="1" y="0"/>
                    <a:pt x="0" y="0"/>
                    <a:pt x="0" y="1"/>
                  </a:cubicBezTo>
                  <a:cubicBezTo>
                    <a:pt x="0" y="9"/>
                    <a:pt x="0" y="9"/>
                    <a:pt x="0" y="9"/>
                  </a:cubicBezTo>
                  <a:cubicBezTo>
                    <a:pt x="0" y="9"/>
                    <a:pt x="1" y="10"/>
                    <a:pt x="1" y="10"/>
                  </a:cubicBezTo>
                  <a:cubicBezTo>
                    <a:pt x="2" y="10"/>
                    <a:pt x="2" y="9"/>
                    <a:pt x="2" y="9"/>
                  </a:cubicBezTo>
                  <a:cubicBezTo>
                    <a:pt x="2" y="1"/>
                    <a:pt x="2" y="1"/>
                    <a:pt x="2" y="1"/>
                  </a:cubicBezTo>
                  <a:cubicBezTo>
                    <a:pt x="2" y="0"/>
                    <a:pt x="2" y="0"/>
                    <a:pt x="1" y="0"/>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5" name="Freeform 30"/>
            <p:cNvSpPr/>
            <p:nvPr/>
          </p:nvSpPr>
          <p:spPr bwMode="auto">
            <a:xfrm>
              <a:off x="10420911" y="1110212"/>
              <a:ext cx="63360" cy="81841"/>
            </a:xfrm>
            <a:custGeom>
              <a:gdLst>
                <a:gd fmla="*/ 3 w 7" name="T0"/>
                <a:gd fmla="*/ 1 h 9" name="T1"/>
                <a:gd fmla="*/ 1 w 7" name="T2"/>
                <a:gd fmla="*/ 1 h 9" name="T3"/>
                <a:gd fmla="*/ 1 w 7" name="T4"/>
                <a:gd fmla="*/ 2 h 9" name="T5"/>
                <a:gd fmla="*/ 5 w 7" name="T6"/>
                <a:gd fmla="*/ 9 h 9" name="T7"/>
                <a:gd fmla="*/ 6 w 7" name="T8"/>
                <a:gd fmla="*/ 9 h 9" name="T9"/>
                <a:gd fmla="*/ 6 w 7" name="T10"/>
                <a:gd fmla="*/ 9 h 9" name="T11"/>
                <a:gd fmla="*/ 7 w 7" name="T12"/>
                <a:gd fmla="*/ 8 h 9" name="T13"/>
                <a:gd fmla="*/ 3 w 7" name="T14"/>
                <a:gd fmla="*/ 1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7">
                  <a:moveTo>
                    <a:pt x="3" y="1"/>
                  </a:moveTo>
                  <a:cubicBezTo>
                    <a:pt x="2" y="0"/>
                    <a:pt x="2" y="0"/>
                    <a:pt x="1" y="1"/>
                  </a:cubicBezTo>
                  <a:cubicBezTo>
                    <a:pt x="1" y="1"/>
                    <a:pt x="0" y="2"/>
                    <a:pt x="1" y="2"/>
                  </a:cubicBezTo>
                  <a:cubicBezTo>
                    <a:pt x="5" y="9"/>
                    <a:pt x="5" y="9"/>
                    <a:pt x="5" y="9"/>
                  </a:cubicBezTo>
                  <a:cubicBezTo>
                    <a:pt x="5" y="9"/>
                    <a:pt x="5" y="9"/>
                    <a:pt x="6" y="9"/>
                  </a:cubicBezTo>
                  <a:cubicBezTo>
                    <a:pt x="6" y="9"/>
                    <a:pt x="6" y="9"/>
                    <a:pt x="6" y="9"/>
                  </a:cubicBezTo>
                  <a:cubicBezTo>
                    <a:pt x="7" y="9"/>
                    <a:pt x="7" y="8"/>
                    <a:pt x="7" y="8"/>
                  </a:cubicBezTo>
                  <a:lnTo>
                    <a:pt x="3" y="1"/>
                  </a:ln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6" name="Freeform 31"/>
            <p:cNvSpPr/>
            <p:nvPr/>
          </p:nvSpPr>
          <p:spPr bwMode="auto">
            <a:xfrm>
              <a:off x="10500111" y="1031011"/>
              <a:ext cx="89760" cy="52800"/>
            </a:xfrm>
            <a:custGeom>
              <a:gdLst>
                <a:gd fmla="*/ 9 w 10" name="T0"/>
                <a:gd fmla="*/ 4 h 6" name="T1"/>
                <a:gd fmla="*/ 2 w 10" name="T2"/>
                <a:gd fmla="*/ 0 h 6" name="T3"/>
                <a:gd fmla="*/ 1 w 10" name="T4"/>
                <a:gd fmla="*/ 1 h 6" name="T5"/>
                <a:gd fmla="*/ 1 w 10" name="T6"/>
                <a:gd fmla="*/ 2 h 6" name="T7"/>
                <a:gd fmla="*/ 8 w 10" name="T8"/>
                <a:gd fmla="*/ 6 h 6" name="T9"/>
                <a:gd fmla="*/ 9 w 10" name="T10"/>
                <a:gd fmla="*/ 6 h 6" name="T11"/>
                <a:gd fmla="*/ 10 w 10" name="T12"/>
                <a:gd fmla="*/ 6 h 6" name="T13"/>
                <a:gd fmla="*/ 9 w 10" name="T14"/>
                <a:gd fmla="*/ 4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10">
                  <a:moveTo>
                    <a:pt x="9" y="4"/>
                  </a:moveTo>
                  <a:cubicBezTo>
                    <a:pt x="2" y="0"/>
                    <a:pt x="2" y="0"/>
                    <a:pt x="2" y="0"/>
                  </a:cubicBezTo>
                  <a:cubicBezTo>
                    <a:pt x="2" y="0"/>
                    <a:pt x="1" y="0"/>
                    <a:pt x="1" y="1"/>
                  </a:cubicBezTo>
                  <a:cubicBezTo>
                    <a:pt x="0" y="1"/>
                    <a:pt x="1" y="2"/>
                    <a:pt x="1" y="2"/>
                  </a:cubicBezTo>
                  <a:cubicBezTo>
                    <a:pt x="8" y="6"/>
                    <a:pt x="8" y="6"/>
                    <a:pt x="8" y="6"/>
                  </a:cubicBezTo>
                  <a:cubicBezTo>
                    <a:pt x="8" y="6"/>
                    <a:pt x="8" y="6"/>
                    <a:pt x="9" y="6"/>
                  </a:cubicBezTo>
                  <a:cubicBezTo>
                    <a:pt x="9" y="6"/>
                    <a:pt x="9" y="6"/>
                    <a:pt x="10" y="6"/>
                  </a:cubicBezTo>
                  <a:cubicBezTo>
                    <a:pt x="10" y="5"/>
                    <a:pt x="10" y="5"/>
                    <a:pt x="9" y="4"/>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7" name="Freeform 32"/>
            <p:cNvSpPr/>
            <p:nvPr/>
          </p:nvSpPr>
          <p:spPr bwMode="auto">
            <a:xfrm>
              <a:off x="10537071" y="925410"/>
              <a:ext cx="87121" cy="18481"/>
            </a:xfrm>
            <a:custGeom>
              <a:gdLst>
                <a:gd fmla="*/ 9 w 10" name="T0"/>
                <a:gd fmla="*/ 0 h 2" name="T1"/>
                <a:gd fmla="*/ 1 w 10" name="T2"/>
                <a:gd fmla="*/ 0 h 2" name="T3"/>
                <a:gd fmla="*/ 0 w 10" name="T4"/>
                <a:gd fmla="*/ 1 h 2" name="T5"/>
                <a:gd fmla="*/ 1 w 10" name="T6"/>
                <a:gd fmla="*/ 2 h 2" name="T7"/>
                <a:gd fmla="*/ 9 w 10" name="T8"/>
                <a:gd fmla="*/ 2 h 2" name="T9"/>
                <a:gd fmla="*/ 10 w 10" name="T10"/>
                <a:gd fmla="*/ 1 h 2" name="T11"/>
                <a:gd fmla="*/ 9 w 10"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0">
                  <a:moveTo>
                    <a:pt x="9" y="0"/>
                  </a:moveTo>
                  <a:cubicBezTo>
                    <a:pt x="1" y="0"/>
                    <a:pt x="1" y="0"/>
                    <a:pt x="1" y="0"/>
                  </a:cubicBezTo>
                  <a:cubicBezTo>
                    <a:pt x="1" y="0"/>
                    <a:pt x="0" y="0"/>
                    <a:pt x="0" y="1"/>
                  </a:cubicBezTo>
                  <a:cubicBezTo>
                    <a:pt x="0" y="2"/>
                    <a:pt x="1" y="2"/>
                    <a:pt x="1" y="2"/>
                  </a:cubicBezTo>
                  <a:cubicBezTo>
                    <a:pt x="9" y="2"/>
                    <a:pt x="9" y="2"/>
                    <a:pt x="9" y="2"/>
                  </a:cubicBezTo>
                  <a:cubicBezTo>
                    <a:pt x="10" y="2"/>
                    <a:pt x="10" y="2"/>
                    <a:pt x="10" y="1"/>
                  </a:cubicBezTo>
                  <a:cubicBezTo>
                    <a:pt x="10" y="0"/>
                    <a:pt x="10" y="0"/>
                    <a:pt x="9" y="0"/>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8" name="Freeform 33"/>
            <p:cNvSpPr/>
            <p:nvPr/>
          </p:nvSpPr>
          <p:spPr bwMode="auto">
            <a:xfrm>
              <a:off x="10500111" y="774932"/>
              <a:ext cx="89760" cy="63360"/>
            </a:xfrm>
            <a:custGeom>
              <a:gdLst>
                <a:gd fmla="*/ 2 w 10" name="T0"/>
                <a:gd fmla="*/ 7 h 7" name="T1"/>
                <a:gd fmla="*/ 2 w 10" name="T2"/>
                <a:gd fmla="*/ 6 h 7" name="T3"/>
                <a:gd fmla="*/ 9 w 10" name="T4"/>
                <a:gd fmla="*/ 3 h 7" name="T5"/>
                <a:gd fmla="*/ 10 w 10" name="T6"/>
                <a:gd fmla="*/ 1 h 7" name="T7"/>
                <a:gd fmla="*/ 8 w 10" name="T8"/>
                <a:gd fmla="*/ 0 h 7" name="T9"/>
                <a:gd fmla="*/ 1 w 10" name="T10"/>
                <a:gd fmla="*/ 4 h 7" name="T11"/>
                <a:gd fmla="*/ 1 w 10" name="T12"/>
                <a:gd fmla="*/ 6 h 7" name="T13"/>
                <a:gd fmla="*/ 2 w 10" name="T14"/>
                <a:gd fmla="*/ 7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0">
                  <a:moveTo>
                    <a:pt x="2" y="7"/>
                  </a:moveTo>
                  <a:cubicBezTo>
                    <a:pt x="2" y="7"/>
                    <a:pt x="2" y="6"/>
                    <a:pt x="2" y="6"/>
                  </a:cubicBezTo>
                  <a:cubicBezTo>
                    <a:pt x="9" y="3"/>
                    <a:pt x="9" y="3"/>
                    <a:pt x="9" y="3"/>
                  </a:cubicBezTo>
                  <a:cubicBezTo>
                    <a:pt x="10" y="2"/>
                    <a:pt x="10" y="1"/>
                    <a:pt x="10" y="1"/>
                  </a:cubicBezTo>
                  <a:cubicBezTo>
                    <a:pt x="9" y="0"/>
                    <a:pt x="9" y="0"/>
                    <a:pt x="8" y="0"/>
                  </a:cubicBezTo>
                  <a:cubicBezTo>
                    <a:pt x="1" y="4"/>
                    <a:pt x="1" y="4"/>
                    <a:pt x="1" y="4"/>
                  </a:cubicBezTo>
                  <a:cubicBezTo>
                    <a:pt x="1" y="5"/>
                    <a:pt x="0" y="5"/>
                    <a:pt x="1" y="6"/>
                  </a:cubicBezTo>
                  <a:cubicBezTo>
                    <a:pt x="1" y="6"/>
                    <a:pt x="1" y="7"/>
                    <a:pt x="2" y="7"/>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9" name="Freeform 34"/>
            <p:cNvSpPr/>
            <p:nvPr/>
          </p:nvSpPr>
          <p:spPr bwMode="auto">
            <a:xfrm>
              <a:off x="10420911" y="669331"/>
              <a:ext cx="63360" cy="79201"/>
            </a:xfrm>
            <a:custGeom>
              <a:gdLst>
                <a:gd fmla="*/ 1 w 7" name="T0"/>
                <a:gd fmla="*/ 9 h 9" name="T1"/>
                <a:gd fmla="*/ 2 w 7" name="T2"/>
                <a:gd fmla="*/ 9 h 9" name="T3"/>
                <a:gd fmla="*/ 3 w 7" name="T4"/>
                <a:gd fmla="*/ 9 h 9" name="T5"/>
                <a:gd fmla="*/ 7 w 7" name="T6"/>
                <a:gd fmla="*/ 2 h 9" name="T7"/>
                <a:gd fmla="*/ 6 w 7" name="T8"/>
                <a:gd fmla="*/ 0 h 9" name="T9"/>
                <a:gd fmla="*/ 5 w 7" name="T10"/>
                <a:gd fmla="*/ 1 h 9" name="T11"/>
                <a:gd fmla="*/ 1 w 7" name="T12"/>
                <a:gd fmla="*/ 8 h 9" name="T13"/>
                <a:gd fmla="*/ 1 w 7" name="T14"/>
                <a:gd fmla="*/ 9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7">
                  <a:moveTo>
                    <a:pt x="1" y="9"/>
                  </a:moveTo>
                  <a:cubicBezTo>
                    <a:pt x="1" y="9"/>
                    <a:pt x="2" y="9"/>
                    <a:pt x="2" y="9"/>
                  </a:cubicBezTo>
                  <a:cubicBezTo>
                    <a:pt x="2" y="9"/>
                    <a:pt x="3" y="9"/>
                    <a:pt x="3" y="9"/>
                  </a:cubicBezTo>
                  <a:cubicBezTo>
                    <a:pt x="7" y="2"/>
                    <a:pt x="7" y="2"/>
                    <a:pt x="7" y="2"/>
                  </a:cubicBezTo>
                  <a:cubicBezTo>
                    <a:pt x="7" y="2"/>
                    <a:pt x="7" y="1"/>
                    <a:pt x="6" y="0"/>
                  </a:cubicBezTo>
                  <a:cubicBezTo>
                    <a:pt x="6" y="0"/>
                    <a:pt x="5" y="0"/>
                    <a:pt x="5" y="1"/>
                  </a:cubicBezTo>
                  <a:cubicBezTo>
                    <a:pt x="1" y="8"/>
                    <a:pt x="1" y="8"/>
                    <a:pt x="1" y="8"/>
                  </a:cubicBezTo>
                  <a:cubicBezTo>
                    <a:pt x="0" y="8"/>
                    <a:pt x="1" y="9"/>
                    <a:pt x="1" y="9"/>
                  </a:cubicBezTo>
                  <a:close/>
                </a:path>
              </a:pathLst>
            </a:custGeom>
            <a:grp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60" name="Freeform 18"/>
          <p:cNvSpPr>
            <a:spLocks noEditPoints="1"/>
          </p:cNvSpPr>
          <p:nvPr/>
        </p:nvSpPr>
        <p:spPr bwMode="auto">
          <a:xfrm>
            <a:off x="1449956" y="5173368"/>
            <a:ext cx="541786" cy="526306"/>
          </a:xfrm>
          <a:custGeom>
            <a:gdLst>
              <a:gd fmla="*/ 70 w 73" name="T0"/>
              <a:gd fmla="*/ 25 h 71" name="T1"/>
              <a:gd fmla="*/ 63 w 73" name="T2"/>
              <a:gd fmla="*/ 18 h 71" name="T3"/>
              <a:gd fmla="*/ 59 w 73" name="T4"/>
              <a:gd fmla="*/ 16 h 71" name="T5"/>
              <a:gd fmla="*/ 44 w 73" name="T6"/>
              <a:gd fmla="*/ 33 h 71" name="T7"/>
              <a:gd fmla="*/ 39 w 73" name="T8"/>
              <a:gd fmla="*/ 31 h 71" name="T9"/>
              <a:gd fmla="*/ 39 w 73" name="T10"/>
              <a:gd fmla="*/ 23 h 71" name="T11"/>
              <a:gd fmla="*/ 51 w 73" name="T12"/>
              <a:gd fmla="*/ 7 h 71" name="T13"/>
              <a:gd fmla="*/ 39 w 73" name="T14"/>
              <a:gd fmla="*/ 16 h 71" name="T15"/>
              <a:gd fmla="*/ 37 w 73" name="T16"/>
              <a:gd fmla="*/ 0 h 71" name="T17"/>
              <a:gd fmla="*/ 34 w 73" name="T18"/>
              <a:gd fmla="*/ 16 h 71" name="T19"/>
              <a:gd fmla="*/ 22 w 73" name="T20"/>
              <a:gd fmla="*/ 7 h 71" name="T21"/>
              <a:gd fmla="*/ 34 w 73" name="T22"/>
              <a:gd fmla="*/ 23 h 71" name="T23"/>
              <a:gd fmla="*/ 34 w 73" name="T24"/>
              <a:gd fmla="*/ 31 h 71" name="T25"/>
              <a:gd fmla="*/ 29 w 73" name="T26"/>
              <a:gd fmla="*/ 33 h 71" name="T27"/>
              <a:gd fmla="*/ 15 w 73" name="T28"/>
              <a:gd fmla="*/ 16 h 71" name="T29"/>
              <a:gd fmla="*/ 11 w 73" name="T30"/>
              <a:gd fmla="*/ 18 h 71" name="T31"/>
              <a:gd fmla="*/ 4 w 73" name="T32"/>
              <a:gd fmla="*/ 25 h 71" name="T33"/>
              <a:gd fmla="*/ 2 w 73" name="T34"/>
              <a:gd fmla="*/ 30 h 71" name="T35"/>
              <a:gd fmla="*/ 4 w 73" name="T36"/>
              <a:gd fmla="*/ 39 h 71" name="T37"/>
              <a:gd fmla="*/ 5 w 73" name="T38"/>
              <a:gd fmla="*/ 44 h 71" name="T39"/>
              <a:gd fmla="*/ 21 w 73" name="T40"/>
              <a:gd fmla="*/ 36 h 71" name="T41"/>
              <a:gd fmla="*/ 28 w 73" name="T42"/>
              <a:gd fmla="*/ 38 h 71" name="T43"/>
              <a:gd fmla="*/ 30 w 73" name="T44"/>
              <a:gd fmla="*/ 44 h 71" name="T45"/>
              <a:gd fmla="*/ 26 w 73" name="T46"/>
              <a:gd fmla="*/ 49 h 71" name="T47"/>
              <a:gd fmla="*/ 7 w 73" name="T48"/>
              <a:gd fmla="*/ 55 h 71" name="T49"/>
              <a:gd fmla="*/ 10 w 73" name="T50"/>
              <a:gd fmla="*/ 57 h 71" name="T51"/>
              <a:gd fmla="*/ 14 w 73" name="T52"/>
              <a:gd fmla="*/ 66 h 71" name="T53"/>
              <a:gd fmla="*/ 16 w 73" name="T54"/>
              <a:gd fmla="*/ 69 h 71" name="T55"/>
              <a:gd fmla="*/ 26 w 73" name="T56"/>
              <a:gd fmla="*/ 58 h 71" name="T57"/>
              <a:gd fmla="*/ 30 w 73" name="T58"/>
              <a:gd fmla="*/ 71 h 71" name="T59"/>
              <a:gd fmla="*/ 32 w 73" name="T60"/>
              <a:gd fmla="*/ 69 h 71" name="T61"/>
              <a:gd fmla="*/ 33 w 73" name="T62"/>
              <a:gd fmla="*/ 47 h 71" name="T63"/>
              <a:gd fmla="*/ 37 w 73" name="T64"/>
              <a:gd fmla="*/ 48 h 71" name="T65"/>
              <a:gd fmla="*/ 40 w 73" name="T66"/>
              <a:gd fmla="*/ 47 h 71" name="T67"/>
              <a:gd fmla="*/ 41 w 73" name="T68"/>
              <a:gd fmla="*/ 69 h 71" name="T69"/>
              <a:gd fmla="*/ 44 w 73" name="T70"/>
              <a:gd fmla="*/ 71 h 71" name="T71"/>
              <a:gd fmla="*/ 48 w 73" name="T72"/>
              <a:gd fmla="*/ 58 h 71" name="T73"/>
              <a:gd fmla="*/ 58 w 73" name="T74"/>
              <a:gd fmla="*/ 69 h 71" name="T75"/>
              <a:gd fmla="*/ 59 w 73" name="T76"/>
              <a:gd fmla="*/ 66 h 71" name="T77"/>
              <a:gd fmla="*/ 64 w 73" name="T78"/>
              <a:gd fmla="*/ 57 h 71" name="T79"/>
              <a:gd fmla="*/ 66 w 73" name="T80"/>
              <a:gd fmla="*/ 55 h 71" name="T81"/>
              <a:gd fmla="*/ 48 w 73" name="T82"/>
              <a:gd fmla="*/ 49 h 71" name="T83"/>
              <a:gd fmla="*/ 44 w 73" name="T84"/>
              <a:gd fmla="*/ 44 h 71" name="T85"/>
              <a:gd fmla="*/ 45 w 73" name="T86"/>
              <a:gd fmla="*/ 38 h 71" name="T87"/>
              <a:gd fmla="*/ 52 w 73" name="T88"/>
              <a:gd fmla="*/ 36 h 71" name="T89"/>
              <a:gd fmla="*/ 68 w 73" name="T90"/>
              <a:gd fmla="*/ 44 h 71" name="T91"/>
              <a:gd fmla="*/ 69 w 73" name="T92"/>
              <a:gd fmla="*/ 39 h 71" name="T93"/>
              <a:gd fmla="*/ 71 w 73" name="T94"/>
              <a:gd fmla="*/ 30 h 71" name="T95"/>
              <a:gd fmla="*/ 30 w 73" name="T96"/>
              <a:gd fmla="*/ 39 h 71" name="T97"/>
              <a:gd fmla="*/ 43 w 73" name="T98"/>
              <a:gd fmla="*/ 39 h 71" name="T99"/>
              <a:gd fmla="*/ 30 w 73" name="T100"/>
              <a:gd fmla="*/ 39 h 7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1" w="73">
                <a:moveTo>
                  <a:pt x="73" y="27"/>
                </a:moveTo>
                <a:cubicBezTo>
                  <a:pt x="72" y="25"/>
                  <a:pt x="71" y="25"/>
                  <a:pt x="70" y="25"/>
                </a:cubicBezTo>
                <a:cubicBezTo>
                  <a:pt x="57" y="29"/>
                  <a:pt x="57" y="29"/>
                  <a:pt x="57" y="29"/>
                </a:cubicBezTo>
                <a:cubicBezTo>
                  <a:pt x="63" y="18"/>
                  <a:pt x="63" y="18"/>
                  <a:pt x="63" y="18"/>
                </a:cubicBezTo>
                <a:cubicBezTo>
                  <a:pt x="63" y="17"/>
                  <a:pt x="63" y="16"/>
                  <a:pt x="62" y="15"/>
                </a:cubicBezTo>
                <a:cubicBezTo>
                  <a:pt x="61" y="15"/>
                  <a:pt x="59" y="15"/>
                  <a:pt x="59" y="16"/>
                </a:cubicBezTo>
                <a:cubicBezTo>
                  <a:pt x="51" y="31"/>
                  <a:pt x="51" y="31"/>
                  <a:pt x="51" y="31"/>
                </a:cubicBezTo>
                <a:cubicBezTo>
                  <a:pt x="44" y="33"/>
                  <a:pt x="44" y="33"/>
                  <a:pt x="44" y="33"/>
                </a:cubicBezTo>
                <a:cubicBezTo>
                  <a:pt x="44" y="33"/>
                  <a:pt x="44" y="33"/>
                  <a:pt x="44" y="34"/>
                </a:cubicBezTo>
                <a:cubicBezTo>
                  <a:pt x="42" y="32"/>
                  <a:pt x="41" y="31"/>
                  <a:pt x="39" y="31"/>
                </a:cubicBezTo>
                <a:cubicBezTo>
                  <a:pt x="39" y="30"/>
                  <a:pt x="39" y="30"/>
                  <a:pt x="39" y="30"/>
                </a:cubicBezTo>
                <a:cubicBezTo>
                  <a:pt x="39" y="23"/>
                  <a:pt x="39" y="23"/>
                  <a:pt x="39" y="23"/>
                </a:cubicBezTo>
                <a:cubicBezTo>
                  <a:pt x="51" y="11"/>
                  <a:pt x="51" y="11"/>
                  <a:pt x="51" y="11"/>
                </a:cubicBezTo>
                <a:cubicBezTo>
                  <a:pt x="52" y="10"/>
                  <a:pt x="52" y="8"/>
                  <a:pt x="51" y="7"/>
                </a:cubicBezTo>
                <a:cubicBezTo>
                  <a:pt x="50" y="6"/>
                  <a:pt x="48" y="6"/>
                  <a:pt x="48" y="7"/>
                </a:cubicBezTo>
                <a:cubicBezTo>
                  <a:pt x="39" y="16"/>
                  <a:pt x="39" y="16"/>
                  <a:pt x="39" y="16"/>
                </a:cubicBezTo>
                <a:cubicBezTo>
                  <a:pt x="39" y="3"/>
                  <a:pt x="39" y="3"/>
                  <a:pt x="39" y="3"/>
                </a:cubicBezTo>
                <a:cubicBezTo>
                  <a:pt x="39" y="1"/>
                  <a:pt x="38" y="0"/>
                  <a:pt x="37" y="0"/>
                </a:cubicBezTo>
                <a:cubicBezTo>
                  <a:pt x="35" y="0"/>
                  <a:pt x="34" y="1"/>
                  <a:pt x="34" y="3"/>
                </a:cubicBezTo>
                <a:cubicBezTo>
                  <a:pt x="34" y="16"/>
                  <a:pt x="34" y="16"/>
                  <a:pt x="34" y="16"/>
                </a:cubicBezTo>
                <a:cubicBezTo>
                  <a:pt x="26" y="7"/>
                  <a:pt x="26" y="7"/>
                  <a:pt x="26" y="7"/>
                </a:cubicBezTo>
                <a:cubicBezTo>
                  <a:pt x="25" y="6"/>
                  <a:pt x="23" y="6"/>
                  <a:pt x="22" y="7"/>
                </a:cubicBezTo>
                <a:cubicBezTo>
                  <a:pt x="22" y="8"/>
                  <a:pt x="22" y="10"/>
                  <a:pt x="22" y="11"/>
                </a:cubicBezTo>
                <a:cubicBezTo>
                  <a:pt x="34" y="23"/>
                  <a:pt x="34" y="23"/>
                  <a:pt x="34" y="23"/>
                </a:cubicBezTo>
                <a:cubicBezTo>
                  <a:pt x="34" y="30"/>
                  <a:pt x="34" y="30"/>
                  <a:pt x="34" y="30"/>
                </a:cubicBezTo>
                <a:cubicBezTo>
                  <a:pt x="34" y="30"/>
                  <a:pt x="34" y="30"/>
                  <a:pt x="34" y="31"/>
                </a:cubicBezTo>
                <a:cubicBezTo>
                  <a:pt x="33" y="31"/>
                  <a:pt x="31" y="32"/>
                  <a:pt x="30" y="34"/>
                </a:cubicBezTo>
                <a:cubicBezTo>
                  <a:pt x="30" y="33"/>
                  <a:pt x="29" y="33"/>
                  <a:pt x="29" y="33"/>
                </a:cubicBezTo>
                <a:cubicBezTo>
                  <a:pt x="23" y="31"/>
                  <a:pt x="23" y="31"/>
                  <a:pt x="23" y="31"/>
                </a:cubicBezTo>
                <a:cubicBezTo>
                  <a:pt x="15" y="16"/>
                  <a:pt x="15" y="16"/>
                  <a:pt x="15" y="16"/>
                </a:cubicBezTo>
                <a:cubicBezTo>
                  <a:pt x="14" y="15"/>
                  <a:pt x="13" y="15"/>
                  <a:pt x="12" y="15"/>
                </a:cubicBezTo>
                <a:cubicBezTo>
                  <a:pt x="10" y="16"/>
                  <a:pt x="10" y="17"/>
                  <a:pt x="11" y="18"/>
                </a:cubicBezTo>
                <a:cubicBezTo>
                  <a:pt x="16" y="29"/>
                  <a:pt x="16" y="29"/>
                  <a:pt x="16" y="29"/>
                </a:cubicBezTo>
                <a:cubicBezTo>
                  <a:pt x="4" y="25"/>
                  <a:pt x="4" y="25"/>
                  <a:pt x="4" y="25"/>
                </a:cubicBezTo>
                <a:cubicBezTo>
                  <a:pt x="2" y="25"/>
                  <a:pt x="1" y="25"/>
                  <a:pt x="1" y="27"/>
                </a:cubicBezTo>
                <a:cubicBezTo>
                  <a:pt x="0" y="28"/>
                  <a:pt x="1" y="29"/>
                  <a:pt x="2" y="30"/>
                </a:cubicBezTo>
                <a:cubicBezTo>
                  <a:pt x="15" y="34"/>
                  <a:pt x="15" y="34"/>
                  <a:pt x="15" y="34"/>
                </a:cubicBezTo>
                <a:cubicBezTo>
                  <a:pt x="4" y="39"/>
                  <a:pt x="4" y="39"/>
                  <a:pt x="4" y="39"/>
                </a:cubicBezTo>
                <a:cubicBezTo>
                  <a:pt x="3" y="40"/>
                  <a:pt x="2" y="41"/>
                  <a:pt x="3" y="42"/>
                </a:cubicBezTo>
                <a:cubicBezTo>
                  <a:pt x="3" y="43"/>
                  <a:pt x="4" y="44"/>
                  <a:pt x="5" y="44"/>
                </a:cubicBezTo>
                <a:cubicBezTo>
                  <a:pt x="6" y="44"/>
                  <a:pt x="6" y="44"/>
                  <a:pt x="6" y="43"/>
                </a:cubicBezTo>
                <a:cubicBezTo>
                  <a:pt x="21" y="36"/>
                  <a:pt x="21" y="36"/>
                  <a:pt x="21" y="36"/>
                </a:cubicBezTo>
                <a:cubicBezTo>
                  <a:pt x="28" y="38"/>
                  <a:pt x="28" y="38"/>
                  <a:pt x="28" y="38"/>
                </a:cubicBezTo>
                <a:cubicBezTo>
                  <a:pt x="28" y="38"/>
                  <a:pt x="28" y="38"/>
                  <a:pt x="28" y="38"/>
                </a:cubicBezTo>
                <a:cubicBezTo>
                  <a:pt x="28" y="38"/>
                  <a:pt x="28" y="39"/>
                  <a:pt x="28" y="39"/>
                </a:cubicBezTo>
                <a:cubicBezTo>
                  <a:pt x="28" y="41"/>
                  <a:pt x="29" y="43"/>
                  <a:pt x="30" y="44"/>
                </a:cubicBezTo>
                <a:cubicBezTo>
                  <a:pt x="30" y="44"/>
                  <a:pt x="29" y="44"/>
                  <a:pt x="29" y="44"/>
                </a:cubicBezTo>
                <a:cubicBezTo>
                  <a:pt x="26" y="49"/>
                  <a:pt x="26" y="49"/>
                  <a:pt x="26" y="49"/>
                </a:cubicBezTo>
                <a:cubicBezTo>
                  <a:pt x="9" y="52"/>
                  <a:pt x="9" y="52"/>
                  <a:pt x="9" y="52"/>
                </a:cubicBezTo>
                <a:cubicBezTo>
                  <a:pt x="8" y="52"/>
                  <a:pt x="7" y="53"/>
                  <a:pt x="7" y="55"/>
                </a:cubicBezTo>
                <a:cubicBezTo>
                  <a:pt x="7" y="56"/>
                  <a:pt x="8" y="57"/>
                  <a:pt x="10" y="57"/>
                </a:cubicBezTo>
                <a:cubicBezTo>
                  <a:pt x="10" y="57"/>
                  <a:pt x="10" y="57"/>
                  <a:pt x="10" y="57"/>
                </a:cubicBezTo>
                <a:cubicBezTo>
                  <a:pt x="22" y="55"/>
                  <a:pt x="22" y="55"/>
                  <a:pt x="22" y="55"/>
                </a:cubicBezTo>
                <a:cubicBezTo>
                  <a:pt x="14" y="66"/>
                  <a:pt x="14" y="66"/>
                  <a:pt x="14" y="66"/>
                </a:cubicBezTo>
                <a:cubicBezTo>
                  <a:pt x="13" y="67"/>
                  <a:pt x="13" y="68"/>
                  <a:pt x="14" y="69"/>
                </a:cubicBezTo>
                <a:cubicBezTo>
                  <a:pt x="15" y="69"/>
                  <a:pt x="15" y="69"/>
                  <a:pt x="16" y="69"/>
                </a:cubicBezTo>
                <a:cubicBezTo>
                  <a:pt x="17" y="69"/>
                  <a:pt x="17" y="69"/>
                  <a:pt x="18" y="68"/>
                </a:cubicBezTo>
                <a:cubicBezTo>
                  <a:pt x="26" y="58"/>
                  <a:pt x="26" y="58"/>
                  <a:pt x="26" y="58"/>
                </a:cubicBezTo>
                <a:cubicBezTo>
                  <a:pt x="27" y="69"/>
                  <a:pt x="27" y="69"/>
                  <a:pt x="27" y="69"/>
                </a:cubicBezTo>
                <a:cubicBezTo>
                  <a:pt x="28" y="71"/>
                  <a:pt x="29" y="71"/>
                  <a:pt x="30" y="71"/>
                </a:cubicBezTo>
                <a:cubicBezTo>
                  <a:pt x="30" y="71"/>
                  <a:pt x="30" y="71"/>
                  <a:pt x="30" y="71"/>
                </a:cubicBezTo>
                <a:cubicBezTo>
                  <a:pt x="31" y="71"/>
                  <a:pt x="32" y="70"/>
                  <a:pt x="32" y="69"/>
                </a:cubicBezTo>
                <a:cubicBezTo>
                  <a:pt x="29" y="52"/>
                  <a:pt x="29" y="52"/>
                  <a:pt x="29" y="52"/>
                </a:cubicBezTo>
                <a:cubicBezTo>
                  <a:pt x="33" y="47"/>
                  <a:pt x="33" y="47"/>
                  <a:pt x="33" y="47"/>
                </a:cubicBezTo>
                <a:cubicBezTo>
                  <a:pt x="33" y="47"/>
                  <a:pt x="33" y="47"/>
                  <a:pt x="33" y="47"/>
                </a:cubicBezTo>
                <a:cubicBezTo>
                  <a:pt x="34" y="47"/>
                  <a:pt x="35" y="48"/>
                  <a:pt x="37" y="48"/>
                </a:cubicBezTo>
                <a:cubicBezTo>
                  <a:pt x="38" y="48"/>
                  <a:pt x="39" y="47"/>
                  <a:pt x="40" y="47"/>
                </a:cubicBezTo>
                <a:cubicBezTo>
                  <a:pt x="40" y="47"/>
                  <a:pt x="40" y="47"/>
                  <a:pt x="40" y="47"/>
                </a:cubicBezTo>
                <a:cubicBezTo>
                  <a:pt x="44" y="52"/>
                  <a:pt x="44" y="52"/>
                  <a:pt x="44" y="52"/>
                </a:cubicBezTo>
                <a:cubicBezTo>
                  <a:pt x="41" y="69"/>
                  <a:pt x="41" y="69"/>
                  <a:pt x="41" y="69"/>
                </a:cubicBezTo>
                <a:cubicBezTo>
                  <a:pt x="41" y="70"/>
                  <a:pt x="42" y="71"/>
                  <a:pt x="43" y="71"/>
                </a:cubicBezTo>
                <a:cubicBezTo>
                  <a:pt x="43" y="71"/>
                  <a:pt x="43" y="71"/>
                  <a:pt x="44" y="71"/>
                </a:cubicBezTo>
                <a:cubicBezTo>
                  <a:pt x="45" y="71"/>
                  <a:pt x="46" y="71"/>
                  <a:pt x="46" y="69"/>
                </a:cubicBezTo>
                <a:cubicBezTo>
                  <a:pt x="48" y="58"/>
                  <a:pt x="48" y="58"/>
                  <a:pt x="48" y="58"/>
                </a:cubicBezTo>
                <a:cubicBezTo>
                  <a:pt x="56" y="68"/>
                  <a:pt x="56" y="68"/>
                  <a:pt x="56" y="68"/>
                </a:cubicBezTo>
                <a:cubicBezTo>
                  <a:pt x="56" y="69"/>
                  <a:pt x="57" y="69"/>
                  <a:pt x="58" y="69"/>
                </a:cubicBezTo>
                <a:cubicBezTo>
                  <a:pt x="58" y="69"/>
                  <a:pt x="58" y="69"/>
                  <a:pt x="59" y="69"/>
                </a:cubicBezTo>
                <a:cubicBezTo>
                  <a:pt x="60" y="68"/>
                  <a:pt x="60" y="67"/>
                  <a:pt x="59" y="66"/>
                </a:cubicBezTo>
                <a:cubicBezTo>
                  <a:pt x="52" y="55"/>
                  <a:pt x="52" y="55"/>
                  <a:pt x="52" y="55"/>
                </a:cubicBezTo>
                <a:cubicBezTo>
                  <a:pt x="64" y="57"/>
                  <a:pt x="64" y="57"/>
                  <a:pt x="64" y="57"/>
                </a:cubicBezTo>
                <a:cubicBezTo>
                  <a:pt x="64" y="57"/>
                  <a:pt x="64" y="57"/>
                  <a:pt x="64" y="57"/>
                </a:cubicBezTo>
                <a:cubicBezTo>
                  <a:pt x="65" y="57"/>
                  <a:pt x="66" y="56"/>
                  <a:pt x="66" y="55"/>
                </a:cubicBezTo>
                <a:cubicBezTo>
                  <a:pt x="66" y="54"/>
                  <a:pt x="66" y="52"/>
                  <a:pt x="64" y="52"/>
                </a:cubicBezTo>
                <a:cubicBezTo>
                  <a:pt x="48" y="49"/>
                  <a:pt x="48" y="49"/>
                  <a:pt x="48" y="49"/>
                </a:cubicBezTo>
                <a:cubicBezTo>
                  <a:pt x="44" y="44"/>
                  <a:pt x="44" y="44"/>
                  <a:pt x="44" y="44"/>
                </a:cubicBezTo>
                <a:cubicBezTo>
                  <a:pt x="44" y="44"/>
                  <a:pt x="44" y="44"/>
                  <a:pt x="44" y="44"/>
                </a:cubicBezTo>
                <a:cubicBezTo>
                  <a:pt x="45" y="43"/>
                  <a:pt x="45" y="41"/>
                  <a:pt x="45" y="39"/>
                </a:cubicBezTo>
                <a:cubicBezTo>
                  <a:pt x="45" y="39"/>
                  <a:pt x="45" y="38"/>
                  <a:pt x="45" y="38"/>
                </a:cubicBezTo>
                <a:cubicBezTo>
                  <a:pt x="45" y="38"/>
                  <a:pt x="46" y="38"/>
                  <a:pt x="46" y="38"/>
                </a:cubicBezTo>
                <a:cubicBezTo>
                  <a:pt x="52" y="36"/>
                  <a:pt x="52" y="36"/>
                  <a:pt x="52" y="36"/>
                </a:cubicBezTo>
                <a:cubicBezTo>
                  <a:pt x="67" y="43"/>
                  <a:pt x="67" y="43"/>
                  <a:pt x="67" y="43"/>
                </a:cubicBezTo>
                <a:cubicBezTo>
                  <a:pt x="68" y="44"/>
                  <a:pt x="68" y="44"/>
                  <a:pt x="68" y="44"/>
                </a:cubicBezTo>
                <a:cubicBezTo>
                  <a:pt x="69" y="44"/>
                  <a:pt x="70" y="43"/>
                  <a:pt x="70" y="42"/>
                </a:cubicBezTo>
                <a:cubicBezTo>
                  <a:pt x="71" y="41"/>
                  <a:pt x="71" y="40"/>
                  <a:pt x="69" y="39"/>
                </a:cubicBezTo>
                <a:cubicBezTo>
                  <a:pt x="59" y="34"/>
                  <a:pt x="59" y="34"/>
                  <a:pt x="59" y="34"/>
                </a:cubicBezTo>
                <a:cubicBezTo>
                  <a:pt x="71" y="30"/>
                  <a:pt x="71" y="30"/>
                  <a:pt x="71" y="30"/>
                </a:cubicBezTo>
                <a:cubicBezTo>
                  <a:pt x="73" y="29"/>
                  <a:pt x="73" y="28"/>
                  <a:pt x="73" y="27"/>
                </a:cubicBezTo>
                <a:close/>
                <a:moveTo>
                  <a:pt x="30" y="39"/>
                </a:moveTo>
                <a:cubicBezTo>
                  <a:pt x="30" y="35"/>
                  <a:pt x="33" y="33"/>
                  <a:pt x="37" y="33"/>
                </a:cubicBezTo>
                <a:cubicBezTo>
                  <a:pt x="40" y="33"/>
                  <a:pt x="43" y="35"/>
                  <a:pt x="43" y="39"/>
                </a:cubicBezTo>
                <a:cubicBezTo>
                  <a:pt x="43" y="42"/>
                  <a:pt x="40" y="45"/>
                  <a:pt x="37" y="45"/>
                </a:cubicBezTo>
                <a:cubicBezTo>
                  <a:pt x="33" y="45"/>
                  <a:pt x="30" y="42"/>
                  <a:pt x="30" y="39"/>
                </a:cubicBezTo>
                <a:close/>
              </a:path>
            </a:pathLst>
          </a:custGeom>
          <a:solidFill>
            <a:schemeClr val="bg1"/>
          </a:solid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62" name="文本框 61"/>
          <p:cNvSpPr txBox="1"/>
          <p:nvPr/>
        </p:nvSpPr>
        <p:spPr>
          <a:xfrm>
            <a:off x="2460651" y="2335500"/>
            <a:ext cx="3831485" cy="57912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a:t>
            </a:r>
          </a:p>
        </p:txBody>
      </p:sp>
      <p:sp>
        <p:nvSpPr>
          <p:cNvPr id="65" name="文本框 64"/>
          <p:cNvSpPr txBox="1"/>
          <p:nvPr/>
        </p:nvSpPr>
        <p:spPr>
          <a:xfrm>
            <a:off x="2484690" y="2033045"/>
            <a:ext cx="1158081" cy="365760"/>
          </a:xfrm>
          <a:prstGeom prst="rect">
            <a:avLst/>
          </a:prstGeom>
          <a:noFill/>
        </p:spPr>
        <p:txBody>
          <a:bodyPr rtlCol="0" wrap="square">
            <a:spAutoFit/>
          </a:bodyPr>
          <a:lstStyle/>
          <a:p>
            <a:r>
              <a:rPr altLang="zh-CN" lang="en-US">
                <a:solidFill>
                  <a:srgbClr val="FFC000">
                    <a:lumMod val="50000"/>
                  </a:srgbClr>
                </a:solidFill>
                <a:effectLst>
                  <a:glow>
                    <a:prstClr val="white"/>
                  </a:glow>
                </a:effectLst>
                <a:latin charset="-122" panose="020b0503020204020204" pitchFamily="34" typeface="Microsoft YaHei UI"/>
                <a:ea charset="-122" panose="020b0503020204020204" pitchFamily="34" typeface="Microsoft YaHei UI"/>
              </a:rPr>
              <a:t>SUNNY</a:t>
            </a:r>
          </a:p>
        </p:txBody>
      </p:sp>
      <p:sp>
        <p:nvSpPr>
          <p:cNvPr id="68" name="文本框 67"/>
          <p:cNvSpPr txBox="1"/>
          <p:nvPr/>
        </p:nvSpPr>
        <p:spPr>
          <a:xfrm>
            <a:off x="2484426" y="3769924"/>
            <a:ext cx="3831485" cy="57912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a:t>
            </a:r>
          </a:p>
        </p:txBody>
      </p:sp>
      <p:sp>
        <p:nvSpPr>
          <p:cNvPr id="69" name="文本框 68"/>
          <p:cNvSpPr txBox="1"/>
          <p:nvPr/>
        </p:nvSpPr>
        <p:spPr>
          <a:xfrm>
            <a:off x="2508465" y="3467469"/>
            <a:ext cx="1158081" cy="365760"/>
          </a:xfrm>
          <a:prstGeom prst="rect">
            <a:avLst/>
          </a:prstGeom>
          <a:noFill/>
        </p:spPr>
        <p:txBody>
          <a:bodyPr rtlCol="0" wrap="square">
            <a:spAutoFit/>
          </a:bodyPr>
          <a:lstStyle/>
          <a:p>
            <a:r>
              <a:rPr altLang="zh-CN" lang="en-US">
                <a:solidFill>
                  <a:srgbClr val="FFC000">
                    <a:lumMod val="50000"/>
                  </a:srgbClr>
                </a:solidFill>
                <a:effectLst>
                  <a:glow>
                    <a:prstClr val="white"/>
                  </a:glow>
                </a:effectLst>
                <a:latin charset="-122" panose="020b0503020204020204" pitchFamily="34" typeface="Microsoft YaHei UI"/>
                <a:ea charset="-122" panose="020b0503020204020204" pitchFamily="34" typeface="Microsoft YaHei UI"/>
              </a:rPr>
              <a:t>CLOUDY</a:t>
            </a:r>
          </a:p>
        </p:txBody>
      </p:sp>
      <p:sp>
        <p:nvSpPr>
          <p:cNvPr id="71" name="文本框 70"/>
          <p:cNvSpPr txBox="1"/>
          <p:nvPr/>
        </p:nvSpPr>
        <p:spPr>
          <a:xfrm>
            <a:off x="2484690" y="5307574"/>
            <a:ext cx="3831485" cy="57912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a:t>
            </a:r>
          </a:p>
        </p:txBody>
      </p:sp>
      <p:sp>
        <p:nvSpPr>
          <p:cNvPr id="72" name="文本框 71"/>
          <p:cNvSpPr txBox="1"/>
          <p:nvPr/>
        </p:nvSpPr>
        <p:spPr>
          <a:xfrm>
            <a:off x="2508729" y="5005119"/>
            <a:ext cx="1158081" cy="365760"/>
          </a:xfrm>
          <a:prstGeom prst="rect">
            <a:avLst/>
          </a:prstGeom>
          <a:noFill/>
        </p:spPr>
        <p:txBody>
          <a:bodyPr rtlCol="0" wrap="square">
            <a:spAutoFit/>
          </a:bodyPr>
          <a:lstStyle/>
          <a:p>
            <a:r>
              <a:rPr altLang="zh-CN" lang="en-US">
                <a:solidFill>
                  <a:srgbClr val="FFC000">
                    <a:lumMod val="50000"/>
                  </a:srgbClr>
                </a:solidFill>
                <a:effectLst>
                  <a:glow>
                    <a:prstClr val="white"/>
                  </a:glow>
                </a:effectLst>
                <a:latin charset="-122" panose="020b0503020204020204" pitchFamily="34" typeface="Microsoft YaHei UI"/>
                <a:ea charset="-122" panose="020b0503020204020204" pitchFamily="34" typeface="Microsoft YaHei UI"/>
              </a:rPr>
              <a:t>SNOWY</a:t>
            </a:r>
          </a:p>
        </p:txBody>
      </p:sp>
    </p:spTree>
    <p:extLst>
      <p:ext uri="{BB962C8B-B14F-4D97-AF65-F5344CB8AC3E}">
        <p14:creationId val="2405113676"/>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l="29917" r="31003"/>
          <a:stretch>
            <a:fillRect/>
          </a:stretch>
        </p:blipFill>
        <p:spPr>
          <a:xfrm>
            <a:off x="-1346" y="-5090"/>
            <a:ext cx="4291124" cy="6863090"/>
          </a:xfrm>
          <a:prstGeom prst="rect">
            <a:avLst/>
          </a:prstGeom>
        </p:spPr>
      </p:pic>
      <p:sp>
        <p:nvSpPr>
          <p:cNvPr id="13" name="文本框 12"/>
          <p:cNvSpPr txBox="1"/>
          <p:nvPr/>
        </p:nvSpPr>
        <p:spPr>
          <a:xfrm>
            <a:off x="899942" y="2852519"/>
            <a:ext cx="2545934" cy="640080"/>
          </a:xfrm>
          <a:prstGeom prst="rect">
            <a:avLst/>
          </a:prstGeom>
          <a:noFill/>
        </p:spPr>
        <p:txBody>
          <a:bodyPr rtlCol="0" wrap="square">
            <a:spAutoFit/>
          </a:bodyPr>
          <a:lstStyle/>
          <a:p>
            <a:r>
              <a:rPr altLang="zh-CN" b="1" lang="en-US" sz="3600">
                <a:solidFill>
                  <a:srgbClr val="FFC000"/>
                </a:solidFill>
                <a:latin charset="-128" panose="020b0600070205080204" pitchFamily="34" typeface="MS UI Gothic"/>
                <a:ea charset="-128" panose="020b0600070205080204" pitchFamily="34" typeface="MS UI Gothic"/>
              </a:rPr>
              <a:t>CONTENTS</a:t>
            </a:r>
          </a:p>
        </p:txBody>
      </p:sp>
      <p:sp>
        <p:nvSpPr>
          <p:cNvPr id="14" name="文本框 13"/>
          <p:cNvSpPr txBox="1"/>
          <p:nvPr/>
        </p:nvSpPr>
        <p:spPr>
          <a:xfrm>
            <a:off x="1495426" y="3391964"/>
            <a:ext cx="1859800" cy="365760"/>
          </a:xfrm>
          <a:prstGeom prst="rect">
            <a:avLst/>
          </a:prstGeom>
          <a:noFill/>
        </p:spPr>
        <p:txBody>
          <a:bodyPr rtlCol="0" wrap="square">
            <a:spAutoFit/>
          </a:bodyPr>
          <a:lstStyle/>
          <a:p>
            <a:pPr algn="r"/>
            <a:r>
              <a:rPr altLang="zh-CN" b="1" lang="en-US">
                <a:solidFill>
                  <a:srgbClr val="FFC000"/>
                </a:solidFill>
                <a:ea charset="-128" panose="020b0600070205080204" pitchFamily="34" typeface="MS UI Gothic"/>
              </a:rPr>
              <a:t>This Is A List</a:t>
            </a:r>
          </a:p>
        </p:txBody>
      </p:sp>
      <p:sp>
        <p:nvSpPr>
          <p:cNvPr id="17" name="直角三角形 16"/>
          <p:cNvSpPr/>
          <p:nvPr/>
        </p:nvSpPr>
        <p:spPr>
          <a:xfrm flipH="1">
            <a:off x="3168902" y="3610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C000"/>
              </a:solidFill>
            </a:endParaRPr>
          </a:p>
        </p:txBody>
      </p:sp>
      <p:sp>
        <p:nvSpPr>
          <p:cNvPr id="18" name="直角三角形 17"/>
          <p:cNvSpPr/>
          <p:nvPr/>
        </p:nvSpPr>
        <p:spPr>
          <a:xfrm flipV="1">
            <a:off x="862255" y="2820769"/>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C000"/>
              </a:solidFill>
            </a:endParaRPr>
          </a:p>
        </p:txBody>
      </p:sp>
      <p:sp>
        <p:nvSpPr>
          <p:cNvPr id="4" name="椭圆 3"/>
          <p:cNvSpPr/>
          <p:nvPr/>
        </p:nvSpPr>
        <p:spPr>
          <a:xfrm>
            <a:off x="5716810" y="1168400"/>
            <a:ext cx="787400" cy="787400"/>
          </a:xfrm>
          <a:prstGeom prst="ellipse">
            <a:avLst/>
          </a:prstGeom>
          <a:solidFill>
            <a:schemeClr val="accent6">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 name="文本框 7"/>
          <p:cNvSpPr txBox="1"/>
          <p:nvPr/>
        </p:nvSpPr>
        <p:spPr>
          <a:xfrm>
            <a:off x="5781899" y="1242108"/>
            <a:ext cx="1028700" cy="640080"/>
          </a:xfrm>
          <a:prstGeom prst="rect">
            <a:avLst/>
          </a:prstGeom>
          <a:noFill/>
        </p:spPr>
        <p:txBody>
          <a:bodyPr rtlCol="0" wrap="square">
            <a:spAutoFit/>
          </a:bodyPr>
          <a:lstStyle/>
          <a:p>
            <a:r>
              <a:rPr altLang="zh-CN" lang="en-US" sz="3600">
                <a:solidFill>
                  <a:prstClr val="white"/>
                </a:solidFill>
                <a:latin charset="-122" panose="020b0604020202020204" pitchFamily="34" typeface="Arial Unicode MS"/>
                <a:ea charset="-122" panose="020b0604020202020204" pitchFamily="34" typeface="Arial Unicode MS"/>
                <a:cs charset="-122" panose="020b0604020202020204" pitchFamily="34" typeface="Arial Unicode MS"/>
              </a:rPr>
              <a:t>01</a:t>
            </a:r>
          </a:p>
        </p:txBody>
      </p:sp>
      <p:sp>
        <p:nvSpPr>
          <p:cNvPr id="12" name="文本框 11"/>
          <p:cNvSpPr txBox="1"/>
          <p:nvPr/>
        </p:nvSpPr>
        <p:spPr>
          <a:xfrm>
            <a:off x="6791547" y="1168400"/>
            <a:ext cx="4056063" cy="518160"/>
          </a:xfrm>
          <a:prstGeom prst="rect">
            <a:avLst/>
          </a:prstGeom>
          <a:noFill/>
        </p:spPr>
        <p:txBody>
          <a:bodyPr rtlCol="0" wrap="square">
            <a:spAutoFit/>
          </a:bodyPr>
          <a:lstStyle/>
          <a:p>
            <a:r>
              <a:rPr altLang="zh-CN" lang="en-US" sz="2800">
                <a:solidFill>
                  <a:prstClr val="black">
                    <a:lumMod val="65000"/>
                    <a:lumOff val="35000"/>
                  </a:prstClr>
                </a:solidFill>
                <a:latin charset="-122" panose="020b0503020204020204" pitchFamily="34" typeface="Microsoft YaHei UI"/>
                <a:ea charset="-122" panose="020b0503020204020204" pitchFamily="34" typeface="Microsoft YaHei UI"/>
              </a:rPr>
              <a:t>Add  your  text  here</a:t>
            </a:r>
          </a:p>
        </p:txBody>
      </p:sp>
      <p:sp>
        <p:nvSpPr>
          <p:cNvPr id="20" name="文本框 19"/>
          <p:cNvSpPr txBox="1"/>
          <p:nvPr/>
        </p:nvSpPr>
        <p:spPr>
          <a:xfrm>
            <a:off x="6810600" y="1655465"/>
            <a:ext cx="2247900" cy="33528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cs charset="-122" panose="020b0304030504040204" pitchFamily="34" typeface="Microsoft JhengHei Light"/>
              </a:rPr>
              <a:t>Add your text here</a:t>
            </a:r>
          </a:p>
        </p:txBody>
      </p:sp>
      <p:sp>
        <p:nvSpPr>
          <p:cNvPr id="5" name="椭圆 4"/>
          <p:cNvSpPr/>
          <p:nvPr/>
        </p:nvSpPr>
        <p:spPr>
          <a:xfrm>
            <a:off x="5716810" y="2408995"/>
            <a:ext cx="787400" cy="759806"/>
          </a:xfrm>
          <a:prstGeom prst="ellipse">
            <a:avLst/>
          </a:prstGeom>
          <a:solidFill>
            <a:srgbClr val="FFC0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文本框 9"/>
          <p:cNvSpPr txBox="1"/>
          <p:nvPr/>
        </p:nvSpPr>
        <p:spPr>
          <a:xfrm>
            <a:off x="5762847" y="2481653"/>
            <a:ext cx="1028700" cy="640080"/>
          </a:xfrm>
          <a:prstGeom prst="rect">
            <a:avLst/>
          </a:prstGeom>
          <a:noFill/>
        </p:spPr>
        <p:txBody>
          <a:bodyPr rtlCol="0" wrap="square">
            <a:spAutoFit/>
          </a:bodyPr>
          <a:lstStyle/>
          <a:p>
            <a:r>
              <a:rPr altLang="zh-CN" lang="en-US" sz="3600">
                <a:solidFill>
                  <a:prstClr val="white"/>
                </a:solidFill>
                <a:latin charset="-122" panose="020b0604020202020204" pitchFamily="34" typeface="Arial Unicode MS"/>
                <a:ea charset="-122" panose="020b0604020202020204" pitchFamily="34" typeface="Arial Unicode MS"/>
                <a:cs charset="-122" panose="020b0604020202020204" pitchFamily="34" typeface="Arial Unicode MS"/>
              </a:rPr>
              <a:t>02</a:t>
            </a:r>
          </a:p>
        </p:txBody>
      </p:sp>
      <p:sp>
        <p:nvSpPr>
          <p:cNvPr id="21" name="文本框 20"/>
          <p:cNvSpPr txBox="1"/>
          <p:nvPr/>
        </p:nvSpPr>
        <p:spPr>
          <a:xfrm>
            <a:off x="6791547" y="2437928"/>
            <a:ext cx="4056063" cy="518160"/>
          </a:xfrm>
          <a:prstGeom prst="rect">
            <a:avLst/>
          </a:prstGeom>
          <a:noFill/>
        </p:spPr>
        <p:txBody>
          <a:bodyPr rtlCol="0" wrap="square">
            <a:spAutoFit/>
          </a:bodyPr>
          <a:lstStyle/>
          <a:p>
            <a:r>
              <a:rPr altLang="zh-CN" lang="en-US" sz="2800">
                <a:solidFill>
                  <a:prstClr val="black">
                    <a:lumMod val="65000"/>
                    <a:lumOff val="35000"/>
                  </a:prstClr>
                </a:solidFill>
                <a:latin charset="-122" panose="020b0503020204020204" pitchFamily="34" typeface="Microsoft YaHei UI"/>
                <a:ea charset="-122" panose="020b0503020204020204" pitchFamily="34" typeface="Microsoft YaHei UI"/>
              </a:rPr>
              <a:t>Add  your  text  here</a:t>
            </a:r>
          </a:p>
        </p:txBody>
      </p:sp>
      <p:sp>
        <p:nvSpPr>
          <p:cNvPr id="22" name="文本框 21"/>
          <p:cNvSpPr txBox="1"/>
          <p:nvPr/>
        </p:nvSpPr>
        <p:spPr>
          <a:xfrm>
            <a:off x="6810600" y="2907924"/>
            <a:ext cx="2247900" cy="33528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cs charset="-122" panose="020b0304030504040204" pitchFamily="34" typeface="Microsoft JhengHei Light"/>
              </a:rPr>
              <a:t>Add your text here</a:t>
            </a:r>
          </a:p>
        </p:txBody>
      </p:sp>
      <p:sp>
        <p:nvSpPr>
          <p:cNvPr id="6" name="椭圆 5"/>
          <p:cNvSpPr/>
          <p:nvPr/>
        </p:nvSpPr>
        <p:spPr>
          <a:xfrm>
            <a:off x="5716810" y="3649590"/>
            <a:ext cx="787400" cy="748102"/>
          </a:xfrm>
          <a:prstGeom prst="ellipse">
            <a:avLst/>
          </a:prstGeom>
          <a:solidFill>
            <a:schemeClr val="accent2">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文本框 8"/>
          <p:cNvSpPr txBox="1"/>
          <p:nvPr/>
        </p:nvSpPr>
        <p:spPr>
          <a:xfrm>
            <a:off x="5767610" y="3716604"/>
            <a:ext cx="1028700" cy="640080"/>
          </a:xfrm>
          <a:prstGeom prst="rect">
            <a:avLst/>
          </a:prstGeom>
          <a:noFill/>
        </p:spPr>
        <p:txBody>
          <a:bodyPr rtlCol="0" wrap="square">
            <a:spAutoFit/>
          </a:bodyPr>
          <a:lstStyle/>
          <a:p>
            <a:r>
              <a:rPr altLang="zh-CN" lang="en-US" sz="3600">
                <a:solidFill>
                  <a:prstClr val="white"/>
                </a:solidFill>
                <a:latin charset="-122" panose="020b0604020202020204" pitchFamily="34" typeface="Arial Unicode MS"/>
                <a:ea charset="-122" panose="020b0604020202020204" pitchFamily="34" typeface="Arial Unicode MS"/>
                <a:cs charset="-122" panose="020b0604020202020204" pitchFamily="34" typeface="Arial Unicode MS"/>
              </a:rPr>
              <a:t>03</a:t>
            </a:r>
          </a:p>
        </p:txBody>
      </p:sp>
      <p:sp>
        <p:nvSpPr>
          <p:cNvPr id="23" name="文本框 22"/>
          <p:cNvSpPr txBox="1"/>
          <p:nvPr/>
        </p:nvSpPr>
        <p:spPr>
          <a:xfrm>
            <a:off x="6791547" y="3690794"/>
            <a:ext cx="4056063" cy="518160"/>
          </a:xfrm>
          <a:prstGeom prst="rect">
            <a:avLst/>
          </a:prstGeom>
          <a:noFill/>
        </p:spPr>
        <p:txBody>
          <a:bodyPr rtlCol="0" wrap="square">
            <a:spAutoFit/>
          </a:bodyPr>
          <a:lstStyle/>
          <a:p>
            <a:r>
              <a:rPr altLang="zh-CN" lang="en-US" sz="2800">
                <a:solidFill>
                  <a:prstClr val="black">
                    <a:lumMod val="65000"/>
                    <a:lumOff val="35000"/>
                  </a:prstClr>
                </a:solidFill>
                <a:latin charset="-122" panose="020b0503020204020204" pitchFamily="34" typeface="Microsoft YaHei UI"/>
                <a:ea charset="-122" panose="020b0503020204020204" pitchFamily="34" typeface="Microsoft YaHei UI"/>
              </a:rPr>
              <a:t>Add  your  text  here</a:t>
            </a:r>
          </a:p>
        </p:txBody>
      </p:sp>
      <p:sp>
        <p:nvSpPr>
          <p:cNvPr id="24" name="文本框 23"/>
          <p:cNvSpPr txBox="1"/>
          <p:nvPr/>
        </p:nvSpPr>
        <p:spPr>
          <a:xfrm>
            <a:off x="6810600" y="4153552"/>
            <a:ext cx="2247900" cy="33528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cs charset="-122" panose="020b0304030504040204" pitchFamily="34" typeface="Microsoft JhengHei Light"/>
              </a:rPr>
              <a:t>Add your text here</a:t>
            </a:r>
          </a:p>
        </p:txBody>
      </p:sp>
      <p:sp>
        <p:nvSpPr>
          <p:cNvPr id="7" name="椭圆 6"/>
          <p:cNvSpPr/>
          <p:nvPr/>
        </p:nvSpPr>
        <p:spPr>
          <a:xfrm>
            <a:off x="5716810" y="4902200"/>
            <a:ext cx="787400" cy="787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文本框 10"/>
          <p:cNvSpPr txBox="1"/>
          <p:nvPr/>
        </p:nvSpPr>
        <p:spPr>
          <a:xfrm>
            <a:off x="5767610" y="4972734"/>
            <a:ext cx="1028700" cy="640080"/>
          </a:xfrm>
          <a:prstGeom prst="rect">
            <a:avLst/>
          </a:prstGeom>
          <a:noFill/>
        </p:spPr>
        <p:txBody>
          <a:bodyPr rtlCol="0" wrap="square">
            <a:spAutoFit/>
          </a:bodyPr>
          <a:lstStyle/>
          <a:p>
            <a:r>
              <a:rPr altLang="zh-CN" lang="en-US" sz="3600">
                <a:solidFill>
                  <a:prstClr val="white"/>
                </a:solidFill>
                <a:latin charset="-122" panose="020b0604020202020204" pitchFamily="34" typeface="Arial Unicode MS"/>
                <a:ea charset="-122" panose="020b0604020202020204" pitchFamily="34" typeface="Arial Unicode MS"/>
                <a:cs charset="-122" panose="020b0604020202020204" pitchFamily="34" typeface="Arial Unicode MS"/>
              </a:rPr>
              <a:t>04</a:t>
            </a:r>
          </a:p>
        </p:txBody>
      </p:sp>
      <p:sp>
        <p:nvSpPr>
          <p:cNvPr id="25" name="文本框 24"/>
          <p:cNvSpPr txBox="1"/>
          <p:nvPr/>
        </p:nvSpPr>
        <p:spPr>
          <a:xfrm>
            <a:off x="6791547" y="4890185"/>
            <a:ext cx="4056063" cy="518160"/>
          </a:xfrm>
          <a:prstGeom prst="rect">
            <a:avLst/>
          </a:prstGeom>
          <a:noFill/>
        </p:spPr>
        <p:txBody>
          <a:bodyPr rtlCol="0" wrap="square">
            <a:spAutoFit/>
          </a:bodyPr>
          <a:lstStyle/>
          <a:p>
            <a:r>
              <a:rPr altLang="zh-CN" lang="en-US" sz="2800">
                <a:solidFill>
                  <a:prstClr val="black">
                    <a:lumMod val="65000"/>
                    <a:lumOff val="35000"/>
                  </a:prstClr>
                </a:solidFill>
                <a:latin charset="-122" panose="020b0503020204020204" pitchFamily="34" typeface="Microsoft YaHei UI"/>
                <a:ea charset="-122" panose="020b0503020204020204" pitchFamily="34" typeface="Microsoft YaHei UI"/>
              </a:rPr>
              <a:t>Add  your  text  here</a:t>
            </a:r>
          </a:p>
        </p:txBody>
      </p:sp>
      <p:sp>
        <p:nvSpPr>
          <p:cNvPr id="26" name="文本框 25"/>
          <p:cNvSpPr txBox="1"/>
          <p:nvPr/>
        </p:nvSpPr>
        <p:spPr>
          <a:xfrm>
            <a:off x="6810600" y="5377250"/>
            <a:ext cx="2247900" cy="33528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cs charset="-122" panose="020b0304030504040204" pitchFamily="34" typeface="Microsoft JhengHei Light"/>
              </a:rPr>
              <a:t>Add your text here</a:t>
            </a:r>
          </a:p>
        </p:txBody>
      </p:sp>
    </p:spTree>
    <p:extLst>
      <p:ext uri="{BB962C8B-B14F-4D97-AF65-F5344CB8AC3E}">
        <p14:creationId val="1960397179"/>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3" name="图片 32"/>
          <p:cNvPicPr>
            <a:picLocks noChangeAspect="1"/>
          </p:cNvPicPr>
          <p:nvPr/>
        </p:nvPicPr>
        <p:blipFill>
          <a:blip r:embed="rId2">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tretch>
            <a:fillRect/>
          </a:stretch>
        </p:blipFill>
        <p:spPr>
          <a:xfrm>
            <a:off x="0" y="0"/>
            <a:ext cx="12192000" cy="6845300"/>
          </a:xfrm>
          <a:prstGeom prst="rect">
            <a:avLst/>
          </a:prstGeom>
        </p:spPr>
      </p:pic>
      <p:grpSp>
        <p:nvGrpSpPr>
          <p:cNvPr id="2" name="组合 1"/>
          <p:cNvGrpSpPr/>
          <p:nvPr/>
        </p:nvGrpSpPr>
        <p:grpSpPr>
          <a:xfrm>
            <a:off x="1092200" y="584200"/>
            <a:ext cx="3919683" cy="1107996"/>
            <a:chOff x="1092200" y="584200"/>
            <a:chExt cx="3919683" cy="1107996"/>
          </a:xfrm>
        </p:grpSpPr>
        <p:sp>
          <p:nvSpPr>
            <p:cNvPr id="3" name="文本框 2"/>
            <p:cNvSpPr txBox="1"/>
            <p:nvPr/>
          </p:nvSpPr>
          <p:spPr>
            <a:xfrm>
              <a:off x="1092200" y="584200"/>
              <a:ext cx="1282700" cy="1097280"/>
            </a:xfrm>
            <a:prstGeom prst="rect">
              <a:avLst/>
            </a:prstGeom>
            <a:noFill/>
          </p:spPr>
          <p:txBody>
            <a:bodyPr rtlCol="0" wrap="square">
              <a:spAutoFit/>
            </a:bodyPr>
            <a:lstStyle/>
            <a:p>
              <a:r>
                <a:rPr altLang="zh-CN" lang="en-US" sz="6600">
                  <a:solidFill>
                    <a:prstClr val="white"/>
                  </a:solidFill>
                  <a:latin charset="0" panose="04030905020b02020c02" pitchFamily="82" typeface="Bauhaus 93"/>
                </a:rPr>
                <a:t>03</a:t>
              </a:r>
            </a:p>
          </p:txBody>
        </p:sp>
        <p:sp>
          <p:nvSpPr>
            <p:cNvPr id="4" name="文本框 3"/>
            <p:cNvSpPr txBox="1"/>
            <p:nvPr/>
          </p:nvSpPr>
          <p:spPr>
            <a:xfrm>
              <a:off x="2162319" y="783510"/>
              <a:ext cx="2849564" cy="518160"/>
            </a:xfrm>
            <a:prstGeom prst="rect">
              <a:avLst/>
            </a:prstGeom>
            <a:noFill/>
          </p:spPr>
          <p:txBody>
            <a:bodyPr rtlCol="0" wrap="square">
              <a:spAutoFit/>
            </a:bodyPr>
            <a:lstStyle/>
            <a:p>
              <a:r>
                <a:rPr altLang="zh-CN" lang="en-US" sz="2800">
                  <a:solidFill>
                    <a:prstClr val="white"/>
                  </a:solidFill>
                  <a:latin charset="-122" panose="020b0503020204020204" pitchFamily="34" typeface="Microsoft YaHei UI"/>
                  <a:ea charset="-122" panose="020b0503020204020204" pitchFamily="34" typeface="Microsoft YaHei UI"/>
                </a:rPr>
                <a:t>Your  text  here</a:t>
              </a:r>
            </a:p>
          </p:txBody>
        </p:sp>
        <p:sp>
          <p:nvSpPr>
            <p:cNvPr id="5" name="矩形 4"/>
            <p:cNvSpPr/>
            <p:nvPr/>
          </p:nvSpPr>
          <p:spPr>
            <a:xfrm>
              <a:off x="2203883" y="1191685"/>
              <a:ext cx="1864042" cy="304800"/>
            </a:xfrm>
            <a:prstGeom prst="rect">
              <a:avLst/>
            </a:prstGeom>
          </p:spPr>
          <p:txBody>
            <a:bodyPr wrap="none">
              <a:spAutoFit/>
            </a:bodyPr>
            <a:lstStyle/>
            <a:p>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grpSp>
      <p:grpSp>
        <p:nvGrpSpPr>
          <p:cNvPr id="68" name="组合 67"/>
          <p:cNvGrpSpPr/>
          <p:nvPr/>
        </p:nvGrpSpPr>
        <p:grpSpPr>
          <a:xfrm>
            <a:off x="119313" y="3922003"/>
            <a:ext cx="12072687" cy="3212451"/>
            <a:chOff x="119313" y="3871203"/>
            <a:chExt cx="12072687" cy="3212451"/>
          </a:xfrm>
        </p:grpSpPr>
        <p:sp>
          <p:nvSpPr>
            <p:cNvPr id="7" name="椭圆 6"/>
            <p:cNvSpPr/>
            <p:nvPr/>
          </p:nvSpPr>
          <p:spPr>
            <a:xfrm>
              <a:off x="1915174" y="4925845"/>
              <a:ext cx="577417" cy="577417"/>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椭圆 14"/>
            <p:cNvSpPr/>
            <p:nvPr/>
          </p:nvSpPr>
          <p:spPr>
            <a:xfrm>
              <a:off x="4052947" y="5503262"/>
              <a:ext cx="330200" cy="3302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椭圆 15"/>
            <p:cNvSpPr/>
            <p:nvPr/>
          </p:nvSpPr>
          <p:spPr>
            <a:xfrm>
              <a:off x="1059113" y="4019760"/>
              <a:ext cx="248987" cy="248987"/>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椭圆 16"/>
            <p:cNvSpPr/>
            <p:nvPr/>
          </p:nvSpPr>
          <p:spPr>
            <a:xfrm>
              <a:off x="119313" y="6178760"/>
              <a:ext cx="325187" cy="325187"/>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椭圆 17"/>
            <p:cNvSpPr/>
            <p:nvPr/>
          </p:nvSpPr>
          <p:spPr>
            <a:xfrm>
              <a:off x="5276201" y="4144253"/>
              <a:ext cx="330200" cy="3302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椭圆 18"/>
            <p:cNvSpPr/>
            <p:nvPr/>
          </p:nvSpPr>
          <p:spPr>
            <a:xfrm>
              <a:off x="6273800" y="6341353"/>
              <a:ext cx="742301" cy="742301"/>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椭圆 19"/>
            <p:cNvSpPr/>
            <p:nvPr/>
          </p:nvSpPr>
          <p:spPr>
            <a:xfrm>
              <a:off x="7899401" y="5363452"/>
              <a:ext cx="478547" cy="478547"/>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1" name="椭圆 20"/>
            <p:cNvSpPr/>
            <p:nvPr/>
          </p:nvSpPr>
          <p:spPr>
            <a:xfrm>
              <a:off x="9753601" y="3871203"/>
              <a:ext cx="546100" cy="5461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椭圆 21"/>
            <p:cNvSpPr/>
            <p:nvPr/>
          </p:nvSpPr>
          <p:spPr>
            <a:xfrm>
              <a:off x="10146652" y="6258155"/>
              <a:ext cx="356248" cy="356248"/>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3" name="椭圆 22"/>
            <p:cNvSpPr/>
            <p:nvPr/>
          </p:nvSpPr>
          <p:spPr>
            <a:xfrm>
              <a:off x="11894202" y="5065655"/>
              <a:ext cx="297798" cy="297798"/>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cxnSp>
          <p:nvCxnSpPr>
            <p:cNvPr id="10" name="直接连接符 9"/>
            <p:cNvCxnSpPr/>
            <p:nvPr/>
          </p:nvCxnSpPr>
          <p:spPr>
            <a:xfrm flipV="1">
              <a:off x="281906" y="4144253"/>
              <a:ext cx="901700" cy="2203997"/>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35" name="直接连接符 34"/>
            <p:cNvCxnSpPr>
              <a:stCxn id="16" idx="5"/>
            </p:cNvCxnSpPr>
            <p:nvPr/>
          </p:nvCxnSpPr>
          <p:spPr>
            <a:xfrm>
              <a:off x="1271637" y="4232284"/>
              <a:ext cx="895789" cy="1013968"/>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36" name="直接连接符 35"/>
            <p:cNvCxnSpPr/>
            <p:nvPr/>
          </p:nvCxnSpPr>
          <p:spPr>
            <a:xfrm>
              <a:off x="2222932" y="5244187"/>
              <a:ext cx="1995115" cy="423110"/>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37" name="直接连接符 36"/>
            <p:cNvCxnSpPr/>
            <p:nvPr/>
          </p:nvCxnSpPr>
          <p:spPr>
            <a:xfrm flipV="1">
              <a:off x="4146158" y="4345981"/>
              <a:ext cx="1295143" cy="1323446"/>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38" name="直接连接符 37"/>
            <p:cNvCxnSpPr/>
            <p:nvPr/>
          </p:nvCxnSpPr>
          <p:spPr>
            <a:xfrm flipV="1">
              <a:off x="259912" y="5244187"/>
              <a:ext cx="1907514" cy="1144914"/>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39" name="直接连接符 38"/>
            <p:cNvCxnSpPr/>
            <p:nvPr/>
          </p:nvCxnSpPr>
          <p:spPr>
            <a:xfrm flipV="1">
              <a:off x="6617322" y="5602725"/>
              <a:ext cx="1521352" cy="1085502"/>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41" name="直接连接符 40"/>
            <p:cNvCxnSpPr/>
            <p:nvPr/>
          </p:nvCxnSpPr>
          <p:spPr>
            <a:xfrm>
              <a:off x="5371035" y="4317690"/>
              <a:ext cx="2767489" cy="1285035"/>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44" name="直接连接符 43"/>
            <p:cNvCxnSpPr/>
            <p:nvPr/>
          </p:nvCxnSpPr>
          <p:spPr>
            <a:xfrm>
              <a:off x="10128322" y="4153769"/>
              <a:ext cx="1908163" cy="1021500"/>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45" name="直接连接符 44"/>
            <p:cNvCxnSpPr/>
            <p:nvPr/>
          </p:nvCxnSpPr>
          <p:spPr>
            <a:xfrm>
              <a:off x="8118488" y="5570522"/>
              <a:ext cx="2206288" cy="818579"/>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47" name="直接连接符 46"/>
            <p:cNvCxnSpPr/>
            <p:nvPr/>
          </p:nvCxnSpPr>
          <p:spPr>
            <a:xfrm flipV="1">
              <a:off x="8143144" y="4160617"/>
              <a:ext cx="1883507" cy="1409905"/>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49" name="直接连接符 48"/>
            <p:cNvCxnSpPr>
              <a:endCxn id="23" idx="3"/>
            </p:cNvCxnSpPr>
            <p:nvPr/>
          </p:nvCxnSpPr>
          <p:spPr>
            <a:xfrm flipV="1">
              <a:off x="10300352" y="5319841"/>
              <a:ext cx="1637462" cy="1126949"/>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51" name="直接连接符 50"/>
            <p:cNvCxnSpPr/>
            <p:nvPr/>
          </p:nvCxnSpPr>
          <p:spPr>
            <a:xfrm>
              <a:off x="10292397" y="6460780"/>
              <a:ext cx="574495" cy="400789"/>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53" name="直接连接符 52"/>
            <p:cNvCxnSpPr/>
            <p:nvPr/>
          </p:nvCxnSpPr>
          <p:spPr>
            <a:xfrm flipH="1">
              <a:off x="6754779" y="6485152"/>
              <a:ext cx="3569997" cy="297968"/>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56" name="直接连接符 55"/>
            <p:cNvCxnSpPr/>
            <p:nvPr/>
          </p:nvCxnSpPr>
          <p:spPr>
            <a:xfrm flipH="1">
              <a:off x="269631" y="5711956"/>
              <a:ext cx="3948416" cy="677145"/>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58" name="直接连接符 57"/>
            <p:cNvCxnSpPr/>
            <p:nvPr/>
          </p:nvCxnSpPr>
          <p:spPr>
            <a:xfrm>
              <a:off x="4190745" y="5711956"/>
              <a:ext cx="2485402" cy="1071164"/>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60" name="直接连接符 59"/>
            <p:cNvCxnSpPr/>
            <p:nvPr/>
          </p:nvCxnSpPr>
          <p:spPr>
            <a:xfrm flipH="1" flipV="1">
              <a:off x="5371035" y="4321711"/>
              <a:ext cx="1246287" cy="2443558"/>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62" name="直接连接符 61"/>
            <p:cNvCxnSpPr/>
            <p:nvPr/>
          </p:nvCxnSpPr>
          <p:spPr>
            <a:xfrm flipH="1" flipV="1">
              <a:off x="10046167" y="4133838"/>
              <a:ext cx="283229" cy="2255263"/>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grpSp>
      <p:sp>
        <p:nvSpPr>
          <p:cNvPr id="66" name="文本框 65"/>
          <p:cNvSpPr txBox="1"/>
          <p:nvPr/>
        </p:nvSpPr>
        <p:spPr>
          <a:xfrm>
            <a:off x="4532533" y="2143898"/>
            <a:ext cx="2923290" cy="518160"/>
          </a:xfrm>
          <a:prstGeom prst="rect">
            <a:avLst/>
          </a:prstGeom>
          <a:noFill/>
        </p:spPr>
        <p:txBody>
          <a:bodyPr rtlCol="0" wrap="square">
            <a:spAutoFit/>
          </a:bodyPr>
          <a:lstStyle/>
          <a:p>
            <a:pPr algn="ctr"/>
            <a:r>
              <a:rPr altLang="zh-CN" lang="en-US" sz="2800">
                <a:solidFill>
                  <a:srgbClr val="FFC000">
                    <a:lumMod val="75000"/>
                  </a:srgbClr>
                </a:solidFill>
                <a:latin charset="-122" panose="020b0503020204020204" pitchFamily="34" typeface="Microsoft YaHei UI"/>
                <a:ea charset="-122" panose="020b0503020204020204" pitchFamily="34" typeface="Microsoft YaHei UI"/>
              </a:rPr>
              <a:t>Add  Your  Title</a:t>
            </a:r>
          </a:p>
        </p:txBody>
      </p:sp>
      <p:sp>
        <p:nvSpPr>
          <p:cNvPr id="67" name="文本框 66"/>
          <p:cNvSpPr txBox="1"/>
          <p:nvPr/>
        </p:nvSpPr>
        <p:spPr>
          <a:xfrm>
            <a:off x="1765300" y="2709647"/>
            <a:ext cx="8527097" cy="822960"/>
          </a:xfrm>
          <a:prstGeom prst="rect">
            <a:avLst/>
          </a:prstGeom>
          <a:noFill/>
        </p:spPr>
        <p:txBody>
          <a:bodyPr rtlCol="0" wrap="square">
            <a:spAutoFit/>
          </a:bodyPr>
          <a:lstStyle/>
          <a:p>
            <a:pPr algn="ctr"/>
            <a:r>
              <a:rPr altLang="zh-CN" lang="en-US" sz="1600">
                <a:solidFill>
                  <a:prstClr val="white">
                    <a:lumMod val="9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 add  Your  text  here  add  Your  text  here add  Your  text  here add  Your  text  here  add  Your  text  here add  Your  text  here</a:t>
            </a:r>
          </a:p>
        </p:txBody>
      </p:sp>
      <p:sp>
        <p:nvSpPr>
          <p:cNvPr id="69" name="Freeform 411"/>
          <p:cNvSpPr>
            <a:spLocks noEditPoints="1"/>
          </p:cNvSpPr>
          <p:nvPr/>
        </p:nvSpPr>
        <p:spPr bwMode="auto">
          <a:xfrm>
            <a:off x="1998983" y="5129341"/>
            <a:ext cx="375918" cy="334602"/>
          </a:xfrm>
          <a:custGeom>
            <a:gdLst>
              <a:gd fmla="*/ 100 w 101" name="T0"/>
              <a:gd fmla="*/ 5 h 74" name="T1"/>
              <a:gd fmla="*/ 91 w 101" name="T2"/>
              <a:gd fmla="*/ 0 h 74" name="T3"/>
              <a:gd fmla="*/ 79 w 101" name="T4"/>
              <a:gd fmla="*/ 2 h 74" name="T5"/>
              <a:gd fmla="*/ 63 w 101" name="T6"/>
              <a:gd fmla="*/ 10 h 74" name="T7"/>
              <a:gd fmla="*/ 29 w 101" name="T8"/>
              <a:gd fmla="*/ 5 h 74" name="T9"/>
              <a:gd fmla="*/ 19 w 101" name="T10"/>
              <a:gd fmla="*/ 10 h 74" name="T11"/>
              <a:gd fmla="*/ 41 w 101" name="T12"/>
              <a:gd fmla="*/ 20 h 74" name="T13"/>
              <a:gd fmla="*/ 27 w 101" name="T14"/>
              <a:gd fmla="*/ 27 h 74" name="T15"/>
              <a:gd fmla="*/ 10 w 101" name="T16"/>
              <a:gd fmla="*/ 19 h 74" name="T17"/>
              <a:gd fmla="*/ 8 w 101" name="T18"/>
              <a:gd fmla="*/ 19 h 74" name="T19"/>
              <a:gd fmla="*/ 2 w 101" name="T20"/>
              <a:gd fmla="*/ 22 h 74" name="T21"/>
              <a:gd fmla="*/ 0 w 101" name="T22"/>
              <a:gd fmla="*/ 23 h 74" name="T23"/>
              <a:gd fmla="*/ 1 w 101" name="T24"/>
              <a:gd fmla="*/ 25 h 74" name="T25"/>
              <a:gd fmla="*/ 19 w 101" name="T26"/>
              <a:gd fmla="*/ 46 h 74" name="T27"/>
              <a:gd fmla="*/ 19 w 101" name="T28"/>
              <a:gd fmla="*/ 46 h 74" name="T29"/>
              <a:gd fmla="*/ 32 w 101" name="T30"/>
              <a:gd fmla="*/ 48 h 74" name="T31"/>
              <a:gd fmla="*/ 50 w 101" name="T32"/>
              <a:gd fmla="*/ 40 h 74" name="T33"/>
              <a:gd fmla="*/ 48 w 101" name="T34"/>
              <a:gd fmla="*/ 71 h 74" name="T35"/>
              <a:gd fmla="*/ 49 w 101" name="T36"/>
              <a:gd fmla="*/ 73 h 74" name="T37"/>
              <a:gd fmla="*/ 50 w 101" name="T38"/>
              <a:gd fmla="*/ 74 h 74" name="T39"/>
              <a:gd fmla="*/ 51 w 101" name="T40"/>
              <a:gd fmla="*/ 73 h 74" name="T41"/>
              <a:gd fmla="*/ 59 w 101" name="T42"/>
              <a:gd fmla="*/ 70 h 74" name="T43"/>
              <a:gd fmla="*/ 61 w 101" name="T44"/>
              <a:gd fmla="*/ 68 h 74" name="T45"/>
              <a:gd fmla="*/ 74 w 101" name="T46"/>
              <a:gd fmla="*/ 29 h 74" name="T47"/>
              <a:gd fmla="*/ 89 w 101" name="T48"/>
              <a:gd fmla="*/ 22 h 74" name="T49"/>
              <a:gd fmla="*/ 97 w 101" name="T50"/>
              <a:gd fmla="*/ 15 h 74" name="T51"/>
              <a:gd fmla="*/ 100 w 101" name="T52"/>
              <a:gd fmla="*/ 5 h 74" name="T53"/>
              <a:gd fmla="*/ 24 w 101" name="T54"/>
              <a:gd fmla="*/ 10 h 74" name="T55"/>
              <a:gd fmla="*/ 30 w 101" name="T56"/>
              <a:gd fmla="*/ 7 h 74" name="T57"/>
              <a:gd fmla="*/ 59 w 101" name="T58"/>
              <a:gd fmla="*/ 12 h 74" name="T59"/>
              <a:gd fmla="*/ 44 w 101" name="T60"/>
              <a:gd fmla="*/ 19 h 74" name="T61"/>
              <a:gd fmla="*/ 24 w 101" name="T62"/>
              <a:gd fmla="*/ 10 h 74" name="T63"/>
              <a:gd fmla="*/ 94 w 101" name="T64"/>
              <a:gd fmla="*/ 12 h 74" name="T65"/>
              <a:gd fmla="*/ 87 w 101" name="T66"/>
              <a:gd fmla="*/ 18 h 74" name="T67"/>
              <a:gd fmla="*/ 71 w 101" name="T68"/>
              <a:gd fmla="*/ 25 h 74" name="T69"/>
              <a:gd fmla="*/ 70 w 101" name="T70"/>
              <a:gd fmla="*/ 26 h 74" name="T71"/>
              <a:gd fmla="*/ 56 w 101" name="T72"/>
              <a:gd fmla="*/ 66 h 74" name="T73"/>
              <a:gd fmla="*/ 53 w 101" name="T74"/>
              <a:gd fmla="*/ 67 h 74" name="T75"/>
              <a:gd fmla="*/ 54 w 101" name="T76"/>
              <a:gd fmla="*/ 36 h 74" name="T77"/>
              <a:gd fmla="*/ 53 w 101" name="T78"/>
              <a:gd fmla="*/ 34 h 74" name="T79"/>
              <a:gd fmla="*/ 52 w 101" name="T80"/>
              <a:gd fmla="*/ 34 h 74" name="T81"/>
              <a:gd fmla="*/ 51 w 101" name="T82"/>
              <a:gd fmla="*/ 34 h 74" name="T83"/>
              <a:gd fmla="*/ 30 w 101" name="T84"/>
              <a:gd fmla="*/ 44 h 74" name="T85"/>
              <a:gd fmla="*/ 22 w 101" name="T86"/>
              <a:gd fmla="*/ 43 h 74" name="T87"/>
              <a:gd fmla="*/ 22 w 101" name="T88"/>
              <a:gd fmla="*/ 43 h 74" name="T89"/>
              <a:gd fmla="*/ 6 w 101" name="T90"/>
              <a:gd fmla="*/ 25 h 74" name="T91"/>
              <a:gd fmla="*/ 9 w 101" name="T92"/>
              <a:gd fmla="*/ 24 h 74" name="T93"/>
              <a:gd fmla="*/ 27 w 101" name="T94"/>
              <a:gd fmla="*/ 31 h 74" name="T95"/>
              <a:gd fmla="*/ 29 w 101" name="T96"/>
              <a:gd fmla="*/ 31 h 74" name="T97"/>
              <a:gd fmla="*/ 81 w 101" name="T98"/>
              <a:gd fmla="*/ 7 h 74" name="T99"/>
              <a:gd fmla="*/ 91 w 101" name="T100"/>
              <a:gd fmla="*/ 4 h 74" name="T101"/>
              <a:gd fmla="*/ 96 w 101" name="T102"/>
              <a:gd fmla="*/ 7 h 74" name="T103"/>
              <a:gd fmla="*/ 94 w 101" name="T104"/>
              <a:gd fmla="*/ 12 h 7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4" w="100">
                <a:moveTo>
                  <a:pt x="100" y="5"/>
                </a:moveTo>
                <a:cubicBezTo>
                  <a:pt x="99" y="2"/>
                  <a:pt x="96" y="0"/>
                  <a:pt x="91" y="0"/>
                </a:cubicBezTo>
                <a:cubicBezTo>
                  <a:pt x="87" y="0"/>
                  <a:pt x="82" y="1"/>
                  <a:pt x="79" y="2"/>
                </a:cubicBezTo>
                <a:cubicBezTo>
                  <a:pt x="63" y="10"/>
                  <a:pt x="63" y="10"/>
                  <a:pt x="63" y="10"/>
                </a:cubicBezTo>
                <a:cubicBezTo>
                  <a:pt x="29" y="5"/>
                  <a:pt x="29" y="5"/>
                  <a:pt x="29" y="5"/>
                </a:cubicBezTo>
                <a:cubicBezTo>
                  <a:pt x="19" y="10"/>
                  <a:pt x="19" y="10"/>
                  <a:pt x="19" y="10"/>
                </a:cubicBezTo>
                <a:cubicBezTo>
                  <a:pt x="41" y="20"/>
                  <a:pt x="41" y="20"/>
                  <a:pt x="41" y="20"/>
                </a:cubicBezTo>
                <a:cubicBezTo>
                  <a:pt x="27" y="27"/>
                  <a:pt x="27" y="27"/>
                  <a:pt x="27" y="27"/>
                </a:cubicBezTo>
                <a:cubicBezTo>
                  <a:pt x="10" y="19"/>
                  <a:pt x="10" y="19"/>
                  <a:pt x="10" y="19"/>
                </a:cubicBezTo>
                <a:cubicBezTo>
                  <a:pt x="9" y="19"/>
                  <a:pt x="8" y="19"/>
                  <a:pt x="8" y="19"/>
                </a:cubicBezTo>
                <a:cubicBezTo>
                  <a:pt x="2" y="22"/>
                  <a:pt x="2" y="22"/>
                  <a:pt x="2" y="22"/>
                </a:cubicBezTo>
                <a:cubicBezTo>
                  <a:pt x="1" y="22"/>
                  <a:pt x="0" y="23"/>
                  <a:pt x="0" y="23"/>
                </a:cubicBezTo>
                <a:cubicBezTo>
                  <a:pt x="0" y="24"/>
                  <a:pt x="0" y="25"/>
                  <a:pt x="1" y="25"/>
                </a:cubicBezTo>
                <a:cubicBezTo>
                  <a:pt x="19" y="46"/>
                  <a:pt x="19" y="46"/>
                  <a:pt x="19" y="46"/>
                </a:cubicBezTo>
                <a:cubicBezTo>
                  <a:pt x="19" y="46"/>
                  <a:pt x="19" y="46"/>
                  <a:pt x="19" y="46"/>
                </a:cubicBezTo>
                <a:cubicBezTo>
                  <a:pt x="23" y="50"/>
                  <a:pt x="28" y="50"/>
                  <a:pt x="32" y="48"/>
                </a:cubicBezTo>
                <a:cubicBezTo>
                  <a:pt x="50" y="40"/>
                  <a:pt x="50" y="40"/>
                  <a:pt x="50" y="40"/>
                </a:cubicBezTo>
                <a:cubicBezTo>
                  <a:pt x="48" y="71"/>
                  <a:pt x="48" y="71"/>
                  <a:pt x="48" y="71"/>
                </a:cubicBezTo>
                <a:cubicBezTo>
                  <a:pt x="48" y="72"/>
                  <a:pt x="48" y="73"/>
                  <a:pt x="49" y="73"/>
                </a:cubicBezTo>
                <a:cubicBezTo>
                  <a:pt x="49" y="73"/>
                  <a:pt x="50" y="74"/>
                  <a:pt x="50" y="74"/>
                </a:cubicBezTo>
                <a:cubicBezTo>
                  <a:pt x="51" y="74"/>
                  <a:pt x="51" y="73"/>
                  <a:pt x="51" y="73"/>
                </a:cubicBezTo>
                <a:cubicBezTo>
                  <a:pt x="59" y="70"/>
                  <a:pt x="59" y="70"/>
                  <a:pt x="59" y="70"/>
                </a:cubicBezTo>
                <a:cubicBezTo>
                  <a:pt x="60" y="69"/>
                  <a:pt x="60" y="69"/>
                  <a:pt x="61" y="68"/>
                </a:cubicBezTo>
                <a:cubicBezTo>
                  <a:pt x="74" y="29"/>
                  <a:pt x="74" y="29"/>
                  <a:pt x="74" y="29"/>
                </a:cubicBezTo>
                <a:cubicBezTo>
                  <a:pt x="89" y="22"/>
                  <a:pt x="89" y="22"/>
                  <a:pt x="89" y="22"/>
                </a:cubicBezTo>
                <a:cubicBezTo>
                  <a:pt x="91" y="21"/>
                  <a:pt x="94" y="19"/>
                  <a:pt x="97" y="15"/>
                </a:cubicBezTo>
                <a:cubicBezTo>
                  <a:pt x="101" y="11"/>
                  <a:pt x="101" y="7"/>
                  <a:pt x="100" y="5"/>
                </a:cubicBezTo>
                <a:close/>
                <a:moveTo>
                  <a:pt x="24" y="10"/>
                </a:moveTo>
                <a:cubicBezTo>
                  <a:pt x="30" y="7"/>
                  <a:pt x="30" y="7"/>
                  <a:pt x="30" y="7"/>
                </a:cubicBezTo>
                <a:cubicBezTo>
                  <a:pt x="59" y="12"/>
                  <a:pt x="59" y="12"/>
                  <a:pt x="59" y="12"/>
                </a:cubicBezTo>
                <a:cubicBezTo>
                  <a:pt x="44" y="19"/>
                  <a:pt x="44" y="19"/>
                  <a:pt x="44" y="19"/>
                </a:cubicBezTo>
                <a:lnTo>
                  <a:pt x="24" y="10"/>
                </a:lnTo>
                <a:close/>
                <a:moveTo>
                  <a:pt x="94" y="12"/>
                </a:moveTo>
                <a:cubicBezTo>
                  <a:pt x="91" y="15"/>
                  <a:pt x="89" y="17"/>
                  <a:pt x="87" y="18"/>
                </a:cubicBezTo>
                <a:cubicBezTo>
                  <a:pt x="71" y="25"/>
                  <a:pt x="71" y="25"/>
                  <a:pt x="71" y="25"/>
                </a:cubicBezTo>
                <a:cubicBezTo>
                  <a:pt x="71" y="25"/>
                  <a:pt x="70" y="26"/>
                  <a:pt x="70" y="26"/>
                </a:cubicBezTo>
                <a:cubicBezTo>
                  <a:pt x="56" y="66"/>
                  <a:pt x="56" y="66"/>
                  <a:pt x="56" y="66"/>
                </a:cubicBezTo>
                <a:cubicBezTo>
                  <a:pt x="53" y="67"/>
                  <a:pt x="53" y="67"/>
                  <a:pt x="53" y="67"/>
                </a:cubicBezTo>
                <a:cubicBezTo>
                  <a:pt x="54" y="36"/>
                  <a:pt x="54" y="36"/>
                  <a:pt x="54" y="36"/>
                </a:cubicBezTo>
                <a:cubicBezTo>
                  <a:pt x="54" y="36"/>
                  <a:pt x="54" y="35"/>
                  <a:pt x="53" y="34"/>
                </a:cubicBezTo>
                <a:cubicBezTo>
                  <a:pt x="53" y="34"/>
                  <a:pt x="53" y="34"/>
                  <a:pt x="52" y="34"/>
                </a:cubicBezTo>
                <a:cubicBezTo>
                  <a:pt x="52" y="34"/>
                  <a:pt x="51" y="34"/>
                  <a:pt x="51" y="34"/>
                </a:cubicBezTo>
                <a:cubicBezTo>
                  <a:pt x="30" y="44"/>
                  <a:pt x="30" y="44"/>
                  <a:pt x="30" y="44"/>
                </a:cubicBezTo>
                <a:cubicBezTo>
                  <a:pt x="27" y="45"/>
                  <a:pt x="24" y="45"/>
                  <a:pt x="22" y="43"/>
                </a:cubicBezTo>
                <a:cubicBezTo>
                  <a:pt x="22" y="43"/>
                  <a:pt x="22" y="43"/>
                  <a:pt x="22" y="43"/>
                </a:cubicBezTo>
                <a:cubicBezTo>
                  <a:pt x="6" y="25"/>
                  <a:pt x="6" y="25"/>
                  <a:pt x="6" y="25"/>
                </a:cubicBezTo>
                <a:cubicBezTo>
                  <a:pt x="9" y="24"/>
                  <a:pt x="9" y="24"/>
                  <a:pt x="9" y="24"/>
                </a:cubicBezTo>
                <a:cubicBezTo>
                  <a:pt x="27" y="31"/>
                  <a:pt x="27" y="31"/>
                  <a:pt x="27" y="31"/>
                </a:cubicBezTo>
                <a:cubicBezTo>
                  <a:pt x="27" y="32"/>
                  <a:pt x="28" y="32"/>
                  <a:pt x="29" y="31"/>
                </a:cubicBezTo>
                <a:cubicBezTo>
                  <a:pt x="81" y="7"/>
                  <a:pt x="81" y="7"/>
                  <a:pt x="81" y="7"/>
                </a:cubicBezTo>
                <a:cubicBezTo>
                  <a:pt x="84" y="6"/>
                  <a:pt x="88" y="4"/>
                  <a:pt x="91" y="4"/>
                </a:cubicBezTo>
                <a:cubicBezTo>
                  <a:pt x="95" y="4"/>
                  <a:pt x="95" y="6"/>
                  <a:pt x="96" y="7"/>
                </a:cubicBezTo>
                <a:cubicBezTo>
                  <a:pt x="97" y="9"/>
                  <a:pt x="95" y="11"/>
                  <a:pt x="94" y="12"/>
                </a:cubicBezTo>
                <a:close/>
              </a:path>
            </a:pathLst>
          </a:custGeom>
          <a:solidFill>
            <a:srgbClr val="FFC617"/>
          </a:solidFill>
          <a:ln>
            <a:solidFill>
              <a:srgbClr val="FFC617"/>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nvGrpSpPr>
          <p:cNvPr id="70" name="组合 69"/>
          <p:cNvGrpSpPr/>
          <p:nvPr/>
        </p:nvGrpSpPr>
        <p:grpSpPr>
          <a:xfrm>
            <a:off x="6348376" y="6586753"/>
            <a:ext cx="592137" cy="357090"/>
            <a:chOff x="1688273" y="4342932"/>
            <a:chExt cx="715660" cy="431581"/>
          </a:xfrm>
          <a:solidFill>
            <a:srgbClr val="FFC617"/>
          </a:solidFill>
        </p:grpSpPr>
        <p:sp>
          <p:nvSpPr>
            <p:cNvPr id="71" name="Freeform 304"/>
            <p:cNvSpPr>
              <a:spLocks noEditPoints="1"/>
            </p:cNvSpPr>
            <p:nvPr/>
          </p:nvSpPr>
          <p:spPr bwMode="auto">
            <a:xfrm>
              <a:off x="1759292" y="4416684"/>
              <a:ext cx="431581" cy="152966"/>
            </a:xfrm>
            <a:custGeom>
              <a:gdLst>
                <a:gd fmla="*/ 52 w 53" name="T0"/>
                <a:gd fmla="*/ 0 h 19" name="T1"/>
                <a:gd fmla="*/ 39 w 53" name="T2"/>
                <a:gd fmla="*/ 0 h 19" name="T3"/>
                <a:gd fmla="*/ 26 w 53" name="T4"/>
                <a:gd fmla="*/ 0 h 19" name="T5"/>
                <a:gd fmla="*/ 14 w 53" name="T6"/>
                <a:gd fmla="*/ 0 h 19" name="T7"/>
                <a:gd fmla="*/ 1 w 53" name="T8"/>
                <a:gd fmla="*/ 0 h 19" name="T9"/>
                <a:gd fmla="*/ 0 w 53" name="T10"/>
                <a:gd fmla="*/ 1 h 19" name="T11"/>
                <a:gd fmla="*/ 0 w 53" name="T12"/>
                <a:gd fmla="*/ 18 h 19" name="T13"/>
                <a:gd fmla="*/ 1 w 53" name="T14"/>
                <a:gd fmla="*/ 19 h 19" name="T15"/>
                <a:gd fmla="*/ 14 w 53" name="T16"/>
                <a:gd fmla="*/ 19 h 19" name="T17"/>
                <a:gd fmla="*/ 26 w 53" name="T18"/>
                <a:gd fmla="*/ 19 h 19" name="T19"/>
                <a:gd fmla="*/ 39 w 53" name="T20"/>
                <a:gd fmla="*/ 19 h 19" name="T21"/>
                <a:gd fmla="*/ 52 w 53" name="T22"/>
                <a:gd fmla="*/ 19 h 19" name="T23"/>
                <a:gd fmla="*/ 53 w 53" name="T24"/>
                <a:gd fmla="*/ 18 h 19" name="T25"/>
                <a:gd fmla="*/ 53 w 53" name="T26"/>
                <a:gd fmla="*/ 1 h 19" name="T27"/>
                <a:gd fmla="*/ 52 w 53" name="T28"/>
                <a:gd fmla="*/ 0 h 19" name="T29"/>
                <a:gd fmla="*/ 12 w 53" name="T30"/>
                <a:gd fmla="*/ 17 h 19" name="T31"/>
                <a:gd fmla="*/ 2 w 53" name="T32"/>
                <a:gd fmla="*/ 17 h 19" name="T33"/>
                <a:gd fmla="*/ 2 w 53" name="T34"/>
                <a:gd fmla="*/ 2 h 19" name="T35"/>
                <a:gd fmla="*/ 12 w 53" name="T36"/>
                <a:gd fmla="*/ 2 h 19" name="T37"/>
                <a:gd fmla="*/ 12 w 53" name="T38"/>
                <a:gd fmla="*/ 17 h 19" name="T39"/>
                <a:gd fmla="*/ 25 w 53" name="T40"/>
                <a:gd fmla="*/ 17 h 19" name="T41"/>
                <a:gd fmla="*/ 15 w 53" name="T42"/>
                <a:gd fmla="*/ 17 h 19" name="T43"/>
                <a:gd fmla="*/ 15 w 53" name="T44"/>
                <a:gd fmla="*/ 2 h 19" name="T45"/>
                <a:gd fmla="*/ 25 w 53" name="T46"/>
                <a:gd fmla="*/ 2 h 19" name="T47"/>
                <a:gd fmla="*/ 25 w 53" name="T48"/>
                <a:gd fmla="*/ 17 h 19" name="T49"/>
                <a:gd fmla="*/ 38 w 53" name="T50"/>
                <a:gd fmla="*/ 17 h 19" name="T51"/>
                <a:gd fmla="*/ 27 w 53" name="T52"/>
                <a:gd fmla="*/ 17 h 19" name="T53"/>
                <a:gd fmla="*/ 27 w 53" name="T54"/>
                <a:gd fmla="*/ 2 h 19" name="T55"/>
                <a:gd fmla="*/ 38 w 53" name="T56"/>
                <a:gd fmla="*/ 2 h 19" name="T57"/>
                <a:gd fmla="*/ 38 w 53" name="T58"/>
                <a:gd fmla="*/ 17 h 19" name="T59"/>
                <a:gd fmla="*/ 51 w 53" name="T60"/>
                <a:gd fmla="*/ 17 h 19" name="T61"/>
                <a:gd fmla="*/ 40 w 53" name="T62"/>
                <a:gd fmla="*/ 17 h 19" name="T63"/>
                <a:gd fmla="*/ 40 w 53" name="T64"/>
                <a:gd fmla="*/ 2 h 19" name="T65"/>
                <a:gd fmla="*/ 51 w 53" name="T66"/>
                <a:gd fmla="*/ 2 h 19" name="T67"/>
                <a:gd fmla="*/ 51 w 53" name="T68"/>
                <a:gd fmla="*/ 17 h 1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 w="52">
                  <a:moveTo>
                    <a:pt x="52" y="0"/>
                  </a:moveTo>
                  <a:cubicBezTo>
                    <a:pt x="39" y="0"/>
                    <a:pt x="39" y="0"/>
                    <a:pt x="39" y="0"/>
                  </a:cubicBezTo>
                  <a:cubicBezTo>
                    <a:pt x="26" y="0"/>
                    <a:pt x="26" y="0"/>
                    <a:pt x="26" y="0"/>
                  </a:cubicBezTo>
                  <a:cubicBezTo>
                    <a:pt x="14" y="0"/>
                    <a:pt x="14" y="0"/>
                    <a:pt x="14" y="0"/>
                  </a:cubicBezTo>
                  <a:cubicBezTo>
                    <a:pt x="1" y="0"/>
                    <a:pt x="1" y="0"/>
                    <a:pt x="1" y="0"/>
                  </a:cubicBezTo>
                  <a:cubicBezTo>
                    <a:pt x="0" y="0"/>
                    <a:pt x="0" y="0"/>
                    <a:pt x="0" y="1"/>
                  </a:cubicBezTo>
                  <a:cubicBezTo>
                    <a:pt x="0" y="18"/>
                    <a:pt x="0" y="18"/>
                    <a:pt x="0" y="18"/>
                  </a:cubicBezTo>
                  <a:cubicBezTo>
                    <a:pt x="0" y="18"/>
                    <a:pt x="0" y="19"/>
                    <a:pt x="1" y="19"/>
                  </a:cubicBezTo>
                  <a:cubicBezTo>
                    <a:pt x="14" y="19"/>
                    <a:pt x="14" y="19"/>
                    <a:pt x="14" y="19"/>
                  </a:cubicBezTo>
                  <a:cubicBezTo>
                    <a:pt x="26" y="19"/>
                    <a:pt x="26" y="19"/>
                    <a:pt x="26" y="19"/>
                  </a:cubicBezTo>
                  <a:cubicBezTo>
                    <a:pt x="39" y="19"/>
                    <a:pt x="39" y="19"/>
                    <a:pt x="39" y="19"/>
                  </a:cubicBezTo>
                  <a:cubicBezTo>
                    <a:pt x="52" y="19"/>
                    <a:pt x="52" y="19"/>
                    <a:pt x="52" y="19"/>
                  </a:cubicBezTo>
                  <a:cubicBezTo>
                    <a:pt x="52" y="19"/>
                    <a:pt x="53" y="18"/>
                    <a:pt x="53" y="18"/>
                  </a:cubicBezTo>
                  <a:cubicBezTo>
                    <a:pt x="53" y="1"/>
                    <a:pt x="53" y="1"/>
                    <a:pt x="53" y="1"/>
                  </a:cubicBezTo>
                  <a:cubicBezTo>
                    <a:pt x="53" y="0"/>
                    <a:pt x="52" y="0"/>
                    <a:pt x="52" y="0"/>
                  </a:cubicBezTo>
                  <a:close/>
                  <a:moveTo>
                    <a:pt x="12" y="17"/>
                  </a:moveTo>
                  <a:cubicBezTo>
                    <a:pt x="2" y="17"/>
                    <a:pt x="2" y="17"/>
                    <a:pt x="2" y="17"/>
                  </a:cubicBezTo>
                  <a:cubicBezTo>
                    <a:pt x="2" y="2"/>
                    <a:pt x="2" y="2"/>
                    <a:pt x="2" y="2"/>
                  </a:cubicBezTo>
                  <a:cubicBezTo>
                    <a:pt x="12" y="2"/>
                    <a:pt x="12" y="2"/>
                    <a:pt x="12" y="2"/>
                  </a:cubicBezTo>
                  <a:lnTo>
                    <a:pt x="12" y="17"/>
                  </a:lnTo>
                  <a:close/>
                  <a:moveTo>
                    <a:pt x="25" y="17"/>
                  </a:moveTo>
                  <a:cubicBezTo>
                    <a:pt x="15" y="17"/>
                    <a:pt x="15" y="17"/>
                    <a:pt x="15" y="17"/>
                  </a:cubicBezTo>
                  <a:cubicBezTo>
                    <a:pt x="15" y="2"/>
                    <a:pt x="15" y="2"/>
                    <a:pt x="15" y="2"/>
                  </a:cubicBezTo>
                  <a:cubicBezTo>
                    <a:pt x="25" y="2"/>
                    <a:pt x="25" y="2"/>
                    <a:pt x="25" y="2"/>
                  </a:cubicBezTo>
                  <a:lnTo>
                    <a:pt x="25" y="17"/>
                  </a:lnTo>
                  <a:close/>
                  <a:moveTo>
                    <a:pt x="38" y="17"/>
                  </a:moveTo>
                  <a:cubicBezTo>
                    <a:pt x="27" y="17"/>
                    <a:pt x="27" y="17"/>
                    <a:pt x="27" y="17"/>
                  </a:cubicBezTo>
                  <a:cubicBezTo>
                    <a:pt x="27" y="2"/>
                    <a:pt x="27" y="2"/>
                    <a:pt x="27" y="2"/>
                  </a:cubicBezTo>
                  <a:cubicBezTo>
                    <a:pt x="38" y="2"/>
                    <a:pt x="38" y="2"/>
                    <a:pt x="38" y="2"/>
                  </a:cubicBezTo>
                  <a:lnTo>
                    <a:pt x="38" y="17"/>
                  </a:lnTo>
                  <a:close/>
                  <a:moveTo>
                    <a:pt x="51" y="17"/>
                  </a:moveTo>
                  <a:cubicBezTo>
                    <a:pt x="40" y="17"/>
                    <a:pt x="40" y="17"/>
                    <a:pt x="40" y="17"/>
                  </a:cubicBezTo>
                  <a:cubicBezTo>
                    <a:pt x="40" y="2"/>
                    <a:pt x="40" y="2"/>
                    <a:pt x="40" y="2"/>
                  </a:cubicBezTo>
                  <a:cubicBezTo>
                    <a:pt x="51" y="2"/>
                    <a:pt x="51" y="2"/>
                    <a:pt x="51" y="2"/>
                  </a:cubicBezTo>
                  <a:lnTo>
                    <a:pt x="51" y="17"/>
                  </a:lnTo>
                  <a:close/>
                </a:path>
              </a:pathLst>
            </a:custGeom>
            <a:grpFill/>
            <a:ln>
              <a:solidFill>
                <a:srgbClr val="FFC617"/>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2" name="Freeform 305"/>
            <p:cNvSpPr>
              <a:spLocks noEditPoints="1"/>
            </p:cNvSpPr>
            <p:nvPr/>
          </p:nvSpPr>
          <p:spPr bwMode="auto">
            <a:xfrm>
              <a:off x="2215457" y="4416684"/>
              <a:ext cx="81946" cy="226718"/>
            </a:xfrm>
            <a:custGeom>
              <a:gdLst>
                <a:gd fmla="*/ 7 w 10" name="T0"/>
                <a:gd fmla="*/ 1 h 28" name="T1"/>
                <a:gd fmla="*/ 5 w 10" name="T2"/>
                <a:gd fmla="*/ 0 h 28" name="T3"/>
                <a:gd fmla="*/ 1 w 10" name="T4"/>
                <a:gd fmla="*/ 0 h 28" name="T5"/>
                <a:gd fmla="*/ 0 w 10" name="T6"/>
                <a:gd fmla="*/ 1 h 28" name="T7"/>
                <a:gd fmla="*/ 0 w 10" name="T8"/>
                <a:gd fmla="*/ 18 h 28" name="T9"/>
                <a:gd fmla="*/ 0 w 10" name="T10"/>
                <a:gd fmla="*/ 23 h 28" name="T11"/>
                <a:gd fmla="*/ 0 w 10" name="T12"/>
                <a:gd fmla="*/ 24 h 28" name="T13"/>
                <a:gd fmla="*/ 4 w 10" name="T14"/>
                <a:gd fmla="*/ 28 h 28" name="T15"/>
                <a:gd fmla="*/ 5 w 10" name="T16"/>
                <a:gd fmla="*/ 28 h 28" name="T17"/>
                <a:gd fmla="*/ 9 w 10" name="T18"/>
                <a:gd fmla="*/ 28 h 28" name="T19"/>
                <a:gd fmla="*/ 9 w 10" name="T20"/>
                <a:gd fmla="*/ 28 h 28" name="T21"/>
                <a:gd fmla="*/ 10 w 10" name="T22"/>
                <a:gd fmla="*/ 27 h 28" name="T23"/>
                <a:gd fmla="*/ 9 w 10" name="T24"/>
                <a:gd fmla="*/ 18 h 28" name="T25"/>
                <a:gd fmla="*/ 7 w 10" name="T26"/>
                <a:gd fmla="*/ 1 h 28" name="T27"/>
                <a:gd fmla="*/ 2 w 10" name="T28"/>
                <a:gd fmla="*/ 2 h 28" name="T29"/>
                <a:gd fmla="*/ 5 w 10" name="T30"/>
                <a:gd fmla="*/ 2 h 28" name="T31"/>
                <a:gd fmla="*/ 6 w 10" name="T32"/>
                <a:gd fmla="*/ 17 h 28" name="T33"/>
                <a:gd fmla="*/ 2 w 10" name="T34"/>
                <a:gd fmla="*/ 17 h 28" name="T35"/>
                <a:gd fmla="*/ 2 w 10" name="T36"/>
                <a:gd fmla="*/ 2 h 28" name="T37"/>
                <a:gd fmla="*/ 5 w 10" name="T38"/>
                <a:gd fmla="*/ 26 h 28" name="T39"/>
                <a:gd fmla="*/ 2 w 10" name="T40"/>
                <a:gd fmla="*/ 23 h 28" name="T41"/>
                <a:gd fmla="*/ 2 w 10" name="T42"/>
                <a:gd fmla="*/ 19 h 28" name="T43"/>
                <a:gd fmla="*/ 7 w 10" name="T44"/>
                <a:gd fmla="*/ 19 h 28" name="T45"/>
                <a:gd fmla="*/ 7 w 10" name="T46"/>
                <a:gd fmla="*/ 26 h 28" name="T47"/>
                <a:gd fmla="*/ 5 w 10" name="T48"/>
                <a:gd fmla="*/ 26 h 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10">
                  <a:moveTo>
                    <a:pt x="7" y="1"/>
                  </a:moveTo>
                  <a:cubicBezTo>
                    <a:pt x="6" y="0"/>
                    <a:pt x="6" y="0"/>
                    <a:pt x="5" y="0"/>
                  </a:cubicBezTo>
                  <a:cubicBezTo>
                    <a:pt x="1" y="0"/>
                    <a:pt x="1" y="0"/>
                    <a:pt x="1" y="0"/>
                  </a:cubicBezTo>
                  <a:cubicBezTo>
                    <a:pt x="1" y="0"/>
                    <a:pt x="0" y="0"/>
                    <a:pt x="0" y="1"/>
                  </a:cubicBezTo>
                  <a:cubicBezTo>
                    <a:pt x="0" y="18"/>
                    <a:pt x="0" y="18"/>
                    <a:pt x="0" y="18"/>
                  </a:cubicBezTo>
                  <a:cubicBezTo>
                    <a:pt x="0" y="23"/>
                    <a:pt x="0" y="23"/>
                    <a:pt x="0" y="23"/>
                  </a:cubicBezTo>
                  <a:cubicBezTo>
                    <a:pt x="0" y="24"/>
                    <a:pt x="0" y="24"/>
                    <a:pt x="0" y="24"/>
                  </a:cubicBezTo>
                  <a:cubicBezTo>
                    <a:pt x="4" y="28"/>
                    <a:pt x="4" y="28"/>
                    <a:pt x="4" y="28"/>
                  </a:cubicBezTo>
                  <a:cubicBezTo>
                    <a:pt x="4" y="28"/>
                    <a:pt x="5" y="28"/>
                    <a:pt x="5" y="28"/>
                  </a:cubicBezTo>
                  <a:cubicBezTo>
                    <a:pt x="9" y="28"/>
                    <a:pt x="9" y="28"/>
                    <a:pt x="9" y="28"/>
                  </a:cubicBezTo>
                  <a:cubicBezTo>
                    <a:pt x="9" y="28"/>
                    <a:pt x="9" y="28"/>
                    <a:pt x="9" y="28"/>
                  </a:cubicBezTo>
                  <a:cubicBezTo>
                    <a:pt x="10" y="28"/>
                    <a:pt x="10" y="28"/>
                    <a:pt x="10" y="27"/>
                  </a:cubicBezTo>
                  <a:cubicBezTo>
                    <a:pt x="9" y="18"/>
                    <a:pt x="9" y="18"/>
                    <a:pt x="9" y="18"/>
                  </a:cubicBezTo>
                  <a:lnTo>
                    <a:pt x="7" y="1"/>
                  </a:lnTo>
                  <a:close/>
                  <a:moveTo>
                    <a:pt x="2" y="2"/>
                  </a:moveTo>
                  <a:cubicBezTo>
                    <a:pt x="5" y="2"/>
                    <a:pt x="5" y="2"/>
                    <a:pt x="5" y="2"/>
                  </a:cubicBezTo>
                  <a:cubicBezTo>
                    <a:pt x="6" y="17"/>
                    <a:pt x="6" y="17"/>
                    <a:pt x="6" y="17"/>
                  </a:cubicBezTo>
                  <a:cubicBezTo>
                    <a:pt x="2" y="17"/>
                    <a:pt x="2" y="17"/>
                    <a:pt x="2" y="17"/>
                  </a:cubicBezTo>
                  <a:lnTo>
                    <a:pt x="2" y="2"/>
                  </a:lnTo>
                  <a:close/>
                  <a:moveTo>
                    <a:pt x="5" y="26"/>
                  </a:moveTo>
                  <a:cubicBezTo>
                    <a:pt x="2" y="23"/>
                    <a:pt x="2" y="23"/>
                    <a:pt x="2" y="23"/>
                  </a:cubicBezTo>
                  <a:cubicBezTo>
                    <a:pt x="2" y="19"/>
                    <a:pt x="2" y="19"/>
                    <a:pt x="2" y="19"/>
                  </a:cubicBezTo>
                  <a:cubicBezTo>
                    <a:pt x="7" y="19"/>
                    <a:pt x="7" y="19"/>
                    <a:pt x="7" y="19"/>
                  </a:cubicBezTo>
                  <a:cubicBezTo>
                    <a:pt x="7" y="26"/>
                    <a:pt x="7" y="26"/>
                    <a:pt x="7" y="26"/>
                  </a:cubicBezTo>
                  <a:lnTo>
                    <a:pt x="5" y="26"/>
                  </a:lnTo>
                  <a:close/>
                </a:path>
              </a:pathLst>
            </a:custGeom>
            <a:grpFill/>
            <a:ln>
              <a:solidFill>
                <a:srgbClr val="FFC617"/>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3" name="Freeform 306"/>
            <p:cNvSpPr>
              <a:spLocks noEditPoints="1"/>
            </p:cNvSpPr>
            <p:nvPr/>
          </p:nvSpPr>
          <p:spPr bwMode="auto">
            <a:xfrm>
              <a:off x="1688273" y="4342932"/>
              <a:ext cx="715660" cy="431581"/>
            </a:xfrm>
            <a:custGeom>
              <a:gdLst>
                <a:gd fmla="*/ 79 w 88" name="T0"/>
                <a:gd fmla="*/ 5 h 53" name="T1"/>
                <a:gd fmla="*/ 71 w 88" name="T2"/>
                <a:gd fmla="*/ 0 h 53" name="T3"/>
                <a:gd fmla="*/ 0 w 88" name="T4"/>
                <a:gd fmla="*/ 10 h 53" name="T5"/>
                <a:gd fmla="*/ 3 w 88" name="T6"/>
                <a:gd fmla="*/ 11 h 53" name="T7"/>
                <a:gd fmla="*/ 0 w 88" name="T8"/>
                <a:gd fmla="*/ 26 h 53" name="T9"/>
                <a:gd fmla="*/ 0 w 88" name="T10"/>
                <a:gd fmla="*/ 28 h 53" name="T11"/>
                <a:gd fmla="*/ 2 w 88" name="T12"/>
                <a:gd fmla="*/ 47 h 53" name="T13"/>
                <a:gd fmla="*/ 18 w 88" name="T14"/>
                <a:gd fmla="*/ 53 h 53" name="T15"/>
                <a:gd fmla="*/ 54 w 88" name="T16"/>
                <a:gd fmla="*/ 47 h 53" name="T17"/>
                <a:gd fmla="*/ 69 w 88" name="T18"/>
                <a:gd fmla="*/ 47 h 53" name="T19"/>
                <a:gd fmla="*/ 85 w 88" name="T20"/>
                <a:gd fmla="*/ 46 h 53" name="T21"/>
                <a:gd fmla="*/ 85 w 88" name="T22"/>
                <a:gd fmla="*/ 35 h 53" name="T23"/>
                <a:gd fmla="*/ 85 w 88" name="T24"/>
                <a:gd fmla="*/ 34 h 53" name="T25"/>
                <a:gd fmla="*/ 80 w 88" name="T26"/>
                <a:gd fmla="*/ 33 h 53" name="T27"/>
                <a:gd fmla="*/ 81 w 88" name="T28"/>
                <a:gd fmla="*/ 11 h 53" name="T29"/>
                <a:gd fmla="*/ 81 w 88" name="T30"/>
                <a:gd fmla="*/ 8 h 53" name="T31"/>
                <a:gd fmla="*/ 84 w 88" name="T32"/>
                <a:gd fmla="*/ 16 h 53" name="T33"/>
                <a:gd fmla="*/ 86 w 88" name="T34"/>
                <a:gd fmla="*/ 27 h 53" name="T35"/>
                <a:gd fmla="*/ 88 w 88" name="T36"/>
                <a:gd fmla="*/ 16 h 53" name="T37"/>
                <a:gd fmla="*/ 18 w 88" name="T38"/>
                <a:gd fmla="*/ 51 h 53" name="T39"/>
                <a:gd fmla="*/ 18 w 88" name="T40"/>
                <a:gd fmla="*/ 40 h 53" name="T41"/>
                <a:gd fmla="*/ 18 w 88" name="T42"/>
                <a:gd fmla="*/ 51 h 53" name="T43"/>
                <a:gd fmla="*/ 56 w 88" name="T44"/>
                <a:gd fmla="*/ 45 h 53" name="T45"/>
                <a:gd fmla="*/ 67 w 88" name="T46"/>
                <a:gd fmla="*/ 45 h 53" name="T47"/>
                <a:gd fmla="*/ 78 w 88" name="T48"/>
                <a:gd fmla="*/ 34 h 53" name="T49"/>
                <a:gd fmla="*/ 80 w 88" name="T50"/>
                <a:gd fmla="*/ 35 h 53" name="T51"/>
                <a:gd fmla="*/ 80 w 88" name="T52"/>
                <a:gd fmla="*/ 35 h 53" name="T53"/>
                <a:gd fmla="*/ 69 w 88" name="T54"/>
                <a:gd fmla="*/ 42 h 53" name="T55"/>
                <a:gd fmla="*/ 55 w 88" name="T56"/>
                <a:gd fmla="*/ 42 h 53" name="T57"/>
                <a:gd fmla="*/ 18 w 88" name="T58"/>
                <a:gd fmla="*/ 37 h 53" name="T59"/>
                <a:gd fmla="*/ 4 w 88" name="T60"/>
                <a:gd fmla="*/ 42 h 53" name="T61"/>
                <a:gd fmla="*/ 4 w 88" name="T62"/>
                <a:gd fmla="*/ 28 h 53" name="T63"/>
                <a:gd fmla="*/ 5 w 88" name="T64"/>
                <a:gd fmla="*/ 10 h 53" name="T65"/>
                <a:gd fmla="*/ 9 w 88" name="T66"/>
                <a:gd fmla="*/ 5 h 53" name="T67"/>
                <a:gd fmla="*/ 76 w 88" name="T68"/>
                <a:gd fmla="*/ 9 h 53" name="T69"/>
                <a:gd fmla="*/ 75 w 88" name="T70"/>
                <a:gd fmla="*/ 9 h 53" name="T71"/>
                <a:gd fmla="*/ 78 w 88" name="T72"/>
                <a:gd fmla="*/ 34 h 5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2" w="88">
                  <a:moveTo>
                    <a:pt x="87" y="14"/>
                  </a:moveTo>
                  <a:cubicBezTo>
                    <a:pt x="86" y="9"/>
                    <a:pt x="83" y="5"/>
                    <a:pt x="79" y="5"/>
                  </a:cubicBezTo>
                  <a:cubicBezTo>
                    <a:pt x="79" y="5"/>
                    <a:pt x="79" y="5"/>
                    <a:pt x="79" y="5"/>
                  </a:cubicBezTo>
                  <a:cubicBezTo>
                    <a:pt x="77" y="2"/>
                    <a:pt x="74" y="0"/>
                    <a:pt x="71" y="0"/>
                  </a:cubicBezTo>
                  <a:cubicBezTo>
                    <a:pt x="9" y="0"/>
                    <a:pt x="9" y="0"/>
                    <a:pt x="9" y="0"/>
                  </a:cubicBezTo>
                  <a:cubicBezTo>
                    <a:pt x="4" y="0"/>
                    <a:pt x="1" y="4"/>
                    <a:pt x="0" y="10"/>
                  </a:cubicBezTo>
                  <a:cubicBezTo>
                    <a:pt x="0" y="11"/>
                    <a:pt x="0" y="11"/>
                    <a:pt x="0" y="11"/>
                  </a:cubicBezTo>
                  <a:cubicBezTo>
                    <a:pt x="3" y="11"/>
                    <a:pt x="3" y="11"/>
                    <a:pt x="3" y="11"/>
                  </a:cubicBezTo>
                  <a:cubicBezTo>
                    <a:pt x="3" y="26"/>
                    <a:pt x="3" y="26"/>
                    <a:pt x="3" y="26"/>
                  </a:cubicBezTo>
                  <a:cubicBezTo>
                    <a:pt x="0" y="26"/>
                    <a:pt x="0" y="26"/>
                    <a:pt x="0" y="26"/>
                  </a:cubicBezTo>
                  <a:cubicBezTo>
                    <a:pt x="0" y="27"/>
                    <a:pt x="0" y="27"/>
                    <a:pt x="0" y="27"/>
                  </a:cubicBezTo>
                  <a:cubicBezTo>
                    <a:pt x="0" y="28"/>
                    <a:pt x="0" y="28"/>
                    <a:pt x="0" y="28"/>
                  </a:cubicBezTo>
                  <a:cubicBezTo>
                    <a:pt x="0" y="44"/>
                    <a:pt x="0" y="44"/>
                    <a:pt x="0" y="44"/>
                  </a:cubicBezTo>
                  <a:cubicBezTo>
                    <a:pt x="0" y="46"/>
                    <a:pt x="1" y="47"/>
                    <a:pt x="2" y="47"/>
                  </a:cubicBezTo>
                  <a:cubicBezTo>
                    <a:pt x="11" y="47"/>
                    <a:pt x="11" y="47"/>
                    <a:pt x="11" y="47"/>
                  </a:cubicBezTo>
                  <a:cubicBezTo>
                    <a:pt x="12" y="50"/>
                    <a:pt x="15" y="53"/>
                    <a:pt x="18" y="53"/>
                  </a:cubicBezTo>
                  <a:cubicBezTo>
                    <a:pt x="22" y="53"/>
                    <a:pt x="25" y="50"/>
                    <a:pt x="26" y="47"/>
                  </a:cubicBezTo>
                  <a:cubicBezTo>
                    <a:pt x="54" y="47"/>
                    <a:pt x="54" y="47"/>
                    <a:pt x="54" y="47"/>
                  </a:cubicBezTo>
                  <a:cubicBezTo>
                    <a:pt x="55" y="50"/>
                    <a:pt x="58" y="53"/>
                    <a:pt x="62" y="53"/>
                  </a:cubicBezTo>
                  <a:cubicBezTo>
                    <a:pt x="66" y="53"/>
                    <a:pt x="69" y="50"/>
                    <a:pt x="69" y="47"/>
                  </a:cubicBezTo>
                  <a:cubicBezTo>
                    <a:pt x="84" y="47"/>
                    <a:pt x="84" y="47"/>
                    <a:pt x="84" y="47"/>
                  </a:cubicBezTo>
                  <a:cubicBezTo>
                    <a:pt x="84" y="47"/>
                    <a:pt x="85" y="46"/>
                    <a:pt x="85" y="46"/>
                  </a:cubicBezTo>
                  <a:cubicBezTo>
                    <a:pt x="86" y="45"/>
                    <a:pt x="86" y="45"/>
                    <a:pt x="86" y="44"/>
                  </a:cubicBezTo>
                  <a:cubicBezTo>
                    <a:pt x="85" y="35"/>
                    <a:pt x="85" y="35"/>
                    <a:pt x="85" y="35"/>
                  </a:cubicBezTo>
                  <a:cubicBezTo>
                    <a:pt x="85" y="35"/>
                    <a:pt x="85" y="35"/>
                    <a:pt x="85" y="35"/>
                  </a:cubicBezTo>
                  <a:cubicBezTo>
                    <a:pt x="85" y="34"/>
                    <a:pt x="85" y="34"/>
                    <a:pt x="85" y="34"/>
                  </a:cubicBezTo>
                  <a:cubicBezTo>
                    <a:pt x="84" y="33"/>
                    <a:pt x="84" y="33"/>
                    <a:pt x="84" y="33"/>
                  </a:cubicBezTo>
                  <a:cubicBezTo>
                    <a:pt x="80" y="33"/>
                    <a:pt x="80" y="33"/>
                    <a:pt x="80" y="33"/>
                  </a:cubicBezTo>
                  <a:cubicBezTo>
                    <a:pt x="77" y="11"/>
                    <a:pt x="77" y="11"/>
                    <a:pt x="77" y="11"/>
                  </a:cubicBezTo>
                  <a:cubicBezTo>
                    <a:pt x="81" y="11"/>
                    <a:pt x="81" y="11"/>
                    <a:pt x="81" y="11"/>
                  </a:cubicBezTo>
                  <a:cubicBezTo>
                    <a:pt x="81" y="10"/>
                    <a:pt x="81" y="10"/>
                    <a:pt x="81" y="10"/>
                  </a:cubicBezTo>
                  <a:cubicBezTo>
                    <a:pt x="81" y="9"/>
                    <a:pt x="81" y="8"/>
                    <a:pt x="81" y="8"/>
                  </a:cubicBezTo>
                  <a:cubicBezTo>
                    <a:pt x="83" y="8"/>
                    <a:pt x="85" y="11"/>
                    <a:pt x="85" y="14"/>
                  </a:cubicBezTo>
                  <a:cubicBezTo>
                    <a:pt x="84" y="15"/>
                    <a:pt x="84" y="15"/>
                    <a:pt x="84" y="16"/>
                  </a:cubicBezTo>
                  <a:cubicBezTo>
                    <a:pt x="84" y="25"/>
                    <a:pt x="84" y="25"/>
                    <a:pt x="84" y="25"/>
                  </a:cubicBezTo>
                  <a:cubicBezTo>
                    <a:pt x="84" y="26"/>
                    <a:pt x="85" y="27"/>
                    <a:pt x="86" y="27"/>
                  </a:cubicBezTo>
                  <a:cubicBezTo>
                    <a:pt x="87" y="27"/>
                    <a:pt x="88" y="26"/>
                    <a:pt x="88" y="25"/>
                  </a:cubicBezTo>
                  <a:cubicBezTo>
                    <a:pt x="88" y="16"/>
                    <a:pt x="88" y="16"/>
                    <a:pt x="88" y="16"/>
                  </a:cubicBezTo>
                  <a:cubicBezTo>
                    <a:pt x="88" y="15"/>
                    <a:pt x="88" y="14"/>
                    <a:pt x="87" y="14"/>
                  </a:cubicBezTo>
                  <a:close/>
                  <a:moveTo>
                    <a:pt x="18" y="51"/>
                  </a:moveTo>
                  <a:cubicBezTo>
                    <a:pt x="15" y="51"/>
                    <a:pt x="13" y="48"/>
                    <a:pt x="13" y="45"/>
                  </a:cubicBezTo>
                  <a:cubicBezTo>
                    <a:pt x="13" y="42"/>
                    <a:pt x="15" y="40"/>
                    <a:pt x="18" y="40"/>
                  </a:cubicBezTo>
                  <a:cubicBezTo>
                    <a:pt x="21" y="40"/>
                    <a:pt x="24" y="42"/>
                    <a:pt x="24" y="45"/>
                  </a:cubicBezTo>
                  <a:cubicBezTo>
                    <a:pt x="24" y="48"/>
                    <a:pt x="21" y="51"/>
                    <a:pt x="18" y="51"/>
                  </a:cubicBezTo>
                  <a:close/>
                  <a:moveTo>
                    <a:pt x="62" y="51"/>
                  </a:moveTo>
                  <a:cubicBezTo>
                    <a:pt x="59" y="51"/>
                    <a:pt x="56" y="48"/>
                    <a:pt x="56" y="45"/>
                  </a:cubicBezTo>
                  <a:cubicBezTo>
                    <a:pt x="56" y="42"/>
                    <a:pt x="59" y="40"/>
                    <a:pt x="62" y="40"/>
                  </a:cubicBezTo>
                  <a:cubicBezTo>
                    <a:pt x="65" y="40"/>
                    <a:pt x="67" y="42"/>
                    <a:pt x="67" y="45"/>
                  </a:cubicBezTo>
                  <a:cubicBezTo>
                    <a:pt x="67" y="48"/>
                    <a:pt x="65" y="51"/>
                    <a:pt x="62" y="51"/>
                  </a:cubicBezTo>
                  <a:close/>
                  <a:moveTo>
                    <a:pt x="78" y="34"/>
                  </a:moveTo>
                  <a:cubicBezTo>
                    <a:pt x="78" y="34"/>
                    <a:pt x="78" y="35"/>
                    <a:pt x="79" y="35"/>
                  </a:cubicBezTo>
                  <a:cubicBezTo>
                    <a:pt x="80" y="35"/>
                    <a:pt x="80" y="35"/>
                    <a:pt x="80" y="35"/>
                  </a:cubicBezTo>
                  <a:cubicBezTo>
                    <a:pt x="80" y="35"/>
                    <a:pt x="80" y="35"/>
                    <a:pt x="80" y="35"/>
                  </a:cubicBezTo>
                  <a:cubicBezTo>
                    <a:pt x="80" y="35"/>
                    <a:pt x="80" y="35"/>
                    <a:pt x="80" y="35"/>
                  </a:cubicBezTo>
                  <a:cubicBezTo>
                    <a:pt x="81" y="42"/>
                    <a:pt x="81" y="42"/>
                    <a:pt x="81" y="42"/>
                  </a:cubicBezTo>
                  <a:cubicBezTo>
                    <a:pt x="69" y="42"/>
                    <a:pt x="69" y="42"/>
                    <a:pt x="69" y="42"/>
                  </a:cubicBezTo>
                  <a:cubicBezTo>
                    <a:pt x="68" y="39"/>
                    <a:pt x="65" y="37"/>
                    <a:pt x="62" y="37"/>
                  </a:cubicBezTo>
                  <a:cubicBezTo>
                    <a:pt x="59" y="37"/>
                    <a:pt x="56" y="39"/>
                    <a:pt x="55" y="42"/>
                  </a:cubicBezTo>
                  <a:cubicBezTo>
                    <a:pt x="25" y="42"/>
                    <a:pt x="25" y="42"/>
                    <a:pt x="25" y="42"/>
                  </a:cubicBezTo>
                  <a:cubicBezTo>
                    <a:pt x="24" y="39"/>
                    <a:pt x="22" y="37"/>
                    <a:pt x="18" y="37"/>
                  </a:cubicBezTo>
                  <a:cubicBezTo>
                    <a:pt x="15" y="37"/>
                    <a:pt x="13" y="39"/>
                    <a:pt x="11" y="42"/>
                  </a:cubicBezTo>
                  <a:cubicBezTo>
                    <a:pt x="4" y="42"/>
                    <a:pt x="4" y="42"/>
                    <a:pt x="4" y="42"/>
                  </a:cubicBezTo>
                  <a:cubicBezTo>
                    <a:pt x="4" y="28"/>
                    <a:pt x="4" y="28"/>
                    <a:pt x="4" y="28"/>
                  </a:cubicBezTo>
                  <a:cubicBezTo>
                    <a:pt x="4" y="28"/>
                    <a:pt x="4" y="28"/>
                    <a:pt x="4" y="28"/>
                  </a:cubicBezTo>
                  <a:cubicBezTo>
                    <a:pt x="5" y="28"/>
                    <a:pt x="5" y="27"/>
                    <a:pt x="5" y="27"/>
                  </a:cubicBezTo>
                  <a:cubicBezTo>
                    <a:pt x="5" y="10"/>
                    <a:pt x="5" y="10"/>
                    <a:pt x="5" y="10"/>
                  </a:cubicBezTo>
                  <a:cubicBezTo>
                    <a:pt x="5" y="9"/>
                    <a:pt x="5" y="9"/>
                    <a:pt x="5" y="9"/>
                  </a:cubicBezTo>
                  <a:cubicBezTo>
                    <a:pt x="5" y="6"/>
                    <a:pt x="7" y="5"/>
                    <a:pt x="9" y="5"/>
                  </a:cubicBezTo>
                  <a:cubicBezTo>
                    <a:pt x="71" y="5"/>
                    <a:pt x="71" y="5"/>
                    <a:pt x="71" y="5"/>
                  </a:cubicBezTo>
                  <a:cubicBezTo>
                    <a:pt x="73" y="5"/>
                    <a:pt x="75" y="6"/>
                    <a:pt x="76" y="9"/>
                  </a:cubicBezTo>
                  <a:cubicBezTo>
                    <a:pt x="76" y="9"/>
                    <a:pt x="76" y="9"/>
                    <a:pt x="76" y="9"/>
                  </a:cubicBezTo>
                  <a:cubicBezTo>
                    <a:pt x="75" y="9"/>
                    <a:pt x="75" y="9"/>
                    <a:pt x="75" y="9"/>
                  </a:cubicBezTo>
                  <a:cubicBezTo>
                    <a:pt x="75" y="9"/>
                    <a:pt x="75" y="10"/>
                    <a:pt x="75" y="10"/>
                  </a:cubicBezTo>
                  <a:lnTo>
                    <a:pt x="78" y="34"/>
                  </a:lnTo>
                  <a:close/>
                </a:path>
              </a:pathLst>
            </a:custGeom>
            <a:grpFill/>
            <a:ln>
              <a:solidFill>
                <a:srgbClr val="FFC617"/>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74" name="Freeform 390"/>
          <p:cNvSpPr>
            <a:spLocks noEditPoints="1"/>
          </p:cNvSpPr>
          <p:nvPr/>
        </p:nvSpPr>
        <p:spPr bwMode="auto">
          <a:xfrm>
            <a:off x="9829318" y="4070560"/>
            <a:ext cx="365427" cy="273458"/>
          </a:xfrm>
          <a:custGeom>
            <a:gdLst>
              <a:gd fmla="*/ 98 w 100" name="T0"/>
              <a:gd fmla="*/ 13 h 75" name="T1"/>
              <a:gd fmla="*/ 83 w 100" name="T2"/>
              <a:gd fmla="*/ 0 h 75" name="T3"/>
              <a:gd fmla="*/ 63 w 100" name="T4"/>
              <a:gd fmla="*/ 10 h 75" name="T5"/>
              <a:gd fmla="*/ 26 w 100" name="T6"/>
              <a:gd fmla="*/ 19 h 75" name="T7"/>
              <a:gd fmla="*/ 11 w 100" name="T8"/>
              <a:gd fmla="*/ 35 h 75" name="T9"/>
              <a:gd fmla="*/ 1 w 100" name="T10"/>
              <a:gd fmla="*/ 56 h 75" name="T11"/>
              <a:gd fmla="*/ 23 w 100" name="T12"/>
              <a:gd fmla="*/ 75 h 75" name="T13"/>
              <a:gd fmla="*/ 69 w 100" name="T14"/>
              <a:gd fmla="*/ 49 h 75" name="T15"/>
              <a:gd fmla="*/ 94 w 100" name="T16"/>
              <a:gd fmla="*/ 29 h 75" name="T17"/>
              <a:gd fmla="*/ 28 w 100" name="T18"/>
              <a:gd fmla="*/ 23 h 75" name="T19"/>
              <a:gd fmla="*/ 49 w 100" name="T20"/>
              <a:gd fmla="*/ 19 h 75" name="T21"/>
              <a:gd fmla="*/ 24 w 100" name="T22"/>
              <a:gd fmla="*/ 29 h 75" name="T23"/>
              <a:gd fmla="*/ 3 w 100" name="T24"/>
              <a:gd fmla="*/ 49 h 75" name="T25"/>
              <a:gd fmla="*/ 18 w 100" name="T26"/>
              <a:gd fmla="*/ 34 h 75" name="T27"/>
              <a:gd fmla="*/ 18 w 100" name="T28"/>
              <a:gd fmla="*/ 48 h 75" name="T29"/>
              <a:gd fmla="*/ 21 w 100" name="T30"/>
              <a:gd fmla="*/ 50 h 75" name="T31"/>
              <a:gd fmla="*/ 22 w 100" name="T32"/>
              <a:gd fmla="*/ 44 h 75" name="T33"/>
              <a:gd fmla="*/ 50 w 100" name="T34"/>
              <a:gd fmla="*/ 47 h 75" name="T35"/>
              <a:gd fmla="*/ 76 w 100" name="T36"/>
              <a:gd fmla="*/ 31 h 75" name="T37"/>
              <a:gd fmla="*/ 75 w 100" name="T38"/>
              <a:gd fmla="*/ 26 h 75" name="T39"/>
              <a:gd fmla="*/ 49 w 100" name="T40"/>
              <a:gd fmla="*/ 42 h 75" name="T41"/>
              <a:gd fmla="*/ 23 w 100" name="T42"/>
              <a:gd fmla="*/ 31 h 75" name="T43"/>
              <a:gd fmla="*/ 50 w 100" name="T44"/>
              <a:gd fmla="*/ 22 h 75" name="T45"/>
              <a:gd fmla="*/ 61 w 100" name="T46"/>
              <a:gd fmla="*/ 18 h 75" name="T47"/>
              <a:gd fmla="*/ 68 w 100" name="T48"/>
              <a:gd fmla="*/ 16 h 75" name="T49"/>
              <a:gd fmla="*/ 62 w 100" name="T50"/>
              <a:gd fmla="*/ 14 h 75" name="T51"/>
              <a:gd fmla="*/ 70 w 100" name="T52"/>
              <a:gd fmla="*/ 7 h 75" name="T53"/>
              <a:gd fmla="*/ 90 w 100" name="T54"/>
              <a:gd fmla="*/ 5 h 75" name="T55"/>
              <a:gd fmla="*/ 95 w 100" name="T56"/>
              <a:gd fmla="*/ 15 h 75" name="T57"/>
              <a:gd fmla="*/ 93 w 100" name="T58"/>
              <a:gd fmla="*/ 20 h 75" name="T59"/>
              <a:gd fmla="*/ 91 w 100" name="T60"/>
              <a:gd fmla="*/ 22 h 75" name="T61"/>
              <a:gd fmla="*/ 67 w 100" name="T62"/>
              <a:gd fmla="*/ 41 h 75" name="T63"/>
              <a:gd fmla="*/ 22 w 100" name="T64"/>
              <a:gd fmla="*/ 66 h 75" name="T65"/>
              <a:gd fmla="*/ 4 w 100" name="T66"/>
              <a:gd fmla="*/ 58 h 75" name="T67"/>
              <a:gd fmla="*/ 3 w 100" name="T68"/>
              <a:gd fmla="*/ 56 h 75" name="T69"/>
              <a:gd fmla="*/ 3 w 100" name="T70"/>
              <a:gd fmla="*/ 49 h 75" name="T71"/>
              <a:gd fmla="*/ 79 w 100" name="T72"/>
              <a:gd fmla="*/ 38 h 75" name="T73"/>
              <a:gd fmla="*/ 44 w 100" name="T74"/>
              <a:gd fmla="*/ 66 h 75" name="T75"/>
              <a:gd fmla="*/ 6 w 100" name="T76"/>
              <a:gd fmla="*/ 65 h 75" name="T77"/>
              <a:gd fmla="*/ 5 w 100" name="T78"/>
              <a:gd fmla="*/ 62 h 75" name="T79"/>
              <a:gd fmla="*/ 7 w 100" name="T80"/>
              <a:gd fmla="*/ 64 h 75" name="T81"/>
              <a:gd fmla="*/ 9 w 100" name="T82"/>
              <a:gd fmla="*/ 66 h 75" name="T83"/>
              <a:gd fmla="*/ 12 w 100" name="T84"/>
              <a:gd fmla="*/ 67 h 75" name="T85"/>
              <a:gd fmla="*/ 14 w 100" name="T86"/>
              <a:gd fmla="*/ 68 h 75" name="T87"/>
              <a:gd fmla="*/ 16 w 100" name="T88"/>
              <a:gd fmla="*/ 68 h 75" name="T89"/>
              <a:gd fmla="*/ 19 w 100" name="T90"/>
              <a:gd fmla="*/ 69 h 75" name="T91"/>
              <a:gd fmla="*/ 22 w 100" name="T92"/>
              <a:gd fmla="*/ 69 h 75" name="T93"/>
              <a:gd fmla="*/ 39 w 100" name="T94"/>
              <a:gd fmla="*/ 65 h 75" name="T95"/>
              <a:gd fmla="*/ 68 w 100" name="T96"/>
              <a:gd fmla="*/ 43 h 75" name="T97"/>
              <a:gd fmla="*/ 93 w 100" name="T98"/>
              <a:gd fmla="*/ 23 h 75" name="T99"/>
              <a:gd fmla="*/ 95 w 100" name="T100"/>
              <a:gd fmla="*/ 21 h 75" name="T101"/>
              <a:gd fmla="*/ 96 w 100" name="T102"/>
              <a:gd fmla="*/ 19 h 7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5" w="100">
                <a:moveTo>
                  <a:pt x="98" y="15"/>
                </a:moveTo>
                <a:cubicBezTo>
                  <a:pt x="98" y="14"/>
                  <a:pt x="98" y="14"/>
                  <a:pt x="98" y="13"/>
                </a:cubicBezTo>
                <a:cubicBezTo>
                  <a:pt x="98" y="9"/>
                  <a:pt x="96" y="6"/>
                  <a:pt x="92" y="3"/>
                </a:cubicBezTo>
                <a:cubicBezTo>
                  <a:pt x="89" y="1"/>
                  <a:pt x="86" y="0"/>
                  <a:pt x="83" y="0"/>
                </a:cubicBezTo>
                <a:cubicBezTo>
                  <a:pt x="78" y="0"/>
                  <a:pt x="72" y="2"/>
                  <a:pt x="68" y="5"/>
                </a:cubicBezTo>
                <a:cubicBezTo>
                  <a:pt x="66" y="7"/>
                  <a:pt x="65" y="8"/>
                  <a:pt x="63" y="10"/>
                </a:cubicBezTo>
                <a:cubicBezTo>
                  <a:pt x="61" y="11"/>
                  <a:pt x="60" y="12"/>
                  <a:pt x="58" y="14"/>
                </a:cubicBezTo>
                <a:cubicBezTo>
                  <a:pt x="48" y="14"/>
                  <a:pt x="33" y="14"/>
                  <a:pt x="26" y="19"/>
                </a:cubicBezTo>
                <a:cubicBezTo>
                  <a:pt x="21" y="22"/>
                  <a:pt x="19" y="27"/>
                  <a:pt x="18" y="31"/>
                </a:cubicBezTo>
                <a:cubicBezTo>
                  <a:pt x="16" y="32"/>
                  <a:pt x="13" y="34"/>
                  <a:pt x="11" y="35"/>
                </a:cubicBezTo>
                <a:cubicBezTo>
                  <a:pt x="5" y="39"/>
                  <a:pt x="1" y="44"/>
                  <a:pt x="0" y="49"/>
                </a:cubicBezTo>
                <a:cubicBezTo>
                  <a:pt x="0" y="51"/>
                  <a:pt x="0" y="54"/>
                  <a:pt x="1" y="56"/>
                </a:cubicBezTo>
                <a:cubicBezTo>
                  <a:pt x="1" y="60"/>
                  <a:pt x="2" y="63"/>
                  <a:pt x="4" y="67"/>
                </a:cubicBezTo>
                <a:cubicBezTo>
                  <a:pt x="9" y="73"/>
                  <a:pt x="17" y="75"/>
                  <a:pt x="23" y="75"/>
                </a:cubicBezTo>
                <a:cubicBezTo>
                  <a:pt x="30" y="75"/>
                  <a:pt x="39" y="72"/>
                  <a:pt x="45" y="68"/>
                </a:cubicBezTo>
                <a:cubicBezTo>
                  <a:pt x="56" y="61"/>
                  <a:pt x="61" y="56"/>
                  <a:pt x="69" y="49"/>
                </a:cubicBezTo>
                <a:cubicBezTo>
                  <a:pt x="73" y="46"/>
                  <a:pt x="77" y="43"/>
                  <a:pt x="81" y="40"/>
                </a:cubicBezTo>
                <a:cubicBezTo>
                  <a:pt x="85" y="37"/>
                  <a:pt x="90" y="34"/>
                  <a:pt x="94" y="29"/>
                </a:cubicBezTo>
                <a:cubicBezTo>
                  <a:pt x="100" y="24"/>
                  <a:pt x="99" y="19"/>
                  <a:pt x="98" y="15"/>
                </a:cubicBezTo>
                <a:close/>
                <a:moveTo>
                  <a:pt x="28" y="23"/>
                </a:moveTo>
                <a:cubicBezTo>
                  <a:pt x="33" y="20"/>
                  <a:pt x="42" y="19"/>
                  <a:pt x="51" y="19"/>
                </a:cubicBezTo>
                <a:cubicBezTo>
                  <a:pt x="50" y="19"/>
                  <a:pt x="50" y="19"/>
                  <a:pt x="49" y="19"/>
                </a:cubicBezTo>
                <a:cubicBezTo>
                  <a:pt x="46" y="21"/>
                  <a:pt x="43" y="22"/>
                  <a:pt x="39" y="23"/>
                </a:cubicBezTo>
                <a:cubicBezTo>
                  <a:pt x="34" y="25"/>
                  <a:pt x="29" y="26"/>
                  <a:pt x="24" y="29"/>
                </a:cubicBezTo>
                <a:cubicBezTo>
                  <a:pt x="25" y="26"/>
                  <a:pt x="26" y="24"/>
                  <a:pt x="28" y="23"/>
                </a:cubicBezTo>
                <a:close/>
                <a:moveTo>
                  <a:pt x="3" y="49"/>
                </a:moveTo>
                <a:cubicBezTo>
                  <a:pt x="3" y="45"/>
                  <a:pt x="7" y="41"/>
                  <a:pt x="12" y="37"/>
                </a:cubicBezTo>
                <a:cubicBezTo>
                  <a:pt x="14" y="36"/>
                  <a:pt x="16" y="35"/>
                  <a:pt x="18" y="34"/>
                </a:cubicBezTo>
                <a:cubicBezTo>
                  <a:pt x="18" y="37"/>
                  <a:pt x="18" y="40"/>
                  <a:pt x="18" y="41"/>
                </a:cubicBezTo>
                <a:cubicBezTo>
                  <a:pt x="18" y="42"/>
                  <a:pt x="17" y="45"/>
                  <a:pt x="18" y="48"/>
                </a:cubicBezTo>
                <a:cubicBezTo>
                  <a:pt x="18" y="49"/>
                  <a:pt x="19" y="50"/>
                  <a:pt x="20" y="50"/>
                </a:cubicBezTo>
                <a:cubicBezTo>
                  <a:pt x="20" y="50"/>
                  <a:pt x="21" y="50"/>
                  <a:pt x="21" y="50"/>
                </a:cubicBezTo>
                <a:cubicBezTo>
                  <a:pt x="22" y="49"/>
                  <a:pt x="23" y="48"/>
                  <a:pt x="23" y="47"/>
                </a:cubicBezTo>
                <a:cubicBezTo>
                  <a:pt x="22" y="46"/>
                  <a:pt x="22" y="45"/>
                  <a:pt x="22" y="44"/>
                </a:cubicBezTo>
                <a:cubicBezTo>
                  <a:pt x="26" y="46"/>
                  <a:pt x="32" y="48"/>
                  <a:pt x="40" y="48"/>
                </a:cubicBezTo>
                <a:cubicBezTo>
                  <a:pt x="43" y="48"/>
                  <a:pt x="46" y="47"/>
                  <a:pt x="50" y="47"/>
                </a:cubicBezTo>
                <a:cubicBezTo>
                  <a:pt x="59" y="45"/>
                  <a:pt x="63" y="41"/>
                  <a:pt x="66" y="37"/>
                </a:cubicBezTo>
                <a:cubicBezTo>
                  <a:pt x="69" y="34"/>
                  <a:pt x="71" y="32"/>
                  <a:pt x="76" y="31"/>
                </a:cubicBezTo>
                <a:cubicBezTo>
                  <a:pt x="77" y="31"/>
                  <a:pt x="78" y="30"/>
                  <a:pt x="78" y="28"/>
                </a:cubicBezTo>
                <a:cubicBezTo>
                  <a:pt x="78" y="27"/>
                  <a:pt x="76" y="26"/>
                  <a:pt x="75" y="26"/>
                </a:cubicBezTo>
                <a:cubicBezTo>
                  <a:pt x="68" y="28"/>
                  <a:pt x="65" y="31"/>
                  <a:pt x="63" y="34"/>
                </a:cubicBezTo>
                <a:cubicBezTo>
                  <a:pt x="60" y="37"/>
                  <a:pt x="57" y="40"/>
                  <a:pt x="49" y="42"/>
                </a:cubicBezTo>
                <a:cubicBezTo>
                  <a:pt x="36" y="45"/>
                  <a:pt x="26" y="41"/>
                  <a:pt x="23" y="39"/>
                </a:cubicBezTo>
                <a:cubicBezTo>
                  <a:pt x="23" y="38"/>
                  <a:pt x="22" y="35"/>
                  <a:pt x="23" y="31"/>
                </a:cubicBezTo>
                <a:cubicBezTo>
                  <a:pt x="29" y="29"/>
                  <a:pt x="34" y="27"/>
                  <a:pt x="39" y="25"/>
                </a:cubicBezTo>
                <a:cubicBezTo>
                  <a:pt x="44" y="24"/>
                  <a:pt x="47" y="23"/>
                  <a:pt x="50" y="22"/>
                </a:cubicBezTo>
                <a:cubicBezTo>
                  <a:pt x="52" y="21"/>
                  <a:pt x="54" y="20"/>
                  <a:pt x="56" y="18"/>
                </a:cubicBezTo>
                <a:cubicBezTo>
                  <a:pt x="58" y="18"/>
                  <a:pt x="60" y="18"/>
                  <a:pt x="61" y="18"/>
                </a:cubicBezTo>
                <a:cubicBezTo>
                  <a:pt x="63" y="18"/>
                  <a:pt x="65" y="18"/>
                  <a:pt x="66" y="18"/>
                </a:cubicBezTo>
                <a:cubicBezTo>
                  <a:pt x="67" y="18"/>
                  <a:pt x="68" y="17"/>
                  <a:pt x="68" y="16"/>
                </a:cubicBezTo>
                <a:cubicBezTo>
                  <a:pt x="68" y="15"/>
                  <a:pt x="67" y="14"/>
                  <a:pt x="66" y="14"/>
                </a:cubicBezTo>
                <a:cubicBezTo>
                  <a:pt x="65" y="14"/>
                  <a:pt x="64" y="14"/>
                  <a:pt x="62" y="14"/>
                </a:cubicBezTo>
                <a:cubicBezTo>
                  <a:pt x="63" y="13"/>
                  <a:pt x="64" y="12"/>
                  <a:pt x="64" y="12"/>
                </a:cubicBezTo>
                <a:cubicBezTo>
                  <a:pt x="66" y="10"/>
                  <a:pt x="68" y="8"/>
                  <a:pt x="70" y="7"/>
                </a:cubicBezTo>
                <a:cubicBezTo>
                  <a:pt x="73" y="4"/>
                  <a:pt x="78" y="3"/>
                  <a:pt x="83" y="3"/>
                </a:cubicBezTo>
                <a:cubicBezTo>
                  <a:pt x="86" y="3"/>
                  <a:pt x="88" y="4"/>
                  <a:pt x="90" y="5"/>
                </a:cubicBezTo>
                <a:cubicBezTo>
                  <a:pt x="93" y="7"/>
                  <a:pt x="95" y="9"/>
                  <a:pt x="96" y="13"/>
                </a:cubicBezTo>
                <a:cubicBezTo>
                  <a:pt x="96" y="14"/>
                  <a:pt x="96" y="14"/>
                  <a:pt x="95" y="15"/>
                </a:cubicBezTo>
                <a:cubicBezTo>
                  <a:pt x="95" y="15"/>
                  <a:pt x="95" y="15"/>
                  <a:pt x="95" y="15"/>
                </a:cubicBezTo>
                <a:cubicBezTo>
                  <a:pt x="95" y="17"/>
                  <a:pt x="94" y="18"/>
                  <a:pt x="93" y="20"/>
                </a:cubicBezTo>
                <a:cubicBezTo>
                  <a:pt x="93" y="20"/>
                  <a:pt x="93" y="20"/>
                  <a:pt x="93" y="20"/>
                </a:cubicBezTo>
                <a:cubicBezTo>
                  <a:pt x="92" y="21"/>
                  <a:pt x="92" y="21"/>
                  <a:pt x="91" y="22"/>
                </a:cubicBezTo>
                <a:cubicBezTo>
                  <a:pt x="87" y="26"/>
                  <a:pt x="83" y="29"/>
                  <a:pt x="78" y="32"/>
                </a:cubicBezTo>
                <a:cubicBezTo>
                  <a:pt x="74" y="35"/>
                  <a:pt x="71" y="38"/>
                  <a:pt x="67" y="41"/>
                </a:cubicBezTo>
                <a:cubicBezTo>
                  <a:pt x="59" y="48"/>
                  <a:pt x="54" y="53"/>
                  <a:pt x="43" y="60"/>
                </a:cubicBezTo>
                <a:cubicBezTo>
                  <a:pt x="37" y="64"/>
                  <a:pt x="29" y="66"/>
                  <a:pt x="22" y="66"/>
                </a:cubicBezTo>
                <a:cubicBezTo>
                  <a:pt x="17" y="66"/>
                  <a:pt x="10" y="65"/>
                  <a:pt x="5" y="59"/>
                </a:cubicBezTo>
                <a:cubicBezTo>
                  <a:pt x="5" y="59"/>
                  <a:pt x="5" y="58"/>
                  <a:pt x="4" y="58"/>
                </a:cubicBezTo>
                <a:cubicBezTo>
                  <a:pt x="4" y="58"/>
                  <a:pt x="4" y="57"/>
                  <a:pt x="4" y="57"/>
                </a:cubicBezTo>
                <a:cubicBezTo>
                  <a:pt x="4" y="57"/>
                  <a:pt x="4" y="56"/>
                  <a:pt x="3" y="56"/>
                </a:cubicBezTo>
                <a:cubicBezTo>
                  <a:pt x="3" y="56"/>
                  <a:pt x="3" y="56"/>
                  <a:pt x="3" y="56"/>
                </a:cubicBezTo>
                <a:cubicBezTo>
                  <a:pt x="3" y="54"/>
                  <a:pt x="2" y="51"/>
                  <a:pt x="3" y="49"/>
                </a:cubicBezTo>
                <a:close/>
                <a:moveTo>
                  <a:pt x="92" y="28"/>
                </a:moveTo>
                <a:cubicBezTo>
                  <a:pt x="88" y="32"/>
                  <a:pt x="84" y="35"/>
                  <a:pt x="79" y="38"/>
                </a:cubicBezTo>
                <a:cubicBezTo>
                  <a:pt x="75" y="41"/>
                  <a:pt x="71" y="44"/>
                  <a:pt x="68" y="47"/>
                </a:cubicBezTo>
                <a:cubicBezTo>
                  <a:pt x="60" y="54"/>
                  <a:pt x="55" y="59"/>
                  <a:pt x="44" y="66"/>
                </a:cubicBezTo>
                <a:cubicBezTo>
                  <a:pt x="38" y="70"/>
                  <a:pt x="30" y="72"/>
                  <a:pt x="23" y="72"/>
                </a:cubicBezTo>
                <a:cubicBezTo>
                  <a:pt x="18" y="72"/>
                  <a:pt x="10" y="71"/>
                  <a:pt x="6" y="65"/>
                </a:cubicBezTo>
                <a:cubicBezTo>
                  <a:pt x="5" y="64"/>
                  <a:pt x="5" y="63"/>
                  <a:pt x="4" y="62"/>
                </a:cubicBezTo>
                <a:cubicBezTo>
                  <a:pt x="5" y="62"/>
                  <a:pt x="5" y="62"/>
                  <a:pt x="5" y="62"/>
                </a:cubicBezTo>
                <a:cubicBezTo>
                  <a:pt x="5" y="63"/>
                  <a:pt x="6" y="63"/>
                  <a:pt x="6" y="63"/>
                </a:cubicBezTo>
                <a:cubicBezTo>
                  <a:pt x="6" y="64"/>
                  <a:pt x="7" y="64"/>
                  <a:pt x="7" y="64"/>
                </a:cubicBezTo>
                <a:cubicBezTo>
                  <a:pt x="7" y="65"/>
                  <a:pt x="8" y="65"/>
                  <a:pt x="8" y="65"/>
                </a:cubicBezTo>
                <a:cubicBezTo>
                  <a:pt x="8" y="65"/>
                  <a:pt x="9" y="66"/>
                  <a:pt x="9" y="66"/>
                </a:cubicBezTo>
                <a:cubicBezTo>
                  <a:pt x="10" y="66"/>
                  <a:pt x="10" y="66"/>
                  <a:pt x="10" y="66"/>
                </a:cubicBezTo>
                <a:cubicBezTo>
                  <a:pt x="11" y="67"/>
                  <a:pt x="11" y="67"/>
                  <a:pt x="12" y="67"/>
                </a:cubicBezTo>
                <a:cubicBezTo>
                  <a:pt x="12" y="67"/>
                  <a:pt x="12" y="67"/>
                  <a:pt x="13" y="67"/>
                </a:cubicBezTo>
                <a:cubicBezTo>
                  <a:pt x="13" y="67"/>
                  <a:pt x="13" y="68"/>
                  <a:pt x="14" y="68"/>
                </a:cubicBezTo>
                <a:cubicBezTo>
                  <a:pt x="14" y="68"/>
                  <a:pt x="15" y="68"/>
                  <a:pt x="15" y="68"/>
                </a:cubicBezTo>
                <a:cubicBezTo>
                  <a:pt x="15" y="68"/>
                  <a:pt x="16" y="68"/>
                  <a:pt x="16" y="68"/>
                </a:cubicBezTo>
                <a:cubicBezTo>
                  <a:pt x="17" y="68"/>
                  <a:pt x="17" y="68"/>
                  <a:pt x="17" y="68"/>
                </a:cubicBezTo>
                <a:cubicBezTo>
                  <a:pt x="18" y="69"/>
                  <a:pt x="18" y="69"/>
                  <a:pt x="19" y="69"/>
                </a:cubicBezTo>
                <a:cubicBezTo>
                  <a:pt x="19" y="69"/>
                  <a:pt x="19" y="69"/>
                  <a:pt x="20" y="69"/>
                </a:cubicBezTo>
                <a:cubicBezTo>
                  <a:pt x="20" y="69"/>
                  <a:pt x="21" y="69"/>
                  <a:pt x="22" y="69"/>
                </a:cubicBezTo>
                <a:cubicBezTo>
                  <a:pt x="22" y="69"/>
                  <a:pt x="22" y="69"/>
                  <a:pt x="22" y="69"/>
                </a:cubicBezTo>
                <a:cubicBezTo>
                  <a:pt x="28" y="69"/>
                  <a:pt x="34" y="67"/>
                  <a:pt x="39" y="65"/>
                </a:cubicBezTo>
                <a:cubicBezTo>
                  <a:pt x="41" y="64"/>
                  <a:pt x="42" y="63"/>
                  <a:pt x="44" y="62"/>
                </a:cubicBezTo>
                <a:cubicBezTo>
                  <a:pt x="55" y="55"/>
                  <a:pt x="60" y="50"/>
                  <a:pt x="68" y="43"/>
                </a:cubicBezTo>
                <a:cubicBezTo>
                  <a:pt x="72" y="40"/>
                  <a:pt x="76" y="37"/>
                  <a:pt x="80" y="34"/>
                </a:cubicBezTo>
                <a:cubicBezTo>
                  <a:pt x="84" y="31"/>
                  <a:pt x="89" y="28"/>
                  <a:pt x="93" y="23"/>
                </a:cubicBezTo>
                <a:cubicBezTo>
                  <a:pt x="94" y="23"/>
                  <a:pt x="94" y="22"/>
                  <a:pt x="95" y="21"/>
                </a:cubicBezTo>
                <a:cubicBezTo>
                  <a:pt x="95" y="21"/>
                  <a:pt x="95" y="21"/>
                  <a:pt x="95" y="21"/>
                </a:cubicBezTo>
                <a:cubicBezTo>
                  <a:pt x="96" y="20"/>
                  <a:pt x="96" y="20"/>
                  <a:pt x="96" y="19"/>
                </a:cubicBezTo>
                <a:cubicBezTo>
                  <a:pt x="96" y="19"/>
                  <a:pt x="96" y="19"/>
                  <a:pt x="96" y="19"/>
                </a:cubicBezTo>
                <a:cubicBezTo>
                  <a:pt x="97" y="22"/>
                  <a:pt x="95" y="25"/>
                  <a:pt x="92" y="28"/>
                </a:cubicBezTo>
                <a:close/>
              </a:path>
            </a:pathLst>
          </a:custGeom>
          <a:solidFill>
            <a:srgbClr val="FFC617"/>
          </a:solidFill>
          <a:ln>
            <a:solidFill>
              <a:srgbClr val="FFC617"/>
            </a:solid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Tree>
    <p:extLst>
      <p:ext uri="{BB962C8B-B14F-4D97-AF65-F5344CB8AC3E}">
        <p14:creationId val="1955057616"/>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4265823" y="1587500"/>
            <a:ext cx="3657600" cy="3632200"/>
          </a:xfrm>
          <a:prstGeom prst="ellipse">
            <a:avLst/>
          </a:prstGeom>
        </p:spPr>
      </p:pic>
      <p:grpSp>
        <p:nvGrpSpPr>
          <p:cNvPr id="2" name="组合 1"/>
          <p:cNvGrpSpPr/>
          <p:nvPr/>
        </p:nvGrpSpPr>
        <p:grpSpPr>
          <a:xfrm>
            <a:off x="4620452" y="2906298"/>
            <a:ext cx="3430078" cy="1128595"/>
            <a:chOff x="4687230" y="2857758"/>
            <a:chExt cx="3430078" cy="1128595"/>
          </a:xfrm>
        </p:grpSpPr>
        <p:sp>
          <p:nvSpPr>
            <p:cNvPr id="7" name="文本框 6"/>
            <p:cNvSpPr txBox="1"/>
            <p:nvPr/>
          </p:nvSpPr>
          <p:spPr>
            <a:xfrm>
              <a:off x="4687230" y="2857758"/>
              <a:ext cx="3430078" cy="822960"/>
            </a:xfrm>
            <a:prstGeom prst="rect">
              <a:avLst/>
            </a:prstGeom>
            <a:noFill/>
          </p:spPr>
          <p:txBody>
            <a:bodyPr rtlCol="0" wrap="square">
              <a:spAutoFit/>
            </a:bodyPr>
            <a:lstStyle/>
            <a:p>
              <a:r>
                <a:rPr altLang="zh-CN" b="1" lang="en-US" sz="4800">
                  <a:solidFill>
                    <a:srgbClr val="FFC000">
                      <a:lumMod val="60000"/>
                      <a:lumOff val="40000"/>
                    </a:srgbClr>
                  </a:solidFill>
                  <a:latin charset="-122" panose="020b0503020204020204" pitchFamily="34" typeface="Microsoft YaHei UI"/>
                  <a:ea charset="-122" panose="020b0503020204020204" pitchFamily="34" typeface="Microsoft YaHei UI"/>
                </a:rPr>
                <a:t>Part Four</a:t>
              </a:r>
            </a:p>
          </p:txBody>
        </p:sp>
        <p:sp>
          <p:nvSpPr>
            <p:cNvPr id="8" name="文本框 7"/>
            <p:cNvSpPr txBox="1"/>
            <p:nvPr/>
          </p:nvSpPr>
          <p:spPr>
            <a:xfrm>
              <a:off x="5117194" y="3647800"/>
              <a:ext cx="1994806" cy="335280"/>
            </a:xfrm>
            <a:prstGeom prst="rect">
              <a:avLst/>
            </a:prstGeom>
            <a:noFill/>
          </p:spPr>
          <p:txBody>
            <a:bodyPr rtlCol="0" wrap="square">
              <a:spAutoFit/>
            </a:bodyPr>
            <a:lstStyle/>
            <a:p>
              <a:r>
                <a:rPr altLang="zh-CN" lang="en-US" sz="1600">
                  <a:solidFill>
                    <a:srgbClr val="FFC000">
                      <a:lumMod val="20000"/>
                      <a:lumOff val="80000"/>
                    </a:srgbClr>
                  </a:solidFill>
                  <a:latin charset="-122" panose="020b0502040204020203" pitchFamily="34" typeface="Microsoft YaHei UI Light"/>
                  <a:ea charset="-122" panose="020b0502040204020203" pitchFamily="34" typeface="Microsoft YaHei UI Light"/>
                  <a:cs charset="-122" panose="020b0304030504040204" pitchFamily="34" typeface="Microsoft JhengHei Light"/>
                </a:rPr>
                <a:t>Add your text here</a:t>
              </a:r>
            </a:p>
          </p:txBody>
        </p:sp>
      </p:grpSp>
      <p:sp>
        <p:nvSpPr>
          <p:cNvPr id="4" name="等腰三角形 3"/>
          <p:cNvSpPr/>
          <p:nvPr/>
        </p:nvSpPr>
        <p:spPr>
          <a:xfrm>
            <a:off x="2758789" y="3137630"/>
            <a:ext cx="695611" cy="599665"/>
          </a:xfrm>
          <a:prstGeom prst="triangle">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等腰三角形 8"/>
          <p:cNvSpPr/>
          <p:nvPr/>
        </p:nvSpPr>
        <p:spPr>
          <a:xfrm>
            <a:off x="3669286" y="2751398"/>
            <a:ext cx="506730" cy="436836"/>
          </a:xfrm>
          <a:prstGeom prst="triangle">
            <a:avLst/>
          </a:prstGeom>
          <a:solidFill>
            <a:srgbClr val="709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等腰三角形 9"/>
          <p:cNvSpPr/>
          <p:nvPr/>
        </p:nvSpPr>
        <p:spPr>
          <a:xfrm>
            <a:off x="3362234" y="3313969"/>
            <a:ext cx="386379" cy="333085"/>
          </a:xfrm>
          <a:prstGeom prst="triangle">
            <a:avLst/>
          </a:prstGeom>
          <a:solidFill>
            <a:srgbClr val="FFC61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等腰三角形 10"/>
          <p:cNvSpPr/>
          <p:nvPr/>
        </p:nvSpPr>
        <p:spPr>
          <a:xfrm>
            <a:off x="2386331" y="3072650"/>
            <a:ext cx="368658" cy="317809"/>
          </a:xfrm>
          <a:prstGeom prst="triangle">
            <a:avLst/>
          </a:prstGeom>
          <a:solidFill>
            <a:srgbClr val="70965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等腰三角形 11"/>
          <p:cNvSpPr/>
          <p:nvPr/>
        </p:nvSpPr>
        <p:spPr>
          <a:xfrm>
            <a:off x="3761003" y="3513977"/>
            <a:ext cx="460605" cy="397074"/>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等腰三角形 12"/>
          <p:cNvSpPr/>
          <p:nvPr/>
        </p:nvSpPr>
        <p:spPr>
          <a:xfrm>
            <a:off x="8239036" y="3205475"/>
            <a:ext cx="810260" cy="698500"/>
          </a:xfrm>
          <a:prstGeom prst="triangle">
            <a:avLst/>
          </a:prstGeom>
          <a:solidFill>
            <a:srgbClr val="FFC617">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等腰三角形 13"/>
          <p:cNvSpPr/>
          <p:nvPr/>
        </p:nvSpPr>
        <p:spPr>
          <a:xfrm>
            <a:off x="8792114" y="3331224"/>
            <a:ext cx="312305" cy="269229"/>
          </a:xfrm>
          <a:prstGeom prst="triangle">
            <a:avLst/>
          </a:prstGeom>
          <a:solidFill>
            <a:srgbClr val="59595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等腰三角形 14"/>
          <p:cNvSpPr/>
          <p:nvPr/>
        </p:nvSpPr>
        <p:spPr>
          <a:xfrm>
            <a:off x="9408778" y="3071279"/>
            <a:ext cx="434594" cy="374650"/>
          </a:xfrm>
          <a:prstGeom prst="triangle">
            <a:avLst/>
          </a:prstGeom>
          <a:solidFill>
            <a:srgbClr val="70965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等腰三角形 15"/>
          <p:cNvSpPr/>
          <p:nvPr/>
        </p:nvSpPr>
        <p:spPr>
          <a:xfrm>
            <a:off x="7990114" y="3038621"/>
            <a:ext cx="368658" cy="317809"/>
          </a:xfrm>
          <a:prstGeom prst="triangle">
            <a:avLst/>
          </a:prstGeom>
          <a:solidFill>
            <a:srgbClr val="A77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等腰三角形 16"/>
          <p:cNvSpPr/>
          <p:nvPr/>
        </p:nvSpPr>
        <p:spPr>
          <a:xfrm>
            <a:off x="8524380" y="2761540"/>
            <a:ext cx="291952" cy="251683"/>
          </a:xfrm>
          <a:prstGeom prst="triangle">
            <a:avLst/>
          </a:prstGeom>
          <a:solidFill>
            <a:srgbClr val="767171">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等腰三角形 17"/>
          <p:cNvSpPr/>
          <p:nvPr/>
        </p:nvSpPr>
        <p:spPr>
          <a:xfrm>
            <a:off x="9237802" y="3574484"/>
            <a:ext cx="209360" cy="180483"/>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等腰三角形 21"/>
          <p:cNvSpPr/>
          <p:nvPr/>
        </p:nvSpPr>
        <p:spPr>
          <a:xfrm flipH="1">
            <a:off x="3261783" y="3072649"/>
            <a:ext cx="192617" cy="186201"/>
          </a:xfrm>
          <a:prstGeom prst="triangle">
            <a:avLst/>
          </a:prstGeom>
          <a:solidFill>
            <a:srgbClr val="59595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extLst>
      <p:ext uri="{BB962C8B-B14F-4D97-AF65-F5344CB8AC3E}">
        <p14:creationId val="775831527"/>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tretch>
            <a:fillRect/>
          </a:stretch>
        </p:blipFill>
        <p:spPr>
          <a:xfrm>
            <a:off x="0" y="0"/>
            <a:ext cx="12192000" cy="6870700"/>
          </a:xfrm>
          <a:prstGeom prst="rect">
            <a:avLst/>
          </a:prstGeom>
        </p:spPr>
      </p:pic>
      <p:sp>
        <p:nvSpPr>
          <p:cNvPr id="7" name="矩形 6"/>
          <p:cNvSpPr/>
          <p:nvPr/>
        </p:nvSpPr>
        <p:spPr>
          <a:xfrm>
            <a:off x="2154237" y="-40116"/>
            <a:ext cx="6405563" cy="68580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7221483" y="2222499"/>
            <a:ext cx="3638553" cy="2425702"/>
          </a:xfrm>
          <a:prstGeom prst="rect">
            <a:avLst/>
          </a:prstGeom>
          <a:ln w="19050">
            <a:solidFill>
              <a:schemeClr val="accent4">
                <a:lumMod val="20000"/>
                <a:lumOff val="80000"/>
                <a:alpha val="72000"/>
              </a:schemeClr>
            </a:solidFill>
          </a:ln>
        </p:spPr>
      </p:pic>
      <p:grpSp>
        <p:nvGrpSpPr>
          <p:cNvPr id="9" name="组合 8"/>
          <p:cNvGrpSpPr/>
          <p:nvPr/>
        </p:nvGrpSpPr>
        <p:grpSpPr>
          <a:xfrm>
            <a:off x="1092200" y="584200"/>
            <a:ext cx="3898901" cy="1107996"/>
            <a:chOff x="1092200" y="584200"/>
            <a:chExt cx="3898901" cy="1107996"/>
          </a:xfrm>
        </p:grpSpPr>
        <p:sp>
          <p:nvSpPr>
            <p:cNvPr id="11" name="文本框 10"/>
            <p:cNvSpPr txBox="1"/>
            <p:nvPr/>
          </p:nvSpPr>
          <p:spPr>
            <a:xfrm>
              <a:off x="1092200" y="584200"/>
              <a:ext cx="1282700" cy="1097280"/>
            </a:xfrm>
            <a:prstGeom prst="rect">
              <a:avLst/>
            </a:prstGeom>
            <a:noFill/>
          </p:spPr>
          <p:txBody>
            <a:bodyPr rtlCol="0" wrap="square">
              <a:spAutoFit/>
            </a:bodyPr>
            <a:lstStyle/>
            <a:p>
              <a:r>
                <a:rPr altLang="zh-CN" lang="en-US" sz="6600">
                  <a:solidFill>
                    <a:srgbClr val="FFC000">
                      <a:lumMod val="60000"/>
                      <a:lumOff val="40000"/>
                    </a:srgbClr>
                  </a:solidFill>
                  <a:latin charset="0" panose="04030905020b02020c02" pitchFamily="82" typeface="Bauhaus 93"/>
                </a:rPr>
                <a:t>04</a:t>
              </a:r>
            </a:p>
          </p:txBody>
        </p:sp>
        <p:sp>
          <p:nvSpPr>
            <p:cNvPr id="12" name="文本框 11"/>
            <p:cNvSpPr txBox="1"/>
            <p:nvPr/>
          </p:nvSpPr>
          <p:spPr>
            <a:xfrm>
              <a:off x="2141537" y="783510"/>
              <a:ext cx="2849564" cy="518160"/>
            </a:xfrm>
            <a:prstGeom prst="rect">
              <a:avLst/>
            </a:prstGeom>
            <a:noFill/>
            <a:effectLst>
              <a:glow>
                <a:schemeClr val="accent1">
                  <a:alpha val="40000"/>
                </a:schemeClr>
              </a:glow>
            </a:effectLst>
          </p:spPr>
          <p:txBody>
            <a:bodyPr rtlCol="0" wrap="square">
              <a:spAutoFit/>
            </a:bodyPr>
            <a:lstStyle/>
            <a:p>
              <a:r>
                <a:rPr altLang="zh-CN" lang="en-US" sz="2800">
                  <a:solidFill>
                    <a:srgbClr val="FFC000">
                      <a:lumMod val="60000"/>
                      <a:lumOff val="40000"/>
                    </a:srgbClr>
                  </a:solidFill>
                  <a:latin charset="-120" panose="020b0604030504040204" pitchFamily="34" typeface="Microsoft JhengHei"/>
                  <a:ea charset="-120" panose="020b0604030504040204" pitchFamily="34" typeface="Microsoft JhengHei"/>
                </a:rPr>
                <a:t>Your  text  here</a:t>
              </a:r>
            </a:p>
          </p:txBody>
        </p:sp>
        <p:sp>
          <p:nvSpPr>
            <p:cNvPr id="13" name="矩形 12"/>
            <p:cNvSpPr/>
            <p:nvPr/>
          </p:nvSpPr>
          <p:spPr>
            <a:xfrm>
              <a:off x="2154236" y="1254725"/>
              <a:ext cx="1883092" cy="304800"/>
            </a:xfrm>
            <a:prstGeom prst="rect">
              <a:avLst/>
            </a:prstGeom>
          </p:spPr>
          <p:txBody>
            <a:bodyPr wrap="none">
              <a:spAutoFit/>
            </a:bodyPr>
            <a:lstStyle/>
            <a:p>
              <a:r>
                <a:rPr altLang="zh-CN" lang="en-US" sz="1400">
                  <a:solidFill>
                    <a:srgbClr val="FFC000">
                      <a:lumMod val="20000"/>
                      <a:lumOff val="80000"/>
                    </a:srgbClr>
                  </a:solidFill>
                  <a:latin charset="-120" panose="020b0604030504040204" pitchFamily="34" typeface="Microsoft JhengHei"/>
                  <a:ea charset="-120" panose="020b0604030504040204" pitchFamily="34" typeface="Microsoft JhengHei"/>
                </a:rPr>
                <a:t>Add  Your  text  here</a:t>
              </a:r>
            </a:p>
          </p:txBody>
        </p:sp>
      </p:grpSp>
      <p:sp>
        <p:nvSpPr>
          <p:cNvPr id="15" name="文本框 14"/>
          <p:cNvSpPr txBox="1"/>
          <p:nvPr/>
        </p:nvSpPr>
        <p:spPr>
          <a:xfrm>
            <a:off x="2709785" y="2982005"/>
            <a:ext cx="3937785" cy="1488440"/>
          </a:xfrm>
          <a:prstGeom prst="rect">
            <a:avLst/>
          </a:prstGeom>
          <a:noFill/>
        </p:spPr>
        <p:txBody>
          <a:bodyPr rtlCol="0" wrap="square">
            <a:spAutoFit/>
          </a:bodyPr>
          <a:lstStyle/>
          <a:p>
            <a:pPr indent="-285750" marL="285750">
              <a:lnSpc>
                <a:spcPts val="2200"/>
              </a:lnSpc>
              <a:buFont charset="0" panose="020b0604020202020204" pitchFamily="34" typeface="Arial"/>
              <a:buChar char="•"/>
            </a:pPr>
            <a:r>
              <a:rPr altLang="zh-CN" lang="en-US" sz="1400">
                <a:solidFill>
                  <a:prstClr val="white">
                    <a:lumMod val="95000"/>
                  </a:prstClr>
                </a:solidFill>
                <a:latin charset="-122" panose="020b0502040204020203" pitchFamily="34" typeface="Microsoft YaHei UI Light"/>
                <a:ea charset="-122" panose="020b0502040204020203" pitchFamily="34" typeface="Microsoft YaHei UI Light"/>
              </a:rPr>
              <a:t>Add  your  text  here add  your  text  here </a:t>
            </a:r>
          </a:p>
          <a:p>
            <a:pPr indent="-285750" marL="285750">
              <a:lnSpc>
                <a:spcPts val="2200"/>
              </a:lnSpc>
              <a:buFont charset="0" panose="020b0604020202020204" pitchFamily="34" typeface="Arial"/>
              <a:buChar char="•"/>
            </a:pPr>
            <a:r>
              <a:rPr altLang="zh-CN" lang="en-US" sz="1400">
                <a:solidFill>
                  <a:prstClr val="white">
                    <a:lumMod val="95000"/>
                  </a:prstClr>
                </a:solidFill>
                <a:latin charset="-122" panose="020b0502040204020203" pitchFamily="34" typeface="Microsoft YaHei UI Light"/>
                <a:ea charset="-122" panose="020b0502040204020203" pitchFamily="34" typeface="Microsoft YaHei UI Light"/>
              </a:rPr>
              <a:t>Add  your  text  here add  your  text  here </a:t>
            </a:r>
          </a:p>
          <a:p>
            <a:pPr indent="-285750" marL="285750">
              <a:lnSpc>
                <a:spcPts val="2200"/>
              </a:lnSpc>
              <a:buFont charset="0" panose="020b0604020202020204" pitchFamily="34" typeface="Arial"/>
              <a:buChar char="•"/>
            </a:pPr>
            <a:r>
              <a:rPr altLang="zh-CN" lang="en-US" sz="1400">
                <a:solidFill>
                  <a:prstClr val="white">
                    <a:lumMod val="95000"/>
                  </a:prstClr>
                </a:solidFill>
                <a:latin charset="-122" panose="020b0502040204020203" pitchFamily="34" typeface="Microsoft YaHei UI Light"/>
                <a:ea charset="-122" panose="020b0502040204020203" pitchFamily="34" typeface="Microsoft YaHei UI Light"/>
              </a:rPr>
              <a:t>Add  your  text  here add  your  text  here </a:t>
            </a:r>
          </a:p>
          <a:p>
            <a:pPr indent="-285750" marL="285750">
              <a:lnSpc>
                <a:spcPts val="2200"/>
              </a:lnSpc>
              <a:buFont charset="0" panose="020b0604020202020204" pitchFamily="34" typeface="Arial"/>
              <a:buChar char="•"/>
            </a:pPr>
            <a:r>
              <a:rPr altLang="zh-CN" lang="en-US" sz="1400">
                <a:solidFill>
                  <a:prstClr val="white">
                    <a:lumMod val="95000"/>
                  </a:prstClr>
                </a:solidFill>
                <a:latin charset="-122" panose="020b0502040204020203" pitchFamily="34" typeface="Microsoft YaHei UI Light"/>
                <a:ea charset="-122" panose="020b0502040204020203" pitchFamily="34" typeface="Microsoft YaHei UI Light"/>
              </a:rPr>
              <a:t>Add  your  text  here add  your  text  here </a:t>
            </a:r>
          </a:p>
          <a:p>
            <a:pPr indent="-285750" marL="285750">
              <a:lnSpc>
                <a:spcPts val="2200"/>
              </a:lnSpc>
              <a:buFont charset="0" panose="020b0604020202020204" pitchFamily="34" typeface="Arial"/>
              <a:buChar char="•"/>
            </a:pPr>
            <a:r>
              <a:rPr altLang="zh-CN" lang="en-US" sz="1400">
                <a:solidFill>
                  <a:prstClr val="white">
                    <a:lumMod val="95000"/>
                  </a:prstClr>
                </a:solidFill>
                <a:latin charset="-122" panose="020b0502040204020203" pitchFamily="34" typeface="Microsoft YaHei UI Light"/>
                <a:ea charset="-122" panose="020b0502040204020203" pitchFamily="34" typeface="Microsoft YaHei UI Light"/>
              </a:rPr>
              <a:t>Add  your  text  here add  your  text  here</a:t>
            </a:r>
          </a:p>
        </p:txBody>
      </p:sp>
      <p:sp>
        <p:nvSpPr>
          <p:cNvPr id="4" name="文本框 3"/>
          <p:cNvSpPr txBox="1"/>
          <p:nvPr/>
        </p:nvSpPr>
        <p:spPr>
          <a:xfrm>
            <a:off x="3326813" y="2397230"/>
            <a:ext cx="2689010" cy="457200"/>
          </a:xfrm>
          <a:prstGeom prst="rect">
            <a:avLst/>
          </a:prstGeom>
          <a:noFill/>
        </p:spPr>
        <p:txBody>
          <a:bodyPr rtlCol="0" wrap="square">
            <a:spAutoFit/>
          </a:bodyPr>
          <a:lstStyle/>
          <a:p>
            <a:pPr algn="ctr"/>
            <a:r>
              <a:rPr altLang="zh-CN" b="1" lang="en-US" sz="2400">
                <a:solidFill>
                  <a:srgbClr val="CACBC6"/>
                </a:solidFill>
                <a:ea charset="-122" panose="020b0502040204020203" pitchFamily="34" typeface="Microsoft YaHei UI Light"/>
                <a:cs charset="0" panose="020b0a02040204020203" pitchFamily="34" typeface="Segoe UI Black"/>
              </a:rPr>
              <a:t>The  TITLE  it is </a:t>
            </a:r>
          </a:p>
        </p:txBody>
      </p:sp>
      <p:sp>
        <p:nvSpPr>
          <p:cNvPr id="16" name="文本框 15"/>
          <p:cNvSpPr txBox="1"/>
          <p:nvPr/>
        </p:nvSpPr>
        <p:spPr>
          <a:xfrm>
            <a:off x="1092200" y="5401653"/>
            <a:ext cx="9889121" cy="574040"/>
          </a:xfrm>
          <a:prstGeom prst="rect">
            <a:avLst/>
          </a:prstGeom>
          <a:noFill/>
        </p:spPr>
        <p:txBody>
          <a:bodyPr rtlCol="0" wrap="square">
            <a:spAutoFit/>
          </a:bodyPr>
          <a:lstStyle/>
          <a:p>
            <a:pPr algn="ctr">
              <a:lnSpc>
                <a:spcPts val="1900"/>
              </a:lnSpc>
            </a:pPr>
            <a:r>
              <a:rPr altLang="zh-CN" lang="en-US" sz="1400">
                <a:solidFill>
                  <a:prstClr val="white">
                    <a:lumMod val="50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 add  your  text  here add  your  text  here add  your  text  here add  your  text  here add  your  text  here add  your  text  here</a:t>
            </a:r>
          </a:p>
        </p:txBody>
      </p:sp>
    </p:spTree>
    <p:extLst>
      <p:ext uri="{BB962C8B-B14F-4D97-AF65-F5344CB8AC3E}">
        <p14:creationId val="1675457230"/>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92200" y="584200"/>
            <a:ext cx="3898901" cy="1107996"/>
            <a:chOff x="1092200" y="584200"/>
            <a:chExt cx="3898901" cy="1107996"/>
          </a:xfrm>
        </p:grpSpPr>
        <p:sp>
          <p:nvSpPr>
            <p:cNvPr id="3" name="文本框 2"/>
            <p:cNvSpPr txBox="1"/>
            <p:nvPr/>
          </p:nvSpPr>
          <p:spPr>
            <a:xfrm>
              <a:off x="1092200" y="584200"/>
              <a:ext cx="1282700" cy="1097280"/>
            </a:xfrm>
            <a:prstGeom prst="rect">
              <a:avLst/>
            </a:prstGeom>
            <a:noFill/>
          </p:spPr>
          <p:txBody>
            <a:bodyPr rtlCol="0" wrap="square">
              <a:spAutoFit/>
            </a:bodyPr>
            <a:lstStyle/>
            <a:p>
              <a:r>
                <a:rPr altLang="zh-CN" lang="en-US" sz="6600">
                  <a:solidFill>
                    <a:srgbClr val="FFC000">
                      <a:lumMod val="75000"/>
                    </a:srgbClr>
                  </a:solidFill>
                  <a:latin charset="0" panose="04030905020b02020c02" pitchFamily="82" typeface="Bauhaus 93"/>
                </a:rPr>
                <a:t>04</a:t>
              </a:r>
            </a:p>
          </p:txBody>
        </p:sp>
        <p:sp>
          <p:nvSpPr>
            <p:cNvPr id="4" name="文本框 3"/>
            <p:cNvSpPr txBox="1"/>
            <p:nvPr/>
          </p:nvSpPr>
          <p:spPr>
            <a:xfrm>
              <a:off x="2141537" y="783510"/>
              <a:ext cx="2849564" cy="518160"/>
            </a:xfrm>
            <a:prstGeom prst="rect">
              <a:avLst/>
            </a:prstGeom>
            <a:noFill/>
          </p:spPr>
          <p:txBody>
            <a:bodyPr rtlCol="0" wrap="square">
              <a:spAutoFit/>
            </a:bodyPr>
            <a:lstStyle/>
            <a:p>
              <a:r>
                <a:rPr altLang="zh-CN" lang="en-US" sz="2800">
                  <a:solidFill>
                    <a:srgbClr val="FFC000">
                      <a:lumMod val="75000"/>
                    </a:srgbClr>
                  </a:solidFill>
                  <a:latin charset="-122" panose="020b0503020204020204" pitchFamily="34" typeface="Microsoft YaHei UI"/>
                  <a:ea charset="-122" panose="020b0503020204020204" pitchFamily="34" typeface="Microsoft YaHei UI"/>
                </a:rPr>
                <a:t>Your  text  here</a:t>
              </a:r>
            </a:p>
          </p:txBody>
        </p:sp>
        <p:sp>
          <p:nvSpPr>
            <p:cNvPr id="5" name="矩形 4"/>
            <p:cNvSpPr/>
            <p:nvPr/>
          </p:nvSpPr>
          <p:spPr>
            <a:xfrm>
              <a:off x="2154236" y="1254725"/>
              <a:ext cx="1864042" cy="304800"/>
            </a:xfrm>
            <a:prstGeom prst="rect">
              <a:avLst/>
            </a:prstGeom>
          </p:spPr>
          <p:txBody>
            <a:bodyPr wrap="none">
              <a:spAutoFit/>
            </a:bodyPr>
            <a:lstStyle/>
            <a:p>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grpSp>
      <p:sp>
        <p:nvSpPr>
          <p:cNvPr id="6" name="矩形 5"/>
          <p:cNvSpPr/>
          <p:nvPr/>
        </p:nvSpPr>
        <p:spPr>
          <a:xfrm>
            <a:off x="0" y="2020433"/>
            <a:ext cx="6096000" cy="2530475"/>
          </a:xfrm>
          <a:prstGeom prst="rect">
            <a:avLst/>
          </a:prstGeom>
          <a:solidFill>
            <a:schemeClr val="tx1">
              <a:lumMod val="85000"/>
              <a:lumOff val="1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pic>
        <p:nvPicPr>
          <p:cNvPr id="7" name="图片 6"/>
          <p:cNvPicPr>
            <a:picLocks noChangeAspect="1"/>
          </p:cNvPicPr>
          <p:nvPr/>
        </p:nvPicPr>
        <p:blipFill>
          <a:blip r:embed="rId2">
            <a:extLst>
              <a:ext uri="{28A0092B-C50C-407E-A947-70E740481C1C}">
                <a14:useLocalDpi val="0"/>
              </a:ext>
            </a:extLst>
          </a:blip>
          <a:srcRect b="16355" t="14823"/>
          <a:stretch>
            <a:fillRect/>
          </a:stretch>
        </p:blipFill>
        <p:spPr>
          <a:xfrm>
            <a:off x="6097078" y="2020433"/>
            <a:ext cx="6096000" cy="2530474"/>
          </a:xfrm>
          <a:prstGeom prst="rect">
            <a:avLst/>
          </a:prstGeom>
        </p:spPr>
      </p:pic>
      <p:sp>
        <p:nvSpPr>
          <p:cNvPr id="8" name="文本框 7"/>
          <p:cNvSpPr txBox="1"/>
          <p:nvPr/>
        </p:nvSpPr>
        <p:spPr>
          <a:xfrm>
            <a:off x="1094211" y="2909059"/>
            <a:ext cx="4000499" cy="3139440"/>
          </a:xfrm>
          <a:prstGeom prst="rect">
            <a:avLst/>
          </a:prstGeom>
          <a:noFill/>
        </p:spPr>
        <p:txBody>
          <a:bodyPr rtlCol="0" wrap="square">
            <a:spAutoFit/>
          </a:bodyPr>
          <a:lstStyle/>
          <a:p>
            <a:pPr>
              <a:lnSpc>
                <a:spcPts val="2000"/>
              </a:lnSpc>
            </a:pPr>
            <a:r>
              <a:rPr altLang="zh-CN" lang="en-US" sz="5400">
                <a:solidFill>
                  <a:prstClr val="white"/>
                </a:solidFill>
                <a:latin charset="-122" panose="020b0502040204020203" pitchFamily="34" typeface="Microsoft YaHei UI Light"/>
                <a:ea charset="-122" panose="020b0502040204020203" pitchFamily="34" typeface="Microsoft YaHei UI Light"/>
              </a:rPr>
              <a:t>A  your  text  here add  your  text  here add  your  text  here add  your  text  here add  your  text  here add  your  text  here</a:t>
            </a:r>
          </a:p>
        </p:txBody>
      </p:sp>
      <p:sp>
        <p:nvSpPr>
          <p:cNvPr id="10" name="文本框 9"/>
          <p:cNvSpPr txBox="1"/>
          <p:nvPr/>
        </p:nvSpPr>
        <p:spPr>
          <a:xfrm>
            <a:off x="1074055" y="5322667"/>
            <a:ext cx="9915075" cy="815340"/>
          </a:xfrm>
          <a:prstGeom prst="rect">
            <a:avLst/>
          </a:prstGeom>
          <a:noFill/>
        </p:spPr>
        <p:txBody>
          <a:bodyPr rtlCol="0" wrap="square">
            <a:spAutoFit/>
          </a:bodyPr>
          <a:lstStyle/>
          <a:p>
            <a:pPr algn="r">
              <a:lnSpc>
                <a:spcPts val="1900"/>
              </a:lnSpc>
            </a:pPr>
            <a:r>
              <a:rPr altLang="zh-CN" lang="en-US" sz="1400">
                <a:solidFill>
                  <a:srgbClr val="595959"/>
                </a:solidFill>
                <a:latin charset="-122" panose="020b0502040204020203" pitchFamily="34" typeface="Microsoft YaHei UI Light"/>
                <a:ea charset="-122" panose="020b0502040204020203" pitchFamily="34" typeface="Microsoft YaHei UI Light"/>
              </a:rPr>
              <a:t>Add  your  text  here add  your  text  here add  your  text  here add  your  text  here add  your  text  here add  your  text  here add  your  text  here add  your  text  here add  your  text  here add  your  text  here add  your  text  here add  your  text  here add  your  text  here add  your  text  here</a:t>
            </a:r>
          </a:p>
        </p:txBody>
      </p:sp>
      <p:sp>
        <p:nvSpPr>
          <p:cNvPr id="11" name="文本框 10"/>
          <p:cNvSpPr txBox="1"/>
          <p:nvPr/>
        </p:nvSpPr>
        <p:spPr>
          <a:xfrm>
            <a:off x="1633960" y="2610093"/>
            <a:ext cx="2082800" cy="365760"/>
          </a:xfrm>
          <a:prstGeom prst="rect">
            <a:avLst/>
          </a:prstGeom>
          <a:noFill/>
        </p:spPr>
        <p:txBody>
          <a:bodyPr rtlCol="0" wrap="square">
            <a:spAutoFit/>
          </a:bodyPr>
          <a:lstStyle/>
          <a:p>
            <a:r>
              <a:rPr altLang="zh-CN" b="1" lang="en-US">
                <a:solidFill>
                  <a:prstClr val="white"/>
                </a:solidFill>
                <a:latin charset="-127" panose="020b0503020000020004" pitchFamily="34" typeface="Malgun Gothic"/>
                <a:ea charset="-127" panose="020b0503020000020004" pitchFamily="34" typeface="Malgun Gothic"/>
              </a:rPr>
              <a:t>Title Here</a:t>
            </a:r>
          </a:p>
        </p:txBody>
      </p:sp>
      <p:sp>
        <p:nvSpPr>
          <p:cNvPr id="12" name="文本框 11"/>
          <p:cNvSpPr txBox="1"/>
          <p:nvPr/>
        </p:nvSpPr>
        <p:spPr>
          <a:xfrm>
            <a:off x="7286512" y="4861003"/>
            <a:ext cx="3717132" cy="457200"/>
          </a:xfrm>
          <a:prstGeom prst="rect">
            <a:avLst/>
          </a:prstGeom>
          <a:noFill/>
        </p:spPr>
        <p:txBody>
          <a:bodyPr rtlCol="0" wrap="square">
            <a:spAutoFit/>
          </a:bodyPr>
          <a:lstStyle/>
          <a:p>
            <a:pPr algn="r"/>
            <a:r>
              <a:rPr altLang="zh-CN" b="1" lang="en-US" sz="2400">
                <a:solidFill>
                  <a:srgbClr val="FFC000">
                    <a:lumMod val="50000"/>
                  </a:srgbClr>
                </a:solidFill>
                <a:latin charset="-122" panose="020b0503020204020204" pitchFamily="34" typeface="Microsoft YaHei UI"/>
                <a:ea charset="-122" panose="020b0503020204020204" pitchFamily="34" typeface="Microsoft YaHei UI"/>
              </a:rPr>
              <a:t>Something   Important</a:t>
            </a:r>
          </a:p>
        </p:txBody>
      </p:sp>
    </p:spTree>
    <p:extLst>
      <p:ext uri="{BB962C8B-B14F-4D97-AF65-F5344CB8AC3E}">
        <p14:creationId val="3077489110"/>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tretch>
            <a:fillRect/>
          </a:stretch>
        </p:blipFill>
        <p:spPr>
          <a:xfrm>
            <a:off x="0" y="-76200"/>
            <a:ext cx="12192000" cy="6934200"/>
          </a:xfrm>
          <a:prstGeom prst="rect">
            <a:avLst/>
          </a:prstGeom>
        </p:spPr>
      </p:pic>
      <p:sp>
        <p:nvSpPr>
          <p:cNvPr id="3" name="直角三角形 2"/>
          <p:cNvSpPr/>
          <p:nvPr/>
        </p:nvSpPr>
        <p:spPr>
          <a:xfrm flipH="1">
            <a:off x="0" y="0"/>
            <a:ext cx="12192000" cy="6858000"/>
          </a:xfrm>
          <a:prstGeom prst="rtTriangle">
            <a:avLst/>
          </a:prstGeom>
          <a:solidFill>
            <a:schemeClr val="tx1">
              <a:lumMod val="85000"/>
              <a:lumOff val="1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5" name="组合 4"/>
          <p:cNvGrpSpPr/>
          <p:nvPr/>
        </p:nvGrpSpPr>
        <p:grpSpPr>
          <a:xfrm>
            <a:off x="1092200" y="584200"/>
            <a:ext cx="3898901" cy="1107996"/>
            <a:chOff x="1092200" y="584200"/>
            <a:chExt cx="3898901" cy="1107996"/>
          </a:xfrm>
        </p:grpSpPr>
        <p:sp>
          <p:nvSpPr>
            <p:cNvPr id="6" name="文本框 5"/>
            <p:cNvSpPr txBox="1"/>
            <p:nvPr/>
          </p:nvSpPr>
          <p:spPr>
            <a:xfrm>
              <a:off x="1092200" y="584200"/>
              <a:ext cx="1282700" cy="1097280"/>
            </a:xfrm>
            <a:prstGeom prst="rect">
              <a:avLst/>
            </a:prstGeom>
            <a:noFill/>
          </p:spPr>
          <p:txBody>
            <a:bodyPr rtlCol="0" wrap="square">
              <a:spAutoFit/>
            </a:bodyPr>
            <a:lstStyle/>
            <a:p>
              <a:r>
                <a:rPr altLang="zh-CN" lang="en-US" sz="6600">
                  <a:solidFill>
                    <a:srgbClr val="FFC000">
                      <a:lumMod val="60000"/>
                      <a:lumOff val="40000"/>
                    </a:srgbClr>
                  </a:solidFill>
                  <a:latin charset="0" panose="04030905020b02020c02" pitchFamily="82" typeface="Bauhaus 93"/>
                </a:rPr>
                <a:t>04</a:t>
              </a:r>
            </a:p>
          </p:txBody>
        </p:sp>
        <p:sp>
          <p:nvSpPr>
            <p:cNvPr id="7" name="文本框 6"/>
            <p:cNvSpPr txBox="1"/>
            <p:nvPr/>
          </p:nvSpPr>
          <p:spPr>
            <a:xfrm>
              <a:off x="2141537" y="783510"/>
              <a:ext cx="2849564" cy="518160"/>
            </a:xfrm>
            <a:prstGeom prst="rect">
              <a:avLst/>
            </a:prstGeom>
            <a:noFill/>
          </p:spPr>
          <p:txBody>
            <a:bodyPr rtlCol="0" wrap="square">
              <a:spAutoFit/>
            </a:bodyPr>
            <a:lstStyle/>
            <a:p>
              <a:r>
                <a:rPr altLang="zh-CN" lang="en-US" sz="2800">
                  <a:solidFill>
                    <a:srgbClr val="FFC000">
                      <a:lumMod val="60000"/>
                      <a:lumOff val="40000"/>
                    </a:srgbClr>
                  </a:solidFill>
                  <a:latin charset="-122" panose="020b0503020204020204" pitchFamily="34" typeface="Microsoft YaHei UI"/>
                  <a:ea charset="-122" panose="020b0503020204020204" pitchFamily="34" typeface="Microsoft YaHei UI"/>
                </a:rPr>
                <a:t>Your  text  here</a:t>
              </a:r>
            </a:p>
          </p:txBody>
        </p:sp>
        <p:sp>
          <p:nvSpPr>
            <p:cNvPr id="8" name="矩形 7"/>
            <p:cNvSpPr/>
            <p:nvPr/>
          </p:nvSpPr>
          <p:spPr>
            <a:xfrm>
              <a:off x="2154236" y="1254725"/>
              <a:ext cx="1864042" cy="304800"/>
            </a:xfrm>
            <a:prstGeom prst="rect">
              <a:avLst/>
            </a:prstGeom>
          </p:spPr>
          <p:txBody>
            <a:bodyPr wrap="none">
              <a:spAutoFit/>
            </a:bodyPr>
            <a:lstStyle/>
            <a:p>
              <a:r>
                <a:rPr altLang="zh-CN" lang="en-US" sz="1400">
                  <a:solidFill>
                    <a:srgbClr val="FFC000">
                      <a:lumMod val="20000"/>
                      <a:lumOff val="80000"/>
                    </a:srgbClr>
                  </a:solidFill>
                  <a:latin charset="-122" panose="020b0502040204020203" pitchFamily="34" typeface="Microsoft YaHei UI Light"/>
                  <a:ea charset="-122" panose="020b0502040204020203" pitchFamily="34" typeface="Microsoft YaHei UI Light"/>
                </a:rPr>
                <a:t>Add  Your  text  here</a:t>
              </a:r>
            </a:p>
          </p:txBody>
        </p:sp>
      </p:grpSp>
      <p:sp>
        <p:nvSpPr>
          <p:cNvPr id="10" name="文本框 9"/>
          <p:cNvSpPr txBox="1"/>
          <p:nvPr/>
        </p:nvSpPr>
        <p:spPr>
          <a:xfrm>
            <a:off x="9412350" y="4162142"/>
            <a:ext cx="1877949" cy="345440"/>
          </a:xfrm>
          <a:prstGeom prst="rect">
            <a:avLst/>
          </a:prstGeom>
          <a:noFill/>
        </p:spPr>
        <p:txBody>
          <a:bodyPr rtlCol="0" wrap="square">
            <a:spAutoFit/>
          </a:bodyPr>
          <a:lstStyle/>
          <a:p>
            <a:pPr algn="ctr">
              <a:lnSpc>
                <a:spcPts val="2000"/>
              </a:lnSpc>
            </a:pPr>
            <a:r>
              <a:rPr altLang="zh-CN" lang="en-US" sz="1400">
                <a:solidFill>
                  <a:prstClr val="white">
                    <a:lumMod val="85000"/>
                  </a:prstClr>
                </a:solidFill>
                <a:latin charset="-122" panose="020b0502040204020203" pitchFamily="34" typeface="Microsoft YaHei UI Light"/>
                <a:ea charset="-122" panose="020b0502040204020203" pitchFamily="34" typeface="Microsoft YaHei UI Light"/>
              </a:rPr>
              <a:t>add  your  text  here</a:t>
            </a:r>
          </a:p>
        </p:txBody>
      </p:sp>
      <p:sp>
        <p:nvSpPr>
          <p:cNvPr id="11" name="文本框 10"/>
          <p:cNvSpPr txBox="1"/>
          <p:nvPr/>
        </p:nvSpPr>
        <p:spPr>
          <a:xfrm>
            <a:off x="4787899" y="4960998"/>
            <a:ext cx="6502400" cy="1107440"/>
          </a:xfrm>
          <a:prstGeom prst="rect">
            <a:avLst/>
          </a:prstGeom>
          <a:noFill/>
        </p:spPr>
        <p:txBody>
          <a:bodyPr rtlCol="0" wrap="square">
            <a:spAutoFit/>
          </a:bodyPr>
          <a:lstStyle/>
          <a:p>
            <a:pPr algn="r">
              <a:lnSpc>
                <a:spcPts val="2000"/>
              </a:lnSpc>
            </a:pPr>
            <a:r>
              <a:rPr altLang="zh-CN" lang="en-US">
                <a:solidFill>
                  <a:prstClr val="white">
                    <a:lumMod val="8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 add  your  text  here add  your  text here add  your text  here add your  text  here </a:t>
            </a:r>
          </a:p>
          <a:p>
            <a:pPr algn="r">
              <a:lnSpc>
                <a:spcPts val="2000"/>
              </a:lnSpc>
            </a:pPr>
            <a:r>
              <a:rPr altLang="zh-CN" lang="en-US">
                <a:solidFill>
                  <a:prstClr val="white">
                    <a:lumMod val="85000"/>
                  </a:prstClr>
                </a:solidFill>
                <a:latin charset="-122" panose="020b0502040204020203" pitchFamily="34" typeface="Microsoft YaHei UI Light"/>
                <a:ea charset="-122" panose="020b0502040204020203" pitchFamily="34" typeface="Microsoft YaHei UI Light"/>
              </a:rPr>
              <a:t>add  your  text   here add  your  text  here</a:t>
            </a:r>
          </a:p>
        </p:txBody>
      </p:sp>
      <p:sp>
        <p:nvSpPr>
          <p:cNvPr id="12" name="文本框 11"/>
          <p:cNvSpPr txBox="1"/>
          <p:nvPr/>
        </p:nvSpPr>
        <p:spPr>
          <a:xfrm>
            <a:off x="7827829" y="4463178"/>
            <a:ext cx="3462469" cy="457200"/>
          </a:xfrm>
          <a:prstGeom prst="rect">
            <a:avLst/>
          </a:prstGeom>
          <a:noFill/>
        </p:spPr>
        <p:txBody>
          <a:bodyPr rtlCol="0" wrap="square">
            <a:spAutoFit/>
          </a:bodyPr>
          <a:lstStyle/>
          <a:p>
            <a:pPr algn="r"/>
            <a:r>
              <a:rPr altLang="zh-CN" b="1" lang="en-US" spc="100" sz="2400">
                <a:solidFill>
                  <a:srgbClr val="FFC000">
                    <a:lumMod val="60000"/>
                    <a:lumOff val="40000"/>
                  </a:srgbClr>
                </a:solidFill>
                <a:latin charset="-122" panose="020b0503020204020204" pitchFamily="34" typeface="Microsoft YaHei UI"/>
                <a:ea charset="-122" panose="020b0503020204020204" pitchFamily="34" typeface="Microsoft YaHei UI"/>
              </a:rPr>
              <a:t>ADD YOUR TITLE</a:t>
            </a:r>
          </a:p>
        </p:txBody>
      </p:sp>
      <p:pic>
        <p:nvPicPr>
          <p:cNvPr id="14" name="图片 13"/>
          <p:cNvPicPr>
            <a:picLocks noChangeAspect="1"/>
          </p:cNvPicPr>
          <p:nvPr/>
        </p:nvPicPr>
        <p:blipFill>
          <a:blip r:embed="rId3">
            <a:extLst>
              <a:ext uri="{28A0092B-C50C-407E-A947-70E740481C1C}">
                <a14:useLocalDpi val="0"/>
              </a:ext>
            </a:extLst>
          </a:blip>
          <a:stretch>
            <a:fillRect/>
          </a:stretch>
        </p:blipFill>
        <p:spPr>
          <a:xfrm>
            <a:off x="4615107" y="2595840"/>
            <a:ext cx="2961787" cy="1666320"/>
          </a:xfrm>
          <a:prstGeom prst="rect">
            <a:avLst/>
          </a:prstGeom>
          <a:ln w="19050">
            <a:solidFill>
              <a:schemeClr val="bg1">
                <a:alpha val="72000"/>
              </a:schemeClr>
            </a:solidFill>
          </a:ln>
        </p:spPr>
      </p:pic>
      <p:sp>
        <p:nvSpPr>
          <p:cNvPr id="16" name="文本框 15"/>
          <p:cNvSpPr txBox="1"/>
          <p:nvPr/>
        </p:nvSpPr>
        <p:spPr>
          <a:xfrm>
            <a:off x="1096010" y="3374210"/>
            <a:ext cx="2711768" cy="1361440"/>
          </a:xfrm>
          <a:prstGeom prst="rect">
            <a:avLst/>
          </a:prstGeom>
          <a:noFill/>
        </p:spPr>
        <p:txBody>
          <a:bodyPr rtlCol="0" wrap="square">
            <a:spAutoFit/>
          </a:bodyPr>
          <a:lstStyle/>
          <a:p>
            <a:pPr indent="-285750" marL="285750">
              <a:lnSpc>
                <a:spcPts val="2500"/>
              </a:lnSpc>
              <a:buFont charset="2" panose="05000000000000000000" pitchFamily="2" typeface="Wingdings"/>
              <a:buChar char="p"/>
            </a:pPr>
            <a:r>
              <a:rPr altLang="zh-CN" lang="en-US" sz="1600">
                <a:solidFill>
                  <a:prstClr val="white">
                    <a:lumMod val="85000"/>
                  </a:prstClr>
                </a:solidFill>
                <a:latin charset="-122" panose="020b0502040204020203" pitchFamily="34" typeface="Microsoft YaHei UI Light"/>
                <a:ea charset="-122" panose="020b0502040204020203" pitchFamily="34" typeface="Microsoft YaHei UI Light"/>
              </a:rPr>
              <a:t>Add Your Text Here</a:t>
            </a:r>
          </a:p>
          <a:p>
            <a:pPr indent="-285750" marL="285750">
              <a:lnSpc>
                <a:spcPts val="2500"/>
              </a:lnSpc>
              <a:buFont charset="2" panose="05000000000000000000" pitchFamily="2" typeface="Wingdings"/>
              <a:buChar char="p"/>
            </a:pPr>
            <a:r>
              <a:rPr altLang="zh-CN" lang="en-US" sz="1600">
                <a:solidFill>
                  <a:prstClr val="white">
                    <a:lumMod val="85000"/>
                  </a:prstClr>
                </a:solidFill>
                <a:latin charset="-122" panose="020b0502040204020203" pitchFamily="34" typeface="Microsoft YaHei UI Light"/>
                <a:ea charset="-122" panose="020b0502040204020203" pitchFamily="34" typeface="Microsoft YaHei UI Light"/>
              </a:rPr>
              <a:t>Add Your Text Here</a:t>
            </a:r>
          </a:p>
          <a:p>
            <a:pPr indent="-285750" marL="285750">
              <a:lnSpc>
                <a:spcPts val="2500"/>
              </a:lnSpc>
              <a:buFont charset="2" panose="05000000000000000000" pitchFamily="2" typeface="Wingdings"/>
              <a:buChar char="p"/>
            </a:pPr>
            <a:r>
              <a:rPr altLang="zh-CN" lang="en-US" sz="1600">
                <a:solidFill>
                  <a:prstClr val="white">
                    <a:lumMod val="85000"/>
                  </a:prstClr>
                </a:solidFill>
                <a:latin charset="-122" panose="020b0502040204020203" pitchFamily="34" typeface="Microsoft YaHei UI Light"/>
                <a:ea charset="-122" panose="020b0502040204020203" pitchFamily="34" typeface="Microsoft YaHei UI Light"/>
              </a:rPr>
              <a:t>Add Your Text Here</a:t>
            </a:r>
          </a:p>
          <a:p>
            <a:pPr indent="-285750" marL="285750">
              <a:lnSpc>
                <a:spcPts val="2500"/>
              </a:lnSpc>
              <a:buFont charset="2" panose="05000000000000000000" pitchFamily="2" typeface="Wingdings"/>
              <a:buChar char="p"/>
            </a:pPr>
            <a:r>
              <a:rPr altLang="zh-CN" lang="en-US" sz="1600">
                <a:solidFill>
                  <a:prstClr val="white">
                    <a:lumMod val="85000"/>
                  </a:prstClr>
                </a:solidFill>
                <a:latin charset="-122" panose="020b0502040204020203" pitchFamily="34" typeface="Microsoft YaHei UI Light"/>
                <a:ea charset="-122" panose="020b0502040204020203" pitchFamily="34" typeface="Microsoft YaHei UI Light"/>
              </a:rPr>
              <a:t>Add Your Text Here</a:t>
            </a:r>
          </a:p>
        </p:txBody>
      </p:sp>
      <p:sp>
        <p:nvSpPr>
          <p:cNvPr id="17" name="文本框 16"/>
          <p:cNvSpPr txBox="1"/>
          <p:nvPr/>
        </p:nvSpPr>
        <p:spPr>
          <a:xfrm>
            <a:off x="1146472" y="3709303"/>
            <a:ext cx="314232" cy="304800"/>
          </a:xfrm>
          <a:prstGeom prst="rect">
            <a:avLst/>
          </a:prstGeom>
          <a:noFill/>
          <a:effectLst>
            <a:glow rad="698500">
              <a:schemeClr val="bg1">
                <a:alpha val="47000"/>
              </a:schemeClr>
            </a:glow>
          </a:effectLst>
        </p:spPr>
        <p:txBody>
          <a:bodyPr rtlCol="0" wrap="square">
            <a:spAutoFit/>
          </a:bodyPr>
          <a:lstStyle/>
          <a:p>
            <a:r>
              <a:rPr altLang="en-US" lang="zh-CN" sz="1400">
                <a:solidFill>
                  <a:srgbClr val="FFC617"/>
                </a:solidFill>
                <a:effectLst>
                  <a:glow>
                    <a:srgbClr val="5B9BD5">
                      <a:alpha val="40000"/>
                    </a:srgbClr>
                  </a:glow>
                </a:effectLst>
                <a:latin charset="-120" panose="020b0604030504040204" pitchFamily="34" typeface="Microsoft JhengHei UI"/>
                <a:ea charset="-120" panose="020b0604030504040204" pitchFamily="34" typeface="Microsoft JhengHei UI"/>
                <a:cs charset="-122" panose="02010609000101010101" pitchFamily="49" typeface="经典图案字"/>
              </a:rPr>
              <a:t>✔</a:t>
            </a:r>
          </a:p>
        </p:txBody>
      </p:sp>
      <p:sp>
        <p:nvSpPr>
          <p:cNvPr id="18" name="文本框 17"/>
          <p:cNvSpPr txBox="1"/>
          <p:nvPr/>
        </p:nvSpPr>
        <p:spPr>
          <a:xfrm>
            <a:off x="1151235" y="4342299"/>
            <a:ext cx="314232" cy="304800"/>
          </a:xfrm>
          <a:prstGeom prst="rect">
            <a:avLst/>
          </a:prstGeom>
          <a:noFill/>
        </p:spPr>
        <p:txBody>
          <a:bodyPr rtlCol="0" wrap="square">
            <a:spAutoFit/>
          </a:bodyPr>
          <a:lstStyle/>
          <a:p>
            <a:r>
              <a:rPr altLang="en-US" lang="zh-CN" sz="1400">
                <a:solidFill>
                  <a:srgbClr val="FFC617"/>
                </a:solidFill>
                <a:latin charset="-120" panose="020b0604030504040204" pitchFamily="34" typeface="Microsoft JhengHei UI"/>
                <a:ea charset="-120" panose="020b0604030504040204" pitchFamily="34" typeface="Microsoft JhengHei UI"/>
                <a:cs charset="-122" panose="02010609000101010101" pitchFamily="49" typeface="经典图案字"/>
              </a:rPr>
              <a:t>✔</a:t>
            </a:r>
          </a:p>
        </p:txBody>
      </p:sp>
      <p:sp>
        <p:nvSpPr>
          <p:cNvPr id="19" name="文本框 18"/>
          <p:cNvSpPr txBox="1"/>
          <p:nvPr/>
        </p:nvSpPr>
        <p:spPr>
          <a:xfrm>
            <a:off x="1096010" y="3031548"/>
            <a:ext cx="1255713" cy="365760"/>
          </a:xfrm>
          <a:prstGeom prst="rect">
            <a:avLst/>
          </a:prstGeom>
          <a:noFill/>
        </p:spPr>
        <p:txBody>
          <a:bodyPr rtlCol="0" wrap="square">
            <a:spAutoFit/>
          </a:bodyPr>
          <a:lstStyle/>
          <a:p>
            <a:pPr algn="r"/>
            <a:r>
              <a:rPr altLang="zh-CN" b="1" lang="en-US" spc="100">
                <a:solidFill>
                  <a:prstClr val="white"/>
                </a:solidFill>
                <a:effectLst>
                  <a:outerShdw algn="tl" blurRad="38100" dir="2700000" dist="38100">
                    <a:srgbClr val="000000">
                      <a:alpha val="43137"/>
                    </a:srgbClr>
                  </a:outerShdw>
                </a:effectLst>
                <a:latin charset="-120" panose="020b0604030504040204" pitchFamily="34" typeface="Microsoft JhengHei UI"/>
                <a:ea charset="-120" panose="020b0604030504040204" pitchFamily="34" typeface="Microsoft JhengHei UI"/>
              </a:rPr>
              <a:t>CHOOSE</a:t>
            </a:r>
          </a:p>
        </p:txBody>
      </p:sp>
    </p:spTree>
    <p:extLst>
      <p:ext uri="{BB962C8B-B14F-4D97-AF65-F5344CB8AC3E}">
        <p14:creationId val="824666131"/>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图片 27"/>
          <p:cNvPicPr>
            <a:picLocks noChangeAspect="1"/>
          </p:cNvPicPr>
          <p:nvPr/>
        </p:nvPicPr>
        <p:blipFill>
          <a:blip r:embed="rId2">
            <a:extLst>
              <a:ext uri="{28A0092B-C50C-407E-A947-70E740481C1C}">
                <a14:useLocalDpi val="0"/>
              </a:ext>
            </a:extLst>
          </a:blip>
          <a:srcRect b="58869" l="61775" r="15235" t="3505"/>
          <a:stretch>
            <a:fillRect/>
          </a:stretch>
        </p:blipFill>
        <p:spPr>
          <a:xfrm>
            <a:off x="4822874" y="2849174"/>
            <a:ext cx="2331733" cy="2070464"/>
          </a:xfrm>
          <a:prstGeom prst="rect">
            <a:avLst/>
          </a:prstGeom>
        </p:spPr>
      </p:pic>
      <p:grpSp>
        <p:nvGrpSpPr>
          <p:cNvPr id="2" name="组合 1"/>
          <p:cNvGrpSpPr/>
          <p:nvPr/>
        </p:nvGrpSpPr>
        <p:grpSpPr>
          <a:xfrm>
            <a:off x="1092200" y="584200"/>
            <a:ext cx="3898901" cy="1107996"/>
            <a:chOff x="1092200" y="584200"/>
            <a:chExt cx="3898901" cy="1107996"/>
          </a:xfrm>
        </p:grpSpPr>
        <p:sp>
          <p:nvSpPr>
            <p:cNvPr id="3" name="文本框 2"/>
            <p:cNvSpPr txBox="1"/>
            <p:nvPr/>
          </p:nvSpPr>
          <p:spPr>
            <a:xfrm>
              <a:off x="1092200" y="584200"/>
              <a:ext cx="1282700" cy="1097280"/>
            </a:xfrm>
            <a:prstGeom prst="rect">
              <a:avLst/>
            </a:prstGeom>
            <a:noFill/>
          </p:spPr>
          <p:txBody>
            <a:bodyPr rtlCol="0" wrap="square">
              <a:spAutoFit/>
            </a:bodyPr>
            <a:lstStyle/>
            <a:p>
              <a:r>
                <a:rPr altLang="zh-CN" lang="en-US" sz="6600">
                  <a:solidFill>
                    <a:srgbClr val="FFC000">
                      <a:lumMod val="75000"/>
                    </a:srgbClr>
                  </a:solidFill>
                  <a:latin charset="0" panose="04030905020b02020c02" pitchFamily="82" typeface="Bauhaus 93"/>
                </a:rPr>
                <a:t>04</a:t>
              </a:r>
            </a:p>
          </p:txBody>
        </p:sp>
        <p:sp>
          <p:nvSpPr>
            <p:cNvPr id="4" name="文本框 3"/>
            <p:cNvSpPr txBox="1"/>
            <p:nvPr/>
          </p:nvSpPr>
          <p:spPr>
            <a:xfrm>
              <a:off x="2141537" y="783510"/>
              <a:ext cx="2849564" cy="518160"/>
            </a:xfrm>
            <a:prstGeom prst="rect">
              <a:avLst/>
            </a:prstGeom>
            <a:noFill/>
          </p:spPr>
          <p:txBody>
            <a:bodyPr rtlCol="0" wrap="square">
              <a:spAutoFit/>
            </a:bodyPr>
            <a:lstStyle/>
            <a:p>
              <a:r>
                <a:rPr altLang="zh-CN" lang="en-US" sz="2800">
                  <a:solidFill>
                    <a:srgbClr val="FFC000">
                      <a:lumMod val="75000"/>
                    </a:srgbClr>
                  </a:solidFill>
                  <a:latin charset="-122" panose="020b0503020204020204" pitchFamily="34" typeface="Microsoft YaHei UI"/>
                  <a:ea charset="-122" panose="020b0503020204020204" pitchFamily="34" typeface="Microsoft YaHei UI"/>
                </a:rPr>
                <a:t>Your  text  here</a:t>
              </a:r>
            </a:p>
          </p:txBody>
        </p:sp>
        <p:sp>
          <p:nvSpPr>
            <p:cNvPr id="5" name="矩形 4"/>
            <p:cNvSpPr/>
            <p:nvPr/>
          </p:nvSpPr>
          <p:spPr>
            <a:xfrm>
              <a:off x="2154236" y="1254725"/>
              <a:ext cx="1864042" cy="304800"/>
            </a:xfrm>
            <a:prstGeom prst="rect">
              <a:avLst/>
            </a:prstGeom>
          </p:spPr>
          <p:txBody>
            <a:bodyPr wrap="none">
              <a:spAutoFit/>
            </a:bodyPr>
            <a:lstStyle/>
            <a:p>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grpSp>
      <p:sp>
        <p:nvSpPr>
          <p:cNvPr id="6" name="矩形 5"/>
          <p:cNvSpPr/>
          <p:nvPr/>
        </p:nvSpPr>
        <p:spPr>
          <a:xfrm>
            <a:off x="7285615" y="1454727"/>
            <a:ext cx="2518785" cy="1846959"/>
          </a:xfrm>
          <a:prstGeom prst="rect">
            <a:avLst/>
          </a:prstGeom>
          <a:solidFill>
            <a:schemeClr val="tx1">
              <a:lumMod val="85000"/>
              <a:lumOff val="1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文本框 9"/>
          <p:cNvSpPr txBox="1"/>
          <p:nvPr/>
        </p:nvSpPr>
        <p:spPr>
          <a:xfrm>
            <a:off x="7301295" y="5442869"/>
            <a:ext cx="4601441" cy="701040"/>
          </a:xfrm>
          <a:prstGeom prst="rect">
            <a:avLst/>
          </a:prstGeom>
          <a:noFill/>
        </p:spPr>
        <p:txBody>
          <a:bodyPr rtlCol="0" wrap="square">
            <a:spAutoFit/>
          </a:bodyPr>
          <a:lstStyle/>
          <a:p>
            <a:pPr>
              <a:lnSpc>
                <a:spcPts val="2400"/>
              </a:lnSpc>
            </a:pPr>
            <a:r>
              <a:rPr altLang="zh-CN" lang="en-US" sz="1600">
                <a:solidFill>
                  <a:srgbClr val="595959"/>
                </a:solidFill>
                <a:latin charset="-122" panose="020b0502040204020203" pitchFamily="34" typeface="Microsoft YaHei UI Light"/>
                <a:ea charset="-122" panose="020b0502040204020203" pitchFamily="34" typeface="Microsoft YaHei UI Light"/>
              </a:rPr>
              <a:t>Add  your  text  here add  your  text  here add  your  text  here add  your  text</a:t>
            </a:r>
          </a:p>
        </p:txBody>
      </p:sp>
      <p:sp>
        <p:nvSpPr>
          <p:cNvPr id="19" name="矩形 18"/>
          <p:cNvSpPr/>
          <p:nvPr/>
        </p:nvSpPr>
        <p:spPr>
          <a:xfrm>
            <a:off x="4796943" y="5029199"/>
            <a:ext cx="2378558" cy="1135115"/>
          </a:xfrm>
          <a:prstGeom prst="rect">
            <a:avLst/>
          </a:prstGeom>
          <a:solidFill>
            <a:schemeClr val="tx1">
              <a:lumMod val="85000"/>
              <a:lumOff val="1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文本框 11"/>
          <p:cNvSpPr txBox="1"/>
          <p:nvPr/>
        </p:nvSpPr>
        <p:spPr>
          <a:xfrm>
            <a:off x="5083597" y="3466719"/>
            <a:ext cx="1910444" cy="822960"/>
          </a:xfrm>
          <a:prstGeom prst="rect">
            <a:avLst/>
          </a:prstGeom>
          <a:noFill/>
        </p:spPr>
        <p:txBody>
          <a:bodyPr rtlCol="0" wrap="square">
            <a:spAutoFit/>
          </a:bodyPr>
          <a:lstStyle/>
          <a:p>
            <a:pPr algn="ctr"/>
            <a:r>
              <a:rPr altLang="zh-CN" b="1" lang="en-US" sz="2400">
                <a:solidFill>
                  <a:srgbClr val="FFC000">
                    <a:lumMod val="40000"/>
                    <a:lumOff val="60000"/>
                  </a:srgbClr>
                </a:solidFill>
                <a:latin charset="-120" panose="020b0604030504040204" pitchFamily="34" typeface="Microsoft JhengHei UI"/>
                <a:ea charset="-120" panose="020b0604030504040204" pitchFamily="34" typeface="Microsoft JhengHei UI"/>
              </a:rPr>
              <a:t>Something   </a:t>
            </a:r>
          </a:p>
          <a:p>
            <a:pPr algn="ctr"/>
            <a:r>
              <a:rPr altLang="zh-CN" b="1" lang="en-US" sz="2400">
                <a:solidFill>
                  <a:srgbClr val="FFC000">
                    <a:lumMod val="40000"/>
                    <a:lumOff val="60000"/>
                  </a:srgbClr>
                </a:solidFill>
                <a:latin charset="-120" panose="020b0604030504040204" pitchFamily="34" typeface="Microsoft JhengHei UI"/>
                <a:ea charset="-120" panose="020b0604030504040204" pitchFamily="34" typeface="Microsoft JhengHei UI"/>
              </a:rPr>
              <a:t>Important</a:t>
            </a:r>
          </a:p>
        </p:txBody>
      </p:sp>
      <p:sp>
        <p:nvSpPr>
          <p:cNvPr id="16" name="矩形 15"/>
          <p:cNvSpPr/>
          <p:nvPr/>
        </p:nvSpPr>
        <p:spPr>
          <a:xfrm>
            <a:off x="2827777" y="2844800"/>
            <a:ext cx="1886697" cy="1364673"/>
          </a:xfrm>
          <a:prstGeom prst="rect">
            <a:avLst/>
          </a:prstGeom>
          <a:solidFill>
            <a:schemeClr val="tx1">
              <a:lumMod val="85000"/>
              <a:lumOff val="1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文本框 16"/>
          <p:cNvSpPr txBox="1"/>
          <p:nvPr/>
        </p:nvSpPr>
        <p:spPr>
          <a:xfrm>
            <a:off x="946315" y="2017079"/>
            <a:ext cx="6275615" cy="701040"/>
          </a:xfrm>
          <a:prstGeom prst="rect">
            <a:avLst/>
          </a:prstGeom>
          <a:noFill/>
        </p:spPr>
        <p:txBody>
          <a:bodyPr rtlCol="0" wrap="square">
            <a:spAutoFit/>
          </a:bodyPr>
          <a:lstStyle/>
          <a:p>
            <a:pPr algn="r">
              <a:lnSpc>
                <a:spcPts val="2400"/>
              </a:lnSpc>
            </a:pPr>
            <a:r>
              <a:rPr altLang="zh-CN" lang="en-US" sz="1600">
                <a:solidFill>
                  <a:srgbClr val="595959"/>
                </a:solidFill>
                <a:latin charset="-122" panose="020b0502040204020203" pitchFamily="34" typeface="Microsoft YaHei UI Light"/>
                <a:ea charset="-122" panose="020b0502040204020203" pitchFamily="34" typeface="Microsoft YaHei UI Light"/>
              </a:rPr>
              <a:t>Add  your  text  here add  your  text  here add  your  text  here add  your  text  here add  your  text  here add  your  text</a:t>
            </a:r>
          </a:p>
        </p:txBody>
      </p:sp>
      <p:sp>
        <p:nvSpPr>
          <p:cNvPr id="18" name="文本框 17"/>
          <p:cNvSpPr txBox="1"/>
          <p:nvPr/>
        </p:nvSpPr>
        <p:spPr>
          <a:xfrm>
            <a:off x="5308834" y="1612054"/>
            <a:ext cx="2085182" cy="457200"/>
          </a:xfrm>
          <a:prstGeom prst="rect">
            <a:avLst/>
          </a:prstGeom>
          <a:noFill/>
        </p:spPr>
        <p:txBody>
          <a:bodyPr rtlCol="0" wrap="square">
            <a:spAutoFit/>
          </a:bodyPr>
          <a:lstStyle/>
          <a:p>
            <a:pPr algn="ctr"/>
            <a:r>
              <a:rPr altLang="zh-CN" lang="en-US" sz="2400">
                <a:solidFill>
                  <a:srgbClr val="719757"/>
                </a:solidFill>
                <a:latin charset="-122" panose="020b0503020204020204" pitchFamily="34" typeface="Microsoft YaHei UI"/>
                <a:ea charset="-122" panose="020b0503020204020204" pitchFamily="34" typeface="Microsoft YaHei UI"/>
              </a:rPr>
              <a:t>Your  Title</a:t>
            </a:r>
          </a:p>
        </p:txBody>
      </p:sp>
      <p:sp>
        <p:nvSpPr>
          <p:cNvPr id="20" name="文本框 19"/>
          <p:cNvSpPr txBox="1"/>
          <p:nvPr/>
        </p:nvSpPr>
        <p:spPr>
          <a:xfrm>
            <a:off x="2729202" y="3327081"/>
            <a:ext cx="2085182" cy="396240"/>
          </a:xfrm>
          <a:prstGeom prst="rect">
            <a:avLst/>
          </a:prstGeom>
          <a:noFill/>
        </p:spPr>
        <p:txBody>
          <a:bodyPr rtlCol="0" wrap="square">
            <a:spAutoFit/>
          </a:bodyPr>
          <a:lstStyle/>
          <a:p>
            <a:pPr algn="ctr"/>
            <a:r>
              <a:rPr altLang="zh-CN" b="1" lang="en-US" sz="2000">
                <a:solidFill>
                  <a:prstClr val="white">
                    <a:lumMod val="95000"/>
                  </a:prstClr>
                </a:solidFill>
                <a:latin charset="-122" panose="020b0503020204020204" pitchFamily="34" typeface="Microsoft YaHei UI"/>
                <a:ea charset="-122" panose="020b0503020204020204" pitchFamily="34" typeface="Microsoft YaHei UI"/>
              </a:rPr>
              <a:t>HIGH</a:t>
            </a:r>
          </a:p>
        </p:txBody>
      </p:sp>
      <p:sp>
        <p:nvSpPr>
          <p:cNvPr id="21" name="文本框 20"/>
          <p:cNvSpPr txBox="1"/>
          <p:nvPr/>
        </p:nvSpPr>
        <p:spPr>
          <a:xfrm>
            <a:off x="4943631" y="5396700"/>
            <a:ext cx="2085182" cy="396240"/>
          </a:xfrm>
          <a:prstGeom prst="rect">
            <a:avLst/>
          </a:prstGeom>
          <a:noFill/>
        </p:spPr>
        <p:txBody>
          <a:bodyPr rtlCol="0" wrap="square">
            <a:spAutoFit/>
          </a:bodyPr>
          <a:lstStyle/>
          <a:p>
            <a:pPr algn="ctr"/>
            <a:r>
              <a:rPr altLang="zh-CN" b="1" lang="en-US" sz="2000">
                <a:solidFill>
                  <a:prstClr val="white">
                    <a:lumMod val="95000"/>
                  </a:prstClr>
                </a:solidFill>
                <a:latin charset="-122" panose="020b0503020204020204" pitchFamily="34" typeface="Microsoft YaHei UI"/>
                <a:ea charset="-122" panose="020b0503020204020204" pitchFamily="34" typeface="Microsoft YaHei UI"/>
              </a:rPr>
              <a:t>STRONG</a:t>
            </a:r>
          </a:p>
        </p:txBody>
      </p:sp>
      <p:sp>
        <p:nvSpPr>
          <p:cNvPr id="23" name="文本框 22"/>
          <p:cNvSpPr txBox="1"/>
          <p:nvPr/>
        </p:nvSpPr>
        <p:spPr>
          <a:xfrm>
            <a:off x="7502416" y="1860540"/>
            <a:ext cx="2085182" cy="1005840"/>
          </a:xfrm>
          <a:prstGeom prst="rect">
            <a:avLst/>
          </a:prstGeom>
          <a:noFill/>
        </p:spPr>
        <p:txBody>
          <a:bodyPr rtlCol="0" wrap="square">
            <a:spAutoFit/>
          </a:bodyPr>
          <a:lstStyle/>
          <a:p>
            <a:pPr algn="ctr"/>
            <a:r>
              <a:rPr altLang="zh-CN" b="1" lang="en-US" sz="2000">
                <a:solidFill>
                  <a:prstClr val="white">
                    <a:lumMod val="95000"/>
                  </a:prstClr>
                </a:solidFill>
                <a:latin charset="-122" panose="020b0503020204020204" pitchFamily="34" typeface="Microsoft YaHei UI"/>
                <a:ea charset="-122" panose="020b0503020204020204" pitchFamily="34" typeface="Microsoft YaHei UI"/>
              </a:rPr>
              <a:t>SWIFT</a:t>
            </a:r>
          </a:p>
          <a:p>
            <a:pPr algn="ctr"/>
            <a:r>
              <a:rPr altLang="zh-CN" b="1" lang="en-US" sz="2000">
                <a:solidFill>
                  <a:prstClr val="white">
                    <a:lumMod val="95000"/>
                  </a:prstClr>
                </a:solidFill>
                <a:latin charset="-122" panose="020b0503020204020204" pitchFamily="34" typeface="Microsoft YaHei UI"/>
                <a:ea charset="-122" panose="020b0503020204020204" pitchFamily="34" typeface="Microsoft YaHei UI"/>
              </a:rPr>
              <a:t>AND</a:t>
            </a:r>
          </a:p>
          <a:p>
            <a:pPr algn="ctr"/>
            <a:r>
              <a:rPr altLang="zh-CN" b="1" lang="en-US" sz="2000">
                <a:solidFill>
                  <a:prstClr val="white">
                    <a:lumMod val="95000"/>
                  </a:prstClr>
                </a:solidFill>
                <a:latin charset="-122" panose="020b0503020204020204" pitchFamily="34" typeface="Microsoft YaHei UI"/>
                <a:ea charset="-122" panose="020b0503020204020204" pitchFamily="34" typeface="Microsoft YaHei UI"/>
              </a:rPr>
              <a:t>EFFECTIVE</a:t>
            </a:r>
          </a:p>
        </p:txBody>
      </p:sp>
      <p:sp>
        <p:nvSpPr>
          <p:cNvPr id="24" name="文本框 23"/>
          <p:cNvSpPr txBox="1"/>
          <p:nvPr/>
        </p:nvSpPr>
        <p:spPr>
          <a:xfrm>
            <a:off x="7154607" y="5017385"/>
            <a:ext cx="2085182" cy="457200"/>
          </a:xfrm>
          <a:prstGeom prst="rect">
            <a:avLst/>
          </a:prstGeom>
          <a:noFill/>
        </p:spPr>
        <p:txBody>
          <a:bodyPr rtlCol="0" wrap="square">
            <a:spAutoFit/>
          </a:bodyPr>
          <a:lstStyle/>
          <a:p>
            <a:pPr algn="ctr"/>
            <a:r>
              <a:rPr altLang="zh-CN" lang="en-US" sz="2400">
                <a:solidFill>
                  <a:srgbClr val="719757"/>
                </a:solidFill>
                <a:latin charset="-122" panose="020b0503020204020204" pitchFamily="34" typeface="Microsoft YaHei UI"/>
                <a:ea charset="-122" panose="020b0503020204020204" pitchFamily="34" typeface="Microsoft YaHei UI"/>
              </a:rPr>
              <a:t>Your  Title</a:t>
            </a:r>
          </a:p>
        </p:txBody>
      </p:sp>
      <p:pic>
        <p:nvPicPr>
          <p:cNvPr id="7" name="图片 6"/>
          <p:cNvPicPr>
            <a:picLocks noChangeAspect="1"/>
          </p:cNvPicPr>
          <p:nvPr/>
        </p:nvPicPr>
        <p:blipFill>
          <a:blip r:embed="rId2">
            <a:extLst>
              <a:ext uri="{28A0092B-C50C-407E-A947-70E740481C1C}">
                <a14:useLocalDpi val="0"/>
              </a:ext>
            </a:extLst>
          </a:blip>
          <a:srcRect b="17682" l="24134" r="40336" t="12653"/>
          <a:stretch>
            <a:fillRect/>
          </a:stretch>
        </p:blipFill>
        <p:spPr>
          <a:xfrm>
            <a:off x="3499" y="2876203"/>
            <a:ext cx="2729650" cy="3342598"/>
          </a:xfrm>
          <a:prstGeom prst="rect">
            <a:avLst/>
          </a:prstGeom>
        </p:spPr>
      </p:pic>
      <p:pic>
        <p:nvPicPr>
          <p:cNvPr id="25" name="图片 24"/>
          <p:cNvPicPr>
            <a:picLocks noChangeAspect="1"/>
          </p:cNvPicPr>
          <p:nvPr/>
        </p:nvPicPr>
        <p:blipFill>
          <a:blip r:embed="rId3">
            <a:extLst>
              <a:ext uri="{28A0092B-C50C-407E-A947-70E740481C1C}">
                <a14:useLocalDpi val="0"/>
              </a:ext>
            </a:extLst>
          </a:blip>
          <a:srcRect b="911" l="15445" r="21732" t="1566"/>
          <a:stretch>
            <a:fillRect/>
          </a:stretch>
        </p:blipFill>
        <p:spPr>
          <a:xfrm>
            <a:off x="2826008" y="4297716"/>
            <a:ext cx="1888466" cy="1899884"/>
          </a:xfrm>
          <a:prstGeom prst="rect">
            <a:avLst/>
          </a:prstGeom>
        </p:spPr>
      </p:pic>
      <p:pic>
        <p:nvPicPr>
          <p:cNvPr id="29" name="图片 28"/>
          <p:cNvPicPr>
            <a:picLocks noChangeAspect="1"/>
          </p:cNvPicPr>
          <p:nvPr/>
        </p:nvPicPr>
        <p:blipFill>
          <a:blip r:embed="rId4">
            <a:extLst>
              <a:ext uri="{28A0092B-C50C-407E-A947-70E740481C1C}">
                <a14:useLocalDpi val="0"/>
              </a:ext>
            </a:extLst>
          </a:blip>
          <a:srcRect b="911" l="15445" r="21732" t="1566"/>
          <a:stretch>
            <a:fillRect/>
          </a:stretch>
        </p:blipFill>
        <p:spPr>
          <a:xfrm>
            <a:off x="7285615" y="3399433"/>
            <a:ext cx="2518785" cy="1520205"/>
          </a:xfrm>
          <a:prstGeom prst="rect">
            <a:avLst/>
          </a:prstGeom>
        </p:spPr>
      </p:pic>
      <p:pic>
        <p:nvPicPr>
          <p:cNvPr id="31" name="图片 30"/>
          <p:cNvPicPr>
            <a:picLocks noChangeAspect="1"/>
          </p:cNvPicPr>
          <p:nvPr/>
        </p:nvPicPr>
        <p:blipFill>
          <a:blip r:embed="rId2">
            <a:extLst>
              <a:ext uri="{28A0092B-C50C-407E-A947-70E740481C1C}">
                <a14:useLocalDpi val="0"/>
              </a:ext>
            </a:extLst>
          </a:blip>
          <a:srcRect b="29064" l="58188" r="6282" t="1271"/>
          <a:stretch>
            <a:fillRect/>
          </a:stretch>
        </p:blipFill>
        <p:spPr>
          <a:xfrm>
            <a:off x="9927975" y="1454726"/>
            <a:ext cx="2264025" cy="3464911"/>
          </a:xfrm>
          <a:prstGeom prst="rect">
            <a:avLst/>
          </a:prstGeom>
        </p:spPr>
      </p:pic>
    </p:spTree>
    <p:extLst>
      <p:ext uri="{BB962C8B-B14F-4D97-AF65-F5344CB8AC3E}">
        <p14:creationId val="2310421820"/>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tretch>
            <a:fillRect/>
          </a:stretch>
        </p:blipFill>
        <p:spPr>
          <a:xfrm>
            <a:off x="0" y="0"/>
            <a:ext cx="12192000" cy="6870700"/>
          </a:xfrm>
          <a:prstGeom prst="rect">
            <a:avLst/>
          </a:prstGeom>
        </p:spPr>
      </p:pic>
      <p:sp>
        <p:nvSpPr>
          <p:cNvPr id="5" name="矩形 4"/>
          <p:cNvSpPr/>
          <p:nvPr/>
        </p:nvSpPr>
        <p:spPr>
          <a:xfrm>
            <a:off x="9088939" y="2557479"/>
            <a:ext cx="3110998" cy="27940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矩形 6"/>
          <p:cNvSpPr/>
          <p:nvPr/>
        </p:nvSpPr>
        <p:spPr>
          <a:xfrm>
            <a:off x="-25400" y="2557479"/>
            <a:ext cx="3095122" cy="27940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3095122" y="2090241"/>
            <a:ext cx="6001756" cy="3741176"/>
          </a:xfrm>
          <a:prstGeom prst="rect">
            <a:avLst/>
          </a:prstGeom>
          <a:ln w="19050">
            <a:solidFill>
              <a:schemeClr val="bg1">
                <a:alpha val="72000"/>
              </a:schemeClr>
            </a:solidFill>
          </a:ln>
        </p:spPr>
      </p:pic>
      <p:sp>
        <p:nvSpPr>
          <p:cNvPr id="8" name="文本框 7"/>
          <p:cNvSpPr txBox="1"/>
          <p:nvPr/>
        </p:nvSpPr>
        <p:spPr>
          <a:xfrm>
            <a:off x="4716462" y="2792597"/>
            <a:ext cx="2809875" cy="1005840"/>
          </a:xfrm>
          <a:prstGeom prst="rect">
            <a:avLst/>
          </a:prstGeom>
          <a:noFill/>
        </p:spPr>
        <p:txBody>
          <a:bodyPr rtlCol="0" wrap="square">
            <a:spAutoFit/>
          </a:bodyPr>
          <a:lstStyle/>
          <a:p>
            <a:pPr algn="ctr"/>
            <a:r>
              <a:rPr altLang="zh-CN" lang="en-US" sz="6000">
                <a:solidFill>
                  <a:srgbClr val="FFC000"/>
                </a:solidFill>
                <a:effectLst>
                  <a:outerShdw algn="tl" blurRad="38100" dir="2700000" dist="38100">
                    <a:srgbClr val="000000">
                      <a:alpha val="43137"/>
                    </a:srgbClr>
                  </a:outerShdw>
                </a:effectLst>
              </a:rPr>
              <a:t>A TITLE</a:t>
            </a:r>
          </a:p>
        </p:txBody>
      </p:sp>
      <p:sp>
        <p:nvSpPr>
          <p:cNvPr id="10" name="文本框 9"/>
          <p:cNvSpPr txBox="1"/>
          <p:nvPr/>
        </p:nvSpPr>
        <p:spPr>
          <a:xfrm>
            <a:off x="3981449" y="3615707"/>
            <a:ext cx="4279900" cy="579120"/>
          </a:xfrm>
          <a:prstGeom prst="rect">
            <a:avLst/>
          </a:prstGeom>
          <a:noFill/>
        </p:spPr>
        <p:txBody>
          <a:bodyPr rtlCol="0" wrap="square">
            <a:spAutoFit/>
          </a:bodyPr>
          <a:lstStyle/>
          <a:p>
            <a:pPr algn="ctr"/>
            <a:r>
              <a:rPr altLang="zh-CN" lang="en-US" sz="3200">
                <a:solidFill>
                  <a:prstClr val="white"/>
                </a:solidFill>
                <a:effectLst>
                  <a:outerShdw algn="tl" blurRad="38100" dir="2700000" dist="38100">
                    <a:srgbClr val="000000">
                      <a:alpha val="43137"/>
                    </a:srgbClr>
                  </a:outerShdw>
                </a:effectLst>
              </a:rPr>
              <a:t>THE IMPORTANT THING</a:t>
            </a:r>
          </a:p>
        </p:txBody>
      </p:sp>
      <p:sp>
        <p:nvSpPr>
          <p:cNvPr id="9" name="文本框 8"/>
          <p:cNvSpPr txBox="1"/>
          <p:nvPr/>
        </p:nvSpPr>
        <p:spPr>
          <a:xfrm>
            <a:off x="3514727" y="4200290"/>
            <a:ext cx="5014910" cy="815340"/>
          </a:xfrm>
          <a:prstGeom prst="rect">
            <a:avLst/>
          </a:prstGeom>
          <a:noFill/>
        </p:spPr>
        <p:txBody>
          <a:bodyPr rtlCol="0" wrap="square">
            <a:spAutoFit/>
          </a:bodyPr>
          <a:lstStyle/>
          <a:p>
            <a:pPr algn="ctr">
              <a:lnSpc>
                <a:spcPts val="1900"/>
              </a:lnSpc>
            </a:pPr>
            <a:r>
              <a:rPr altLang="zh-CN" lang="en-US" sz="1400">
                <a:solidFill>
                  <a:srgbClr val="FFC000">
                    <a:lumMod val="20000"/>
                    <a:lumOff val="80000"/>
                  </a:srgbClr>
                </a:solidFill>
                <a:latin charset="-122" panose="020b0502040204020203" pitchFamily="34" typeface="Microsoft YaHei UI Light"/>
                <a:ea charset="-122" panose="020b0502040204020203" pitchFamily="34" typeface="Microsoft YaHei UI Light"/>
              </a:rPr>
              <a:t>Add  your  text  here add  your  text  here add  your  text  here add  your  text  here add  your  text  here add  your  text  here add  your  text  here</a:t>
            </a:r>
          </a:p>
        </p:txBody>
      </p:sp>
      <p:grpSp>
        <p:nvGrpSpPr>
          <p:cNvPr id="11" name="组合 10"/>
          <p:cNvGrpSpPr/>
          <p:nvPr/>
        </p:nvGrpSpPr>
        <p:grpSpPr>
          <a:xfrm>
            <a:off x="1092200" y="584200"/>
            <a:ext cx="3898901" cy="1107996"/>
            <a:chOff x="1092200" y="584200"/>
            <a:chExt cx="3898901" cy="1107996"/>
          </a:xfrm>
        </p:grpSpPr>
        <p:sp>
          <p:nvSpPr>
            <p:cNvPr id="12" name="文本框 11"/>
            <p:cNvSpPr txBox="1"/>
            <p:nvPr/>
          </p:nvSpPr>
          <p:spPr>
            <a:xfrm>
              <a:off x="1092200" y="584200"/>
              <a:ext cx="1282700" cy="1097280"/>
            </a:xfrm>
            <a:prstGeom prst="rect">
              <a:avLst/>
            </a:prstGeom>
            <a:noFill/>
          </p:spPr>
          <p:txBody>
            <a:bodyPr rtlCol="0" wrap="square">
              <a:spAutoFit/>
            </a:bodyPr>
            <a:lstStyle/>
            <a:p>
              <a:r>
                <a:rPr altLang="zh-CN" lang="en-US" sz="6600">
                  <a:solidFill>
                    <a:schemeClr val="accent4">
                      <a:lumMod val="60000"/>
                      <a:lumOff val="40000"/>
                    </a:schemeClr>
                  </a:solidFill>
                  <a:latin charset="0" panose="04030905020b02020c02" pitchFamily="82" typeface="Bauhaus 93"/>
                </a:rPr>
                <a:t>04</a:t>
              </a:r>
            </a:p>
          </p:txBody>
        </p:sp>
        <p:sp>
          <p:nvSpPr>
            <p:cNvPr id="13" name="文本框 12"/>
            <p:cNvSpPr txBox="1"/>
            <p:nvPr/>
          </p:nvSpPr>
          <p:spPr>
            <a:xfrm>
              <a:off x="2141537" y="783510"/>
              <a:ext cx="2849564" cy="518160"/>
            </a:xfrm>
            <a:prstGeom prst="rect">
              <a:avLst/>
            </a:prstGeom>
            <a:noFill/>
          </p:spPr>
          <p:txBody>
            <a:bodyPr rtlCol="0" wrap="square">
              <a:spAutoFit/>
            </a:bodyPr>
            <a:lstStyle/>
            <a:p>
              <a:r>
                <a:rPr altLang="zh-CN" lang="en-US" sz="2800">
                  <a:solidFill>
                    <a:schemeClr val="accent4">
                      <a:lumMod val="60000"/>
                      <a:lumOff val="40000"/>
                    </a:schemeClr>
                  </a:solidFill>
                  <a:latin charset="-122" panose="020b0503020204020204" pitchFamily="34" typeface="Microsoft YaHei UI"/>
                  <a:ea charset="-122" panose="020b0503020204020204" pitchFamily="34" typeface="Microsoft YaHei UI"/>
                </a:rPr>
                <a:t>Your  text  here</a:t>
              </a:r>
            </a:p>
          </p:txBody>
        </p:sp>
        <p:sp>
          <p:nvSpPr>
            <p:cNvPr id="14" name="矩形 13"/>
            <p:cNvSpPr/>
            <p:nvPr/>
          </p:nvSpPr>
          <p:spPr>
            <a:xfrm>
              <a:off x="2154236" y="1254725"/>
              <a:ext cx="1864042" cy="304800"/>
            </a:xfrm>
            <a:prstGeom prst="rect">
              <a:avLst/>
            </a:prstGeom>
          </p:spPr>
          <p:txBody>
            <a:bodyPr wrap="none">
              <a:spAutoFit/>
            </a:bodyPr>
            <a:lstStyle/>
            <a:p>
              <a:r>
                <a:rPr altLang="zh-CN" lang="en-US" sz="1400">
                  <a:solidFill>
                    <a:srgbClr val="FFC000">
                      <a:lumMod val="20000"/>
                      <a:lumOff val="80000"/>
                    </a:srgbClr>
                  </a:solidFill>
                  <a:latin charset="-122" panose="020b0502040204020203" pitchFamily="34" typeface="Microsoft YaHei UI Light"/>
                  <a:ea charset="-122" panose="020b0502040204020203" pitchFamily="34" typeface="Microsoft YaHei UI Light"/>
                </a:rPr>
                <a:t>Add  Your  text  here</a:t>
              </a:r>
            </a:p>
          </p:txBody>
        </p:sp>
      </p:grpSp>
    </p:spTree>
    <p:extLst>
      <p:ext uri="{BB962C8B-B14F-4D97-AF65-F5344CB8AC3E}">
        <p14:creationId val="2241826560"/>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9000" t="-9000"/>
          </a:stretch>
        </a:blipFill>
        <a:effectLst/>
      </p:bgPr>
    </p:bg>
    <p:spTree>
      <p:nvGrpSpPr>
        <p:cNvPr id="1" name=""/>
        <p:cNvGrpSpPr/>
        <p:nvPr/>
      </p:nvGrpSpPr>
      <p:grpSpPr>
        <a:xfrm>
          <a:off x="0" y="0"/>
          <a:ext cx="0" cy="0"/>
        </a:xfrm>
      </p:grpSpPr>
      <p:grpSp>
        <p:nvGrpSpPr>
          <p:cNvPr id="2" name="组合 1"/>
          <p:cNvGrpSpPr/>
          <p:nvPr/>
        </p:nvGrpSpPr>
        <p:grpSpPr>
          <a:xfrm>
            <a:off x="4375390" y="2716310"/>
            <a:ext cx="3441221" cy="1425380"/>
            <a:chOff x="4424426" y="2629359"/>
            <a:chExt cx="3441221" cy="1425380"/>
          </a:xfrm>
        </p:grpSpPr>
        <p:sp>
          <p:nvSpPr>
            <p:cNvPr id="10" name="文本框 9"/>
            <p:cNvSpPr txBox="1"/>
            <p:nvPr/>
          </p:nvSpPr>
          <p:spPr>
            <a:xfrm>
              <a:off x="4807190" y="2629359"/>
              <a:ext cx="2504596" cy="914400"/>
            </a:xfrm>
            <a:prstGeom prst="rect">
              <a:avLst/>
            </a:prstGeom>
            <a:noFill/>
          </p:spPr>
          <p:txBody>
            <a:bodyPr rtlCol="0" wrap="square">
              <a:spAutoFit/>
            </a:bodyPr>
            <a:lstStyle/>
            <a:p>
              <a:pPr algn="ctr"/>
              <a:r>
                <a:rPr altLang="zh-CN" lang="en-US" sz="5400">
                  <a:solidFill>
                    <a:srgbClr val="FFC617"/>
                  </a:solidFill>
                  <a:latin charset="0" panose="020b0806030902050204" pitchFamily="34" typeface="Impact"/>
                </a:rPr>
                <a:t>Thanks</a:t>
              </a:r>
            </a:p>
          </p:txBody>
        </p:sp>
        <p:sp>
          <p:nvSpPr>
            <p:cNvPr id="11" name="文本框 10"/>
            <p:cNvSpPr txBox="1"/>
            <p:nvPr/>
          </p:nvSpPr>
          <p:spPr>
            <a:xfrm>
              <a:off x="4424426" y="3531519"/>
              <a:ext cx="3441221" cy="518160"/>
            </a:xfrm>
            <a:prstGeom prst="rect">
              <a:avLst/>
            </a:prstGeom>
            <a:noFill/>
          </p:spPr>
          <p:txBody>
            <a:bodyPr rtlCol="0" wrap="square">
              <a:spAutoFit/>
            </a:bodyPr>
            <a:lstStyle/>
            <a:p>
              <a:pPr algn="ctr"/>
              <a:r>
                <a:rPr altLang="zh-CN" lang="en-US" sz="2800">
                  <a:solidFill>
                    <a:srgbClr val="FFC617"/>
                  </a:solidFill>
                  <a:latin charset="-122" panose="020b0304030504040204" pitchFamily="34" typeface="Microsoft JhengHei UI Light"/>
                  <a:ea charset="-122" panose="020b0304030504040204" pitchFamily="34" typeface="Microsoft JhengHei UI Light"/>
                  <a:cs charset="-122" panose="020b0304030504040204" pitchFamily="34" typeface="Microsoft JhengHei UI Light"/>
                </a:rPr>
                <a:t>For Your Watching</a:t>
              </a:r>
            </a:p>
          </p:txBody>
        </p:sp>
      </p:grpSp>
      <p:sp>
        <p:nvSpPr>
          <p:cNvPr id="15" name="L 形 13"/>
          <p:cNvSpPr/>
          <p:nvPr/>
        </p:nvSpPr>
        <p:spPr>
          <a:xfrm flipV="1">
            <a:off x="3974232" y="2032000"/>
            <a:ext cx="600051" cy="597360"/>
          </a:xfrm>
          <a:custGeom>
            <a:gdLst>
              <a:gd fmla="*/ 0 w 2832100" name="connsiteX0"/>
              <a:gd fmla="*/ 0 h 2819400" name="connsiteY0"/>
              <a:gd fmla="*/ 723900 w 2832100" name="connsiteX1"/>
              <a:gd fmla="*/ 12700 h 2819400" name="connsiteY1"/>
              <a:gd fmla="*/ 723900 w 2832100" name="connsiteX2"/>
              <a:gd fmla="*/ 2146300 h 2819400" name="connsiteY2"/>
              <a:gd fmla="*/ 2832100 w 2832100" name="connsiteX3"/>
              <a:gd fmla="*/ 2146300 h 2819400" name="connsiteY3"/>
              <a:gd fmla="*/ 2819400 w 2832100" name="connsiteX4"/>
              <a:gd fmla="*/ 2819400 h 2819400" name="connsiteY4"/>
              <a:gd fmla="*/ 0 w 2832100" name="connsiteX5"/>
              <a:gd fmla="*/ 2819400 h 2819400" name="connsiteY5"/>
              <a:gd fmla="*/ 0 w 2832100" name="connsiteX6"/>
              <a:gd fmla="*/ 0 h 28194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819400" w="2832100">
                <a:moveTo>
                  <a:pt x="0" y="0"/>
                </a:moveTo>
                <a:lnTo>
                  <a:pt x="723900" y="12700"/>
                </a:lnTo>
                <a:lnTo>
                  <a:pt x="723900" y="2146300"/>
                </a:lnTo>
                <a:lnTo>
                  <a:pt x="2832100" y="2146300"/>
                </a:lnTo>
                <a:lnTo>
                  <a:pt x="2819400" y="2819400"/>
                </a:lnTo>
                <a:lnTo>
                  <a:pt x="0" y="2819400"/>
                </a:lnTo>
                <a:lnTo>
                  <a:pt x="0" y="0"/>
                </a:lnTo>
                <a:close/>
              </a:path>
            </a:pathLst>
          </a:custGeom>
          <a:solidFill>
            <a:srgbClr val="FFC6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L 形 13"/>
          <p:cNvSpPr/>
          <p:nvPr/>
        </p:nvSpPr>
        <p:spPr>
          <a:xfrm flipH="1">
            <a:off x="7619131" y="4230971"/>
            <a:ext cx="600051" cy="597360"/>
          </a:xfrm>
          <a:custGeom>
            <a:gdLst>
              <a:gd fmla="*/ 0 w 2832100" name="connsiteX0"/>
              <a:gd fmla="*/ 0 h 2819400" name="connsiteY0"/>
              <a:gd fmla="*/ 723900 w 2832100" name="connsiteX1"/>
              <a:gd fmla="*/ 12700 h 2819400" name="connsiteY1"/>
              <a:gd fmla="*/ 723900 w 2832100" name="connsiteX2"/>
              <a:gd fmla="*/ 2146300 h 2819400" name="connsiteY2"/>
              <a:gd fmla="*/ 2832100 w 2832100" name="connsiteX3"/>
              <a:gd fmla="*/ 2146300 h 2819400" name="connsiteY3"/>
              <a:gd fmla="*/ 2819400 w 2832100" name="connsiteX4"/>
              <a:gd fmla="*/ 2819400 h 2819400" name="connsiteY4"/>
              <a:gd fmla="*/ 0 w 2832100" name="connsiteX5"/>
              <a:gd fmla="*/ 2819400 h 2819400" name="connsiteY5"/>
              <a:gd fmla="*/ 0 w 2832100" name="connsiteX6"/>
              <a:gd fmla="*/ 0 h 28194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819400" w="2832100">
                <a:moveTo>
                  <a:pt x="0" y="0"/>
                </a:moveTo>
                <a:lnTo>
                  <a:pt x="723900" y="12700"/>
                </a:lnTo>
                <a:lnTo>
                  <a:pt x="723900" y="2146300"/>
                </a:lnTo>
                <a:lnTo>
                  <a:pt x="2832100" y="2146300"/>
                </a:lnTo>
                <a:lnTo>
                  <a:pt x="2819400" y="2819400"/>
                </a:lnTo>
                <a:lnTo>
                  <a:pt x="0" y="2819400"/>
                </a:lnTo>
                <a:lnTo>
                  <a:pt x="0" y="0"/>
                </a:lnTo>
                <a:close/>
              </a:path>
            </a:pathLst>
          </a:custGeom>
          <a:solidFill>
            <a:srgbClr val="FFC6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L 形 13"/>
          <p:cNvSpPr/>
          <p:nvPr/>
        </p:nvSpPr>
        <p:spPr>
          <a:xfrm>
            <a:off x="3972428" y="4230971"/>
            <a:ext cx="600051" cy="597360"/>
          </a:xfrm>
          <a:custGeom>
            <a:gdLst>
              <a:gd fmla="*/ 0 w 2832100" name="connsiteX0"/>
              <a:gd fmla="*/ 0 h 2819400" name="connsiteY0"/>
              <a:gd fmla="*/ 723900 w 2832100" name="connsiteX1"/>
              <a:gd fmla="*/ 12700 h 2819400" name="connsiteY1"/>
              <a:gd fmla="*/ 723900 w 2832100" name="connsiteX2"/>
              <a:gd fmla="*/ 2146300 h 2819400" name="connsiteY2"/>
              <a:gd fmla="*/ 2832100 w 2832100" name="connsiteX3"/>
              <a:gd fmla="*/ 2146300 h 2819400" name="connsiteY3"/>
              <a:gd fmla="*/ 2819400 w 2832100" name="connsiteX4"/>
              <a:gd fmla="*/ 2819400 h 2819400" name="connsiteY4"/>
              <a:gd fmla="*/ 0 w 2832100" name="connsiteX5"/>
              <a:gd fmla="*/ 2819400 h 2819400" name="connsiteY5"/>
              <a:gd fmla="*/ 0 w 2832100" name="connsiteX6"/>
              <a:gd fmla="*/ 0 h 28194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819400" w="2832100">
                <a:moveTo>
                  <a:pt x="0" y="0"/>
                </a:moveTo>
                <a:lnTo>
                  <a:pt x="723900" y="12700"/>
                </a:lnTo>
                <a:lnTo>
                  <a:pt x="723900" y="2146300"/>
                </a:lnTo>
                <a:lnTo>
                  <a:pt x="2832100" y="2146300"/>
                </a:lnTo>
                <a:lnTo>
                  <a:pt x="2819400" y="2819400"/>
                </a:lnTo>
                <a:lnTo>
                  <a:pt x="0" y="2819400"/>
                </a:lnTo>
                <a:lnTo>
                  <a:pt x="0" y="0"/>
                </a:lnTo>
                <a:close/>
              </a:path>
            </a:pathLst>
          </a:custGeom>
          <a:solidFill>
            <a:srgbClr val="FFC6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L 形 13"/>
          <p:cNvSpPr/>
          <p:nvPr/>
        </p:nvSpPr>
        <p:spPr>
          <a:xfrm flipH="1" flipV="1">
            <a:off x="7619132" y="2031999"/>
            <a:ext cx="600051" cy="597360"/>
          </a:xfrm>
          <a:custGeom>
            <a:gdLst>
              <a:gd fmla="*/ 0 w 2832100" name="connsiteX0"/>
              <a:gd fmla="*/ 0 h 2819400" name="connsiteY0"/>
              <a:gd fmla="*/ 723900 w 2832100" name="connsiteX1"/>
              <a:gd fmla="*/ 12700 h 2819400" name="connsiteY1"/>
              <a:gd fmla="*/ 723900 w 2832100" name="connsiteX2"/>
              <a:gd fmla="*/ 2146300 h 2819400" name="connsiteY2"/>
              <a:gd fmla="*/ 2832100 w 2832100" name="connsiteX3"/>
              <a:gd fmla="*/ 2146300 h 2819400" name="connsiteY3"/>
              <a:gd fmla="*/ 2819400 w 2832100" name="connsiteX4"/>
              <a:gd fmla="*/ 2819400 h 2819400" name="connsiteY4"/>
              <a:gd fmla="*/ 0 w 2832100" name="connsiteX5"/>
              <a:gd fmla="*/ 2819400 h 2819400" name="connsiteY5"/>
              <a:gd fmla="*/ 0 w 2832100" name="connsiteX6"/>
              <a:gd fmla="*/ 0 h 28194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819400" w="2832100">
                <a:moveTo>
                  <a:pt x="0" y="0"/>
                </a:moveTo>
                <a:lnTo>
                  <a:pt x="723900" y="12700"/>
                </a:lnTo>
                <a:lnTo>
                  <a:pt x="723900" y="2146300"/>
                </a:lnTo>
                <a:lnTo>
                  <a:pt x="2832100" y="2146300"/>
                </a:lnTo>
                <a:lnTo>
                  <a:pt x="2819400" y="2819400"/>
                </a:lnTo>
                <a:lnTo>
                  <a:pt x="0" y="2819400"/>
                </a:lnTo>
                <a:lnTo>
                  <a:pt x="0" y="0"/>
                </a:lnTo>
                <a:close/>
              </a:path>
            </a:pathLst>
          </a:custGeom>
          <a:solidFill>
            <a:srgbClr val="FFC6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extLst>
      <p:ext uri="{BB962C8B-B14F-4D97-AF65-F5344CB8AC3E}">
        <p14:creationId val="660507876"/>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4265823" y="1587500"/>
            <a:ext cx="3657600" cy="3632200"/>
          </a:xfrm>
          <a:prstGeom prst="ellipse">
            <a:avLst/>
          </a:prstGeom>
        </p:spPr>
      </p:pic>
      <p:grpSp>
        <p:nvGrpSpPr>
          <p:cNvPr id="2" name="组合 1"/>
          <p:cNvGrpSpPr/>
          <p:nvPr/>
        </p:nvGrpSpPr>
        <p:grpSpPr>
          <a:xfrm>
            <a:off x="4679394" y="2896783"/>
            <a:ext cx="3048000" cy="1138110"/>
            <a:chOff x="4746172" y="2848243"/>
            <a:chExt cx="3048000" cy="1138110"/>
          </a:xfrm>
        </p:grpSpPr>
        <p:sp>
          <p:nvSpPr>
            <p:cNvPr id="7" name="文本框 6"/>
            <p:cNvSpPr txBox="1"/>
            <p:nvPr/>
          </p:nvSpPr>
          <p:spPr>
            <a:xfrm>
              <a:off x="4746172" y="2848243"/>
              <a:ext cx="3048000" cy="822960"/>
            </a:xfrm>
            <a:prstGeom prst="rect">
              <a:avLst/>
            </a:prstGeom>
            <a:noFill/>
          </p:spPr>
          <p:txBody>
            <a:bodyPr rtlCol="0" wrap="square">
              <a:spAutoFit/>
            </a:bodyPr>
            <a:lstStyle/>
            <a:p>
              <a:r>
                <a:rPr altLang="zh-CN" b="1" lang="en-US" sz="4800">
                  <a:solidFill>
                    <a:srgbClr val="719757"/>
                  </a:solidFill>
                  <a:latin charset="-122" panose="020b0503020204020204" pitchFamily="34" typeface="Microsoft YaHei UI"/>
                  <a:ea charset="-122" panose="020b0503020204020204" pitchFamily="34" typeface="Microsoft YaHei UI"/>
                </a:rPr>
                <a:t>Part One</a:t>
              </a:r>
            </a:p>
          </p:txBody>
        </p:sp>
        <p:sp>
          <p:nvSpPr>
            <p:cNvPr id="8" name="文本框 7"/>
            <p:cNvSpPr txBox="1"/>
            <p:nvPr/>
          </p:nvSpPr>
          <p:spPr>
            <a:xfrm>
              <a:off x="5117195" y="3647799"/>
              <a:ext cx="1994806" cy="335280"/>
            </a:xfrm>
            <a:prstGeom prst="rect">
              <a:avLst/>
            </a:prstGeom>
            <a:noFill/>
          </p:spPr>
          <p:txBody>
            <a:bodyPr rtlCol="0" wrap="square">
              <a:spAutoFit/>
            </a:bodyPr>
            <a:lstStyle/>
            <a:p>
              <a:r>
                <a:rPr altLang="zh-CN" lang="en-US" sz="1600">
                  <a:solidFill>
                    <a:srgbClr val="70AD47">
                      <a:lumMod val="40000"/>
                      <a:lumOff val="60000"/>
                    </a:srgbClr>
                  </a:solidFill>
                  <a:latin charset="-122" panose="020b0502040204020203" pitchFamily="34" typeface="Microsoft YaHei UI Light"/>
                  <a:ea charset="-122" panose="020b0502040204020203" pitchFamily="34" typeface="Microsoft YaHei UI Light"/>
                  <a:cs charset="-122" panose="020b0304030504040204" pitchFamily="34" typeface="Microsoft JhengHei Light"/>
                </a:rPr>
                <a:t>Add your text here</a:t>
              </a:r>
            </a:p>
          </p:txBody>
        </p:sp>
      </p:grpSp>
      <p:sp>
        <p:nvSpPr>
          <p:cNvPr id="4" name="等腰三角形 3"/>
          <p:cNvSpPr/>
          <p:nvPr/>
        </p:nvSpPr>
        <p:spPr>
          <a:xfrm>
            <a:off x="2758789" y="3137630"/>
            <a:ext cx="695611" cy="599665"/>
          </a:xfrm>
          <a:prstGeom prst="triangle">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等腰三角形 8"/>
          <p:cNvSpPr/>
          <p:nvPr/>
        </p:nvSpPr>
        <p:spPr>
          <a:xfrm>
            <a:off x="3669286" y="2751398"/>
            <a:ext cx="506730" cy="436836"/>
          </a:xfrm>
          <a:prstGeom prst="triangle">
            <a:avLst/>
          </a:prstGeom>
          <a:solidFill>
            <a:srgbClr val="709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等腰三角形 9"/>
          <p:cNvSpPr/>
          <p:nvPr/>
        </p:nvSpPr>
        <p:spPr>
          <a:xfrm>
            <a:off x="3362234" y="3313969"/>
            <a:ext cx="386379" cy="333085"/>
          </a:xfrm>
          <a:prstGeom prst="triangle">
            <a:avLst/>
          </a:prstGeom>
          <a:solidFill>
            <a:srgbClr val="FFC61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等腰三角形 10"/>
          <p:cNvSpPr/>
          <p:nvPr/>
        </p:nvSpPr>
        <p:spPr>
          <a:xfrm>
            <a:off x="2386331" y="3072650"/>
            <a:ext cx="368658" cy="317809"/>
          </a:xfrm>
          <a:prstGeom prst="triangle">
            <a:avLst/>
          </a:prstGeom>
          <a:solidFill>
            <a:srgbClr val="70965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等腰三角形 11"/>
          <p:cNvSpPr/>
          <p:nvPr/>
        </p:nvSpPr>
        <p:spPr>
          <a:xfrm>
            <a:off x="3761003" y="3513977"/>
            <a:ext cx="460605" cy="397074"/>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等腰三角形 12"/>
          <p:cNvSpPr/>
          <p:nvPr/>
        </p:nvSpPr>
        <p:spPr>
          <a:xfrm>
            <a:off x="8239036" y="3205475"/>
            <a:ext cx="810260" cy="698500"/>
          </a:xfrm>
          <a:prstGeom prst="triangle">
            <a:avLst/>
          </a:prstGeom>
          <a:solidFill>
            <a:srgbClr val="FFC617">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等腰三角形 13"/>
          <p:cNvSpPr/>
          <p:nvPr/>
        </p:nvSpPr>
        <p:spPr>
          <a:xfrm>
            <a:off x="8792114" y="3331224"/>
            <a:ext cx="312305" cy="269229"/>
          </a:xfrm>
          <a:prstGeom prst="triangle">
            <a:avLst/>
          </a:prstGeom>
          <a:solidFill>
            <a:srgbClr val="59595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等腰三角形 14"/>
          <p:cNvSpPr/>
          <p:nvPr/>
        </p:nvSpPr>
        <p:spPr>
          <a:xfrm>
            <a:off x="9408778" y="3071279"/>
            <a:ext cx="434594" cy="374650"/>
          </a:xfrm>
          <a:prstGeom prst="triangle">
            <a:avLst/>
          </a:prstGeom>
          <a:solidFill>
            <a:srgbClr val="70965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等腰三角形 15"/>
          <p:cNvSpPr/>
          <p:nvPr/>
        </p:nvSpPr>
        <p:spPr>
          <a:xfrm>
            <a:off x="7990114" y="3038621"/>
            <a:ext cx="368658" cy="317809"/>
          </a:xfrm>
          <a:prstGeom prst="triangle">
            <a:avLst/>
          </a:prstGeom>
          <a:solidFill>
            <a:srgbClr val="A77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等腰三角形 16"/>
          <p:cNvSpPr/>
          <p:nvPr/>
        </p:nvSpPr>
        <p:spPr>
          <a:xfrm>
            <a:off x="8524380" y="2761540"/>
            <a:ext cx="291952" cy="251683"/>
          </a:xfrm>
          <a:prstGeom prst="triangle">
            <a:avLst/>
          </a:prstGeom>
          <a:solidFill>
            <a:srgbClr val="767171">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等腰三角形 17"/>
          <p:cNvSpPr/>
          <p:nvPr/>
        </p:nvSpPr>
        <p:spPr>
          <a:xfrm>
            <a:off x="9237802" y="3574484"/>
            <a:ext cx="209360" cy="180483"/>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等腰三角形 21"/>
          <p:cNvSpPr/>
          <p:nvPr/>
        </p:nvSpPr>
        <p:spPr>
          <a:xfrm flipH="1">
            <a:off x="3261783" y="3072649"/>
            <a:ext cx="192617" cy="186201"/>
          </a:xfrm>
          <a:prstGeom prst="triangle">
            <a:avLst/>
          </a:prstGeom>
          <a:solidFill>
            <a:srgbClr val="59595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extLst>
      <p:ext uri="{BB962C8B-B14F-4D97-AF65-F5344CB8AC3E}">
        <p14:creationId val="3040848302"/>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092200" y="584200"/>
            <a:ext cx="3898901" cy="1107996"/>
            <a:chOff x="1092200" y="584200"/>
            <a:chExt cx="3898901" cy="1107996"/>
          </a:xfrm>
        </p:grpSpPr>
        <p:sp>
          <p:nvSpPr>
            <p:cNvPr id="4" name="文本框 3"/>
            <p:cNvSpPr txBox="1"/>
            <p:nvPr/>
          </p:nvSpPr>
          <p:spPr>
            <a:xfrm>
              <a:off x="1092200" y="584200"/>
              <a:ext cx="1282700" cy="1097280"/>
            </a:xfrm>
            <a:prstGeom prst="rect">
              <a:avLst/>
            </a:prstGeom>
            <a:noFill/>
          </p:spPr>
          <p:txBody>
            <a:bodyPr rtlCol="0" wrap="square">
              <a:spAutoFit/>
            </a:bodyPr>
            <a:lstStyle/>
            <a:p>
              <a:r>
                <a:rPr altLang="zh-CN" lang="en-US" sz="6600">
                  <a:solidFill>
                    <a:srgbClr val="719757"/>
                  </a:solidFill>
                  <a:latin charset="0" panose="04030905020b02020c02" pitchFamily="82" typeface="Bauhaus 93"/>
                </a:rPr>
                <a:t>01</a:t>
              </a:r>
            </a:p>
          </p:txBody>
        </p:sp>
        <p:sp>
          <p:nvSpPr>
            <p:cNvPr id="5" name="文本框 4"/>
            <p:cNvSpPr txBox="1"/>
            <p:nvPr/>
          </p:nvSpPr>
          <p:spPr>
            <a:xfrm>
              <a:off x="2141537" y="783510"/>
              <a:ext cx="2849564" cy="518160"/>
            </a:xfrm>
            <a:prstGeom prst="rect">
              <a:avLst/>
            </a:prstGeom>
            <a:noFill/>
          </p:spPr>
          <p:txBody>
            <a:bodyPr rtlCol="0" wrap="square">
              <a:spAutoFit/>
            </a:bodyPr>
            <a:lstStyle/>
            <a:p>
              <a:r>
                <a:rPr altLang="zh-CN" lang="en-US" sz="2800">
                  <a:solidFill>
                    <a:srgbClr val="719757"/>
                  </a:solidFill>
                  <a:latin charset="-120" panose="020b0604030504040204" pitchFamily="34" typeface="Microsoft JhengHei"/>
                  <a:ea charset="-120" panose="020b0604030504040204" pitchFamily="34" typeface="Microsoft JhengHei"/>
                </a:rPr>
                <a:t>Your  text  here</a:t>
              </a:r>
            </a:p>
          </p:txBody>
        </p:sp>
        <p:sp>
          <p:nvSpPr>
            <p:cNvPr id="11" name="矩形 10"/>
            <p:cNvSpPr/>
            <p:nvPr/>
          </p:nvSpPr>
          <p:spPr>
            <a:xfrm>
              <a:off x="2154236" y="1254725"/>
              <a:ext cx="1883092" cy="304800"/>
            </a:xfrm>
            <a:prstGeom prst="rect">
              <a:avLst/>
            </a:prstGeom>
          </p:spPr>
          <p:txBody>
            <a:bodyPr wrap="none">
              <a:spAutoFit/>
            </a:bodyPr>
            <a:lstStyle/>
            <a:p>
              <a:r>
                <a:rPr altLang="zh-CN" lang="en-US" sz="1400">
                  <a:solidFill>
                    <a:prstClr val="black">
                      <a:lumMod val="65000"/>
                      <a:lumOff val="35000"/>
                    </a:prstClr>
                  </a:solidFill>
                  <a:latin charset="-120" panose="020b0604030504040204" pitchFamily="34" typeface="Microsoft JhengHei"/>
                  <a:ea charset="-120" panose="020b0604030504040204" pitchFamily="34" typeface="Microsoft JhengHei"/>
                </a:rPr>
                <a:t>Add  Your  text  here</a:t>
              </a:r>
            </a:p>
          </p:txBody>
        </p:sp>
      </p:grpSp>
      <p:sp>
        <p:nvSpPr>
          <p:cNvPr id="2" name="椭圆 1"/>
          <p:cNvSpPr/>
          <p:nvPr/>
        </p:nvSpPr>
        <p:spPr>
          <a:xfrm>
            <a:off x="1892500" y="2033717"/>
            <a:ext cx="1775226" cy="1775226"/>
          </a:xfrm>
          <a:prstGeom prst="ellipse">
            <a:avLst/>
          </a:prstGeom>
          <a:blipFill>
            <a:blip r:embed="rId2"/>
            <a:stretch>
              <a:fillRect/>
            </a:stretch>
          </a:blip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7" name="椭圆 26"/>
          <p:cNvSpPr/>
          <p:nvPr/>
        </p:nvSpPr>
        <p:spPr>
          <a:xfrm>
            <a:off x="4103488" y="2033717"/>
            <a:ext cx="1775226" cy="1775226"/>
          </a:xfrm>
          <a:prstGeom prst="ellipse">
            <a:avLst/>
          </a:prstGeom>
          <a:blipFill>
            <a:blip r:embed="rId2"/>
            <a:stretch>
              <a:fillRect/>
            </a:stretch>
          </a:blip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8" name="椭圆 27"/>
          <p:cNvSpPr/>
          <p:nvPr/>
        </p:nvSpPr>
        <p:spPr>
          <a:xfrm>
            <a:off x="6314476" y="2033717"/>
            <a:ext cx="1775226" cy="1775226"/>
          </a:xfrm>
          <a:prstGeom prst="ellipse">
            <a:avLst/>
          </a:prstGeom>
          <a:blipFill>
            <a:blip r:embed="rId2"/>
            <a:stretch>
              <a:fillRect/>
            </a:stretch>
          </a:blip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椭圆 28"/>
          <p:cNvSpPr/>
          <p:nvPr/>
        </p:nvSpPr>
        <p:spPr>
          <a:xfrm>
            <a:off x="8525464" y="2033717"/>
            <a:ext cx="1775226" cy="1775226"/>
          </a:xfrm>
          <a:prstGeom prst="ellipse">
            <a:avLst/>
          </a:prstGeom>
          <a:blipFill>
            <a:blip r:embed="rId2"/>
            <a:stretch>
              <a:fillRect/>
            </a:stretch>
          </a:blip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文本框 12"/>
          <p:cNvSpPr txBox="1"/>
          <p:nvPr/>
        </p:nvSpPr>
        <p:spPr>
          <a:xfrm>
            <a:off x="4095765" y="4673684"/>
            <a:ext cx="1600103" cy="1310640"/>
          </a:xfrm>
          <a:prstGeom prst="rect">
            <a:avLst/>
          </a:prstGeom>
          <a:noFill/>
        </p:spPr>
        <p:txBody>
          <a:bodyPr rtlCol="0" wrap="square">
            <a:spAutoFit/>
          </a:bodyPr>
          <a:lstStyle/>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  </a:t>
            </a:r>
          </a:p>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 </a:t>
            </a:r>
          </a:p>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 </a:t>
            </a:r>
          </a:p>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a:t>
            </a:r>
          </a:p>
        </p:txBody>
      </p:sp>
      <p:sp>
        <p:nvSpPr>
          <p:cNvPr id="19" name="任意多边形 18"/>
          <p:cNvSpPr/>
          <p:nvPr/>
        </p:nvSpPr>
        <p:spPr>
          <a:xfrm>
            <a:off x="1924175" y="3144168"/>
            <a:ext cx="1711871" cy="664773"/>
          </a:xfrm>
          <a:custGeom>
            <a:gdLst>
              <a:gd fmla="*/ 0 w 1711871" name="connsiteX0"/>
              <a:gd fmla="*/ 0 h 664773" name="connsiteY0"/>
              <a:gd fmla="*/ 1711871 w 1711871" name="connsiteX1"/>
              <a:gd fmla="*/ 0 h 664773" name="connsiteY1"/>
              <a:gd fmla="*/ 1673795 w 1711871" name="connsiteX2"/>
              <a:gd fmla="*/ 122659 h 664773" name="connsiteY2"/>
              <a:gd fmla="*/ 855935 w 1711871" name="connsiteX3"/>
              <a:gd fmla="*/ 664773 h 664773" name="connsiteY3"/>
              <a:gd fmla="*/ 38075 w 1711871" name="connsiteX4"/>
              <a:gd fmla="*/ 122659 h 66477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64773" w="1711871">
                <a:moveTo>
                  <a:pt x="0" y="0"/>
                </a:moveTo>
                <a:lnTo>
                  <a:pt x="1711871" y="0"/>
                </a:lnTo>
                <a:lnTo>
                  <a:pt x="1673795" y="122659"/>
                </a:lnTo>
                <a:cubicBezTo>
                  <a:pt x="1539048" y="441237"/>
                  <a:pt x="1223597" y="664773"/>
                  <a:pt x="855935" y="664773"/>
                </a:cubicBezTo>
                <a:cubicBezTo>
                  <a:pt x="488274" y="664773"/>
                  <a:pt x="172822" y="441237"/>
                  <a:pt x="38075" y="122659"/>
                </a:cubicBezTo>
                <a:close/>
              </a:path>
            </a:pathLst>
          </a:custGeom>
          <a:solidFill>
            <a:schemeClr val="tx1">
              <a:lumMod val="75000"/>
              <a:lumOff val="25000"/>
              <a:alpha val="50000"/>
            </a:schemeClr>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20" name="任意多边形 19"/>
          <p:cNvSpPr/>
          <p:nvPr/>
        </p:nvSpPr>
        <p:spPr>
          <a:xfrm>
            <a:off x="4135165" y="3144170"/>
            <a:ext cx="1711871" cy="664773"/>
          </a:xfrm>
          <a:custGeom>
            <a:gdLst>
              <a:gd fmla="*/ 0 w 1711871" name="connsiteX0"/>
              <a:gd fmla="*/ 0 h 664773" name="connsiteY0"/>
              <a:gd fmla="*/ 1711871 w 1711871" name="connsiteX1"/>
              <a:gd fmla="*/ 0 h 664773" name="connsiteY1"/>
              <a:gd fmla="*/ 1673795 w 1711871" name="connsiteX2"/>
              <a:gd fmla="*/ 122659 h 664773" name="connsiteY2"/>
              <a:gd fmla="*/ 855935 w 1711871" name="connsiteX3"/>
              <a:gd fmla="*/ 664773 h 664773" name="connsiteY3"/>
              <a:gd fmla="*/ 38075 w 1711871" name="connsiteX4"/>
              <a:gd fmla="*/ 122659 h 66477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64773" w="1711871">
                <a:moveTo>
                  <a:pt x="0" y="0"/>
                </a:moveTo>
                <a:lnTo>
                  <a:pt x="1711871" y="0"/>
                </a:lnTo>
                <a:lnTo>
                  <a:pt x="1673795" y="122659"/>
                </a:lnTo>
                <a:cubicBezTo>
                  <a:pt x="1539048" y="441237"/>
                  <a:pt x="1223597" y="664773"/>
                  <a:pt x="855935" y="664773"/>
                </a:cubicBezTo>
                <a:cubicBezTo>
                  <a:pt x="488274" y="664773"/>
                  <a:pt x="172822" y="441237"/>
                  <a:pt x="38075" y="122659"/>
                </a:cubicBezTo>
                <a:close/>
              </a:path>
            </a:pathLst>
          </a:custGeom>
          <a:solidFill>
            <a:schemeClr val="tx1">
              <a:lumMod val="75000"/>
              <a:lumOff val="25000"/>
              <a:alpha val="50000"/>
            </a:schemeClr>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21" name="任意多边形 20"/>
          <p:cNvSpPr/>
          <p:nvPr/>
        </p:nvSpPr>
        <p:spPr>
          <a:xfrm>
            <a:off x="6346153" y="3144169"/>
            <a:ext cx="1711871" cy="664773"/>
          </a:xfrm>
          <a:custGeom>
            <a:gdLst>
              <a:gd fmla="*/ 0 w 1711871" name="connsiteX0"/>
              <a:gd fmla="*/ 0 h 664773" name="connsiteY0"/>
              <a:gd fmla="*/ 1711871 w 1711871" name="connsiteX1"/>
              <a:gd fmla="*/ 0 h 664773" name="connsiteY1"/>
              <a:gd fmla="*/ 1673795 w 1711871" name="connsiteX2"/>
              <a:gd fmla="*/ 122659 h 664773" name="connsiteY2"/>
              <a:gd fmla="*/ 855935 w 1711871" name="connsiteX3"/>
              <a:gd fmla="*/ 664773 h 664773" name="connsiteY3"/>
              <a:gd fmla="*/ 38075 w 1711871" name="connsiteX4"/>
              <a:gd fmla="*/ 122659 h 66477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64773" w="1711871">
                <a:moveTo>
                  <a:pt x="0" y="0"/>
                </a:moveTo>
                <a:lnTo>
                  <a:pt x="1711871" y="0"/>
                </a:lnTo>
                <a:lnTo>
                  <a:pt x="1673795" y="122659"/>
                </a:lnTo>
                <a:cubicBezTo>
                  <a:pt x="1539048" y="441237"/>
                  <a:pt x="1223597" y="664773"/>
                  <a:pt x="855935" y="664773"/>
                </a:cubicBezTo>
                <a:cubicBezTo>
                  <a:pt x="488274" y="664773"/>
                  <a:pt x="172822" y="441237"/>
                  <a:pt x="38075" y="122659"/>
                </a:cubicBezTo>
                <a:close/>
              </a:path>
            </a:pathLst>
          </a:custGeom>
          <a:solidFill>
            <a:schemeClr val="tx1">
              <a:lumMod val="75000"/>
              <a:lumOff val="25000"/>
              <a:alpha val="50000"/>
            </a:schemeClr>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22" name="任意多边形 21"/>
          <p:cNvSpPr/>
          <p:nvPr/>
        </p:nvSpPr>
        <p:spPr>
          <a:xfrm>
            <a:off x="8557141" y="3144168"/>
            <a:ext cx="1711871" cy="664773"/>
          </a:xfrm>
          <a:custGeom>
            <a:gdLst>
              <a:gd fmla="*/ 0 w 1711871" name="connsiteX0"/>
              <a:gd fmla="*/ 0 h 664773" name="connsiteY0"/>
              <a:gd fmla="*/ 1711871 w 1711871" name="connsiteX1"/>
              <a:gd fmla="*/ 0 h 664773" name="connsiteY1"/>
              <a:gd fmla="*/ 1673795 w 1711871" name="connsiteX2"/>
              <a:gd fmla="*/ 122659 h 664773" name="connsiteY2"/>
              <a:gd fmla="*/ 855935 w 1711871" name="connsiteX3"/>
              <a:gd fmla="*/ 664773 h 664773" name="connsiteY3"/>
              <a:gd fmla="*/ 38075 w 1711871" name="connsiteX4"/>
              <a:gd fmla="*/ 122659 h 66477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64773" w="1711871">
                <a:moveTo>
                  <a:pt x="0" y="0"/>
                </a:moveTo>
                <a:lnTo>
                  <a:pt x="1711871" y="0"/>
                </a:lnTo>
                <a:lnTo>
                  <a:pt x="1673795" y="122659"/>
                </a:lnTo>
                <a:cubicBezTo>
                  <a:pt x="1539048" y="441237"/>
                  <a:pt x="1223597" y="664773"/>
                  <a:pt x="855935" y="664773"/>
                </a:cubicBezTo>
                <a:cubicBezTo>
                  <a:pt x="488274" y="664773"/>
                  <a:pt x="172822" y="441237"/>
                  <a:pt x="38075" y="122659"/>
                </a:cubicBezTo>
                <a:close/>
              </a:path>
            </a:pathLst>
          </a:custGeom>
          <a:solidFill>
            <a:schemeClr val="tx1">
              <a:lumMod val="75000"/>
              <a:lumOff val="25000"/>
              <a:alpha val="50000"/>
            </a:schemeClr>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23" name="文本框 22"/>
          <p:cNvSpPr txBox="1"/>
          <p:nvPr/>
        </p:nvSpPr>
        <p:spPr>
          <a:xfrm>
            <a:off x="2141537" y="4150464"/>
            <a:ext cx="1231900" cy="518160"/>
          </a:xfrm>
          <a:prstGeom prst="rect">
            <a:avLst/>
          </a:prstGeom>
          <a:noFill/>
        </p:spPr>
        <p:txBody>
          <a:bodyPr rtlCol="0" wrap="square">
            <a:spAutoFit/>
          </a:bodyPr>
          <a:lstStyle/>
          <a:p>
            <a:r>
              <a:rPr altLang="zh-CN" b="1" lang="en-US" spc="100" sz="2800">
                <a:solidFill>
                  <a:srgbClr val="719757"/>
                </a:solidFill>
                <a:latin charset="-120" panose="020b0604030504040204" pitchFamily="34" typeface="Microsoft JhengHei"/>
                <a:ea charset="-120" panose="020b0604030504040204" pitchFamily="34" typeface="Microsoft JhengHei"/>
              </a:rPr>
              <a:t>TITLE</a:t>
            </a:r>
          </a:p>
        </p:txBody>
      </p:sp>
      <p:sp>
        <p:nvSpPr>
          <p:cNvPr id="14" name="文本框 13"/>
          <p:cNvSpPr txBox="1"/>
          <p:nvPr/>
        </p:nvSpPr>
        <p:spPr>
          <a:xfrm>
            <a:off x="2365380" y="3205714"/>
            <a:ext cx="829462" cy="457200"/>
          </a:xfrm>
          <a:prstGeom prst="rect">
            <a:avLst/>
          </a:prstGeom>
          <a:noFill/>
        </p:spPr>
        <p:txBody>
          <a:bodyPr rtlCol="0" wrap="square">
            <a:spAutoFit/>
          </a:bodyPr>
          <a:lstStyle/>
          <a:p>
            <a:pPr algn="ctr"/>
            <a:r>
              <a:rPr altLang="zh-CN" b="1" lang="en-US" sz="2400">
                <a:solidFill>
                  <a:prstClr val="white"/>
                </a:solidFill>
                <a:latin charset="-120" panose="020b0604030504040204" pitchFamily="34" typeface="Microsoft JhengHei"/>
                <a:ea charset="-120" panose="020b0604030504040204" pitchFamily="34" typeface="Microsoft JhengHei"/>
              </a:rPr>
              <a:t>One</a:t>
            </a:r>
          </a:p>
        </p:txBody>
      </p:sp>
      <p:sp>
        <p:nvSpPr>
          <p:cNvPr id="26" name="文本框 25"/>
          <p:cNvSpPr txBox="1"/>
          <p:nvPr/>
        </p:nvSpPr>
        <p:spPr>
          <a:xfrm>
            <a:off x="4371225" y="4150464"/>
            <a:ext cx="1231900" cy="518160"/>
          </a:xfrm>
          <a:prstGeom prst="rect">
            <a:avLst/>
          </a:prstGeom>
          <a:noFill/>
        </p:spPr>
        <p:txBody>
          <a:bodyPr rtlCol="0" wrap="square">
            <a:spAutoFit/>
          </a:bodyPr>
          <a:lstStyle/>
          <a:p>
            <a:r>
              <a:rPr altLang="zh-CN" b="1" lang="en-US" spc="100" sz="2800">
                <a:solidFill>
                  <a:srgbClr val="719757"/>
                </a:solidFill>
                <a:latin charset="-120" panose="020b0604030504040204" pitchFamily="34" typeface="Microsoft JhengHei"/>
                <a:ea charset="-120" panose="020b0604030504040204" pitchFamily="34" typeface="Microsoft JhengHei"/>
              </a:rPr>
              <a:t>TITLE</a:t>
            </a:r>
          </a:p>
        </p:txBody>
      </p:sp>
      <p:sp>
        <p:nvSpPr>
          <p:cNvPr id="30" name="文本框 29"/>
          <p:cNvSpPr txBox="1"/>
          <p:nvPr/>
        </p:nvSpPr>
        <p:spPr>
          <a:xfrm>
            <a:off x="4576370" y="3205714"/>
            <a:ext cx="829462" cy="457200"/>
          </a:xfrm>
          <a:prstGeom prst="rect">
            <a:avLst/>
          </a:prstGeom>
          <a:noFill/>
        </p:spPr>
        <p:txBody>
          <a:bodyPr rtlCol="0" wrap="square">
            <a:spAutoFit/>
          </a:bodyPr>
          <a:lstStyle/>
          <a:p>
            <a:pPr algn="ctr"/>
            <a:r>
              <a:rPr altLang="zh-CN" b="1" lang="en-US" sz="2400">
                <a:solidFill>
                  <a:prstClr val="white"/>
                </a:solidFill>
                <a:latin charset="-120" panose="020b0604030504040204" pitchFamily="34" typeface="Microsoft JhengHei"/>
                <a:ea charset="-120" panose="020b0604030504040204" pitchFamily="34" typeface="Microsoft JhengHei"/>
              </a:rPr>
              <a:t>Two</a:t>
            </a:r>
          </a:p>
        </p:txBody>
      </p:sp>
      <p:sp>
        <p:nvSpPr>
          <p:cNvPr id="32" name="文本框 31"/>
          <p:cNvSpPr txBox="1"/>
          <p:nvPr/>
        </p:nvSpPr>
        <p:spPr>
          <a:xfrm>
            <a:off x="6600913" y="4150464"/>
            <a:ext cx="1231900" cy="518160"/>
          </a:xfrm>
          <a:prstGeom prst="rect">
            <a:avLst/>
          </a:prstGeom>
          <a:noFill/>
        </p:spPr>
        <p:txBody>
          <a:bodyPr rtlCol="0" wrap="square">
            <a:spAutoFit/>
          </a:bodyPr>
          <a:lstStyle/>
          <a:p>
            <a:r>
              <a:rPr altLang="zh-CN" b="1" lang="en-US" spc="100" sz="2800">
                <a:solidFill>
                  <a:srgbClr val="719757"/>
                </a:solidFill>
                <a:latin charset="-120" panose="020b0604030504040204" pitchFamily="34" typeface="Microsoft JhengHei"/>
                <a:ea charset="-120" panose="020b0604030504040204" pitchFamily="34" typeface="Microsoft JhengHei"/>
              </a:rPr>
              <a:t>TITLE</a:t>
            </a:r>
          </a:p>
        </p:txBody>
      </p:sp>
      <p:sp>
        <p:nvSpPr>
          <p:cNvPr id="33" name="文本框 32"/>
          <p:cNvSpPr txBox="1"/>
          <p:nvPr/>
        </p:nvSpPr>
        <p:spPr>
          <a:xfrm>
            <a:off x="6719034" y="3205714"/>
            <a:ext cx="1030682" cy="457200"/>
          </a:xfrm>
          <a:prstGeom prst="rect">
            <a:avLst/>
          </a:prstGeom>
          <a:noFill/>
        </p:spPr>
        <p:txBody>
          <a:bodyPr rtlCol="0" wrap="square">
            <a:spAutoFit/>
          </a:bodyPr>
          <a:lstStyle/>
          <a:p>
            <a:pPr algn="ctr"/>
            <a:r>
              <a:rPr altLang="zh-CN" b="1" lang="en-US" sz="2400">
                <a:solidFill>
                  <a:prstClr val="white"/>
                </a:solidFill>
                <a:latin charset="-120" panose="020b0604030504040204" pitchFamily="34" typeface="Microsoft JhengHei"/>
                <a:ea charset="-120" panose="020b0604030504040204" pitchFamily="34" typeface="Microsoft JhengHei"/>
              </a:rPr>
              <a:t>Three</a:t>
            </a:r>
          </a:p>
        </p:txBody>
      </p:sp>
      <p:sp>
        <p:nvSpPr>
          <p:cNvPr id="35" name="文本框 34"/>
          <p:cNvSpPr txBox="1"/>
          <p:nvPr/>
        </p:nvSpPr>
        <p:spPr>
          <a:xfrm>
            <a:off x="8830601" y="4150464"/>
            <a:ext cx="1231900" cy="518160"/>
          </a:xfrm>
          <a:prstGeom prst="rect">
            <a:avLst/>
          </a:prstGeom>
          <a:noFill/>
        </p:spPr>
        <p:txBody>
          <a:bodyPr rtlCol="0" wrap="square">
            <a:spAutoFit/>
          </a:bodyPr>
          <a:lstStyle/>
          <a:p>
            <a:r>
              <a:rPr altLang="zh-CN" b="1" lang="en-US" spc="100" sz="2800">
                <a:solidFill>
                  <a:srgbClr val="719757"/>
                </a:solidFill>
                <a:latin charset="-120" panose="020b0604030504040204" pitchFamily="34" typeface="Microsoft JhengHei"/>
                <a:ea charset="-120" panose="020b0604030504040204" pitchFamily="34" typeface="Microsoft JhengHei"/>
              </a:rPr>
              <a:t>TITLE</a:t>
            </a:r>
          </a:p>
        </p:txBody>
      </p:sp>
      <p:sp>
        <p:nvSpPr>
          <p:cNvPr id="36" name="文本框 35"/>
          <p:cNvSpPr txBox="1"/>
          <p:nvPr/>
        </p:nvSpPr>
        <p:spPr>
          <a:xfrm>
            <a:off x="8931208" y="3205714"/>
            <a:ext cx="1030682" cy="457200"/>
          </a:xfrm>
          <a:prstGeom prst="rect">
            <a:avLst/>
          </a:prstGeom>
          <a:noFill/>
        </p:spPr>
        <p:txBody>
          <a:bodyPr rtlCol="0" wrap="square">
            <a:spAutoFit/>
          </a:bodyPr>
          <a:lstStyle/>
          <a:p>
            <a:pPr algn="ctr"/>
            <a:r>
              <a:rPr altLang="zh-CN" b="1" lang="en-US" sz="2400">
                <a:solidFill>
                  <a:prstClr val="white"/>
                </a:solidFill>
                <a:latin charset="-120" panose="020b0604030504040204" pitchFamily="34" typeface="Microsoft JhengHei"/>
                <a:ea charset="-120" panose="020b0604030504040204" pitchFamily="34" typeface="Microsoft JhengHei"/>
              </a:rPr>
              <a:t>Four</a:t>
            </a:r>
          </a:p>
        </p:txBody>
      </p:sp>
      <p:sp>
        <p:nvSpPr>
          <p:cNvPr id="37" name="文本框 36"/>
          <p:cNvSpPr txBox="1"/>
          <p:nvPr/>
        </p:nvSpPr>
        <p:spPr>
          <a:xfrm>
            <a:off x="1839165" y="4673684"/>
            <a:ext cx="1600103" cy="1310640"/>
          </a:xfrm>
          <a:prstGeom prst="rect">
            <a:avLst/>
          </a:prstGeom>
          <a:noFill/>
        </p:spPr>
        <p:txBody>
          <a:bodyPr rtlCol="0" wrap="square">
            <a:spAutoFit/>
          </a:bodyPr>
          <a:lstStyle/>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  </a:t>
            </a:r>
          </a:p>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 </a:t>
            </a:r>
          </a:p>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 </a:t>
            </a:r>
          </a:p>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a:t>
            </a:r>
          </a:p>
        </p:txBody>
      </p:sp>
      <p:sp>
        <p:nvSpPr>
          <p:cNvPr id="38" name="文本框 37"/>
          <p:cNvSpPr txBox="1"/>
          <p:nvPr/>
        </p:nvSpPr>
        <p:spPr>
          <a:xfrm>
            <a:off x="6352365" y="4673684"/>
            <a:ext cx="1600103" cy="1310640"/>
          </a:xfrm>
          <a:prstGeom prst="rect">
            <a:avLst/>
          </a:prstGeom>
          <a:noFill/>
        </p:spPr>
        <p:txBody>
          <a:bodyPr rtlCol="0" wrap="square">
            <a:spAutoFit/>
          </a:bodyPr>
          <a:lstStyle/>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  </a:t>
            </a:r>
          </a:p>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 </a:t>
            </a:r>
          </a:p>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 </a:t>
            </a:r>
          </a:p>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a:t>
            </a:r>
          </a:p>
        </p:txBody>
      </p:sp>
      <p:sp>
        <p:nvSpPr>
          <p:cNvPr id="39" name="文本框 38"/>
          <p:cNvSpPr txBox="1"/>
          <p:nvPr/>
        </p:nvSpPr>
        <p:spPr>
          <a:xfrm>
            <a:off x="8608965" y="4673684"/>
            <a:ext cx="1600103" cy="1310640"/>
          </a:xfrm>
          <a:prstGeom prst="rect">
            <a:avLst/>
          </a:prstGeom>
          <a:noFill/>
        </p:spPr>
        <p:txBody>
          <a:bodyPr rtlCol="0" wrap="square">
            <a:spAutoFit/>
          </a:bodyPr>
          <a:lstStyle/>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  </a:t>
            </a:r>
          </a:p>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 </a:t>
            </a:r>
          </a:p>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 </a:t>
            </a:r>
          </a:p>
          <a:p>
            <a:pPr indent="-285750" marL="285750">
              <a:lnSpc>
                <a:spcPts val="2400"/>
              </a:lnSpc>
              <a:buFont charset="0" panose="020b0604020202020204" pitchFamily="34" typeface="Arial"/>
              <a:buChar char="•"/>
            </a:pPr>
            <a:r>
              <a:rPr altLang="zh-CN" lang="en-US" sz="1200">
                <a:solidFill>
                  <a:prstClr val="black">
                    <a:lumMod val="65000"/>
                    <a:lumOff val="35000"/>
                  </a:prstClr>
                </a:solidFill>
                <a:latin charset="-120" panose="020b0604030504040204" pitchFamily="34" typeface="Microsoft JhengHei UI"/>
                <a:ea charset="-120" panose="020b0604030504040204" pitchFamily="34" typeface="Microsoft JhengHei UI"/>
              </a:rPr>
              <a:t>Add  Your  Text</a:t>
            </a:r>
          </a:p>
        </p:txBody>
      </p:sp>
    </p:spTree>
    <p:extLst>
      <p:ext uri="{BB962C8B-B14F-4D97-AF65-F5344CB8AC3E}">
        <p14:creationId val="4049914815"/>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8" name="图片 37"/>
          <p:cNvPicPr>
            <a:picLocks noChangeAspect="1"/>
          </p:cNvPicPr>
          <p:nvPr/>
        </p:nvPicPr>
        <p:blipFill>
          <a:blip r:embed="rId2">
            <a:extLst>
              <a:ext uri="{28A0092B-C50C-407E-A947-70E740481C1C}">
                <a14:useLocalDpi val="0"/>
              </a:ext>
            </a:extLst>
          </a:blip>
          <a:srcRect b="99329" l="52212" r="46420" t="651"/>
          <a:stretch>
            <a:fillRect/>
          </a:stretch>
        </p:blipFill>
        <p:spPr>
          <a:xfrm>
            <a:off x="2783112" y="2033718"/>
            <a:ext cx="88900" cy="797"/>
          </a:xfrm>
          <a:custGeom>
            <a:gdLst>
              <a:gd fmla="*/ 0 w 88900" name="connsiteX0"/>
              <a:gd fmla="*/ 0 h 797" name="connsiteY0"/>
              <a:gd fmla="*/ 88900 w 88900" name="connsiteX1"/>
              <a:gd fmla="*/ 0 h 797" name="connsiteY1"/>
              <a:gd fmla="*/ 88900 w 88900" name="connsiteX2"/>
              <a:gd fmla="*/ 797 h 797" name="connsiteY2"/>
              <a:gd fmla="*/ 0 w 88900" name="connsiteX3"/>
              <a:gd fmla="*/ 797 h 797" name="connsiteY3"/>
              <a:gd fmla="*/ 0 w 88900" name="connsiteX4"/>
              <a:gd fmla="*/ 0 h 7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97" w="88900">
                <a:moveTo>
                  <a:pt x="0" y="0"/>
                </a:moveTo>
                <a:lnTo>
                  <a:pt x="88900" y="0"/>
                </a:lnTo>
                <a:lnTo>
                  <a:pt x="88900" y="797"/>
                </a:lnTo>
                <a:lnTo>
                  <a:pt x="0" y="797"/>
                </a:lnTo>
                <a:lnTo>
                  <a:pt x="0" y="0"/>
                </a:lnTo>
                <a:close/>
              </a:path>
            </a:pathLst>
          </a:custGeom>
        </p:spPr>
      </p:pic>
      <p:pic>
        <p:nvPicPr>
          <p:cNvPr id="36" name="图片 35"/>
          <p:cNvPicPr>
            <a:picLocks noChangeAspect="1"/>
          </p:cNvPicPr>
          <p:nvPr/>
        </p:nvPicPr>
        <p:blipFill>
          <a:blip r:embed="rId3">
            <a:extLst>
              <a:ext uri="{28A0092B-C50C-407E-A947-70E740481C1C}">
                <a14:useLocalDpi val="0"/>
              </a:ext>
            </a:extLst>
          </a:blip>
          <a:stretch>
            <a:fillRect/>
          </a:stretch>
        </p:blipFill>
        <p:spPr>
          <a:xfrm>
            <a:off x="1232751" y="2033717"/>
            <a:ext cx="4502348" cy="1921426"/>
          </a:xfrm>
          <a:custGeom>
            <a:gdLst>
              <a:gd fmla="*/ 0 w 4502348" name="connsiteX0"/>
              <a:gd fmla="*/ 0 h 1921426" name="connsiteY0"/>
              <a:gd fmla="*/ 1550363 w 4502348" name="connsiteX1"/>
              <a:gd fmla="*/ 0 h 1921426" name="connsiteY1"/>
              <a:gd fmla="*/ 1550363 w 4502348" name="connsiteX2"/>
              <a:gd fmla="*/ 797 h 1921426" name="connsiteY2"/>
              <a:gd fmla="*/ 1639263 w 4502348" name="connsiteX3"/>
              <a:gd fmla="*/ 797 h 1921426" name="connsiteY3"/>
              <a:gd fmla="*/ 1639263 w 4502348" name="connsiteX4"/>
              <a:gd fmla="*/ 0 h 1921426" name="connsiteY4"/>
              <a:gd fmla="*/ 4502348 w 4502348" name="connsiteX5"/>
              <a:gd fmla="*/ 0 h 1921426" name="connsiteY5"/>
              <a:gd fmla="*/ 4502348 w 4502348" name="connsiteX6"/>
              <a:gd fmla="*/ 1921426 h 1921426" name="connsiteY6"/>
              <a:gd fmla="*/ 1639263 w 4502348" name="connsiteX7"/>
              <a:gd fmla="*/ 1921426 h 1921426" name="connsiteY7"/>
              <a:gd fmla="*/ 1639263 w 4502348" name="connsiteX8"/>
              <a:gd fmla="*/ 9555 h 1921426" name="connsiteY8"/>
              <a:gd fmla="*/ 1550363 w 4502348" name="connsiteX9"/>
              <a:gd fmla="*/ 9555 h 1921426" name="connsiteY9"/>
              <a:gd fmla="*/ 1550363 w 4502348" name="connsiteX10"/>
              <a:gd fmla="*/ 1217801 h 1921426" name="connsiteY10"/>
              <a:gd fmla="*/ 0 w 4502348" name="connsiteX11"/>
              <a:gd fmla="*/ 1217801 h 1921426" name="connsiteY11"/>
              <a:gd fmla="*/ 0 w 4502348" name="connsiteX12"/>
              <a:gd fmla="*/ 0 h 1921426"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921424" w="4502348">
                <a:moveTo>
                  <a:pt x="0" y="0"/>
                </a:moveTo>
                <a:lnTo>
                  <a:pt x="1550363" y="0"/>
                </a:lnTo>
                <a:lnTo>
                  <a:pt x="1550363" y="797"/>
                </a:lnTo>
                <a:lnTo>
                  <a:pt x="1639263" y="797"/>
                </a:lnTo>
                <a:lnTo>
                  <a:pt x="1639263" y="0"/>
                </a:lnTo>
                <a:lnTo>
                  <a:pt x="4502348" y="0"/>
                </a:lnTo>
                <a:lnTo>
                  <a:pt x="4502348" y="1921426"/>
                </a:lnTo>
                <a:lnTo>
                  <a:pt x="1639263" y="1921426"/>
                </a:lnTo>
                <a:lnTo>
                  <a:pt x="1639263" y="9555"/>
                </a:lnTo>
                <a:lnTo>
                  <a:pt x="1550363" y="9555"/>
                </a:lnTo>
                <a:lnTo>
                  <a:pt x="1550363" y="1217801"/>
                </a:lnTo>
                <a:lnTo>
                  <a:pt x="0" y="1217801"/>
                </a:lnTo>
                <a:lnTo>
                  <a:pt x="0" y="0"/>
                </a:lnTo>
                <a:close/>
              </a:path>
            </a:pathLst>
          </a:custGeom>
        </p:spPr>
      </p:pic>
      <p:pic>
        <p:nvPicPr>
          <p:cNvPr id="54" name="图片 53"/>
          <p:cNvPicPr>
            <a:picLocks noChangeAspect="1"/>
          </p:cNvPicPr>
          <p:nvPr/>
        </p:nvPicPr>
        <p:blipFill>
          <a:blip r:embed="rId4">
            <a:extLst>
              <a:ext uri="{28A0092B-C50C-407E-A947-70E740481C1C}">
                <a14:useLocalDpi val="0"/>
              </a:ext>
            </a:extLst>
          </a:blip>
          <a:stretch>
            <a:fillRect/>
          </a:stretch>
        </p:blipFill>
        <p:spPr>
          <a:xfrm>
            <a:off x="1232750" y="3368415"/>
            <a:ext cx="1550363" cy="1220379"/>
          </a:xfrm>
          <a:custGeom>
            <a:gdLst>
              <a:gd fmla="*/ 0 w 1550363" name="connsiteX0"/>
              <a:gd fmla="*/ 0 h 1270581" name="connsiteY0"/>
              <a:gd fmla="*/ 1550363 w 1550363" name="connsiteX1"/>
              <a:gd fmla="*/ 0 h 1270581" name="connsiteY1"/>
              <a:gd fmla="*/ 1550363 w 1550363" name="connsiteX2"/>
              <a:gd fmla="*/ 1270581 h 1270581" name="connsiteY2"/>
              <a:gd fmla="*/ 0 w 1550363" name="connsiteX3"/>
              <a:gd fmla="*/ 1270581 h 1270581" name="connsiteY3"/>
              <a:gd fmla="*/ 0 w 1550363" name="connsiteX4"/>
              <a:gd fmla="*/ 0 h 127058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70581" w="1550363">
                <a:moveTo>
                  <a:pt x="0" y="0"/>
                </a:moveTo>
                <a:lnTo>
                  <a:pt x="1550363" y="0"/>
                </a:lnTo>
                <a:lnTo>
                  <a:pt x="1550363" y="1270581"/>
                </a:lnTo>
                <a:lnTo>
                  <a:pt x="0" y="1270581"/>
                </a:lnTo>
                <a:lnTo>
                  <a:pt x="0" y="0"/>
                </a:lnTo>
                <a:close/>
              </a:path>
            </a:pathLst>
          </a:custGeom>
        </p:spPr>
      </p:pic>
      <p:pic>
        <p:nvPicPr>
          <p:cNvPr id="51" name="图片 50"/>
          <p:cNvPicPr>
            <a:picLocks noChangeAspect="1"/>
          </p:cNvPicPr>
          <p:nvPr/>
        </p:nvPicPr>
        <p:blipFill>
          <a:blip r:embed="rId5">
            <a:extLst>
              <a:ext uri="{28A0092B-C50C-407E-A947-70E740481C1C}">
                <a14:useLocalDpi val="0"/>
              </a:ext>
            </a:extLst>
          </a:blip>
          <a:stretch>
            <a:fillRect/>
          </a:stretch>
        </p:blipFill>
        <p:spPr>
          <a:xfrm>
            <a:off x="2872013" y="4057023"/>
            <a:ext cx="2863085" cy="1908723"/>
          </a:xfrm>
          <a:custGeom>
            <a:gdLst>
              <a:gd fmla="*/ 0 w 2863085" name="connsiteX0"/>
              <a:gd fmla="*/ 0 h 1934684" name="connsiteY0"/>
              <a:gd fmla="*/ 2863085 w 2863085" name="connsiteX1"/>
              <a:gd fmla="*/ 0 h 1934684" name="connsiteY1"/>
              <a:gd fmla="*/ 2863085 w 2863085" name="connsiteX2"/>
              <a:gd fmla="*/ 1934684 h 1934684" name="connsiteY2"/>
              <a:gd fmla="*/ 0 w 2863085" name="connsiteX3"/>
              <a:gd fmla="*/ 1934684 h 1934684" name="connsiteY3"/>
              <a:gd fmla="*/ 0 w 2863085" name="connsiteX4"/>
              <a:gd fmla="*/ 0 h 19346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34684" w="2863085">
                <a:moveTo>
                  <a:pt x="0" y="0"/>
                </a:moveTo>
                <a:lnTo>
                  <a:pt x="2863085" y="0"/>
                </a:lnTo>
                <a:lnTo>
                  <a:pt x="2863085" y="1934684"/>
                </a:lnTo>
                <a:lnTo>
                  <a:pt x="0" y="1934684"/>
                </a:lnTo>
                <a:lnTo>
                  <a:pt x="0" y="0"/>
                </a:lnTo>
                <a:close/>
              </a:path>
            </a:pathLst>
          </a:custGeom>
        </p:spPr>
      </p:pic>
      <p:pic>
        <p:nvPicPr>
          <p:cNvPr id="49" name="图片 48"/>
          <p:cNvPicPr>
            <a:picLocks noChangeAspect="1"/>
          </p:cNvPicPr>
          <p:nvPr/>
        </p:nvPicPr>
        <p:blipFill>
          <a:blip r:embed="rId6">
            <a:extLst>
              <a:ext uri="{28A0092B-C50C-407E-A947-70E740481C1C}">
                <a14:useLocalDpi val="0"/>
              </a:ext>
            </a:extLst>
          </a:blip>
          <a:stretch>
            <a:fillRect/>
          </a:stretch>
        </p:blipFill>
        <p:spPr>
          <a:xfrm>
            <a:off x="1232750" y="4682130"/>
            <a:ext cx="1550363" cy="1283617"/>
          </a:xfrm>
          <a:custGeom>
            <a:gdLst>
              <a:gd fmla="*/ 0 w 1550363" name="connsiteX0"/>
              <a:gd fmla="*/ 0 h 1267024" name="connsiteY0"/>
              <a:gd fmla="*/ 1550363 w 1550363" name="connsiteX1"/>
              <a:gd fmla="*/ 0 h 1267024" name="connsiteY1"/>
              <a:gd fmla="*/ 1550363 w 1550363" name="connsiteX2"/>
              <a:gd fmla="*/ 1267024 h 1267024" name="connsiteY2"/>
              <a:gd fmla="*/ 0 w 1550363" name="connsiteX3"/>
              <a:gd fmla="*/ 1267024 h 1267024" name="connsiteY3"/>
              <a:gd fmla="*/ 0 w 1550363" name="connsiteX4"/>
              <a:gd fmla="*/ 0 h 126702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67024" w="1550363">
                <a:moveTo>
                  <a:pt x="0" y="0"/>
                </a:moveTo>
                <a:lnTo>
                  <a:pt x="1550363" y="0"/>
                </a:lnTo>
                <a:lnTo>
                  <a:pt x="1550363" y="1267024"/>
                </a:lnTo>
                <a:lnTo>
                  <a:pt x="0" y="1267024"/>
                </a:lnTo>
                <a:lnTo>
                  <a:pt x="0" y="0"/>
                </a:lnTo>
                <a:close/>
              </a:path>
            </a:pathLst>
          </a:custGeom>
        </p:spPr>
      </p:pic>
      <p:pic>
        <p:nvPicPr>
          <p:cNvPr id="48" name="图片 47"/>
          <p:cNvPicPr>
            <a:picLocks noChangeAspect="1"/>
          </p:cNvPicPr>
          <p:nvPr/>
        </p:nvPicPr>
        <p:blipFill>
          <a:blip r:embed="rId2">
            <a:extLst>
              <a:ext uri="{28A0092B-C50C-407E-A947-70E740481C1C}">
                <a14:useLocalDpi val="0"/>
              </a:ext>
            </a:extLst>
          </a:blip>
          <a:srcRect b="-929" l="52212" r="46420" t="100001"/>
          <a:stretch>
            <a:fillRect/>
          </a:stretch>
        </p:blipFill>
        <p:spPr>
          <a:xfrm>
            <a:off x="2783112" y="5978727"/>
            <a:ext cx="88900" cy="36838"/>
          </a:xfrm>
          <a:custGeom>
            <a:gdLst>
              <a:gd fmla="*/ 0 w 88900" name="connsiteX0"/>
              <a:gd fmla="*/ 0 h 36838" name="connsiteY0"/>
              <a:gd fmla="*/ 88900 w 88900" name="connsiteX1"/>
              <a:gd fmla="*/ 0 h 36838" name="connsiteY1"/>
              <a:gd fmla="*/ 88900 w 88900" name="connsiteX2"/>
              <a:gd fmla="*/ 36838 h 36838" name="connsiteY2"/>
              <a:gd fmla="*/ 0 w 88900" name="connsiteX3"/>
              <a:gd fmla="*/ 36838 h 36838" name="connsiteY3"/>
              <a:gd fmla="*/ 0 w 88900" name="connsiteX4"/>
              <a:gd fmla="*/ 0 h 368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6838" w="88900">
                <a:moveTo>
                  <a:pt x="0" y="0"/>
                </a:moveTo>
                <a:lnTo>
                  <a:pt x="88900" y="0"/>
                </a:lnTo>
                <a:lnTo>
                  <a:pt x="88900" y="36838"/>
                </a:lnTo>
                <a:lnTo>
                  <a:pt x="0" y="36838"/>
                </a:lnTo>
                <a:lnTo>
                  <a:pt x="0" y="0"/>
                </a:lnTo>
                <a:close/>
              </a:path>
            </a:pathLst>
          </a:custGeom>
        </p:spPr>
      </p:pic>
      <p:sp>
        <p:nvSpPr>
          <p:cNvPr id="4" name="文本框 3"/>
          <p:cNvSpPr txBox="1"/>
          <p:nvPr/>
        </p:nvSpPr>
        <p:spPr>
          <a:xfrm>
            <a:off x="1092200" y="584200"/>
            <a:ext cx="1282700" cy="1097280"/>
          </a:xfrm>
          <a:prstGeom prst="rect">
            <a:avLst/>
          </a:prstGeom>
          <a:noFill/>
        </p:spPr>
        <p:txBody>
          <a:bodyPr rtlCol="0" wrap="square">
            <a:spAutoFit/>
          </a:bodyPr>
          <a:lstStyle/>
          <a:p>
            <a:r>
              <a:rPr altLang="zh-CN" lang="en-US" sz="6600">
                <a:solidFill>
                  <a:srgbClr val="719757"/>
                </a:solidFill>
                <a:latin charset="0" panose="04030905020b02020c02" pitchFamily="82" typeface="Bauhaus 93"/>
              </a:rPr>
              <a:t>01</a:t>
            </a:r>
          </a:p>
        </p:txBody>
      </p:sp>
      <p:sp>
        <p:nvSpPr>
          <p:cNvPr id="5" name="文本框 4"/>
          <p:cNvSpPr txBox="1"/>
          <p:nvPr/>
        </p:nvSpPr>
        <p:spPr>
          <a:xfrm>
            <a:off x="2141537" y="783510"/>
            <a:ext cx="2849564" cy="518160"/>
          </a:xfrm>
          <a:prstGeom prst="rect">
            <a:avLst/>
          </a:prstGeom>
          <a:noFill/>
        </p:spPr>
        <p:txBody>
          <a:bodyPr rtlCol="0" wrap="square">
            <a:spAutoFit/>
          </a:bodyPr>
          <a:lstStyle/>
          <a:p>
            <a:r>
              <a:rPr altLang="zh-CN" lang="en-US" sz="2800">
                <a:solidFill>
                  <a:srgbClr val="719757"/>
                </a:solidFill>
                <a:latin charset="-122" panose="020b0503020204020204" pitchFamily="34" typeface="Microsoft YaHei UI"/>
                <a:ea charset="-122" panose="020b0503020204020204" pitchFamily="34" typeface="Microsoft YaHei UI"/>
              </a:rPr>
              <a:t>Your  text  here</a:t>
            </a:r>
          </a:p>
        </p:txBody>
      </p:sp>
      <p:sp>
        <p:nvSpPr>
          <p:cNvPr id="11" name="矩形 10"/>
          <p:cNvSpPr/>
          <p:nvPr/>
        </p:nvSpPr>
        <p:spPr>
          <a:xfrm>
            <a:off x="2154236" y="1254725"/>
            <a:ext cx="1864042" cy="304800"/>
          </a:xfrm>
          <a:prstGeom prst="rect">
            <a:avLst/>
          </a:prstGeom>
        </p:spPr>
        <p:txBody>
          <a:bodyPr wrap="none">
            <a:spAutoFit/>
          </a:bodyPr>
          <a:lstStyle/>
          <a:p>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sp>
        <p:nvSpPr>
          <p:cNvPr id="6" name="文本框 5"/>
          <p:cNvSpPr txBox="1"/>
          <p:nvPr/>
        </p:nvSpPr>
        <p:spPr>
          <a:xfrm>
            <a:off x="6103396" y="2529943"/>
            <a:ext cx="4660900" cy="57912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12" name="文本框 11"/>
          <p:cNvSpPr txBox="1"/>
          <p:nvPr/>
        </p:nvSpPr>
        <p:spPr>
          <a:xfrm>
            <a:off x="6912569" y="2027700"/>
            <a:ext cx="1542144" cy="518160"/>
          </a:xfrm>
          <a:prstGeom prst="rect">
            <a:avLst/>
          </a:prstGeom>
          <a:noFill/>
        </p:spPr>
        <p:txBody>
          <a:bodyPr rtlCol="0" wrap="square">
            <a:spAutoFit/>
          </a:bodyPr>
          <a:lstStyle/>
          <a:p>
            <a:r>
              <a:rPr altLang="zh-CN" b="1" lang="en-US" spc="100" sz="2800">
                <a:solidFill>
                  <a:srgbClr val="719757"/>
                </a:solidFill>
                <a:latin charset="-127" panose="020b0503020000020004" pitchFamily="34" typeface="Malgun Gothic"/>
                <a:ea charset="-127" panose="020b0503020000020004" pitchFamily="34" typeface="Malgun Gothic"/>
              </a:rPr>
              <a:t>TITLE</a:t>
            </a:r>
          </a:p>
        </p:txBody>
      </p:sp>
      <p:sp>
        <p:nvSpPr>
          <p:cNvPr id="15" name="圆角矩形 14"/>
          <p:cNvSpPr/>
          <p:nvPr/>
        </p:nvSpPr>
        <p:spPr>
          <a:xfrm>
            <a:off x="6116097" y="2090308"/>
            <a:ext cx="736600" cy="390586"/>
          </a:xfrm>
          <a:prstGeom prst="roundRect">
            <a:avLst/>
          </a:prstGeom>
          <a:solidFill>
            <a:srgbClr val="719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719757"/>
              </a:solidFill>
            </a:endParaRPr>
          </a:p>
        </p:txBody>
      </p:sp>
      <p:sp>
        <p:nvSpPr>
          <p:cNvPr id="16" name="文本框 15"/>
          <p:cNvSpPr txBox="1"/>
          <p:nvPr/>
        </p:nvSpPr>
        <p:spPr>
          <a:xfrm>
            <a:off x="6192296" y="2038815"/>
            <a:ext cx="660401" cy="518160"/>
          </a:xfrm>
          <a:prstGeom prst="rect">
            <a:avLst/>
          </a:prstGeom>
          <a:noFill/>
        </p:spPr>
        <p:txBody>
          <a:bodyPr rtlCol="0" wrap="square">
            <a:spAutoFit/>
          </a:bodyPr>
          <a:lstStyle/>
          <a:p>
            <a:r>
              <a:rPr altLang="zh-CN" lang="en-US" sz="2800">
                <a:solidFill>
                  <a:prstClr val="white"/>
                </a:solidFill>
                <a:latin charset="-120" panose="020b0604030504040204" pitchFamily="34" typeface="Microsoft JhengHei"/>
                <a:ea charset="-120" panose="020b0604030504040204" pitchFamily="34" typeface="Microsoft JhengHei"/>
              </a:rPr>
              <a:t>01</a:t>
            </a:r>
          </a:p>
        </p:txBody>
      </p:sp>
      <p:sp>
        <p:nvSpPr>
          <p:cNvPr id="9" name="文本框 8"/>
          <p:cNvSpPr txBox="1"/>
          <p:nvPr/>
        </p:nvSpPr>
        <p:spPr>
          <a:xfrm>
            <a:off x="6103396" y="3961528"/>
            <a:ext cx="4660900" cy="57912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13" name="文本框 12"/>
          <p:cNvSpPr txBox="1"/>
          <p:nvPr/>
        </p:nvSpPr>
        <p:spPr>
          <a:xfrm>
            <a:off x="6912569" y="3502271"/>
            <a:ext cx="1542144" cy="518160"/>
          </a:xfrm>
          <a:prstGeom prst="rect">
            <a:avLst/>
          </a:prstGeom>
          <a:noFill/>
        </p:spPr>
        <p:txBody>
          <a:bodyPr rtlCol="0" wrap="square">
            <a:spAutoFit/>
          </a:bodyPr>
          <a:lstStyle/>
          <a:p>
            <a:r>
              <a:rPr altLang="zh-CN" b="1" lang="en-US" spc="100" sz="2800">
                <a:solidFill>
                  <a:srgbClr val="719757"/>
                </a:solidFill>
                <a:latin charset="-127" panose="020b0503020000020004" pitchFamily="34" typeface="Malgun Gothic"/>
                <a:ea charset="-127" panose="020b0503020000020004" pitchFamily="34" typeface="Malgun Gothic"/>
              </a:rPr>
              <a:t>TITLE</a:t>
            </a:r>
          </a:p>
        </p:txBody>
      </p:sp>
      <p:sp>
        <p:nvSpPr>
          <p:cNvPr id="19" name="圆角矩形 18"/>
          <p:cNvSpPr/>
          <p:nvPr/>
        </p:nvSpPr>
        <p:spPr>
          <a:xfrm>
            <a:off x="6116097" y="3558740"/>
            <a:ext cx="736600" cy="421325"/>
          </a:xfrm>
          <a:prstGeom prst="roundRect">
            <a:avLst/>
          </a:prstGeom>
          <a:solidFill>
            <a:srgbClr val="719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719757"/>
              </a:solidFill>
            </a:endParaRPr>
          </a:p>
        </p:txBody>
      </p:sp>
      <p:sp>
        <p:nvSpPr>
          <p:cNvPr id="20" name="文本框 19"/>
          <p:cNvSpPr txBox="1"/>
          <p:nvPr/>
        </p:nvSpPr>
        <p:spPr>
          <a:xfrm>
            <a:off x="6192296" y="3504193"/>
            <a:ext cx="660401" cy="518160"/>
          </a:xfrm>
          <a:prstGeom prst="rect">
            <a:avLst/>
          </a:prstGeom>
          <a:noFill/>
        </p:spPr>
        <p:txBody>
          <a:bodyPr rtlCol="0" wrap="square">
            <a:spAutoFit/>
          </a:bodyPr>
          <a:lstStyle/>
          <a:p>
            <a:r>
              <a:rPr altLang="zh-CN" lang="en-US" sz="2800">
                <a:solidFill>
                  <a:prstClr val="white"/>
                </a:solidFill>
                <a:latin charset="-120" panose="020b0604030504040204" pitchFamily="34" typeface="Microsoft JhengHei"/>
                <a:ea charset="-120" panose="020b0604030504040204" pitchFamily="34" typeface="Microsoft JhengHei"/>
              </a:rPr>
              <a:t>02</a:t>
            </a:r>
          </a:p>
        </p:txBody>
      </p:sp>
      <p:sp>
        <p:nvSpPr>
          <p:cNvPr id="10" name="文本框 9"/>
          <p:cNvSpPr txBox="1"/>
          <p:nvPr/>
        </p:nvSpPr>
        <p:spPr>
          <a:xfrm>
            <a:off x="6103396" y="5440490"/>
            <a:ext cx="4660900" cy="57912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14" name="文本框 13"/>
          <p:cNvSpPr txBox="1"/>
          <p:nvPr/>
        </p:nvSpPr>
        <p:spPr>
          <a:xfrm>
            <a:off x="6912569" y="4976842"/>
            <a:ext cx="1542144" cy="518160"/>
          </a:xfrm>
          <a:prstGeom prst="rect">
            <a:avLst/>
          </a:prstGeom>
          <a:noFill/>
        </p:spPr>
        <p:txBody>
          <a:bodyPr rtlCol="0" wrap="square">
            <a:spAutoFit/>
          </a:bodyPr>
          <a:lstStyle/>
          <a:p>
            <a:r>
              <a:rPr altLang="zh-CN" b="1" lang="en-US" spc="100" sz="2800">
                <a:solidFill>
                  <a:srgbClr val="719757"/>
                </a:solidFill>
                <a:latin charset="-127" panose="020b0503020000020004" pitchFamily="34" typeface="Malgun Gothic"/>
                <a:ea charset="-127" panose="020b0503020000020004" pitchFamily="34" typeface="Malgun Gothic"/>
              </a:rPr>
              <a:t>TITLE</a:t>
            </a:r>
          </a:p>
        </p:txBody>
      </p:sp>
      <p:sp>
        <p:nvSpPr>
          <p:cNvPr id="22" name="圆角矩形 21"/>
          <p:cNvSpPr/>
          <p:nvPr/>
        </p:nvSpPr>
        <p:spPr>
          <a:xfrm>
            <a:off x="6103397" y="5030723"/>
            <a:ext cx="736600" cy="418186"/>
          </a:xfrm>
          <a:prstGeom prst="roundRect">
            <a:avLst/>
          </a:prstGeom>
          <a:solidFill>
            <a:srgbClr val="719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719757"/>
              </a:solidFill>
            </a:endParaRPr>
          </a:p>
        </p:txBody>
      </p:sp>
      <p:sp>
        <p:nvSpPr>
          <p:cNvPr id="23" name="文本框 22"/>
          <p:cNvSpPr txBox="1"/>
          <p:nvPr/>
        </p:nvSpPr>
        <p:spPr>
          <a:xfrm>
            <a:off x="6179596" y="4989189"/>
            <a:ext cx="660401" cy="518160"/>
          </a:xfrm>
          <a:prstGeom prst="rect">
            <a:avLst/>
          </a:prstGeom>
          <a:noFill/>
        </p:spPr>
        <p:txBody>
          <a:bodyPr rtlCol="0" wrap="square">
            <a:spAutoFit/>
          </a:bodyPr>
          <a:lstStyle/>
          <a:p>
            <a:r>
              <a:rPr altLang="zh-CN" lang="en-US" sz="2800">
                <a:solidFill>
                  <a:prstClr val="white"/>
                </a:solidFill>
                <a:latin charset="-120" panose="020b0604030504040204" pitchFamily="34" typeface="Microsoft JhengHei"/>
                <a:ea charset="-120" panose="020b0604030504040204" pitchFamily="34" typeface="Microsoft JhengHei"/>
              </a:rPr>
              <a:t>03</a:t>
            </a:r>
          </a:p>
        </p:txBody>
      </p:sp>
    </p:spTree>
    <p:extLst>
      <p:ext uri="{BB962C8B-B14F-4D97-AF65-F5344CB8AC3E}">
        <p14:creationId val="1569383459"/>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1" name="图片 30"/>
          <p:cNvPicPr>
            <a:picLocks noChangeAspect="1"/>
          </p:cNvPicPr>
          <p:nvPr/>
        </p:nvPicPr>
        <p:blipFill>
          <a:blip r:embed="rId2">
            <a:extLst>
              <a:ext uri="{28A0092B-C50C-407E-A947-70E740481C1C}">
                <a14:useLocalDpi val="0"/>
              </a:ext>
            </a:extLst>
          </a:blip>
          <a:stretch>
            <a:fillRect/>
          </a:stretch>
        </p:blipFill>
        <p:spPr>
          <a:xfrm>
            <a:off x="4331321" y="2207322"/>
            <a:ext cx="3525432" cy="3466754"/>
          </a:xfrm>
          <a:custGeom>
            <a:gdLst>
              <a:gd fmla="*/ 1746250 w 3492500" name="connsiteX0"/>
              <a:gd fmla="*/ 0 h 3492500" name="connsiteY0"/>
              <a:gd fmla="*/ 3492500 w 3492500" name="connsiteX1"/>
              <a:gd fmla="*/ 1746250 h 3492500" name="connsiteY1"/>
              <a:gd fmla="*/ 1746250 w 3492500" name="connsiteX2"/>
              <a:gd fmla="*/ 3492500 h 3492500" name="connsiteY2"/>
              <a:gd fmla="*/ 0 w 3492500" name="connsiteX3"/>
              <a:gd fmla="*/ 1746250 h 3492500" name="connsiteY3"/>
              <a:gd fmla="*/ 1746250 w 3492500" name="connsiteX4"/>
              <a:gd fmla="*/ 0 h 3492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92500" w="3492500">
                <a:moveTo>
                  <a:pt x="1746250" y="0"/>
                </a:moveTo>
                <a:cubicBezTo>
                  <a:pt x="2710677" y="0"/>
                  <a:pt x="3492500" y="781823"/>
                  <a:pt x="3492500" y="1746250"/>
                </a:cubicBezTo>
                <a:cubicBezTo>
                  <a:pt x="3492500" y="2710677"/>
                  <a:pt x="2710677" y="3492500"/>
                  <a:pt x="1746250" y="3492500"/>
                </a:cubicBezTo>
                <a:cubicBezTo>
                  <a:pt x="781823" y="3492500"/>
                  <a:pt x="0" y="2710677"/>
                  <a:pt x="0" y="1746250"/>
                </a:cubicBezTo>
                <a:cubicBezTo>
                  <a:pt x="0" y="781823"/>
                  <a:pt x="781823" y="0"/>
                  <a:pt x="1746250" y="0"/>
                </a:cubicBezTo>
                <a:close/>
              </a:path>
            </a:pathLst>
          </a:custGeom>
        </p:spPr>
      </p:pic>
      <p:sp>
        <p:nvSpPr>
          <p:cNvPr id="54" name="椭圆 53"/>
          <p:cNvSpPr/>
          <p:nvPr/>
        </p:nvSpPr>
        <p:spPr>
          <a:xfrm>
            <a:off x="4365188" y="2210642"/>
            <a:ext cx="3492500" cy="3492500"/>
          </a:xfrm>
          <a:prstGeom prst="ellipse">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useBgFill="1">
        <p:nvSpPr>
          <p:cNvPr id="35" name="矩形 34"/>
          <p:cNvSpPr/>
          <p:nvPr/>
        </p:nvSpPr>
        <p:spPr>
          <a:xfrm>
            <a:off x="6057900" y="1868448"/>
            <a:ext cx="76200" cy="418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1" name="文本框 50"/>
          <p:cNvSpPr txBox="1"/>
          <p:nvPr/>
        </p:nvSpPr>
        <p:spPr>
          <a:xfrm>
            <a:off x="1092200" y="584200"/>
            <a:ext cx="1282700" cy="1097280"/>
          </a:xfrm>
          <a:prstGeom prst="rect">
            <a:avLst/>
          </a:prstGeom>
          <a:noFill/>
        </p:spPr>
        <p:txBody>
          <a:bodyPr rtlCol="0" wrap="square">
            <a:spAutoFit/>
          </a:bodyPr>
          <a:lstStyle/>
          <a:p>
            <a:r>
              <a:rPr altLang="zh-CN" lang="en-US" sz="6600">
                <a:solidFill>
                  <a:srgbClr val="719757"/>
                </a:solidFill>
                <a:latin charset="0" panose="04030905020b02020c02" pitchFamily="82" typeface="Bauhaus 93"/>
              </a:rPr>
              <a:t>01</a:t>
            </a:r>
          </a:p>
        </p:txBody>
      </p:sp>
      <p:sp>
        <p:nvSpPr>
          <p:cNvPr id="52" name="文本框 51"/>
          <p:cNvSpPr txBox="1"/>
          <p:nvPr/>
        </p:nvSpPr>
        <p:spPr>
          <a:xfrm>
            <a:off x="2141537" y="783510"/>
            <a:ext cx="2849564" cy="518160"/>
          </a:xfrm>
          <a:prstGeom prst="rect">
            <a:avLst/>
          </a:prstGeom>
          <a:noFill/>
        </p:spPr>
        <p:txBody>
          <a:bodyPr rtlCol="0" wrap="square">
            <a:spAutoFit/>
          </a:bodyPr>
          <a:lstStyle/>
          <a:p>
            <a:r>
              <a:rPr altLang="zh-CN" lang="en-US" sz="2800">
                <a:solidFill>
                  <a:srgbClr val="719757"/>
                </a:solidFill>
                <a:latin charset="-122" panose="020b0503020204020204" pitchFamily="34" typeface="Microsoft YaHei UI"/>
                <a:ea charset="-122" panose="020b0503020204020204" pitchFamily="34" typeface="Microsoft YaHei UI"/>
              </a:rPr>
              <a:t>Your  text  here</a:t>
            </a:r>
          </a:p>
        </p:txBody>
      </p:sp>
      <p:sp>
        <p:nvSpPr>
          <p:cNvPr id="53" name="矩形 52"/>
          <p:cNvSpPr/>
          <p:nvPr/>
        </p:nvSpPr>
        <p:spPr>
          <a:xfrm>
            <a:off x="2154236" y="1254725"/>
            <a:ext cx="1864042" cy="304800"/>
          </a:xfrm>
          <a:prstGeom prst="rect">
            <a:avLst/>
          </a:prstGeom>
        </p:spPr>
        <p:txBody>
          <a:bodyPr wrap="none">
            <a:spAutoFit/>
          </a:bodyPr>
          <a:lstStyle/>
          <a:p>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sp useBgFill="1">
        <p:nvSpPr>
          <p:cNvPr id="56" name="矩形 55"/>
          <p:cNvSpPr/>
          <p:nvPr/>
        </p:nvSpPr>
        <p:spPr>
          <a:xfrm rot="5400000">
            <a:off x="6096000" y="1868448"/>
            <a:ext cx="76200" cy="418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7" name="文本框 56"/>
          <p:cNvSpPr txBox="1"/>
          <p:nvPr/>
        </p:nvSpPr>
        <p:spPr>
          <a:xfrm>
            <a:off x="4951416" y="2749717"/>
            <a:ext cx="796882" cy="1005840"/>
          </a:xfrm>
          <a:prstGeom prst="rect">
            <a:avLst/>
          </a:prstGeom>
          <a:noFill/>
        </p:spPr>
        <p:txBody>
          <a:bodyPr rtlCol="0" wrap="square">
            <a:spAutoFit/>
          </a:bodyPr>
          <a:lstStyle/>
          <a:p>
            <a:pPr algn="ctr"/>
            <a:r>
              <a:rPr altLang="zh-CN" lang="en-US" sz="6000">
                <a:solidFill>
                  <a:prstClr val="white">
                    <a:lumMod val="95000"/>
                  </a:prstClr>
                </a:solidFill>
                <a:latin charset="-122" panose="020b0503020204020204" pitchFamily="34" typeface="Microsoft YaHei UI"/>
                <a:ea charset="-122" panose="020b0503020204020204" pitchFamily="34" typeface="Microsoft YaHei UI"/>
                <a:cs charset="0" panose="020b0a02040204020203" pitchFamily="34" typeface="Segoe UI Black"/>
              </a:rPr>
              <a:t>S</a:t>
            </a:r>
          </a:p>
        </p:txBody>
      </p:sp>
      <p:sp>
        <p:nvSpPr>
          <p:cNvPr id="58" name="文本框 57"/>
          <p:cNvSpPr txBox="1"/>
          <p:nvPr/>
        </p:nvSpPr>
        <p:spPr>
          <a:xfrm>
            <a:off x="6443703" y="2749717"/>
            <a:ext cx="796882" cy="1005840"/>
          </a:xfrm>
          <a:prstGeom prst="rect">
            <a:avLst/>
          </a:prstGeom>
          <a:noFill/>
        </p:spPr>
        <p:txBody>
          <a:bodyPr rtlCol="0" wrap="square">
            <a:spAutoFit/>
          </a:bodyPr>
          <a:lstStyle/>
          <a:p>
            <a:pPr algn="ctr"/>
            <a:r>
              <a:rPr altLang="zh-CN" lang="en-US" sz="6000">
                <a:solidFill>
                  <a:prstClr val="white">
                    <a:lumMod val="95000"/>
                  </a:prstClr>
                </a:solidFill>
                <a:latin charset="-122" panose="020b0503020204020204" pitchFamily="34" typeface="Microsoft YaHei UI"/>
                <a:ea charset="-122" panose="020b0503020204020204" pitchFamily="34" typeface="Microsoft YaHei UI"/>
                <a:cs charset="0" panose="020b0a02040204020203" pitchFamily="34" typeface="Segoe UI Black"/>
              </a:rPr>
              <a:t>O</a:t>
            </a:r>
          </a:p>
        </p:txBody>
      </p:sp>
      <p:sp>
        <p:nvSpPr>
          <p:cNvPr id="59" name="文本框 58"/>
          <p:cNvSpPr txBox="1"/>
          <p:nvPr/>
        </p:nvSpPr>
        <p:spPr>
          <a:xfrm>
            <a:off x="4991102" y="4245735"/>
            <a:ext cx="796882" cy="1005840"/>
          </a:xfrm>
          <a:prstGeom prst="rect">
            <a:avLst/>
          </a:prstGeom>
          <a:noFill/>
        </p:spPr>
        <p:txBody>
          <a:bodyPr rtlCol="0" wrap="square">
            <a:spAutoFit/>
          </a:bodyPr>
          <a:lstStyle/>
          <a:p>
            <a:pPr algn="ctr"/>
            <a:r>
              <a:rPr altLang="zh-CN" lang="en-US" sz="6000">
                <a:solidFill>
                  <a:prstClr val="white">
                    <a:lumMod val="95000"/>
                  </a:prstClr>
                </a:solidFill>
                <a:latin charset="-122" panose="020b0503020204020204" pitchFamily="34" typeface="Microsoft YaHei UI"/>
                <a:ea charset="-122" panose="020b0503020204020204" pitchFamily="34" typeface="Microsoft YaHei UI"/>
                <a:cs charset="0" panose="020b0a02040204020203" pitchFamily="34" typeface="Segoe UI Black"/>
              </a:rPr>
              <a:t>W</a:t>
            </a:r>
          </a:p>
        </p:txBody>
      </p:sp>
      <p:sp>
        <p:nvSpPr>
          <p:cNvPr id="61" name="文本框 60"/>
          <p:cNvSpPr txBox="1"/>
          <p:nvPr/>
        </p:nvSpPr>
        <p:spPr>
          <a:xfrm>
            <a:off x="6404016" y="4245736"/>
            <a:ext cx="796882" cy="1005840"/>
          </a:xfrm>
          <a:prstGeom prst="rect">
            <a:avLst/>
          </a:prstGeom>
          <a:noFill/>
        </p:spPr>
        <p:txBody>
          <a:bodyPr rtlCol="0" wrap="square">
            <a:spAutoFit/>
          </a:bodyPr>
          <a:lstStyle/>
          <a:p>
            <a:pPr algn="ctr"/>
            <a:r>
              <a:rPr altLang="zh-CN" lang="en-US" sz="6000">
                <a:solidFill>
                  <a:prstClr val="white">
                    <a:lumMod val="95000"/>
                  </a:prstClr>
                </a:solidFill>
                <a:latin charset="-122" panose="020b0503020204020204" pitchFamily="34" typeface="Microsoft YaHei UI"/>
                <a:ea charset="-122" panose="020b0503020204020204" pitchFamily="34" typeface="Microsoft YaHei UI"/>
                <a:cs charset="0" panose="020b0a02040204020203" pitchFamily="34" typeface="Segoe UI Black"/>
              </a:rPr>
              <a:t>T</a:t>
            </a:r>
          </a:p>
        </p:txBody>
      </p:sp>
      <p:sp>
        <p:nvSpPr>
          <p:cNvPr id="62" name="文本框 61"/>
          <p:cNvSpPr txBox="1"/>
          <p:nvPr/>
        </p:nvSpPr>
        <p:spPr>
          <a:xfrm>
            <a:off x="8182845" y="2757275"/>
            <a:ext cx="3113048" cy="82296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63" name="文本框 62"/>
          <p:cNvSpPr txBox="1"/>
          <p:nvPr/>
        </p:nvSpPr>
        <p:spPr>
          <a:xfrm>
            <a:off x="8151853" y="2216150"/>
            <a:ext cx="2407441" cy="457200"/>
          </a:xfrm>
          <a:prstGeom prst="rect">
            <a:avLst/>
          </a:prstGeom>
          <a:noFill/>
        </p:spPr>
        <p:txBody>
          <a:bodyPr rtlCol="0" wrap="square">
            <a:spAutoFit/>
          </a:bodyPr>
          <a:lstStyle/>
          <a:p>
            <a:r>
              <a:rPr altLang="zh-CN" lang="en-US" sz="2400">
                <a:solidFill>
                  <a:srgbClr val="719757"/>
                </a:solidFill>
                <a:latin charset="-122" panose="020b0503020204020204" pitchFamily="34" typeface="Microsoft YaHei UI"/>
                <a:ea charset="-122" panose="020b0503020204020204" pitchFamily="34" typeface="Microsoft YaHei UI"/>
              </a:rPr>
              <a:t>Opportunities</a:t>
            </a:r>
          </a:p>
        </p:txBody>
      </p:sp>
      <p:sp>
        <p:nvSpPr>
          <p:cNvPr id="70" name="文本框 69"/>
          <p:cNvSpPr txBox="1"/>
          <p:nvPr/>
        </p:nvSpPr>
        <p:spPr>
          <a:xfrm>
            <a:off x="8213838" y="4877653"/>
            <a:ext cx="3113048" cy="822960"/>
          </a:xfrm>
          <a:prstGeom prst="rect">
            <a:avLst/>
          </a:prstGeom>
          <a:noFill/>
        </p:spPr>
        <p:txBody>
          <a:bodyPr rtlCol="0" wrap="square">
            <a:spAutoFit/>
          </a:bodyPr>
          <a:lstStyle/>
          <a:p>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71" name="文本框 70"/>
          <p:cNvSpPr txBox="1"/>
          <p:nvPr/>
        </p:nvSpPr>
        <p:spPr>
          <a:xfrm>
            <a:off x="8182844" y="4336528"/>
            <a:ext cx="2407441" cy="457200"/>
          </a:xfrm>
          <a:prstGeom prst="rect">
            <a:avLst/>
          </a:prstGeom>
          <a:noFill/>
        </p:spPr>
        <p:txBody>
          <a:bodyPr rtlCol="0" wrap="square">
            <a:spAutoFit/>
          </a:bodyPr>
          <a:lstStyle/>
          <a:p>
            <a:r>
              <a:rPr altLang="zh-CN" lang="en-US" sz="2400">
                <a:solidFill>
                  <a:srgbClr val="719757"/>
                </a:solidFill>
                <a:latin charset="-122" panose="020b0503020204020204" pitchFamily="34" typeface="Microsoft YaHei UI"/>
                <a:ea charset="-122" panose="020b0503020204020204" pitchFamily="34" typeface="Microsoft YaHei UI"/>
              </a:rPr>
              <a:t>Threats</a:t>
            </a:r>
          </a:p>
        </p:txBody>
      </p:sp>
      <p:sp>
        <p:nvSpPr>
          <p:cNvPr id="73" name="文本框 72"/>
          <p:cNvSpPr txBox="1"/>
          <p:nvPr/>
        </p:nvSpPr>
        <p:spPr>
          <a:xfrm>
            <a:off x="955753" y="4877653"/>
            <a:ext cx="3113048" cy="822960"/>
          </a:xfrm>
          <a:prstGeom prst="rect">
            <a:avLst/>
          </a:prstGeom>
          <a:noFill/>
        </p:spPr>
        <p:txBody>
          <a:bodyPr rtlCol="0" wrap="square">
            <a:spAutoFit/>
          </a:bodyPr>
          <a:lstStyle/>
          <a:p>
            <a:pPr algn="r"/>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74" name="文本框 73"/>
          <p:cNvSpPr txBox="1"/>
          <p:nvPr/>
        </p:nvSpPr>
        <p:spPr>
          <a:xfrm>
            <a:off x="1599184" y="4336528"/>
            <a:ext cx="2407441" cy="457200"/>
          </a:xfrm>
          <a:prstGeom prst="rect">
            <a:avLst/>
          </a:prstGeom>
          <a:noFill/>
        </p:spPr>
        <p:txBody>
          <a:bodyPr rtlCol="0" wrap="square">
            <a:spAutoFit/>
          </a:bodyPr>
          <a:lstStyle/>
          <a:p>
            <a:pPr algn="r"/>
            <a:r>
              <a:rPr altLang="zh-CN" lang="en-US" sz="2400">
                <a:solidFill>
                  <a:srgbClr val="719757"/>
                </a:solidFill>
                <a:latin charset="-122" panose="020b0503020204020204" pitchFamily="34" typeface="Microsoft YaHei UI"/>
                <a:ea charset="-122" panose="020b0503020204020204" pitchFamily="34" typeface="Microsoft YaHei UI"/>
              </a:rPr>
              <a:t>Weaknesses</a:t>
            </a:r>
          </a:p>
        </p:txBody>
      </p:sp>
      <p:sp>
        <p:nvSpPr>
          <p:cNvPr id="76" name="文本框 75"/>
          <p:cNvSpPr txBox="1"/>
          <p:nvPr/>
        </p:nvSpPr>
        <p:spPr>
          <a:xfrm>
            <a:off x="955753" y="2757275"/>
            <a:ext cx="3113048" cy="822960"/>
          </a:xfrm>
          <a:prstGeom prst="rect">
            <a:avLst/>
          </a:prstGeom>
          <a:noFill/>
        </p:spPr>
        <p:txBody>
          <a:bodyPr rtlCol="0" wrap="square">
            <a:spAutoFit/>
          </a:bodyPr>
          <a:lstStyle/>
          <a:p>
            <a:pPr algn="r"/>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77" name="文本框 76"/>
          <p:cNvSpPr txBox="1"/>
          <p:nvPr/>
        </p:nvSpPr>
        <p:spPr>
          <a:xfrm>
            <a:off x="1599184" y="2216150"/>
            <a:ext cx="2407441" cy="457200"/>
          </a:xfrm>
          <a:prstGeom prst="rect">
            <a:avLst/>
          </a:prstGeom>
          <a:noFill/>
        </p:spPr>
        <p:txBody>
          <a:bodyPr rtlCol="0" wrap="square">
            <a:spAutoFit/>
          </a:bodyPr>
          <a:lstStyle/>
          <a:p>
            <a:pPr algn="r"/>
            <a:r>
              <a:rPr altLang="zh-CN" lang="en-US" sz="2400">
                <a:solidFill>
                  <a:srgbClr val="719757"/>
                </a:solidFill>
                <a:latin charset="-122" panose="020b0503020204020204" pitchFamily="34" typeface="Microsoft YaHei UI"/>
                <a:ea charset="-122" panose="020b0503020204020204" pitchFamily="34" typeface="Microsoft YaHei UI"/>
              </a:rPr>
              <a:t>Strengths</a:t>
            </a:r>
          </a:p>
        </p:txBody>
      </p:sp>
      <p:sp>
        <p:nvSpPr>
          <p:cNvPr id="79" name="直角三角形 78"/>
          <p:cNvSpPr/>
          <p:nvPr/>
        </p:nvSpPr>
        <p:spPr>
          <a:xfrm>
            <a:off x="4295575" y="5219042"/>
            <a:ext cx="285750" cy="285750"/>
          </a:xfrm>
          <a:prstGeom prst="rtTriangle">
            <a:avLst/>
          </a:prstGeom>
          <a:solidFill>
            <a:srgbClr val="719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719757"/>
              </a:solidFill>
            </a:endParaRPr>
          </a:p>
        </p:txBody>
      </p:sp>
      <p:sp>
        <p:nvSpPr>
          <p:cNvPr id="80" name="直角三角形 79"/>
          <p:cNvSpPr/>
          <p:nvPr/>
        </p:nvSpPr>
        <p:spPr>
          <a:xfrm flipH="1" rot="16200000">
            <a:off x="7609813" y="2387947"/>
            <a:ext cx="285750" cy="285750"/>
          </a:xfrm>
          <a:prstGeom prst="rtTriangle">
            <a:avLst/>
          </a:prstGeom>
          <a:solidFill>
            <a:srgbClr val="719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719757"/>
              </a:solidFill>
            </a:endParaRPr>
          </a:p>
        </p:txBody>
      </p:sp>
      <p:sp>
        <p:nvSpPr>
          <p:cNvPr id="81" name="直角三角形 80"/>
          <p:cNvSpPr/>
          <p:nvPr/>
        </p:nvSpPr>
        <p:spPr>
          <a:xfrm flipH="1" rot="10800000">
            <a:off x="4295575" y="2396605"/>
            <a:ext cx="285750" cy="285750"/>
          </a:xfrm>
          <a:prstGeom prst="rtTriangle">
            <a:avLst/>
          </a:prstGeom>
          <a:solidFill>
            <a:srgbClr val="719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719757"/>
              </a:solidFill>
            </a:endParaRPr>
          </a:p>
        </p:txBody>
      </p:sp>
      <p:sp>
        <p:nvSpPr>
          <p:cNvPr id="82" name="直角三角形 81"/>
          <p:cNvSpPr/>
          <p:nvPr/>
        </p:nvSpPr>
        <p:spPr>
          <a:xfrm flipH="1">
            <a:off x="7604870" y="5218418"/>
            <a:ext cx="285750" cy="285750"/>
          </a:xfrm>
          <a:prstGeom prst="rtTriangle">
            <a:avLst/>
          </a:prstGeom>
          <a:solidFill>
            <a:srgbClr val="719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719757"/>
              </a:solidFill>
            </a:endParaRPr>
          </a:p>
        </p:txBody>
      </p:sp>
    </p:spTree>
    <p:extLst>
      <p:ext uri="{BB962C8B-B14F-4D97-AF65-F5344CB8AC3E}">
        <p14:creationId val="1506011811"/>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p:cNvPicPr/>
          <p:nvPr/>
        </p:nvPicPr>
        <p:blipFill>
          <a:blip r:embed="rId2">
            <a:extLst>
              <a:ext uri="{28A0092B-C50C-407E-A947-70E740481C1C}">
                <a14:useLocalDpi val="0"/>
              </a:ext>
            </a:extLst>
          </a:blip>
          <a:srcRect b="91" l="35493" r="34987" t="45472"/>
          <a:stretch>
            <a:fillRect/>
          </a:stretch>
        </p:blipFill>
        <p:spPr>
          <a:xfrm>
            <a:off x="4858504" y="1993106"/>
            <a:ext cx="2474992" cy="2849672"/>
          </a:xfrm>
          <a:prstGeom prst="rect">
            <a:avLst/>
          </a:prstGeom>
          <a:ln>
            <a:noFill/>
          </a:ln>
          <a:effectLst>
            <a:outerShdw algn="tl" blurRad="50800" dir="2700000" dist="38100" rotWithShape="0">
              <a:prstClr val="black">
                <a:alpha val="40000"/>
              </a:prstClr>
            </a:outerShdw>
          </a:effectLst>
        </p:spPr>
      </p:pic>
      <p:pic>
        <p:nvPicPr>
          <p:cNvPr id="17" name="图片 16"/>
          <p:cNvPicPr/>
          <p:nvPr/>
        </p:nvPicPr>
        <p:blipFill>
          <a:blip r:embed="rId2">
            <a:extLst>
              <a:ext uri="{28A0092B-C50C-407E-A947-70E740481C1C}">
                <a14:useLocalDpi val="0"/>
              </a:ext>
            </a:extLst>
          </a:blip>
          <a:srcRect b="26986" l="29350" r="41130" t="18578"/>
          <a:stretch>
            <a:fillRect/>
          </a:stretch>
        </p:blipFill>
        <p:spPr>
          <a:xfrm>
            <a:off x="1839260" y="2033717"/>
            <a:ext cx="2478687" cy="2849672"/>
          </a:xfrm>
          <a:prstGeom prst="rect">
            <a:avLst/>
          </a:prstGeom>
          <a:ln>
            <a:noFill/>
          </a:ln>
          <a:effectLst>
            <a:outerShdw algn="tl" blurRad="50800" dir="2700000" dist="38100" rotWithShape="0">
              <a:prstClr val="black">
                <a:alpha val="40000"/>
              </a:prstClr>
            </a:outerShdw>
          </a:effectLst>
        </p:spPr>
      </p:pic>
      <p:grpSp>
        <p:nvGrpSpPr>
          <p:cNvPr id="2" name="组合 1"/>
          <p:cNvGrpSpPr/>
          <p:nvPr/>
        </p:nvGrpSpPr>
        <p:grpSpPr>
          <a:xfrm>
            <a:off x="1092200" y="584200"/>
            <a:ext cx="3898901" cy="1107996"/>
            <a:chOff x="1092200" y="584200"/>
            <a:chExt cx="3898901" cy="1107996"/>
          </a:xfrm>
        </p:grpSpPr>
        <p:sp>
          <p:nvSpPr>
            <p:cNvPr id="3" name="文本框 2"/>
            <p:cNvSpPr txBox="1"/>
            <p:nvPr/>
          </p:nvSpPr>
          <p:spPr>
            <a:xfrm>
              <a:off x="1092200" y="584200"/>
              <a:ext cx="1282700" cy="1097280"/>
            </a:xfrm>
            <a:prstGeom prst="rect">
              <a:avLst/>
            </a:prstGeom>
            <a:noFill/>
          </p:spPr>
          <p:txBody>
            <a:bodyPr rtlCol="0" wrap="square">
              <a:spAutoFit/>
            </a:bodyPr>
            <a:lstStyle/>
            <a:p>
              <a:r>
                <a:rPr altLang="zh-CN" lang="en-US" sz="6600">
                  <a:solidFill>
                    <a:srgbClr val="719757"/>
                  </a:solidFill>
                  <a:latin charset="0" panose="04030905020b02020c02" pitchFamily="82" typeface="Bauhaus 93"/>
                </a:rPr>
                <a:t>01</a:t>
              </a:r>
            </a:p>
          </p:txBody>
        </p:sp>
        <p:sp>
          <p:nvSpPr>
            <p:cNvPr id="4" name="文本框 3"/>
            <p:cNvSpPr txBox="1"/>
            <p:nvPr/>
          </p:nvSpPr>
          <p:spPr>
            <a:xfrm>
              <a:off x="2141537" y="783510"/>
              <a:ext cx="2849564" cy="518160"/>
            </a:xfrm>
            <a:prstGeom prst="rect">
              <a:avLst/>
            </a:prstGeom>
            <a:noFill/>
          </p:spPr>
          <p:txBody>
            <a:bodyPr rtlCol="0" wrap="square">
              <a:spAutoFit/>
            </a:bodyPr>
            <a:lstStyle/>
            <a:p>
              <a:r>
                <a:rPr altLang="zh-CN" lang="en-US" sz="2800">
                  <a:solidFill>
                    <a:srgbClr val="719757"/>
                  </a:solidFill>
                  <a:latin charset="-122" panose="020b0503020204020204" pitchFamily="34" typeface="Microsoft YaHei UI"/>
                  <a:ea charset="-122" panose="020b0503020204020204" pitchFamily="34" typeface="Microsoft YaHei UI"/>
                </a:rPr>
                <a:t>Your  text  here</a:t>
              </a:r>
            </a:p>
          </p:txBody>
        </p:sp>
        <p:sp>
          <p:nvSpPr>
            <p:cNvPr id="5" name="矩形 4"/>
            <p:cNvSpPr/>
            <p:nvPr/>
          </p:nvSpPr>
          <p:spPr>
            <a:xfrm>
              <a:off x="2154236" y="1254725"/>
              <a:ext cx="1864042" cy="304800"/>
            </a:xfrm>
            <a:prstGeom prst="rect">
              <a:avLst/>
            </a:prstGeom>
          </p:spPr>
          <p:txBody>
            <a:bodyPr wrap="none">
              <a:spAutoFit/>
            </a:bodyPr>
            <a:lstStyle/>
            <a:p>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grpSp>
      <p:pic>
        <p:nvPicPr>
          <p:cNvPr id="15" name="图片 14"/>
          <p:cNvPicPr/>
          <p:nvPr/>
        </p:nvPicPr>
        <p:blipFill>
          <a:blip r:embed="rId2">
            <a:extLst>
              <a:ext uri="{28A0092B-C50C-407E-A947-70E740481C1C}">
                <a14:useLocalDpi val="0"/>
              </a:ext>
            </a:extLst>
          </a:blip>
          <a:srcRect b="45840" l="70644" r="-164" t="-277"/>
          <a:stretch>
            <a:fillRect/>
          </a:stretch>
        </p:blipFill>
        <p:spPr>
          <a:xfrm>
            <a:off x="7874053" y="1993106"/>
            <a:ext cx="2489146" cy="2869180"/>
          </a:xfrm>
          <a:prstGeom prst="rect">
            <a:avLst/>
          </a:prstGeom>
          <a:ln>
            <a:noFill/>
          </a:ln>
          <a:effectLst>
            <a:outerShdw algn="tl" blurRad="50800" dir="2700000" dist="38100" rotWithShape="0">
              <a:prstClr val="black">
                <a:alpha val="40000"/>
              </a:prstClr>
            </a:outerShdw>
          </a:effectLst>
        </p:spPr>
      </p:pic>
      <p:sp>
        <p:nvSpPr>
          <p:cNvPr id="21" name="矩形 20"/>
          <p:cNvSpPr/>
          <p:nvPr/>
        </p:nvSpPr>
        <p:spPr>
          <a:xfrm>
            <a:off x="4858504" y="1993106"/>
            <a:ext cx="2474992" cy="889794"/>
          </a:xfrm>
          <a:prstGeom prst="rect">
            <a:avLst/>
          </a:prstGeom>
          <a:solidFill>
            <a:schemeClr val="tx1">
              <a:lumMod val="85000"/>
              <a:lumOff val="1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2" name="矩形 31"/>
          <p:cNvSpPr/>
          <p:nvPr/>
        </p:nvSpPr>
        <p:spPr>
          <a:xfrm>
            <a:off x="1842955" y="3987156"/>
            <a:ext cx="2474992" cy="889794"/>
          </a:xfrm>
          <a:prstGeom prst="rect">
            <a:avLst/>
          </a:prstGeom>
          <a:solidFill>
            <a:srgbClr val="5C6573">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3" name="矩形 32"/>
          <p:cNvSpPr/>
          <p:nvPr/>
        </p:nvSpPr>
        <p:spPr>
          <a:xfrm>
            <a:off x="7874053" y="3987156"/>
            <a:ext cx="2474992" cy="889794"/>
          </a:xfrm>
          <a:prstGeom prst="rect">
            <a:avLst/>
          </a:prstGeom>
          <a:solidFill>
            <a:srgbClr val="1C2E3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5" name="文本框 34"/>
          <p:cNvSpPr txBox="1"/>
          <p:nvPr/>
        </p:nvSpPr>
        <p:spPr>
          <a:xfrm>
            <a:off x="5155491" y="2176393"/>
            <a:ext cx="1881018" cy="518160"/>
          </a:xfrm>
          <a:prstGeom prst="rect">
            <a:avLst/>
          </a:prstGeom>
          <a:noFill/>
        </p:spPr>
        <p:txBody>
          <a:bodyPr rtlCol="0" wrap="square">
            <a:spAutoFit/>
          </a:bodyPr>
          <a:lstStyle/>
          <a:p>
            <a:pPr algn="ctr"/>
            <a:r>
              <a:rPr altLang="zh-CN" b="1" lang="en-US" spc="150" sz="2800">
                <a:solidFill>
                  <a:prstClr val="white">
                    <a:lumMod val="95000"/>
                  </a:prstClr>
                </a:solidFill>
                <a:latin charset="-120" panose="020b0604030504040204" pitchFamily="34" typeface="Microsoft JhengHei UI"/>
                <a:ea charset="-120" panose="020b0604030504040204" pitchFamily="34" typeface="Microsoft JhengHei UI"/>
                <a:cs charset="0" panose="020b0a02040204020203" pitchFamily="34" typeface="Segoe UI Black"/>
              </a:rPr>
              <a:t>02 TITLE</a:t>
            </a:r>
          </a:p>
        </p:txBody>
      </p:sp>
      <p:sp>
        <p:nvSpPr>
          <p:cNvPr id="36" name="文本框 35"/>
          <p:cNvSpPr txBox="1"/>
          <p:nvPr/>
        </p:nvSpPr>
        <p:spPr>
          <a:xfrm>
            <a:off x="2154236" y="4170443"/>
            <a:ext cx="1881018" cy="518160"/>
          </a:xfrm>
          <a:prstGeom prst="rect">
            <a:avLst/>
          </a:prstGeom>
          <a:noFill/>
        </p:spPr>
        <p:txBody>
          <a:bodyPr rtlCol="0" wrap="square">
            <a:spAutoFit/>
          </a:bodyPr>
          <a:lstStyle/>
          <a:p>
            <a:pPr algn="ctr"/>
            <a:r>
              <a:rPr altLang="zh-CN" b="1" lang="en-US" spc="150" sz="2800">
                <a:solidFill>
                  <a:prstClr val="white">
                    <a:lumMod val="95000"/>
                  </a:prstClr>
                </a:solidFill>
                <a:latin charset="-120" panose="020b0604030504040204" pitchFamily="34" typeface="Microsoft JhengHei UI"/>
                <a:ea charset="-120" panose="020b0604030504040204" pitchFamily="34" typeface="Microsoft JhengHei UI"/>
                <a:cs charset="0" panose="020b0a02040204020203" pitchFamily="34" typeface="Segoe UI Black"/>
              </a:rPr>
              <a:t>01 TITLE</a:t>
            </a:r>
          </a:p>
        </p:txBody>
      </p:sp>
      <p:sp>
        <p:nvSpPr>
          <p:cNvPr id="37" name="文本框 36"/>
          <p:cNvSpPr txBox="1"/>
          <p:nvPr/>
        </p:nvSpPr>
        <p:spPr>
          <a:xfrm>
            <a:off x="8171040" y="4170443"/>
            <a:ext cx="1881018" cy="518160"/>
          </a:xfrm>
          <a:prstGeom prst="rect">
            <a:avLst/>
          </a:prstGeom>
          <a:noFill/>
        </p:spPr>
        <p:txBody>
          <a:bodyPr rtlCol="0" wrap="square">
            <a:spAutoFit/>
          </a:bodyPr>
          <a:lstStyle/>
          <a:p>
            <a:pPr algn="ctr"/>
            <a:r>
              <a:rPr altLang="zh-CN" b="1" lang="en-US" spc="150" sz="2800">
                <a:solidFill>
                  <a:prstClr val="white">
                    <a:lumMod val="95000"/>
                  </a:prstClr>
                </a:solidFill>
                <a:latin charset="-120" panose="020b0604030504040204" pitchFamily="34" typeface="Microsoft JhengHei UI"/>
                <a:ea charset="-120" panose="020b0604030504040204" pitchFamily="34" typeface="Microsoft JhengHei UI"/>
                <a:cs charset="0" panose="020b0a02040204020203" pitchFamily="34" typeface="Segoe UI Black"/>
              </a:rPr>
              <a:t>03 TITLE</a:t>
            </a:r>
          </a:p>
        </p:txBody>
      </p:sp>
      <p:sp>
        <p:nvSpPr>
          <p:cNvPr id="38" name="文本框 37"/>
          <p:cNvSpPr txBox="1"/>
          <p:nvPr/>
        </p:nvSpPr>
        <p:spPr>
          <a:xfrm>
            <a:off x="1842955" y="5115730"/>
            <a:ext cx="8506090" cy="822960"/>
          </a:xfrm>
          <a:prstGeom prst="rect">
            <a:avLst/>
          </a:prstGeom>
          <a:noFill/>
        </p:spPr>
        <p:txBody>
          <a:bodyPr rtlCol="0" wrap="square">
            <a:spAutoFit/>
          </a:bodyPr>
          <a:lstStyle/>
          <a:p>
            <a:pPr algn="ctr"/>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 add  Your  text  here  add  Your  text  here  add  Your  text  here add  Your  text  here add  Your  text  here  add  Your  text  here  add  Your  text  here</a:t>
            </a:r>
          </a:p>
        </p:txBody>
      </p:sp>
    </p:spTree>
    <p:extLst>
      <p:ext uri="{BB962C8B-B14F-4D97-AF65-F5344CB8AC3E}">
        <p14:creationId val="2185822697"/>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92200" y="584200"/>
            <a:ext cx="3898901" cy="1107996"/>
            <a:chOff x="1092200" y="584200"/>
            <a:chExt cx="3898901" cy="1107996"/>
          </a:xfrm>
        </p:grpSpPr>
        <p:sp>
          <p:nvSpPr>
            <p:cNvPr id="3" name="文本框 2"/>
            <p:cNvSpPr txBox="1"/>
            <p:nvPr/>
          </p:nvSpPr>
          <p:spPr>
            <a:xfrm>
              <a:off x="1092200" y="584200"/>
              <a:ext cx="1282700" cy="1097280"/>
            </a:xfrm>
            <a:prstGeom prst="rect">
              <a:avLst/>
            </a:prstGeom>
            <a:noFill/>
          </p:spPr>
          <p:txBody>
            <a:bodyPr rtlCol="0" wrap="square">
              <a:spAutoFit/>
            </a:bodyPr>
            <a:lstStyle/>
            <a:p>
              <a:r>
                <a:rPr altLang="zh-CN" lang="en-US" sz="6600">
                  <a:solidFill>
                    <a:srgbClr val="719757"/>
                  </a:solidFill>
                  <a:latin charset="0" panose="04030905020b02020c02" pitchFamily="82" typeface="Bauhaus 93"/>
                </a:rPr>
                <a:t>01</a:t>
              </a:r>
            </a:p>
          </p:txBody>
        </p:sp>
        <p:sp>
          <p:nvSpPr>
            <p:cNvPr id="4" name="文本框 3"/>
            <p:cNvSpPr txBox="1"/>
            <p:nvPr/>
          </p:nvSpPr>
          <p:spPr>
            <a:xfrm>
              <a:off x="2141537" y="783510"/>
              <a:ext cx="2849564" cy="518160"/>
            </a:xfrm>
            <a:prstGeom prst="rect">
              <a:avLst/>
            </a:prstGeom>
            <a:noFill/>
          </p:spPr>
          <p:txBody>
            <a:bodyPr rtlCol="0" wrap="square">
              <a:spAutoFit/>
            </a:bodyPr>
            <a:lstStyle/>
            <a:p>
              <a:r>
                <a:rPr altLang="zh-CN" lang="en-US" sz="2800">
                  <a:solidFill>
                    <a:srgbClr val="719757"/>
                  </a:solidFill>
                  <a:latin charset="-122" panose="020b0503020204020204" pitchFamily="34" typeface="Microsoft YaHei UI"/>
                  <a:ea charset="-122" panose="020b0503020204020204" pitchFamily="34" typeface="Microsoft YaHei UI"/>
                </a:rPr>
                <a:t>Your  text  here</a:t>
              </a:r>
            </a:p>
          </p:txBody>
        </p:sp>
        <p:sp>
          <p:nvSpPr>
            <p:cNvPr id="5" name="矩形 4"/>
            <p:cNvSpPr/>
            <p:nvPr/>
          </p:nvSpPr>
          <p:spPr>
            <a:xfrm>
              <a:off x="2154236" y="1254725"/>
              <a:ext cx="1864042" cy="304800"/>
            </a:xfrm>
            <a:prstGeom prst="rect">
              <a:avLst/>
            </a:prstGeom>
          </p:spPr>
          <p:txBody>
            <a:bodyPr wrap="none">
              <a:spAutoFit/>
            </a:bodyPr>
            <a:lstStyle/>
            <a:p>
              <a:r>
                <a:rPr altLang="zh-CN" lang="en-US" sz="14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a:t>
              </a:r>
            </a:p>
          </p:txBody>
        </p:sp>
      </p:grpSp>
      <p:pic>
        <p:nvPicPr>
          <p:cNvPr id="15" name="图片 14"/>
          <p:cNvPicPr>
            <a:picLocks noChangeAspect="1"/>
          </p:cNvPicPr>
          <p:nvPr/>
        </p:nvPicPr>
        <p:blipFill>
          <a:blip r:embed="rId2">
            <a:extLst>
              <a:ext uri="{28A0092B-C50C-407E-A947-70E740481C1C}">
                <a14:useLocalDpi val="0"/>
              </a:ext>
            </a:extLst>
          </a:blip>
          <a:stretch>
            <a:fillRect/>
          </a:stretch>
        </p:blipFill>
        <p:spPr>
          <a:xfrm>
            <a:off x="2566965" y="3672412"/>
            <a:ext cx="7302638" cy="3186111"/>
          </a:xfrm>
          <a:custGeom>
            <a:gdLst>
              <a:gd fmla="*/ 3300054 w 6600108" name="connsiteX0"/>
              <a:gd fmla="*/ 0 h 3086100" name="connsiteY0"/>
              <a:gd fmla="*/ 6591284 w 6600108" name="connsiteX1"/>
              <a:gd fmla="*/ 2970055 h 3086100" name="connsiteY1"/>
              <a:gd fmla="*/ 6600108 w 6600108" name="connsiteX2"/>
              <a:gd fmla="*/ 3086100 h 3086100" name="connsiteY2"/>
              <a:gd fmla="*/ 0 w 6600108" name="connsiteX3"/>
              <a:gd fmla="*/ 3086100 h 3086100" name="connsiteY3"/>
              <a:gd fmla="*/ 8824 w 6600108" name="connsiteX4"/>
              <a:gd fmla="*/ 2970055 h 3086100" name="connsiteY4"/>
              <a:gd fmla="*/ 3300054 w 6600108" name="connsiteX5"/>
              <a:gd fmla="*/ 0 h 30861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86100" w="6600108">
                <a:moveTo>
                  <a:pt x="3300054" y="0"/>
                </a:moveTo>
                <a:cubicBezTo>
                  <a:pt x="5012988" y="0"/>
                  <a:pt x="6421865" y="1301819"/>
                  <a:pt x="6591284" y="2970055"/>
                </a:cubicBezTo>
                <a:lnTo>
                  <a:pt x="6600108" y="3086100"/>
                </a:lnTo>
                <a:lnTo>
                  <a:pt x="0" y="3086100"/>
                </a:lnTo>
                <a:lnTo>
                  <a:pt x="8824" y="2970055"/>
                </a:lnTo>
                <a:cubicBezTo>
                  <a:pt x="178243" y="1301819"/>
                  <a:pt x="1587121" y="0"/>
                  <a:pt x="3300054" y="0"/>
                </a:cubicBezTo>
                <a:close/>
              </a:path>
            </a:pathLst>
          </a:custGeom>
        </p:spPr>
      </p:pic>
      <p:sp>
        <p:nvSpPr>
          <p:cNvPr id="16" name="文本框 15"/>
          <p:cNvSpPr txBox="1"/>
          <p:nvPr/>
        </p:nvSpPr>
        <p:spPr>
          <a:xfrm>
            <a:off x="2155733" y="2175024"/>
            <a:ext cx="7931334" cy="579120"/>
          </a:xfrm>
          <a:prstGeom prst="rect">
            <a:avLst/>
          </a:prstGeom>
          <a:noFill/>
        </p:spPr>
        <p:txBody>
          <a:bodyPr rtlCol="0" wrap="square">
            <a:spAutoFit/>
          </a:bodyPr>
          <a:lstStyle/>
          <a:p>
            <a:pPr algn="ctr"/>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 add  Your  text  here  add  Your  text  here  add  Your  text  here</a:t>
            </a:r>
          </a:p>
        </p:txBody>
      </p:sp>
      <p:sp>
        <p:nvSpPr>
          <p:cNvPr id="18" name="文本框 17"/>
          <p:cNvSpPr txBox="1"/>
          <p:nvPr/>
        </p:nvSpPr>
        <p:spPr>
          <a:xfrm>
            <a:off x="5016501" y="2844800"/>
            <a:ext cx="2085182" cy="518160"/>
          </a:xfrm>
          <a:prstGeom prst="rect">
            <a:avLst/>
          </a:prstGeom>
          <a:noFill/>
        </p:spPr>
        <p:txBody>
          <a:bodyPr rtlCol="0" wrap="square">
            <a:spAutoFit/>
          </a:bodyPr>
          <a:lstStyle/>
          <a:p>
            <a:pPr algn="ctr"/>
            <a:r>
              <a:rPr altLang="zh-CN" lang="en-US" sz="2800">
                <a:solidFill>
                  <a:srgbClr val="719757"/>
                </a:solidFill>
                <a:latin charset="-122" panose="020b0503020204020204" pitchFamily="34" typeface="Microsoft YaHei UI"/>
                <a:ea charset="-122" panose="020b0503020204020204" pitchFamily="34" typeface="Microsoft YaHei UI"/>
              </a:rPr>
              <a:t>Your  Title</a:t>
            </a:r>
          </a:p>
        </p:txBody>
      </p:sp>
      <p:sp>
        <p:nvSpPr>
          <p:cNvPr id="19" name="文本框 18"/>
          <p:cNvSpPr txBox="1"/>
          <p:nvPr/>
        </p:nvSpPr>
        <p:spPr>
          <a:xfrm>
            <a:off x="1332309" y="4414122"/>
            <a:ext cx="2085182" cy="518160"/>
          </a:xfrm>
          <a:prstGeom prst="rect">
            <a:avLst/>
          </a:prstGeom>
          <a:noFill/>
        </p:spPr>
        <p:txBody>
          <a:bodyPr rtlCol="0" wrap="square">
            <a:spAutoFit/>
          </a:bodyPr>
          <a:lstStyle/>
          <a:p>
            <a:pPr algn="ctr"/>
            <a:r>
              <a:rPr altLang="zh-CN" lang="en-US" sz="2800">
                <a:solidFill>
                  <a:srgbClr val="719757"/>
                </a:solidFill>
                <a:latin charset="-122" panose="020b0503020204020204" pitchFamily="34" typeface="Microsoft YaHei UI"/>
                <a:ea charset="-122" panose="020b0503020204020204" pitchFamily="34" typeface="Microsoft YaHei UI"/>
              </a:rPr>
              <a:t>Your  Title</a:t>
            </a:r>
          </a:p>
        </p:txBody>
      </p:sp>
      <p:sp>
        <p:nvSpPr>
          <p:cNvPr id="20" name="文本框 19"/>
          <p:cNvSpPr txBox="1"/>
          <p:nvPr/>
        </p:nvSpPr>
        <p:spPr>
          <a:xfrm>
            <a:off x="9019076" y="4503408"/>
            <a:ext cx="2085182" cy="518160"/>
          </a:xfrm>
          <a:prstGeom prst="rect">
            <a:avLst/>
          </a:prstGeom>
          <a:noFill/>
        </p:spPr>
        <p:txBody>
          <a:bodyPr rtlCol="0" wrap="square">
            <a:spAutoFit/>
          </a:bodyPr>
          <a:lstStyle/>
          <a:p>
            <a:pPr algn="ctr"/>
            <a:r>
              <a:rPr altLang="zh-CN" lang="en-US" sz="2800">
                <a:solidFill>
                  <a:srgbClr val="719757"/>
                </a:solidFill>
                <a:latin charset="-122" panose="020b0503020204020204" pitchFamily="34" typeface="Microsoft YaHei UI"/>
                <a:ea charset="-122" panose="020b0503020204020204" pitchFamily="34" typeface="Microsoft YaHei UI"/>
              </a:rPr>
              <a:t>Your  Title</a:t>
            </a:r>
          </a:p>
        </p:txBody>
      </p:sp>
      <p:sp>
        <p:nvSpPr>
          <p:cNvPr id="22" name="文本框 21"/>
          <p:cNvSpPr txBox="1"/>
          <p:nvPr/>
        </p:nvSpPr>
        <p:spPr>
          <a:xfrm>
            <a:off x="8185334" y="3672412"/>
            <a:ext cx="3402106" cy="822960"/>
          </a:xfrm>
          <a:prstGeom prst="rect">
            <a:avLst/>
          </a:prstGeom>
          <a:noFill/>
        </p:spPr>
        <p:txBody>
          <a:bodyPr rtlCol="0" wrap="square">
            <a:spAutoFit/>
          </a:bodyPr>
          <a:lstStyle/>
          <a:p>
            <a:pPr algn="ctr"/>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
        <p:nvSpPr>
          <p:cNvPr id="23" name="文本框 22"/>
          <p:cNvSpPr txBox="1"/>
          <p:nvPr/>
        </p:nvSpPr>
        <p:spPr>
          <a:xfrm>
            <a:off x="673847" y="3583126"/>
            <a:ext cx="3402106" cy="822960"/>
          </a:xfrm>
          <a:prstGeom prst="rect">
            <a:avLst/>
          </a:prstGeom>
          <a:noFill/>
        </p:spPr>
        <p:txBody>
          <a:bodyPr rtlCol="0" wrap="square">
            <a:spAutoFit/>
          </a:bodyPr>
          <a:lstStyle/>
          <a:p>
            <a:pPr algn="ctr"/>
            <a:r>
              <a:rPr altLang="zh-CN" lang="en-US" sz="1600">
                <a:solidFill>
                  <a:prstClr val="black">
                    <a:lumMod val="65000"/>
                    <a:lumOff val="35000"/>
                  </a:prstClr>
                </a:solidFill>
                <a:latin charset="-122" panose="020b0502040204020203" pitchFamily="34" typeface="Microsoft YaHei UI Light"/>
                <a:ea charset="-122" panose="020b0502040204020203" pitchFamily="34" typeface="Microsoft YaHei UI Light"/>
              </a:rPr>
              <a:t>Add  Your  text  here  add  Your  text  here  add  Your  text  here add  Your  text  here</a:t>
            </a:r>
          </a:p>
        </p:txBody>
      </p:sp>
    </p:spTree>
    <p:extLst>
      <p:ext uri="{BB962C8B-B14F-4D97-AF65-F5344CB8AC3E}">
        <p14:creationId val="1247476765"/>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4265823" y="1587500"/>
            <a:ext cx="3657600" cy="3632200"/>
          </a:xfrm>
          <a:prstGeom prst="ellipse">
            <a:avLst/>
          </a:prstGeom>
        </p:spPr>
      </p:pic>
      <p:grpSp>
        <p:nvGrpSpPr>
          <p:cNvPr id="2" name="组合 1"/>
          <p:cNvGrpSpPr/>
          <p:nvPr/>
        </p:nvGrpSpPr>
        <p:grpSpPr>
          <a:xfrm>
            <a:off x="4679394" y="2896783"/>
            <a:ext cx="3048000" cy="1138110"/>
            <a:chOff x="4746172" y="2848243"/>
            <a:chExt cx="3048000" cy="1138110"/>
          </a:xfrm>
        </p:grpSpPr>
        <p:sp>
          <p:nvSpPr>
            <p:cNvPr id="7" name="文本框 6"/>
            <p:cNvSpPr txBox="1"/>
            <p:nvPr/>
          </p:nvSpPr>
          <p:spPr>
            <a:xfrm>
              <a:off x="4746172" y="2848243"/>
              <a:ext cx="3048000" cy="822960"/>
            </a:xfrm>
            <a:prstGeom prst="rect">
              <a:avLst/>
            </a:prstGeom>
            <a:noFill/>
          </p:spPr>
          <p:txBody>
            <a:bodyPr rtlCol="0" wrap="square">
              <a:spAutoFit/>
            </a:bodyPr>
            <a:lstStyle/>
            <a:p>
              <a:r>
                <a:rPr altLang="zh-CN" b="1" lang="en-US" sz="4800">
                  <a:solidFill>
                    <a:srgbClr val="FFC000"/>
                  </a:solidFill>
                  <a:latin charset="-122" panose="020b0503020204020204" pitchFamily="34" typeface="Microsoft YaHei UI"/>
                  <a:ea charset="-122" panose="020b0503020204020204" pitchFamily="34" typeface="Microsoft YaHei UI"/>
                </a:rPr>
                <a:t>Part Two</a:t>
              </a:r>
            </a:p>
          </p:txBody>
        </p:sp>
        <p:sp>
          <p:nvSpPr>
            <p:cNvPr id="8" name="文本框 7"/>
            <p:cNvSpPr txBox="1"/>
            <p:nvPr/>
          </p:nvSpPr>
          <p:spPr>
            <a:xfrm>
              <a:off x="5117195" y="3647799"/>
              <a:ext cx="1994806" cy="335280"/>
            </a:xfrm>
            <a:prstGeom prst="rect">
              <a:avLst/>
            </a:prstGeom>
            <a:noFill/>
          </p:spPr>
          <p:txBody>
            <a:bodyPr rtlCol="0" wrap="square">
              <a:spAutoFit/>
            </a:bodyPr>
            <a:lstStyle/>
            <a:p>
              <a:r>
                <a:rPr altLang="zh-CN" lang="en-US" sz="1600">
                  <a:solidFill>
                    <a:srgbClr val="FFC000">
                      <a:lumMod val="60000"/>
                      <a:lumOff val="40000"/>
                    </a:srgbClr>
                  </a:solidFill>
                  <a:latin charset="-122" panose="020b0502040204020203" pitchFamily="34" typeface="Microsoft YaHei UI Light"/>
                  <a:ea charset="-122" panose="020b0502040204020203" pitchFamily="34" typeface="Microsoft YaHei UI Light"/>
                  <a:cs charset="-122" panose="020b0304030504040204" pitchFamily="34" typeface="Microsoft JhengHei Light"/>
                </a:rPr>
                <a:t>Add your text here</a:t>
              </a:r>
            </a:p>
          </p:txBody>
        </p:sp>
      </p:grpSp>
      <p:sp>
        <p:nvSpPr>
          <p:cNvPr id="4" name="等腰三角形 3"/>
          <p:cNvSpPr/>
          <p:nvPr/>
        </p:nvSpPr>
        <p:spPr>
          <a:xfrm>
            <a:off x="2758789" y="3137630"/>
            <a:ext cx="695611" cy="599665"/>
          </a:xfrm>
          <a:prstGeom prst="triangle">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等腰三角形 8"/>
          <p:cNvSpPr/>
          <p:nvPr/>
        </p:nvSpPr>
        <p:spPr>
          <a:xfrm>
            <a:off x="3669286" y="2751398"/>
            <a:ext cx="506730" cy="436836"/>
          </a:xfrm>
          <a:prstGeom prst="triangle">
            <a:avLst/>
          </a:prstGeom>
          <a:solidFill>
            <a:srgbClr val="709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等腰三角形 9"/>
          <p:cNvSpPr/>
          <p:nvPr/>
        </p:nvSpPr>
        <p:spPr>
          <a:xfrm>
            <a:off x="3362234" y="3313969"/>
            <a:ext cx="386379" cy="333085"/>
          </a:xfrm>
          <a:prstGeom prst="triangle">
            <a:avLst/>
          </a:prstGeom>
          <a:solidFill>
            <a:srgbClr val="FFC61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等腰三角形 10"/>
          <p:cNvSpPr/>
          <p:nvPr/>
        </p:nvSpPr>
        <p:spPr>
          <a:xfrm>
            <a:off x="2386331" y="3072650"/>
            <a:ext cx="368658" cy="317809"/>
          </a:xfrm>
          <a:prstGeom prst="triangle">
            <a:avLst/>
          </a:prstGeom>
          <a:solidFill>
            <a:srgbClr val="70965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等腰三角形 11"/>
          <p:cNvSpPr/>
          <p:nvPr/>
        </p:nvSpPr>
        <p:spPr>
          <a:xfrm>
            <a:off x="3761003" y="3513977"/>
            <a:ext cx="460605" cy="397074"/>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等腰三角形 12"/>
          <p:cNvSpPr/>
          <p:nvPr/>
        </p:nvSpPr>
        <p:spPr>
          <a:xfrm>
            <a:off x="8239036" y="3205475"/>
            <a:ext cx="810260" cy="698500"/>
          </a:xfrm>
          <a:prstGeom prst="triangle">
            <a:avLst/>
          </a:prstGeom>
          <a:solidFill>
            <a:srgbClr val="FFC617">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等腰三角形 13"/>
          <p:cNvSpPr/>
          <p:nvPr/>
        </p:nvSpPr>
        <p:spPr>
          <a:xfrm>
            <a:off x="8792114" y="3331224"/>
            <a:ext cx="312305" cy="269229"/>
          </a:xfrm>
          <a:prstGeom prst="triangle">
            <a:avLst/>
          </a:prstGeom>
          <a:solidFill>
            <a:srgbClr val="59595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等腰三角形 14"/>
          <p:cNvSpPr/>
          <p:nvPr/>
        </p:nvSpPr>
        <p:spPr>
          <a:xfrm>
            <a:off x="9408778" y="3071279"/>
            <a:ext cx="434594" cy="374650"/>
          </a:xfrm>
          <a:prstGeom prst="triangle">
            <a:avLst/>
          </a:prstGeom>
          <a:solidFill>
            <a:srgbClr val="70965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等腰三角形 15"/>
          <p:cNvSpPr/>
          <p:nvPr/>
        </p:nvSpPr>
        <p:spPr>
          <a:xfrm>
            <a:off x="7990114" y="3038621"/>
            <a:ext cx="368658" cy="317809"/>
          </a:xfrm>
          <a:prstGeom prst="triangle">
            <a:avLst/>
          </a:prstGeom>
          <a:solidFill>
            <a:srgbClr val="A77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等腰三角形 16"/>
          <p:cNvSpPr/>
          <p:nvPr/>
        </p:nvSpPr>
        <p:spPr>
          <a:xfrm>
            <a:off x="8524380" y="2761540"/>
            <a:ext cx="291952" cy="251683"/>
          </a:xfrm>
          <a:prstGeom prst="triangle">
            <a:avLst/>
          </a:prstGeom>
          <a:solidFill>
            <a:srgbClr val="767171">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等腰三角形 17"/>
          <p:cNvSpPr/>
          <p:nvPr/>
        </p:nvSpPr>
        <p:spPr>
          <a:xfrm>
            <a:off x="9237802" y="3574484"/>
            <a:ext cx="209360" cy="180483"/>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等腰三角形 21"/>
          <p:cNvSpPr/>
          <p:nvPr/>
        </p:nvSpPr>
        <p:spPr>
          <a:xfrm flipH="1">
            <a:off x="3261783" y="3072649"/>
            <a:ext cx="192617" cy="186201"/>
          </a:xfrm>
          <a:prstGeom prst="triangle">
            <a:avLst/>
          </a:prstGeom>
          <a:solidFill>
            <a:srgbClr val="59595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extLst>
      <p:ext uri="{BB962C8B-B14F-4D97-AF65-F5344CB8AC3E}">
        <p14:creationId val="3338611799"/>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269</Paragraphs>
  <Slides>27</Slides>
  <Notes>0</Notes>
  <TotalTime>0</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27</vt:i4>
      </vt:variant>
    </vt:vector>
  </HeadingPairs>
  <TitlesOfParts>
    <vt:vector baseType="lpstr" size="47">
      <vt:lpstr>Arial</vt:lpstr>
      <vt:lpstr>Calibri Light</vt:lpstr>
      <vt:lpstr>Calibri</vt:lpstr>
      <vt:lpstr>Segoe UI Black</vt:lpstr>
      <vt:lpstr>Microsoft YaHei UI Light</vt:lpstr>
      <vt:lpstr>MS UI Gothic</vt:lpstr>
      <vt:lpstr>Arial Unicode MS</vt:lpstr>
      <vt:lpstr>Microsoft YaHei UI</vt:lpstr>
      <vt:lpstr>Microsoft JhengHei Light</vt:lpstr>
      <vt:lpstr>Bauhaus 93</vt:lpstr>
      <vt:lpstr>Microsoft JhengHei</vt:lpstr>
      <vt:lpstr>Microsoft JhengHei UI</vt:lpstr>
      <vt:lpstr>Malgun Gothic</vt:lpstr>
      <vt:lpstr>Gungsuh</vt:lpstr>
      <vt:lpstr>宋体</vt:lpstr>
      <vt:lpstr>Wingdings</vt:lpstr>
      <vt:lpstr>经典图案字</vt:lpstr>
      <vt:lpstr>Impact</vt:lpstr>
      <vt:lpstr>Microsoft JhengHei UI Light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2021-08-22T11:51:01Z</dcterms:created>
  <cp:lastPrinted>2021-08-22T11:51:01Z</cp:lastPrinted>
  <dcterms:modified xsi:type="dcterms:W3CDTF">2021-08-22T05:36:47Z</dcterms:modified>
  <cp:revision>1</cp:revision>
</cp:coreProperties>
</file>