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300" r:id="rId4"/>
    <p:sldId id="301" r:id="rId5"/>
    <p:sldId id="259" r:id="rId6"/>
    <p:sldId id="260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296" r:id="rId43"/>
  </p:sldIdLst>
  <p:sldSz cx="12195175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84" y="60"/>
      </p:cViewPr>
      <p:guideLst>
        <p:guide orient="horz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slides/slide39.xml" Type="http://schemas.openxmlformats.org/officeDocument/2006/relationships/slide"/><Relationship Id="rId43" Target="slides/slide40.xml" Type="http://schemas.openxmlformats.org/officeDocument/2006/relationships/slide"/><Relationship Id="rId44" Target="tags/tag1.xml" Type="http://schemas.openxmlformats.org/officeDocument/2006/relationships/tags"/><Relationship Id="rId45" Target="presProps.xml" Type="http://schemas.openxmlformats.org/officeDocument/2006/relationships/presProps"/><Relationship Id="rId46" Target="viewProps.xml" Type="http://schemas.openxmlformats.org/officeDocument/2006/relationships/viewProps"/><Relationship Id="rId47" Target="theme/theme1.xml" Type="http://schemas.openxmlformats.org/officeDocument/2006/relationships/theme"/><Relationship Id="rId48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ABB6AAD5-BB22-443A-B98E-11707CBE16C9}" type="doc">
      <dgm:prSet loTypeId="urn:microsoft.com/office/officeart/2005/8/layout/hProcess4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8C8E73F-A05A-4DC8-914A-C484D8568F55}" type="parTrans" cxnId="{C73D7FD0-BAB5-4167-AB57-C9A37D3980E6}">
      <dgm:prSet/>
      <dgm:spPr/>
      <dgm:t>
        <a:bodyPr/>
        <a:lstStyle/>
        <a:p>
          <a:endParaRPr lang="en-US">
            <a:solidFill>
              <a:schemeClr val="bg1"/>
            </a:solidFill>
            <a:latin typeface="微软雅黑" panose="020b0503020204020204" pitchFamily="34" charset="-122"/>
            <a:ea typeface="微软雅黑" pitchFamily="34" charset="-122"/>
          </a:endParaRPr>
        </a:p>
      </dgm:t>
    </dgm:pt>
    <dgm:pt modelId="{62F3A35F-EA2B-462C-89DA-224952DBD84B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sz="16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添加标题</a:t>
          </a:r>
          <a:endParaRPr lang="en-US" sz="1600" b="0">
            <a:solidFill>
              <a:schemeClr val="bg1"/>
            </a:solidFill>
            <a:latin typeface="微软雅黑" panose="020b0503020204020204" pitchFamily="34" charset="-122"/>
            <a:ea typeface="微软雅黑" pitchFamily="34" charset="-122"/>
          </a:endParaRPr>
        </a:p>
      </dgm:t>
    </dgm:pt>
    <dgm:pt modelId="{12A631F8-73E8-4437-A632-1DA4C96C2081}" type="sibTrans" cxnId="{C73D7FD0-BAB5-4167-AB57-C9A37D3980E6}">
      <dgm:prSet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F547554B-51EF-4D52-BD83-B530786A53F6}" type="parTrans" cxnId="{A1AB776D-90F5-432A-941B-1EFF6CA37C45}">
      <dgm:prSet/>
      <dgm:spPr/>
      <dgm:t>
        <a:bodyPr/>
        <a:lstStyle/>
        <a:p>
          <a:endParaRPr lang="en-US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37FDA6AE-027B-4120-90CE-09301A415796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sz="18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添加标题</a:t>
          </a:r>
          <a:endParaRPr lang="en-US" sz="1800" b="0">
            <a:solidFill>
              <a:schemeClr val="bg1"/>
            </a:solidFill>
            <a:latin typeface="微软雅黑" panose="020b0503020204020204" pitchFamily="34" charset="-122"/>
            <a:ea typeface="微软雅黑" pitchFamily="34" charset="-122"/>
          </a:endParaRPr>
        </a:p>
      </dgm:t>
    </dgm:pt>
    <dgm:pt modelId="{AACFA7FC-124D-47F0-AAB7-D837F03A13D6}" type="sibTrans" cxnId="{A1AB776D-90F5-432A-941B-1EFF6CA37C45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126030B6-AD92-4139-8AC7-ED96A61FFA13}" type="parTrans" cxnId="{04D4BD41-FDF8-4FED-AF9A-3DE8AFE33829}">
      <dgm:prSet/>
      <dgm:spPr/>
      <dgm:t>
        <a:bodyPr/>
        <a:lstStyle/>
        <a:p>
          <a:endParaRPr lang="en-US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8C92A023-B595-4B7E-9FD1-86305B47363F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sz="18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添加标题</a:t>
          </a:r>
          <a:endParaRPr lang="en-US" sz="1800" b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45610BF7-B096-4636-A867-71803911F6BC}" type="sibTrans" cxnId="{04D4BD41-FDF8-4FED-AF9A-3DE8AFE33829}">
      <dgm:prSet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9C2D419A-4208-435A-8DFE-59E57C79B927}" type="parTrans" cxnId="{38E750F4-6FC7-4D5F-9B72-62A382FE168D}">
      <dgm:prSet/>
      <dgm:spPr/>
      <dgm:t>
        <a:bodyPr/>
        <a:lstStyle/>
        <a:p>
          <a:endParaRPr lang="en-US">
            <a:latin typeface="微软雅黑" panose="020b0503020204020204" pitchFamily="34" charset="-122"/>
            <a:ea typeface="微软雅黑" pitchFamily="34" charset="-122"/>
          </a:endParaRPr>
        </a:p>
      </dgm:t>
    </dgm:pt>
    <dgm:pt modelId="{839B389E-0F3A-4E44-B6E2-13F1399C142F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sz="18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添加标题</a:t>
          </a:r>
          <a:endParaRPr lang="en-US" sz="1800" b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8F45AFFE-9FF4-4A34-B11A-ED475E2D4999}" type="sibTrans" cxnId="{38E750F4-6FC7-4D5F-9B72-62A382FE168D}">
      <dgm:prSet/>
      <dgm:spPr/>
      <dgm:t>
        <a:bodyPr/>
        <a:lstStyle/>
        <a:p>
          <a:endParaRPr lang="en-US">
            <a:latin typeface="微软雅黑" pitchFamily="34" charset="-122"/>
            <a:ea typeface="微软雅黑" pitchFamily="34" charset="-122"/>
          </a:endParaRPr>
        </a:p>
      </dgm:t>
    </dgm:pt>
    <dgm:pt modelId="{329F22C9-55CE-4923-A3AD-2FFA227599C0}" type="pres">
      <dgm:prSet presAssocID="{ABB6AAD5-BB22-443A-B98E-11707CBE16C9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2017F4-5903-43E5-A816-F3AC98CFF3B1}" type="pres">
      <dgm:prSet presAssocID="{ABB6AAD5-BB22-443A-B98E-11707CBE16C9}" presName="tSp"/>
      <dgm:spPr/>
      <dgm:t>
        <a:bodyPr/>
        <a:lstStyle/>
        <a:p/>
      </dgm:t>
    </dgm:pt>
    <dgm:pt modelId="{D9FC563C-D769-4101-9655-D8B5A1C6252F}" type="pres">
      <dgm:prSet presAssocID="{ABB6AAD5-BB22-443A-B98E-11707CBE16C9}" presName="bSp"/>
      <dgm:spPr/>
      <dgm:t>
        <a:bodyPr/>
        <a:lstStyle/>
        <a:p/>
      </dgm:t>
    </dgm:pt>
    <dgm:pt modelId="{ED6524A3-5A32-48CD-B667-DFB44CF40773}" type="pres">
      <dgm:prSet presAssocID="{ABB6AAD5-BB22-443A-B98E-11707CBE16C9}" presName="process"/>
      <dgm:spPr/>
      <dgm:t>
        <a:bodyPr/>
        <a:lstStyle/>
        <a:p/>
      </dgm:t>
    </dgm:pt>
    <dgm:pt modelId="{D2991228-8CF8-4943-9450-6060DB6B2D0D}" type="pres">
      <dgm:prSet presAssocID="{62F3A35F-EA2B-462C-89DA-224952DBD84B}" presName="composite1"/>
      <dgm:spPr/>
      <dgm:t>
        <a:bodyPr/>
        <a:lstStyle/>
        <a:p/>
      </dgm:t>
    </dgm:pt>
    <dgm:pt modelId="{0A6DDAA2-A8F8-4C83-A2A4-E718221F4F47}" type="pres">
      <dgm:prSet presAssocID="{62F3A35F-EA2B-462C-89DA-224952DBD84B}" presName="dummyNode1" presStyleLbl="node1" presStyleCnt="4"/>
      <dgm:spPr/>
      <dgm:t>
        <a:bodyPr/>
        <a:lstStyle/>
        <a:p/>
      </dgm:t>
    </dgm:pt>
    <dgm:pt modelId="{5CD9D2C4-CA47-4E2F-9386-15BF2C5BFCE9}" type="pres">
      <dgm:prSet presAssocID="{62F3A35F-EA2B-462C-89DA-224952DBD84B}" presName="childNode1" presStyleLbl="bgAcc1" presStyleCnt="4">
        <dgm:presLayoutVars>
          <dgm:bulletEnabled val="1"/>
        </dgm:presLayoutVars>
      </dgm:prSet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0AA0795C-3E61-4B6C-BFBF-9678D7606329}" type="pres">
      <dgm:prSet presAssocID="{62F3A35F-EA2B-462C-89DA-224952DBD84B}" presName="childNode1tx" presStyleLbl="bgAcc1" presStyleCnt="4">
        <dgm:presLayoutVars>
          <dgm:bulletEnabled val="1"/>
        </dgm:presLayoutVars>
      </dgm:prSet>
      <dgm:spPr/>
      <dgm:t>
        <a:bodyPr/>
        <a:lstStyle/>
        <a:p/>
      </dgm:t>
    </dgm:pt>
    <dgm:pt modelId="{3B837679-D346-4EBB-AB0C-EE653ACF3C6C}" type="pres">
      <dgm:prSet presAssocID="{62F3A35F-EA2B-462C-89DA-224952DBD84B}" presName="parentNode1" presStyleLbl="node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12213-4838-4C30-A681-20C663B3ED12}" type="pres">
      <dgm:prSet presAssocID="{62F3A35F-EA2B-462C-89DA-224952DBD84B}" presName="connSite1"/>
      <dgm:spPr/>
      <dgm:t>
        <a:bodyPr/>
        <a:lstStyle/>
        <a:p/>
      </dgm:t>
    </dgm:pt>
    <dgm:pt modelId="{1FE64DFD-23AF-4F50-BCBC-C27132FB3B0D}" type="pres">
      <dgm:prSet presAssocID="{12A631F8-73E8-4437-A632-1DA4C96C2081}" presName="Name9" presStyleLbl="sibTrans2D1" presStyleCnt="3" custLinFactNeighborY="-7560"/>
      <dgm:spPr/>
      <dgm:t>
        <a:bodyPr/>
        <a:lstStyle/>
        <a:p>
          <a:endParaRPr lang="en-US"/>
        </a:p>
      </dgm:t>
    </dgm:pt>
    <dgm:pt modelId="{3E192D9B-A9E7-40C2-8A43-829922D5ACBF}" type="pres">
      <dgm:prSet presAssocID="{37FDA6AE-027B-4120-90CE-09301A415796}" presName="composite2"/>
      <dgm:spPr/>
      <dgm:t>
        <a:bodyPr/>
        <a:lstStyle/>
        <a:p/>
      </dgm:t>
    </dgm:pt>
    <dgm:pt modelId="{C4A7D10B-4C13-456F-9E6C-9F9985127CE1}" type="pres">
      <dgm:prSet presAssocID="{37FDA6AE-027B-4120-90CE-09301A415796}" presName="dummyNode2" presStyleLbl="node1" presStyleIdx="1" presStyleCnt="4"/>
      <dgm:spPr/>
      <dgm:t>
        <a:bodyPr/>
        <a:lstStyle/>
        <a:p/>
      </dgm:t>
    </dgm:pt>
    <dgm:pt modelId="{B651F1CF-D429-4713-ABB8-9F7461E4F7F5}" type="pres">
      <dgm:prSet presAssocID="{37FDA6AE-027B-4120-90CE-09301A415796}" presName="childNode2" presStyleLbl="bgAcc1" presStyleIdx="1" presStyleCnt="4">
        <dgm:presLayoutVars>
          <dgm:bulletEnabled val="1"/>
        </dgm:presLayoutVars>
      </dgm:prSet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935188BB-FF57-4D09-84D9-19ECEEFAA612}" type="pres">
      <dgm:prSet presAssocID="{37FDA6AE-027B-4120-90CE-09301A415796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/>
      </dgm:t>
    </dgm:pt>
    <dgm:pt modelId="{D1957E8D-52E6-47CA-9E1F-B3BE7EB3E09B}" type="pres">
      <dgm:prSet presAssocID="{37FDA6AE-027B-4120-90CE-09301A415796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ED883-7DB5-4B78-B4E7-386BDE96A531}" type="pres">
      <dgm:prSet presAssocID="{37FDA6AE-027B-4120-90CE-09301A415796}" presName="connSite2"/>
      <dgm:spPr/>
      <dgm:t>
        <a:bodyPr/>
        <a:lstStyle/>
        <a:p/>
      </dgm:t>
    </dgm:pt>
    <dgm:pt modelId="{BF198A36-C0C4-4E90-AC13-6C982ACE8400}" type="pres">
      <dgm:prSet presAssocID="{AACFA7FC-124D-47F0-AAB7-D837F03A13D6}" presName="Name18" presStyleLbl="sibTrans2D1" presStyleIdx="1" presStyleCnt="3" custLinFactNeighborY="4554"/>
      <dgm:spPr/>
      <dgm:t>
        <a:bodyPr/>
        <a:lstStyle/>
        <a:p>
          <a:endParaRPr lang="en-US"/>
        </a:p>
      </dgm:t>
    </dgm:pt>
    <dgm:pt modelId="{D6723E67-A432-4FEE-AC6B-8E6B17DEE5B7}" type="pres">
      <dgm:prSet presAssocID="{8C92A023-B595-4B7E-9FD1-86305B47363F}" presName="composite1"/>
      <dgm:spPr/>
      <dgm:t>
        <a:bodyPr/>
        <a:lstStyle/>
        <a:p/>
      </dgm:t>
    </dgm:pt>
    <dgm:pt modelId="{47D1E680-C156-4E6D-86C6-95E9E423BCC9}" type="pres">
      <dgm:prSet presAssocID="{8C92A023-B595-4B7E-9FD1-86305B47363F}" presName="dummyNode1" presStyleLbl="node1" presStyleIdx="2" presStyleCnt="4"/>
      <dgm:spPr/>
      <dgm:t>
        <a:bodyPr/>
        <a:lstStyle/>
        <a:p/>
      </dgm:t>
    </dgm:pt>
    <dgm:pt modelId="{C26DB7B9-FAD6-48DB-954D-A5E46F77BD6D}" type="pres">
      <dgm:prSet presAssocID="{8C92A023-B595-4B7E-9FD1-86305B47363F}" presName="childNode1" presStyleLbl="bgAcc1" presStyleIdx="2" presStyleCnt="4">
        <dgm:presLayoutVars>
          <dgm:bulletEnabled val="1"/>
        </dgm:presLayoutVars>
      </dgm:prSet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313EE525-068F-4B0D-B80F-E3D1A721A503}" type="pres">
      <dgm:prSet presAssocID="{8C92A023-B595-4B7E-9FD1-86305B47363F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/>
      </dgm:t>
    </dgm:pt>
    <dgm:pt modelId="{47A26F57-A010-4072-9EBD-86BD6484D91B}" type="pres">
      <dgm:prSet presAssocID="{8C92A023-B595-4B7E-9FD1-86305B47363F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06F52-42E7-4248-B79E-9B1077913B20}" type="pres">
      <dgm:prSet presAssocID="{8C92A023-B595-4B7E-9FD1-86305B47363F}" presName="connSite1"/>
      <dgm:spPr/>
      <dgm:t>
        <a:bodyPr/>
        <a:lstStyle/>
        <a:p/>
      </dgm:t>
    </dgm:pt>
    <dgm:pt modelId="{2467359E-7225-4CFB-BBD2-900CCD5D7BDE}" type="pres">
      <dgm:prSet presAssocID="{45610BF7-B096-4636-A867-71803911F6BC}" presName="Name9" presStyleLbl="sibTrans2D1" presStyleIdx="2" presStyleCnt="3" custLinFactNeighborY="-7560"/>
      <dgm:spPr/>
      <dgm:t>
        <a:bodyPr/>
        <a:lstStyle/>
        <a:p>
          <a:endParaRPr lang="en-US"/>
        </a:p>
      </dgm:t>
    </dgm:pt>
    <dgm:pt modelId="{0F447C47-A4FF-407A-BC1F-16AC042D6327}" type="pres">
      <dgm:prSet presAssocID="{839B389E-0F3A-4E44-B6E2-13F1399C142F}" presName="composite2"/>
      <dgm:spPr/>
      <dgm:t>
        <a:bodyPr/>
        <a:lstStyle/>
        <a:p/>
      </dgm:t>
    </dgm:pt>
    <dgm:pt modelId="{21F77DA2-0E77-43BA-AFE7-885029D8FC3B}" type="pres">
      <dgm:prSet presAssocID="{839B389E-0F3A-4E44-B6E2-13F1399C142F}" presName="dummyNode2" presStyleLbl="node1" presStyleIdx="3" presStyleCnt="4"/>
      <dgm:spPr/>
      <dgm:t>
        <a:bodyPr/>
        <a:lstStyle/>
        <a:p/>
      </dgm:t>
    </dgm:pt>
    <dgm:pt modelId="{939DFC11-B217-40F1-B0EE-ADA1D5FE8FDC}" type="pres">
      <dgm:prSet presAssocID="{839B389E-0F3A-4E44-B6E2-13F1399C142F}" presName="childNode2" presStyleLbl="bgAcc1" presStyleIdx="3" presStyleCnt="4">
        <dgm:presLayoutVars>
          <dgm:bulletEnabled val="1"/>
        </dgm:presLayoutVars>
      </dgm:prSet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999DAA6F-B9C3-4EA2-A461-724C3FC87C73}" type="pres">
      <dgm:prSet presAssocID="{839B389E-0F3A-4E44-B6E2-13F1399C142F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/>
      </dgm:t>
    </dgm:pt>
    <dgm:pt modelId="{A9F63716-280D-4A8A-8AF8-9D84FEF36D8F}" type="pres">
      <dgm:prSet presAssocID="{839B389E-0F3A-4E44-B6E2-13F1399C142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E0843-F8C6-41B9-81A8-7C72B81CAA10}" type="pres">
      <dgm:prSet presAssocID="{839B389E-0F3A-4E44-B6E2-13F1399C142F}" presName="connSite2"/>
      <dgm:spPr/>
      <dgm:t>
        <a:bodyPr/>
        <a:lstStyle/>
        <a:p/>
      </dgm:t>
    </dgm:pt>
  </dgm:ptLst>
  <dgm:cxnLst>
    <dgm:cxn modelId="{C73D7FD0-BAB5-4167-AB57-C9A37D3980E6}" srcId="{ABB6AAD5-BB22-443A-B98E-11707CBE16C9}" destId="{62F3A35F-EA2B-462C-89DA-224952DBD84B}" srcOrd="0" destOrd="0" parTransId="{68C8E73F-A05A-4DC8-914A-C484D8568F55}" sibTransId="{12A631F8-73E8-4437-A632-1DA4C96C2081}"/>
    <dgm:cxn modelId="{A1AB776D-90F5-432A-941B-1EFF6CA37C45}" srcId="{ABB6AAD5-BB22-443A-B98E-11707CBE16C9}" destId="{37FDA6AE-027B-4120-90CE-09301A415796}" srcOrd="1" destOrd="0" parTransId="{F547554B-51EF-4D52-BD83-B530786A53F6}" sibTransId="{AACFA7FC-124D-47F0-AAB7-D837F03A13D6}"/>
    <dgm:cxn modelId="{04D4BD41-FDF8-4FED-AF9A-3DE8AFE33829}" srcId="{ABB6AAD5-BB22-443A-B98E-11707CBE16C9}" destId="{8C92A023-B595-4B7E-9FD1-86305B47363F}" srcOrd="2" destOrd="0" parTransId="{126030B6-AD92-4139-8AC7-ED96A61FFA13}" sibTransId="{45610BF7-B096-4636-A867-71803911F6BC}"/>
    <dgm:cxn modelId="{38E750F4-6FC7-4D5F-9B72-62A382FE168D}" srcId="{ABB6AAD5-BB22-443A-B98E-11707CBE16C9}" destId="{839B389E-0F3A-4E44-B6E2-13F1399C142F}" srcOrd="3" destOrd="0" parTransId="{9C2D419A-4208-435A-8DFE-59E57C79B927}" sibTransId="{8F45AFFE-9FF4-4A34-B11A-ED475E2D4999}"/>
    <dgm:cxn modelId="{9210C40F-6675-4C4E-B93D-9098B2C0A9ED}" type="presOf" srcId="{ABB6AAD5-BB22-443A-B98E-11707CBE16C9}" destId="{329F22C9-55CE-4923-A3AD-2FFA227599C0}" srcOrd="0" destOrd="0" presId="urn:microsoft.com/office/officeart/2005/8/layout/hProcess4"/>
    <dgm:cxn modelId="{F43BB29E-5ABD-4C51-B972-440C4105E6E0}" type="presParOf" srcId="{329F22C9-55CE-4923-A3AD-2FFA227599C0}" destId="{872017F4-5903-43E5-A816-F3AC98CFF3B1}" srcOrd="0" destOrd="0" presId="urn:microsoft.com/office/officeart/2005/8/layout/hProcess4"/>
    <dgm:cxn modelId="{8AAD5130-43C4-4DF2-A764-8AC65A926D77}" type="presParOf" srcId="{329F22C9-55CE-4923-A3AD-2FFA227599C0}" destId="{D9FC563C-D769-4101-9655-D8B5A1C6252F}" srcOrd="1" destOrd="0" presId="urn:microsoft.com/office/officeart/2005/8/layout/hProcess4"/>
    <dgm:cxn modelId="{9FBC83AA-010F-47CD-933C-6193B67C91A6}" type="presParOf" srcId="{329F22C9-55CE-4923-A3AD-2FFA227599C0}" destId="{ED6524A3-5A32-48CD-B667-DFB44CF40773}" srcOrd="2" destOrd="0" presId="urn:microsoft.com/office/officeart/2005/8/layout/hProcess4"/>
    <dgm:cxn modelId="{1E3DD62C-3AEF-48B6-91A4-6678999681BE}" type="presParOf" srcId="{ED6524A3-5A32-48CD-B667-DFB44CF40773}" destId="{D2991228-8CF8-4943-9450-6060DB6B2D0D}" srcOrd="0" destOrd="0" presId="urn:microsoft.com/office/officeart/2005/8/layout/hProcess4"/>
    <dgm:cxn modelId="{997FC0E9-FAB6-4233-94A5-D5C307160819}" type="presParOf" srcId="{D2991228-8CF8-4943-9450-6060DB6B2D0D}" destId="{0A6DDAA2-A8F8-4C83-A2A4-E718221F4F47}" srcOrd="0" destOrd="0" presId="urn:microsoft.com/office/officeart/2005/8/layout/hProcess4"/>
    <dgm:cxn modelId="{46D6A5AA-4D18-4282-8A8B-67C1650DB2FD}" type="presParOf" srcId="{D2991228-8CF8-4943-9450-6060DB6B2D0D}" destId="{5CD9D2C4-CA47-4E2F-9386-15BF2C5BFCE9}" srcOrd="1" destOrd="0" presId="urn:microsoft.com/office/officeart/2005/8/layout/hProcess4"/>
    <dgm:cxn modelId="{1CF35946-BAD9-42F1-90C1-E932BCAE0E1B}" type="presParOf" srcId="{D2991228-8CF8-4943-9450-6060DB6B2D0D}" destId="{0AA0795C-3E61-4B6C-BFBF-9678D7606329}" srcOrd="2" destOrd="0" presId="urn:microsoft.com/office/officeart/2005/8/layout/hProcess4"/>
    <dgm:cxn modelId="{B6D0C4CE-F9E5-4E83-ADFC-44379EFF473F}" type="presParOf" srcId="{D2991228-8CF8-4943-9450-6060DB6B2D0D}" destId="{3B837679-D346-4EBB-AB0C-EE653ACF3C6C}" srcOrd="3" destOrd="0" presId="urn:microsoft.com/office/officeart/2005/8/layout/hProcess4"/>
    <dgm:cxn modelId="{35242D75-2203-4106-B65D-8012FE858A8D}" type="presOf" srcId="{62F3A35F-EA2B-462C-89DA-224952DBD84B}" destId="{3B837679-D346-4EBB-AB0C-EE653ACF3C6C}" srcOrd="0" destOrd="0" presId="urn:microsoft.com/office/officeart/2005/8/layout/hProcess4"/>
    <dgm:cxn modelId="{CC8A8434-E384-419E-830B-159B1A44370C}" type="presParOf" srcId="{D2991228-8CF8-4943-9450-6060DB6B2D0D}" destId="{89312213-4838-4C30-A681-20C663B3ED12}" srcOrd="4" destOrd="0" presId="urn:microsoft.com/office/officeart/2005/8/layout/hProcess4"/>
    <dgm:cxn modelId="{CD1A0DD4-A80B-4287-A62E-A506DB335E74}" type="presParOf" srcId="{ED6524A3-5A32-48CD-B667-DFB44CF40773}" destId="{1FE64DFD-23AF-4F50-BCBC-C27132FB3B0D}" srcOrd="1" destOrd="0" presId="urn:microsoft.com/office/officeart/2005/8/layout/hProcess4"/>
    <dgm:cxn modelId="{0C5936F7-D9E3-4ECB-B53E-56B6827B2E5B}" type="presOf" srcId="{12A631F8-73E8-4437-A632-1DA4C96C2081}" destId="{1FE64DFD-23AF-4F50-BCBC-C27132FB3B0D}" srcOrd="0" destOrd="0" presId="urn:microsoft.com/office/officeart/2005/8/layout/hProcess4"/>
    <dgm:cxn modelId="{CDCCADC1-95C2-4465-9497-2DA089BA44EC}" type="presParOf" srcId="{ED6524A3-5A32-48CD-B667-DFB44CF40773}" destId="{3E192D9B-A9E7-40C2-8A43-829922D5ACBF}" srcOrd="2" destOrd="0" presId="urn:microsoft.com/office/officeart/2005/8/layout/hProcess4"/>
    <dgm:cxn modelId="{A9393D62-6328-47C9-9D40-969E7DD1E241}" type="presParOf" srcId="{3E192D9B-A9E7-40C2-8A43-829922D5ACBF}" destId="{C4A7D10B-4C13-456F-9E6C-9F9985127CE1}" srcOrd="0" destOrd="0" presId="urn:microsoft.com/office/officeart/2005/8/layout/hProcess4"/>
    <dgm:cxn modelId="{9F59157C-A64A-44F7-8F65-92DCBECD0BC2}" type="presParOf" srcId="{3E192D9B-A9E7-40C2-8A43-829922D5ACBF}" destId="{B651F1CF-D429-4713-ABB8-9F7461E4F7F5}" srcOrd="1" destOrd="0" presId="urn:microsoft.com/office/officeart/2005/8/layout/hProcess4"/>
    <dgm:cxn modelId="{88C7C8B9-961C-442A-81BF-1DB2EC1F2C10}" type="presParOf" srcId="{3E192D9B-A9E7-40C2-8A43-829922D5ACBF}" destId="{935188BB-FF57-4D09-84D9-19ECEEFAA612}" srcOrd="2" destOrd="0" presId="urn:microsoft.com/office/officeart/2005/8/layout/hProcess4"/>
    <dgm:cxn modelId="{B219EB23-82F9-4D95-B17D-209A88BA76C8}" type="presParOf" srcId="{3E192D9B-A9E7-40C2-8A43-829922D5ACBF}" destId="{D1957E8D-52E6-47CA-9E1F-B3BE7EB3E09B}" srcOrd="3" destOrd="0" presId="urn:microsoft.com/office/officeart/2005/8/layout/hProcess4"/>
    <dgm:cxn modelId="{785D028A-AD48-44F3-A11C-A790801260B3}" type="presOf" srcId="{37FDA6AE-027B-4120-90CE-09301A415796}" destId="{D1957E8D-52E6-47CA-9E1F-B3BE7EB3E09B}" srcOrd="0" destOrd="0" presId="urn:microsoft.com/office/officeart/2005/8/layout/hProcess4"/>
    <dgm:cxn modelId="{63311758-6C2C-42D1-8954-FB55798EAAF6}" type="presParOf" srcId="{3E192D9B-A9E7-40C2-8A43-829922D5ACBF}" destId="{99CED883-7DB5-4B78-B4E7-386BDE96A531}" srcOrd="4" destOrd="0" presId="urn:microsoft.com/office/officeart/2005/8/layout/hProcess4"/>
    <dgm:cxn modelId="{83DA14B4-6203-468F-9324-997224F942CE}" type="presParOf" srcId="{ED6524A3-5A32-48CD-B667-DFB44CF40773}" destId="{BF198A36-C0C4-4E90-AC13-6C982ACE8400}" srcOrd="3" destOrd="0" presId="urn:microsoft.com/office/officeart/2005/8/layout/hProcess4"/>
    <dgm:cxn modelId="{123083F9-3B45-4088-AA77-1FC0FC63F866}" type="presOf" srcId="{AACFA7FC-124D-47F0-AAB7-D837F03A13D6}" destId="{BF198A36-C0C4-4E90-AC13-6C982ACE8400}" srcOrd="0" destOrd="0" presId="urn:microsoft.com/office/officeart/2005/8/layout/hProcess4"/>
    <dgm:cxn modelId="{A40683DB-538C-4619-B574-C21C90E6FF51}" type="presParOf" srcId="{ED6524A3-5A32-48CD-B667-DFB44CF40773}" destId="{D6723E67-A432-4FEE-AC6B-8E6B17DEE5B7}" srcOrd="4" destOrd="0" presId="urn:microsoft.com/office/officeart/2005/8/layout/hProcess4"/>
    <dgm:cxn modelId="{3E2E81D7-FD5F-4006-AC6A-F66C5C4F3546}" type="presParOf" srcId="{D6723E67-A432-4FEE-AC6B-8E6B17DEE5B7}" destId="{47D1E680-C156-4E6D-86C6-95E9E423BCC9}" srcOrd="0" destOrd="0" presId="urn:microsoft.com/office/officeart/2005/8/layout/hProcess4"/>
    <dgm:cxn modelId="{7CC904D7-1520-4D31-A528-54C79F9DCFAB}" type="presParOf" srcId="{D6723E67-A432-4FEE-AC6B-8E6B17DEE5B7}" destId="{C26DB7B9-FAD6-48DB-954D-A5E46F77BD6D}" srcOrd="1" destOrd="0" presId="urn:microsoft.com/office/officeart/2005/8/layout/hProcess4"/>
    <dgm:cxn modelId="{B2AB4691-9A1C-45EF-985D-E71923616730}" type="presParOf" srcId="{D6723E67-A432-4FEE-AC6B-8E6B17DEE5B7}" destId="{313EE525-068F-4B0D-B80F-E3D1A721A503}" srcOrd="2" destOrd="0" presId="urn:microsoft.com/office/officeart/2005/8/layout/hProcess4"/>
    <dgm:cxn modelId="{8876387C-6B9C-46C6-88EE-CF1F93F07862}" type="presParOf" srcId="{D6723E67-A432-4FEE-AC6B-8E6B17DEE5B7}" destId="{47A26F57-A010-4072-9EBD-86BD6484D91B}" srcOrd="3" destOrd="0" presId="urn:microsoft.com/office/officeart/2005/8/layout/hProcess4"/>
    <dgm:cxn modelId="{6B75E889-FA04-4E3C-B4DF-688FF37417AE}" type="presOf" srcId="{8C92A023-B595-4B7E-9FD1-86305B47363F}" destId="{47A26F57-A010-4072-9EBD-86BD6484D91B}" srcOrd="0" destOrd="0" presId="urn:microsoft.com/office/officeart/2005/8/layout/hProcess4"/>
    <dgm:cxn modelId="{099DF44F-5473-4FC0-B4A8-DA8E85A552A2}" type="presParOf" srcId="{D6723E67-A432-4FEE-AC6B-8E6B17DEE5B7}" destId="{48206F52-42E7-4248-B79E-9B1077913B20}" srcOrd="4" destOrd="0" presId="urn:microsoft.com/office/officeart/2005/8/layout/hProcess4"/>
    <dgm:cxn modelId="{6FBDE208-4131-466E-AC7D-2BCE5B47CF91}" type="presParOf" srcId="{ED6524A3-5A32-48CD-B667-DFB44CF40773}" destId="{2467359E-7225-4CFB-BBD2-900CCD5D7BDE}" srcOrd="5" destOrd="0" presId="urn:microsoft.com/office/officeart/2005/8/layout/hProcess4"/>
    <dgm:cxn modelId="{94537CCF-7F84-49A1-966F-D087E5DDC711}" type="presOf" srcId="{45610BF7-B096-4636-A867-71803911F6BC}" destId="{2467359E-7225-4CFB-BBD2-900CCD5D7BDE}" srcOrd="0" destOrd="0" presId="urn:microsoft.com/office/officeart/2005/8/layout/hProcess4"/>
    <dgm:cxn modelId="{CA57555B-4B0B-4331-9FA1-27DB91AB3E32}" type="presParOf" srcId="{ED6524A3-5A32-48CD-B667-DFB44CF40773}" destId="{0F447C47-A4FF-407A-BC1F-16AC042D6327}" srcOrd="6" destOrd="0" presId="urn:microsoft.com/office/officeart/2005/8/layout/hProcess4"/>
    <dgm:cxn modelId="{1264BE59-D273-41C7-9415-DCCDE7DC6B71}" type="presParOf" srcId="{0F447C47-A4FF-407A-BC1F-16AC042D6327}" destId="{21F77DA2-0E77-43BA-AFE7-885029D8FC3B}" srcOrd="0" destOrd="0" presId="urn:microsoft.com/office/officeart/2005/8/layout/hProcess4"/>
    <dgm:cxn modelId="{CE64FF24-2170-4967-8776-2D335F699129}" type="presParOf" srcId="{0F447C47-A4FF-407A-BC1F-16AC042D6327}" destId="{939DFC11-B217-40F1-B0EE-ADA1D5FE8FDC}" srcOrd="1" destOrd="0" presId="urn:microsoft.com/office/officeart/2005/8/layout/hProcess4"/>
    <dgm:cxn modelId="{4D7AE3BD-616F-4C69-95F3-D32C0B884FD2}" type="presParOf" srcId="{0F447C47-A4FF-407A-BC1F-16AC042D6327}" destId="{999DAA6F-B9C3-4EA2-A461-724C3FC87C73}" srcOrd="2" destOrd="0" presId="urn:microsoft.com/office/officeart/2005/8/layout/hProcess4"/>
    <dgm:cxn modelId="{6A9F87E1-9197-4772-859D-C638BDD1E9DB}" type="presParOf" srcId="{0F447C47-A4FF-407A-BC1F-16AC042D6327}" destId="{A9F63716-280D-4A8A-8AF8-9D84FEF36D8F}" srcOrd="3" destOrd="0" presId="urn:microsoft.com/office/officeart/2005/8/layout/hProcess4"/>
    <dgm:cxn modelId="{85FE024E-63E5-4766-A2B1-5C46FAB55348}" type="presOf" srcId="{839B389E-0F3A-4E44-B6E2-13F1399C142F}" destId="{A9F63716-280D-4A8A-8AF8-9D84FEF36D8F}" srcOrd="0" destOrd="0" presId="urn:microsoft.com/office/officeart/2005/8/layout/hProcess4"/>
    <dgm:cxn modelId="{E9D54E22-AB84-44B1-8D33-3B40DA524E6F}" type="presParOf" srcId="{0F447C47-A4FF-407A-BC1F-16AC042D6327}" destId="{FCAE0843-F8C6-41B9-81A8-7C72B81CAA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33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r:blip="">
        <dgm:adjLst/>
      </dgm:shape>
      <dgm:presOf/>
      <dgm:constrLst/>
      <dgm:ruleLst/>
    </dgm:layoutNode>
    <dgm:layoutNode name="bSp">
      <dgm:alg type="sp"/>
      <dgm:shape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/>
            </dgm:ruleLst>
          </dgm:layoutNode>
          <dgm:layoutNode name="connSite1" moveWith="childNode1">
            <dgm:alg type="sp"/>
            <dgm:shape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connSite2" moveWith="childNode2">
              <dgm:alg type="sp"/>
              <dgm:shape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47A1D-12E5-456D-BF67-C0BDB0A18760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ACBAC-C8EB-45CA-967B-DC24F1263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922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7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8.xml.rels><?xml version="1.0" encoding="UTF-8" standalone="yes"?><Relationships xmlns="http://schemas.openxmlformats.org/package/2006/relationships"><Relationship Id="rId1" Target="../slides/slide3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9.xml.rels><?xml version="1.0" encoding="UTF-8" standalone="yes"?><Relationships xmlns="http://schemas.openxmlformats.org/package/2006/relationships"><Relationship Id="rId1" Target="../slides/slide3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0.xml.rels><?xml version="1.0" encoding="UTF-8" standalone="yes"?><Relationships xmlns="http://schemas.openxmlformats.org/package/2006/relationships"><Relationship Id="rId1" Target="../slides/slide4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36230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724483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030729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958045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600212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72451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120299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08269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356668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479647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600107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35125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904033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370257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491219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784261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606568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19344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7368498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172324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233932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090648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9696348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AF93-F015-4E02-9910-15C5CE4FE8B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704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23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3.png" Type="http://schemas.openxmlformats.org/officeDocument/2006/relationships/image"/><Relationship Id="rId4" Target="../diagrams/drawing1.xml" Type="http://schemas.microsoft.com/office/2007/relationships/diagramDrawing"/><Relationship Id="rId5" Target="../diagrams/data1.xml" Type="http://schemas.openxmlformats.org/officeDocument/2006/relationships/diagramData"/><Relationship Id="rId6" Target="../diagrams/layout1.xml" Type="http://schemas.openxmlformats.org/officeDocument/2006/relationships/diagramLayout"/><Relationship Id="rId7" Target="../diagrams/quickStyle1.xml" Type="http://schemas.openxmlformats.org/officeDocument/2006/relationships/diagramQuickStyle"/><Relationship Id="rId8" Target="../diagrams/colors1.xml" Type="http://schemas.openxmlformats.org/officeDocument/2006/relationships/diagramColors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6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7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8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9.xml" Type="http://schemas.openxmlformats.org/officeDocument/2006/relationships/notesSlide"/><Relationship Id="rId3" Target="../media/image3.pn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0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6" name="图片 1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133" y="0"/>
            <a:ext cx="12192000" cy="6858000"/>
          </a:xfrm>
          <a:prstGeom prst="rect">
            <a:avLst/>
          </a:prstGeom>
        </p:spPr>
      </p:pic>
      <p:sp>
        <p:nvSpPr>
          <p:cNvPr id="174" name="TextBox 173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  <p:grpSp>
        <p:nvGrpSpPr>
          <p:cNvPr id="216" name="组合 215"/>
          <p:cNvGrpSpPr/>
          <p:nvPr/>
        </p:nvGrpSpPr>
        <p:grpSpPr>
          <a:xfrm>
            <a:off x="4081363" y="5214147"/>
            <a:ext cx="663125" cy="663125"/>
            <a:chOff x="8077071" y="845254"/>
            <a:chExt cx="2036801" cy="2036802"/>
          </a:xfrm>
        </p:grpSpPr>
        <p:sp>
          <p:nvSpPr>
            <p:cNvPr id="217" name="椭圆 216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8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gdLst>
                <a:gd fmla="*/ 48 w 81" name="T0"/>
                <a:gd fmla="*/ 27 h 101" name="T1"/>
                <a:gd fmla="*/ 4 w 81" name="T2"/>
                <a:gd fmla="*/ 48 h 101" name="T3"/>
                <a:gd fmla="*/ 0 w 81" name="T4"/>
                <a:gd fmla="*/ 31 h 101" name="T5"/>
                <a:gd fmla="*/ 58 w 81" name="T6"/>
                <a:gd fmla="*/ 90 h 101" name="T7"/>
                <a:gd fmla="*/ 81 w 81" name="T8"/>
                <a:gd fmla="*/ 98 h 101" name="T9"/>
                <a:gd fmla="*/ 58 w 81" name="T10"/>
                <a:gd fmla="*/ 90 h 101" name="T11"/>
                <a:gd fmla="*/ 53 w 81" name="T12"/>
                <a:gd fmla="*/ 101 h 101" name="T13"/>
                <a:gd fmla="*/ 29 w 81" name="T14"/>
                <a:gd fmla="*/ 98 h 101" name="T15"/>
                <a:gd fmla="*/ 0 w 81" name="T16"/>
                <a:gd fmla="*/ 90 h 101" name="T17"/>
                <a:gd fmla="*/ 29 w 81" name="T18"/>
                <a:gd fmla="*/ 87 h 101" name="T19"/>
                <a:gd fmla="*/ 38 w 81" name="T20"/>
                <a:gd fmla="*/ 76 h 101" name="T21"/>
                <a:gd fmla="*/ 0 w 81" name="T22"/>
                <a:gd fmla="*/ 72 h 101" name="T23"/>
                <a:gd fmla="*/ 4 w 81" name="T24"/>
                <a:gd fmla="*/ 54 h 101" name="T25"/>
                <a:gd fmla="*/ 48 w 81" name="T26"/>
                <a:gd fmla="*/ 76 h 101" name="T27"/>
                <a:gd fmla="*/ 44 w 81" name="T28"/>
                <a:gd fmla="*/ 87 h 101" name="T29"/>
                <a:gd fmla="*/ 53 w 81" name="T30"/>
                <a:gd fmla="*/ 90 h 101" name="T31"/>
                <a:gd fmla="*/ 4 w 81" name="T32"/>
                <a:gd fmla="*/ 0 h 101" name="T33"/>
                <a:gd fmla="*/ 48 w 81" name="T34"/>
                <a:gd fmla="*/ 21 h 101" name="T35"/>
                <a:gd fmla="*/ 0 w 81" name="T36"/>
                <a:gd fmla="*/ 17 h 101" name="T37"/>
                <a:gd fmla="*/ 4 w 81" name="T38"/>
                <a:gd fmla="*/ 0 h 101" name="T39"/>
                <a:gd fmla="*/ 53 w 81" name="T40"/>
                <a:gd fmla="*/ 76 h 101" name="T41"/>
                <a:gd fmla="*/ 81 w 81" name="T42"/>
                <a:gd fmla="*/ 72 h 101" name="T43"/>
                <a:gd fmla="*/ 77 w 81" name="T44"/>
                <a:gd fmla="*/ 54 h 101" name="T45"/>
                <a:gd fmla="*/ 59 w 81" name="T46"/>
                <a:gd fmla="*/ 8 h 101" name="T47"/>
                <a:gd fmla="*/ 69 w 81" name="T48"/>
                <a:gd fmla="*/ 13 h 101" name="T49"/>
                <a:gd fmla="*/ 59 w 81" name="T50"/>
                <a:gd fmla="*/ 8 h 101" name="T51"/>
                <a:gd fmla="*/ 69 w 81" name="T52"/>
                <a:gd fmla="*/ 63 h 101" name="T53"/>
                <a:gd fmla="*/ 59 w 81" name="T54"/>
                <a:gd fmla="*/ 67 h 101" name="T55"/>
                <a:gd fmla="*/ 59 w 81" name="T56"/>
                <a:gd fmla="*/ 35 h 101" name="T57"/>
                <a:gd fmla="*/ 69 w 81" name="T58"/>
                <a:gd fmla="*/ 40 h 101" name="T59"/>
                <a:gd fmla="*/ 59 w 81" name="T60"/>
                <a:gd fmla="*/ 35 h 101" name="T61"/>
                <a:gd fmla="*/ 53 w 81" name="T62"/>
                <a:gd fmla="*/ 21 h 101" name="T63"/>
                <a:gd fmla="*/ 81 w 81" name="T64"/>
                <a:gd fmla="*/ 17 h 101" name="T65"/>
                <a:gd fmla="*/ 77 w 81" name="T66"/>
                <a:gd fmla="*/ 0 h 101" name="T67"/>
                <a:gd fmla="*/ 53 w 81" name="T68"/>
                <a:gd fmla="*/ 27 h 101" name="T69"/>
                <a:gd fmla="*/ 77 w 81" name="T70"/>
                <a:gd fmla="*/ 48 h 101" name="T71"/>
                <a:gd fmla="*/ 81 w 81" name="T72"/>
                <a:gd fmla="*/ 31 h 101" name="T73"/>
                <a:gd fmla="*/ 53 w 81" name="T74"/>
                <a:gd fmla="*/ 27 h 10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0" w="8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4873451" y="5214147"/>
            <a:ext cx="663125" cy="663125"/>
            <a:chOff x="8125599" y="1434035"/>
            <a:chExt cx="2036802" cy="2036802"/>
          </a:xfrm>
        </p:grpSpPr>
        <p:sp>
          <p:nvSpPr>
            <p:cNvPr id="220" name="椭圆 21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1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gdLst>
                <a:gd fmla="*/ 84 w 86" name="T0"/>
                <a:gd fmla="*/ 13 h 86" name="T1"/>
                <a:gd fmla="*/ 74 w 86" name="T2"/>
                <a:gd fmla="*/ 1 h 86" name="T3"/>
                <a:gd fmla="*/ 72 w 86" name="T4"/>
                <a:gd fmla="*/ 1 h 86" name="T5"/>
                <a:gd fmla="*/ 71 w 86" name="T6"/>
                <a:gd fmla="*/ 1 h 86" name="T7"/>
                <a:gd fmla="*/ 69 w 86" name="T8"/>
                <a:gd fmla="*/ 4 h 86" name="T9"/>
                <a:gd fmla="*/ 69 w 86" name="T10"/>
                <a:gd fmla="*/ 10 h 86" name="T11"/>
                <a:gd fmla="*/ 59 w 86" name="T12"/>
                <a:gd fmla="*/ 10 h 86" name="T13"/>
                <a:gd fmla="*/ 59 w 86" name="T14"/>
                <a:gd fmla="*/ 1 h 86" name="T15"/>
                <a:gd fmla="*/ 58 w 86" name="T16"/>
                <a:gd fmla="*/ 0 h 86" name="T17"/>
                <a:gd fmla="*/ 46 w 86" name="T18"/>
                <a:gd fmla="*/ 0 h 86" name="T19"/>
                <a:gd fmla="*/ 45 w 86" name="T20"/>
                <a:gd fmla="*/ 1 h 86" name="T21"/>
                <a:gd fmla="*/ 45 w 86" name="T22"/>
                <a:gd fmla="*/ 10 h 86" name="T23"/>
                <a:gd fmla="*/ 44 w 86" name="T24"/>
                <a:gd fmla="*/ 13 h 86" name="T25"/>
                <a:gd fmla="*/ 44 w 86" name="T26"/>
                <a:gd fmla="*/ 21 h 86" name="T27"/>
                <a:gd fmla="*/ 45 w 86" name="T28"/>
                <a:gd fmla="*/ 24 h 86" name="T29"/>
                <a:gd fmla="*/ 45 w 86" name="T30"/>
                <a:gd fmla="*/ 27 h 86" name="T31"/>
                <a:gd fmla="*/ 37 w 86" name="T32"/>
                <a:gd fmla="*/ 27 h 86" name="T33"/>
                <a:gd fmla="*/ 37 w 86" name="T34"/>
                <a:gd fmla="*/ 21 h 86" name="T35"/>
                <a:gd fmla="*/ 34 w 86" name="T36"/>
                <a:gd fmla="*/ 18 h 86" name="T37"/>
                <a:gd fmla="*/ 32 w 86" name="T38"/>
                <a:gd fmla="*/ 18 h 86" name="T39"/>
                <a:gd fmla="*/ 29 w 86" name="T40"/>
                <a:gd fmla="*/ 18 h 86" name="T41"/>
                <a:gd fmla="*/ 3 w 86" name="T42"/>
                <a:gd fmla="*/ 30 h 86" name="T43"/>
                <a:gd fmla="*/ 0 w 86" name="T44"/>
                <a:gd fmla="*/ 34 h 86" name="T45"/>
                <a:gd fmla="*/ 3 w 86" name="T46"/>
                <a:gd fmla="*/ 38 h 86" name="T47"/>
                <a:gd fmla="*/ 29 w 86" name="T48"/>
                <a:gd fmla="*/ 50 h 86" name="T49"/>
                <a:gd fmla="*/ 31 w 86" name="T50"/>
                <a:gd fmla="*/ 51 h 86" name="T51"/>
                <a:gd fmla="*/ 34 w 86" name="T52"/>
                <a:gd fmla="*/ 50 h 86" name="T53"/>
                <a:gd fmla="*/ 37 w 86" name="T54"/>
                <a:gd fmla="*/ 47 h 86" name="T55"/>
                <a:gd fmla="*/ 37 w 86" name="T56"/>
                <a:gd fmla="*/ 42 h 86" name="T57"/>
                <a:gd fmla="*/ 45 w 86" name="T58"/>
                <a:gd fmla="*/ 42 h 86" name="T59"/>
                <a:gd fmla="*/ 45 w 86" name="T60"/>
                <a:gd fmla="*/ 85 h 86" name="T61"/>
                <a:gd fmla="*/ 46 w 86" name="T62"/>
                <a:gd fmla="*/ 86 h 86" name="T63"/>
                <a:gd fmla="*/ 58 w 86" name="T64"/>
                <a:gd fmla="*/ 86 h 86" name="T65"/>
                <a:gd fmla="*/ 59 w 86" name="T66"/>
                <a:gd fmla="*/ 85 h 86" name="T67"/>
                <a:gd fmla="*/ 59 w 86" name="T68"/>
                <a:gd fmla="*/ 41 h 86" name="T69"/>
                <a:gd fmla="*/ 62 w 86" name="T70"/>
                <a:gd fmla="*/ 38 h 86" name="T71"/>
                <a:gd fmla="*/ 62 w 86" name="T72"/>
                <a:gd fmla="*/ 30 h 86" name="T73"/>
                <a:gd fmla="*/ 59 w 86" name="T74"/>
                <a:gd fmla="*/ 27 h 86" name="T75"/>
                <a:gd fmla="*/ 59 w 86" name="T76"/>
                <a:gd fmla="*/ 25 h 86" name="T77"/>
                <a:gd fmla="*/ 69 w 86" name="T78"/>
                <a:gd fmla="*/ 25 h 86" name="T79"/>
                <a:gd fmla="*/ 69 w 86" name="T80"/>
                <a:gd fmla="*/ 30 h 86" name="T81"/>
                <a:gd fmla="*/ 71 w 86" name="T82"/>
                <a:gd fmla="*/ 33 h 86" name="T83"/>
                <a:gd fmla="*/ 73 w 86" name="T84"/>
                <a:gd fmla="*/ 34 h 86" name="T85"/>
                <a:gd fmla="*/ 74 w 86" name="T86"/>
                <a:gd fmla="*/ 33 h 86" name="T87"/>
                <a:gd fmla="*/ 84 w 86" name="T88"/>
                <a:gd fmla="*/ 21 h 86" name="T89"/>
                <a:gd fmla="*/ 86 w 86" name="T90"/>
                <a:gd fmla="*/ 17 h 86" name="T91"/>
                <a:gd fmla="*/ 84 w 86" name="T92"/>
                <a:gd fmla="*/ 13 h 8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86" w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5726382" y="5214147"/>
            <a:ext cx="663125" cy="663125"/>
            <a:chOff x="8125599" y="1434035"/>
            <a:chExt cx="2036802" cy="2036802"/>
          </a:xfrm>
        </p:grpSpPr>
        <p:sp>
          <p:nvSpPr>
            <p:cNvPr id="223" name="椭圆 22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24" name="组合 223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225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gdLst>
                  <a:gd fmla="*/ 6 w 58" name="T0"/>
                  <a:gd fmla="*/ 14 h 58" name="T1"/>
                  <a:gd fmla="*/ 7 w 58" name="T2"/>
                  <a:gd fmla="*/ 19 h 58" name="T3"/>
                  <a:gd fmla="*/ 4 w 58" name="T4"/>
                  <a:gd fmla="*/ 20 h 58" name="T5"/>
                  <a:gd fmla="*/ 0 w 58" name="T6"/>
                  <a:gd fmla="*/ 23 h 58" name="T7"/>
                  <a:gd fmla="*/ 2 w 58" name="T8"/>
                  <a:gd fmla="*/ 27 h 58" name="T9"/>
                  <a:gd fmla="*/ 5 w 58" name="T10"/>
                  <a:gd fmla="*/ 31 h 58" name="T11"/>
                  <a:gd fmla="*/ 2 w 58" name="T12"/>
                  <a:gd fmla="*/ 34 h 58" name="T13"/>
                  <a:gd fmla="*/ 1 w 58" name="T14"/>
                  <a:gd fmla="*/ 38 h 58" name="T15"/>
                  <a:gd fmla="*/ 5 w 58" name="T16"/>
                  <a:gd fmla="*/ 41 h 58" name="T17"/>
                  <a:gd fmla="*/ 8 w 58" name="T18"/>
                  <a:gd fmla="*/ 42 h 58" name="T19"/>
                  <a:gd fmla="*/ 8 w 58" name="T20"/>
                  <a:gd fmla="*/ 46 h 58" name="T21"/>
                  <a:gd fmla="*/ 9 w 58" name="T22"/>
                  <a:gd fmla="*/ 51 h 58" name="T23"/>
                  <a:gd fmla="*/ 14 w 58" name="T24"/>
                  <a:gd fmla="*/ 51 h 58" name="T25"/>
                  <a:gd fmla="*/ 18 w 58" name="T26"/>
                  <a:gd fmla="*/ 51 h 58" name="T27"/>
                  <a:gd fmla="*/ 19 w 58" name="T28"/>
                  <a:gd fmla="*/ 54 h 58" name="T29"/>
                  <a:gd fmla="*/ 22 w 58" name="T30"/>
                  <a:gd fmla="*/ 58 h 58" name="T31"/>
                  <a:gd fmla="*/ 27 w 58" name="T32"/>
                  <a:gd fmla="*/ 56 h 58" name="T33"/>
                  <a:gd fmla="*/ 31 w 58" name="T34"/>
                  <a:gd fmla="*/ 53 h 58" name="T35"/>
                  <a:gd fmla="*/ 33 w 58" name="T36"/>
                  <a:gd fmla="*/ 56 h 58" name="T37"/>
                  <a:gd fmla="*/ 38 w 58" name="T38"/>
                  <a:gd fmla="*/ 57 h 58" name="T39"/>
                  <a:gd fmla="*/ 40 w 58" name="T40"/>
                  <a:gd fmla="*/ 53 h 58" name="T41"/>
                  <a:gd fmla="*/ 42 w 58" name="T42"/>
                  <a:gd fmla="*/ 49 h 58" name="T43"/>
                  <a:gd fmla="*/ 46 w 58" name="T44"/>
                  <a:gd fmla="*/ 50 h 58" name="T45"/>
                  <a:gd fmla="*/ 50 w 58" name="T46"/>
                  <a:gd fmla="*/ 49 h 58" name="T47"/>
                  <a:gd fmla="*/ 51 w 58" name="T48"/>
                  <a:gd fmla="*/ 44 h 58" name="T49"/>
                  <a:gd fmla="*/ 50 w 58" name="T50"/>
                  <a:gd fmla="*/ 40 h 58" name="T51"/>
                  <a:gd fmla="*/ 54 w 58" name="T52"/>
                  <a:gd fmla="*/ 39 h 58" name="T53"/>
                  <a:gd fmla="*/ 57 w 58" name="T54"/>
                  <a:gd fmla="*/ 35 h 58" name="T55"/>
                  <a:gd fmla="*/ 55 w 58" name="T56"/>
                  <a:gd fmla="*/ 31 h 58" name="T57"/>
                  <a:gd fmla="*/ 52 w 58" name="T58"/>
                  <a:gd fmla="*/ 27 h 58" name="T59"/>
                  <a:gd fmla="*/ 55 w 58" name="T60"/>
                  <a:gd fmla="*/ 25 h 58" name="T61"/>
                  <a:gd fmla="*/ 56 w 58" name="T62"/>
                  <a:gd fmla="*/ 20 h 58" name="T63"/>
                  <a:gd fmla="*/ 53 w 58" name="T64"/>
                  <a:gd fmla="*/ 18 h 58" name="T65"/>
                  <a:gd fmla="*/ 48 w 58" name="T66"/>
                  <a:gd fmla="*/ 16 h 58" name="T67"/>
                  <a:gd fmla="*/ 49 w 58" name="T68"/>
                  <a:gd fmla="*/ 12 h 58" name="T69"/>
                  <a:gd fmla="*/ 48 w 58" name="T70"/>
                  <a:gd fmla="*/ 8 h 58" name="T71"/>
                  <a:gd fmla="*/ 44 w 58" name="T72"/>
                  <a:gd fmla="*/ 7 h 58" name="T73"/>
                  <a:gd fmla="*/ 39 w 58" name="T74"/>
                  <a:gd fmla="*/ 8 h 58" name="T75"/>
                  <a:gd fmla="*/ 38 w 58" name="T76"/>
                  <a:gd fmla="*/ 4 h 58" name="T77"/>
                  <a:gd fmla="*/ 35 w 58" name="T78"/>
                  <a:gd fmla="*/ 1 h 58" name="T79"/>
                  <a:gd fmla="*/ 30 w 58" name="T80"/>
                  <a:gd fmla="*/ 3 h 58" name="T81"/>
                  <a:gd fmla="*/ 27 w 58" name="T82"/>
                  <a:gd fmla="*/ 5 h 58" name="T83"/>
                  <a:gd fmla="*/ 24 w 58" name="T84"/>
                  <a:gd fmla="*/ 3 h 58" name="T85"/>
                  <a:gd fmla="*/ 20 w 58" name="T86"/>
                  <a:gd fmla="*/ 1 h 58" name="T87"/>
                  <a:gd fmla="*/ 17 w 58" name="T88"/>
                  <a:gd fmla="*/ 5 h 58" name="T89"/>
                  <a:gd fmla="*/ 15 w 58" name="T90"/>
                  <a:gd fmla="*/ 10 h 58" name="T91"/>
                  <a:gd fmla="*/ 12 w 58" name="T92"/>
                  <a:gd fmla="*/ 9 h 58" name="T93"/>
                  <a:gd fmla="*/ 7 w 58" name="T94"/>
                  <a:gd fmla="*/ 10 h 58" name="T95"/>
                  <a:gd fmla="*/ 6 w 58" name="T96"/>
                  <a:gd fmla="*/ 14 h 58" name="T97"/>
                  <a:gd fmla="*/ 23 w 58" name="T98"/>
                  <a:gd fmla="*/ 13 h 58" name="T99"/>
                  <a:gd fmla="*/ 45 w 58" name="T100"/>
                  <a:gd fmla="*/ 24 h 58" name="T101"/>
                  <a:gd fmla="*/ 34 w 58" name="T102"/>
                  <a:gd fmla="*/ 45 h 58" name="T103"/>
                  <a:gd fmla="*/ 13 w 58" name="T104"/>
                  <a:gd fmla="*/ 34 h 58" name="T105"/>
                  <a:gd fmla="*/ 23 w 58" name="T106"/>
                  <a:gd fmla="*/ 13 h 5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7" w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226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gdLst>
                  <a:gd fmla="*/ 4 w 37" name="T0"/>
                  <a:gd fmla="*/ 9 h 37" name="T1"/>
                  <a:gd fmla="*/ 5 w 37" name="T2"/>
                  <a:gd fmla="*/ 12 h 37" name="T3"/>
                  <a:gd fmla="*/ 2 w 37" name="T4"/>
                  <a:gd fmla="*/ 12 h 37" name="T5"/>
                  <a:gd fmla="*/ 0 w 37" name="T6"/>
                  <a:gd fmla="*/ 14 h 37" name="T7"/>
                  <a:gd fmla="*/ 1 w 37" name="T8"/>
                  <a:gd fmla="*/ 17 h 37" name="T9"/>
                  <a:gd fmla="*/ 3 w 37" name="T10"/>
                  <a:gd fmla="*/ 20 h 37" name="T11"/>
                  <a:gd fmla="*/ 2 w 37" name="T12"/>
                  <a:gd fmla="*/ 21 h 37" name="T13"/>
                  <a:gd fmla="*/ 1 w 37" name="T14"/>
                  <a:gd fmla="*/ 24 h 37" name="T15"/>
                  <a:gd fmla="*/ 3 w 37" name="T16"/>
                  <a:gd fmla="*/ 26 h 37" name="T17"/>
                  <a:gd fmla="*/ 5 w 37" name="T18"/>
                  <a:gd fmla="*/ 26 h 37" name="T19"/>
                  <a:gd fmla="*/ 5 w 37" name="T20"/>
                  <a:gd fmla="*/ 29 h 37" name="T21"/>
                  <a:gd fmla="*/ 6 w 37" name="T22"/>
                  <a:gd fmla="*/ 32 h 37" name="T23"/>
                  <a:gd fmla="*/ 9 w 37" name="T24"/>
                  <a:gd fmla="*/ 33 h 37" name="T25"/>
                  <a:gd fmla="*/ 12 w 37" name="T26"/>
                  <a:gd fmla="*/ 32 h 37" name="T27"/>
                  <a:gd fmla="*/ 12 w 37" name="T28"/>
                  <a:gd fmla="*/ 34 h 37" name="T29"/>
                  <a:gd fmla="*/ 15 w 37" name="T30"/>
                  <a:gd fmla="*/ 37 h 37" name="T31"/>
                  <a:gd fmla="*/ 17 w 37" name="T32"/>
                  <a:gd fmla="*/ 35 h 37" name="T33"/>
                  <a:gd fmla="*/ 20 w 37" name="T34"/>
                  <a:gd fmla="*/ 34 h 37" name="T35"/>
                  <a:gd fmla="*/ 21 w 37" name="T36"/>
                  <a:gd fmla="*/ 35 h 37" name="T37"/>
                  <a:gd fmla="*/ 24 w 37" name="T38"/>
                  <a:gd fmla="*/ 36 h 37" name="T39"/>
                  <a:gd fmla="*/ 26 w 37" name="T40"/>
                  <a:gd fmla="*/ 34 h 37" name="T41"/>
                  <a:gd fmla="*/ 27 w 37" name="T42"/>
                  <a:gd fmla="*/ 31 h 37" name="T43"/>
                  <a:gd fmla="*/ 29 w 37" name="T44"/>
                  <a:gd fmla="*/ 32 h 37" name="T45"/>
                  <a:gd fmla="*/ 32 w 37" name="T46"/>
                  <a:gd fmla="*/ 31 h 37" name="T47"/>
                  <a:gd fmla="*/ 33 w 37" name="T48"/>
                  <a:gd fmla="*/ 28 h 37" name="T49"/>
                  <a:gd fmla="*/ 32 w 37" name="T50"/>
                  <a:gd fmla="*/ 25 h 37" name="T51"/>
                  <a:gd fmla="*/ 35 w 37" name="T52"/>
                  <a:gd fmla="*/ 24 h 37" name="T53"/>
                  <a:gd fmla="*/ 37 w 37" name="T54"/>
                  <a:gd fmla="*/ 22 h 37" name="T55"/>
                  <a:gd fmla="*/ 36 w 37" name="T56"/>
                  <a:gd fmla="*/ 19 h 37" name="T57"/>
                  <a:gd fmla="*/ 34 w 37" name="T58"/>
                  <a:gd fmla="*/ 17 h 37" name="T59"/>
                  <a:gd fmla="*/ 35 w 37" name="T60"/>
                  <a:gd fmla="*/ 15 h 37" name="T61"/>
                  <a:gd fmla="*/ 36 w 37" name="T62"/>
                  <a:gd fmla="*/ 12 h 37" name="T63"/>
                  <a:gd fmla="*/ 34 w 37" name="T64"/>
                  <a:gd fmla="*/ 11 h 37" name="T65"/>
                  <a:gd fmla="*/ 31 w 37" name="T66"/>
                  <a:gd fmla="*/ 9 h 37" name="T67"/>
                  <a:gd fmla="*/ 32 w 37" name="T68"/>
                  <a:gd fmla="*/ 7 h 37" name="T69"/>
                  <a:gd fmla="*/ 31 w 37" name="T70"/>
                  <a:gd fmla="*/ 4 h 37" name="T71"/>
                  <a:gd fmla="*/ 28 w 37" name="T72"/>
                  <a:gd fmla="*/ 4 h 37" name="T73"/>
                  <a:gd fmla="*/ 25 w 37" name="T74"/>
                  <a:gd fmla="*/ 4 h 37" name="T75"/>
                  <a:gd fmla="*/ 25 w 37" name="T76"/>
                  <a:gd fmla="*/ 2 h 37" name="T77"/>
                  <a:gd fmla="*/ 22 w 37" name="T78"/>
                  <a:gd fmla="*/ 0 h 37" name="T79"/>
                  <a:gd fmla="*/ 20 w 37" name="T80"/>
                  <a:gd fmla="*/ 1 h 37" name="T81"/>
                  <a:gd fmla="*/ 17 w 37" name="T82"/>
                  <a:gd fmla="*/ 3 h 37" name="T83"/>
                  <a:gd fmla="*/ 16 w 37" name="T84"/>
                  <a:gd fmla="*/ 1 h 37" name="T85"/>
                  <a:gd fmla="*/ 13 w 37" name="T86"/>
                  <a:gd fmla="*/ 0 h 37" name="T87"/>
                  <a:gd fmla="*/ 11 w 37" name="T88"/>
                  <a:gd fmla="*/ 3 h 37" name="T89"/>
                  <a:gd fmla="*/ 10 w 37" name="T90"/>
                  <a:gd fmla="*/ 6 h 37" name="T91"/>
                  <a:gd fmla="*/ 8 w 37" name="T92"/>
                  <a:gd fmla="*/ 5 h 37" name="T93"/>
                  <a:gd fmla="*/ 5 w 37" name="T94"/>
                  <a:gd fmla="*/ 6 h 37" name="T95"/>
                  <a:gd fmla="*/ 4 w 37" name="T96"/>
                  <a:gd fmla="*/ 9 h 37" name="T97"/>
                  <a:gd fmla="*/ 15 w 37" name="T98"/>
                  <a:gd fmla="*/ 8 h 37" name="T99"/>
                  <a:gd fmla="*/ 29 w 37" name="T100"/>
                  <a:gd fmla="*/ 15 h 37" name="T101"/>
                  <a:gd fmla="*/ 22 w 37" name="T102"/>
                  <a:gd fmla="*/ 29 h 37" name="T103"/>
                  <a:gd fmla="*/ 8 w 37" name="T104"/>
                  <a:gd fmla="*/ 22 h 37" name="T105"/>
                  <a:gd fmla="*/ 15 w 37" name="T106"/>
                  <a:gd fmla="*/ 8 h 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227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fmla="*/ 3 w 29" name="T0"/>
                  <a:gd fmla="*/ 7 h 28" name="T1"/>
                  <a:gd fmla="*/ 4 w 29" name="T2"/>
                  <a:gd fmla="*/ 9 h 28" name="T3"/>
                  <a:gd fmla="*/ 2 w 29" name="T4"/>
                  <a:gd fmla="*/ 9 h 28" name="T5"/>
                  <a:gd fmla="*/ 0 w 29" name="T6"/>
                  <a:gd fmla="*/ 11 h 28" name="T7"/>
                  <a:gd fmla="*/ 1 w 29" name="T8"/>
                  <a:gd fmla="*/ 13 h 28" name="T9"/>
                  <a:gd fmla="*/ 3 w 29" name="T10"/>
                  <a:gd fmla="*/ 15 h 28" name="T11"/>
                  <a:gd fmla="*/ 1 w 29" name="T12"/>
                  <a:gd fmla="*/ 16 h 28" name="T13"/>
                  <a:gd fmla="*/ 1 w 29" name="T14"/>
                  <a:gd fmla="*/ 19 h 28" name="T15"/>
                  <a:gd fmla="*/ 3 w 29" name="T16"/>
                  <a:gd fmla="*/ 20 h 28" name="T17"/>
                  <a:gd fmla="*/ 4 w 29" name="T18"/>
                  <a:gd fmla="*/ 20 h 28" name="T19"/>
                  <a:gd fmla="*/ 4 w 29" name="T20"/>
                  <a:gd fmla="*/ 23 h 28" name="T21"/>
                  <a:gd fmla="*/ 5 w 29" name="T22"/>
                  <a:gd fmla="*/ 25 h 28" name="T23"/>
                  <a:gd fmla="*/ 7 w 29" name="T24"/>
                  <a:gd fmla="*/ 25 h 28" name="T25"/>
                  <a:gd fmla="*/ 9 w 29" name="T26"/>
                  <a:gd fmla="*/ 25 h 28" name="T27"/>
                  <a:gd fmla="*/ 10 w 29" name="T28"/>
                  <a:gd fmla="*/ 27 h 28" name="T29"/>
                  <a:gd fmla="*/ 11 w 29" name="T30"/>
                  <a:gd fmla="*/ 28 h 28" name="T31"/>
                  <a:gd fmla="*/ 13 w 29" name="T32"/>
                  <a:gd fmla="*/ 27 h 28" name="T33"/>
                  <a:gd fmla="*/ 15 w 29" name="T34"/>
                  <a:gd fmla="*/ 26 h 28" name="T35"/>
                  <a:gd fmla="*/ 17 w 29" name="T36"/>
                  <a:gd fmla="*/ 27 h 28" name="T37"/>
                  <a:gd fmla="*/ 19 w 29" name="T38"/>
                  <a:gd fmla="*/ 28 h 28" name="T39"/>
                  <a:gd fmla="*/ 20 w 29" name="T40"/>
                  <a:gd fmla="*/ 26 h 28" name="T41"/>
                  <a:gd fmla="*/ 21 w 29" name="T42"/>
                  <a:gd fmla="*/ 24 h 28" name="T43"/>
                  <a:gd fmla="*/ 23 w 29" name="T44"/>
                  <a:gd fmla="*/ 24 h 28" name="T45"/>
                  <a:gd fmla="*/ 25 w 29" name="T46"/>
                  <a:gd fmla="*/ 24 h 28" name="T47"/>
                  <a:gd fmla="*/ 25 w 29" name="T48"/>
                  <a:gd fmla="*/ 21 h 28" name="T49"/>
                  <a:gd fmla="*/ 25 w 29" name="T50"/>
                  <a:gd fmla="*/ 19 h 28" name="T51"/>
                  <a:gd fmla="*/ 27 w 29" name="T52"/>
                  <a:gd fmla="*/ 19 h 28" name="T53"/>
                  <a:gd fmla="*/ 29 w 29" name="T54"/>
                  <a:gd fmla="*/ 17 h 28" name="T55"/>
                  <a:gd fmla="*/ 28 w 29" name="T56"/>
                  <a:gd fmla="*/ 15 h 28" name="T57"/>
                  <a:gd fmla="*/ 26 w 29" name="T58"/>
                  <a:gd fmla="*/ 13 h 28" name="T59"/>
                  <a:gd fmla="*/ 27 w 29" name="T60"/>
                  <a:gd fmla="*/ 12 h 28" name="T61"/>
                  <a:gd fmla="*/ 28 w 29" name="T62"/>
                  <a:gd fmla="*/ 10 h 28" name="T63"/>
                  <a:gd fmla="*/ 26 w 29" name="T64"/>
                  <a:gd fmla="*/ 8 h 28" name="T65"/>
                  <a:gd fmla="*/ 24 w 29" name="T66"/>
                  <a:gd fmla="*/ 7 h 28" name="T67"/>
                  <a:gd fmla="*/ 25 w 29" name="T68"/>
                  <a:gd fmla="*/ 6 h 28" name="T69"/>
                  <a:gd fmla="*/ 24 w 29" name="T70"/>
                  <a:gd fmla="*/ 3 h 28" name="T71"/>
                  <a:gd fmla="*/ 22 w 29" name="T72"/>
                  <a:gd fmla="*/ 3 h 28" name="T73"/>
                  <a:gd fmla="*/ 19 w 29" name="T74"/>
                  <a:gd fmla="*/ 3 h 28" name="T75"/>
                  <a:gd fmla="*/ 19 w 29" name="T76"/>
                  <a:gd fmla="*/ 2 h 28" name="T77"/>
                  <a:gd fmla="*/ 17 w 29" name="T78"/>
                  <a:gd fmla="*/ 0 h 28" name="T79"/>
                  <a:gd fmla="*/ 15 w 29" name="T80"/>
                  <a:gd fmla="*/ 1 h 28" name="T81"/>
                  <a:gd fmla="*/ 13 w 29" name="T82"/>
                  <a:gd fmla="*/ 2 h 28" name="T83"/>
                  <a:gd fmla="*/ 12 w 29" name="T84"/>
                  <a:gd fmla="*/ 1 h 28" name="T85"/>
                  <a:gd fmla="*/ 10 w 29" name="T86"/>
                  <a:gd fmla="*/ 0 h 28" name="T87"/>
                  <a:gd fmla="*/ 9 w 29" name="T88"/>
                  <a:gd fmla="*/ 2 h 28" name="T89"/>
                  <a:gd fmla="*/ 8 w 29" name="T90"/>
                  <a:gd fmla="*/ 4 h 28" name="T91"/>
                  <a:gd fmla="*/ 6 w 29" name="T92"/>
                  <a:gd fmla="*/ 4 h 28" name="T93"/>
                  <a:gd fmla="*/ 4 w 29" name="T94"/>
                  <a:gd fmla="*/ 4 h 28" name="T95"/>
                  <a:gd fmla="*/ 3 w 29" name="T96"/>
                  <a:gd fmla="*/ 7 h 28" name="T97"/>
                  <a:gd fmla="*/ 12 w 29" name="T98"/>
                  <a:gd fmla="*/ 6 h 28" name="T99"/>
                  <a:gd fmla="*/ 22 w 29" name="T100"/>
                  <a:gd fmla="*/ 12 h 28" name="T101"/>
                  <a:gd fmla="*/ 17 w 29" name="T102"/>
                  <a:gd fmla="*/ 22 h 28" name="T103"/>
                  <a:gd fmla="*/ 6 w 29" name="T104"/>
                  <a:gd fmla="*/ 17 h 28" name="T105"/>
                  <a:gd fmla="*/ 12 w 29" name="T106"/>
                  <a:gd fmla="*/ 6 h 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8" w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28" name="组合 227"/>
          <p:cNvGrpSpPr/>
          <p:nvPr/>
        </p:nvGrpSpPr>
        <p:grpSpPr>
          <a:xfrm>
            <a:off x="6544688" y="5214147"/>
            <a:ext cx="663125" cy="663125"/>
            <a:chOff x="8125599" y="1434035"/>
            <a:chExt cx="2036802" cy="2036802"/>
          </a:xfrm>
        </p:grpSpPr>
        <p:sp>
          <p:nvSpPr>
            <p:cNvPr id="229" name="椭圆 228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0" name="Freeform 9"/>
            <p:cNvSpPr>
              <a:spLocks noEditPoints="1"/>
            </p:cNvSpPr>
            <p:nvPr/>
          </p:nvSpPr>
          <p:spPr bwMode="auto">
            <a:xfrm rot="19469484">
              <a:off x="8577909" y="1818269"/>
              <a:ext cx="1162163" cy="1238355"/>
            </a:xfrm>
            <a:custGeom>
              <a:gdLst>
                <a:gd fmla="*/ 147 w 243" name="T0"/>
                <a:gd fmla="*/ 240 h 269" name="T1"/>
                <a:gd fmla="*/ 90 w 243" name="T2"/>
                <a:gd fmla="*/ 234 h 269" name="T3"/>
                <a:gd fmla="*/ 147 w 243" name="T4"/>
                <a:gd fmla="*/ 227 h 269" name="T5"/>
                <a:gd fmla="*/ 147 w 243" name="T6"/>
                <a:gd fmla="*/ 243 h 269" name="T7"/>
                <a:gd fmla="*/ 90 w 243" name="T8"/>
                <a:gd fmla="*/ 252 h 269" name="T9"/>
                <a:gd fmla="*/ 96 w 243" name="T10"/>
                <a:gd fmla="*/ 256 h 269" name="T11"/>
                <a:gd fmla="*/ 105 w 243" name="T12"/>
                <a:gd fmla="*/ 262 h 269" name="T13"/>
                <a:gd fmla="*/ 126 w 243" name="T14"/>
                <a:gd fmla="*/ 269 h 269" name="T15"/>
                <a:gd fmla="*/ 138 w 243" name="T16"/>
                <a:gd fmla="*/ 261 h 269" name="T17"/>
                <a:gd fmla="*/ 147 w 243" name="T18"/>
                <a:gd fmla="*/ 256 h 269" name="T19"/>
                <a:gd fmla="*/ 147 w 243" name="T20"/>
                <a:gd fmla="*/ 243 h 269" name="T21"/>
                <a:gd fmla="*/ 128 w 243" name="T22"/>
                <a:gd fmla="*/ 32 h 269" name="T23"/>
                <a:gd fmla="*/ 122 w 243" name="T24"/>
                <a:gd fmla="*/ 0 h 269" name="T25"/>
                <a:gd fmla="*/ 115 w 243" name="T26"/>
                <a:gd fmla="*/ 32 h 269" name="T27"/>
                <a:gd fmla="*/ 54 w 243" name="T28"/>
                <a:gd fmla="*/ 63 h 269" name="T29"/>
                <a:gd fmla="*/ 63 w 243" name="T30"/>
                <a:gd fmla="*/ 63 h 269" name="T31"/>
                <a:gd fmla="*/ 45 w 243" name="T32"/>
                <a:gd fmla="*/ 36 h 269" name="T33"/>
                <a:gd fmla="*/ 36 w 243" name="T34"/>
                <a:gd fmla="*/ 45 h 269" name="T35"/>
                <a:gd fmla="*/ 38 w 243" name="T36"/>
                <a:gd fmla="*/ 122 h 269" name="T37"/>
                <a:gd fmla="*/ 6 w 243" name="T38"/>
                <a:gd fmla="*/ 115 h 269" name="T39"/>
                <a:gd fmla="*/ 6 w 243" name="T40"/>
                <a:gd fmla="*/ 128 h 269" name="T41"/>
                <a:gd fmla="*/ 38 w 243" name="T42"/>
                <a:gd fmla="*/ 122 h 269" name="T43"/>
                <a:gd fmla="*/ 36 w 243" name="T44"/>
                <a:gd fmla="*/ 199 h 269" name="T45"/>
                <a:gd fmla="*/ 40 w 243" name="T46"/>
                <a:gd fmla="*/ 209 h 269" name="T47"/>
                <a:gd fmla="*/ 63 w 243" name="T48"/>
                <a:gd fmla="*/ 189 h 269" name="T49"/>
                <a:gd fmla="*/ 54 w 243" name="T50"/>
                <a:gd fmla="*/ 180 h 269" name="T51"/>
                <a:gd fmla="*/ 180 w 243" name="T52"/>
                <a:gd fmla="*/ 180 h 269" name="T53"/>
                <a:gd fmla="*/ 199 w 243" name="T54"/>
                <a:gd fmla="*/ 208 h 269" name="T55"/>
                <a:gd fmla="*/ 208 w 243" name="T56"/>
                <a:gd fmla="*/ 208 h 269" name="T57"/>
                <a:gd fmla="*/ 189 w 243" name="T58"/>
                <a:gd fmla="*/ 180 h 269" name="T59"/>
                <a:gd fmla="*/ 211 w 243" name="T60"/>
                <a:gd fmla="*/ 115 h 269" name="T61"/>
                <a:gd fmla="*/ 211 w 243" name="T62"/>
                <a:gd fmla="*/ 128 h 269" name="T63"/>
                <a:gd fmla="*/ 243 w 243" name="T64"/>
                <a:gd fmla="*/ 122 h 269" name="T65"/>
                <a:gd fmla="*/ 185 w 243" name="T66"/>
                <a:gd fmla="*/ 65 h 269" name="T67"/>
                <a:gd fmla="*/ 208 w 243" name="T68"/>
                <a:gd fmla="*/ 45 h 269" name="T69"/>
                <a:gd fmla="*/ 199 w 243" name="T70"/>
                <a:gd fmla="*/ 36 h 269" name="T71"/>
                <a:gd fmla="*/ 180 w 243" name="T72"/>
                <a:gd fmla="*/ 63 h 269" name="T73"/>
                <a:gd fmla="*/ 154 w 243" name="T74"/>
                <a:gd fmla="*/ 218 h 269" name="T75"/>
                <a:gd fmla="*/ 96 w 243" name="T76"/>
                <a:gd fmla="*/ 224 h 269" name="T77"/>
                <a:gd fmla="*/ 96 w 243" name="T78"/>
                <a:gd fmla="*/ 211 h 269" name="T79"/>
                <a:gd fmla="*/ 122 w 243" name="T80"/>
                <a:gd fmla="*/ 58 h 269" name="T81"/>
                <a:gd fmla="*/ 148 w 243" name="T82"/>
                <a:gd fmla="*/ 211 h 269" name="T83"/>
                <a:gd fmla="*/ 107 w 243" name="T84"/>
                <a:gd fmla="*/ 76 h 269" name="T85"/>
                <a:gd fmla="*/ 67 w 243" name="T86"/>
                <a:gd fmla="*/ 111 h 269" name="T87"/>
                <a:gd fmla="*/ 72 w 243" name="T88"/>
                <a:gd fmla="*/ 117 h 269" name="T89"/>
                <a:gd fmla="*/ 104 w 243" name="T90"/>
                <a:gd fmla="*/ 82 h 26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69" w="243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7393731" y="5214147"/>
            <a:ext cx="663125" cy="663125"/>
            <a:chOff x="8125599" y="1434035"/>
            <a:chExt cx="2036802" cy="2036802"/>
          </a:xfrm>
        </p:grpSpPr>
        <p:sp>
          <p:nvSpPr>
            <p:cNvPr id="232" name="椭圆 23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3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gdLst>
                <a:gd fmla="*/ 0 w 77" name="T0"/>
                <a:gd fmla="*/ 85 h 93" name="T1"/>
                <a:gd fmla="*/ 30 w 77" name="T2"/>
                <a:gd fmla="*/ 20 h 93" name="T3"/>
                <a:gd fmla="*/ 38 w 77" name="T4"/>
                <a:gd fmla="*/ 26 h 93" name="T5"/>
                <a:gd fmla="*/ 39 w 77" name="T6"/>
                <a:gd fmla="*/ 27 h 93" name="T7"/>
                <a:gd fmla="*/ 39 w 77" name="T8"/>
                <a:gd fmla="*/ 27 h 93" name="T9"/>
                <a:gd fmla="*/ 40 w 77" name="T10"/>
                <a:gd fmla="*/ 27 h 93" name="T11"/>
                <a:gd fmla="*/ 40 w 77" name="T12"/>
                <a:gd fmla="*/ 28 h 93" name="T13"/>
                <a:gd fmla="*/ 40 w 77" name="T14"/>
                <a:gd fmla="*/ 28 h 93" name="T15"/>
                <a:gd fmla="*/ 41 w 77" name="T16"/>
                <a:gd fmla="*/ 28 h 93" name="T17"/>
                <a:gd fmla="*/ 41 w 77" name="T18"/>
                <a:gd fmla="*/ 29 h 93" name="T19"/>
                <a:gd fmla="*/ 42 w 77" name="T20"/>
                <a:gd fmla="*/ 29 h 93" name="T21"/>
                <a:gd fmla="*/ 42 w 77" name="T22"/>
                <a:gd fmla="*/ 29 h 93" name="T23"/>
                <a:gd fmla="*/ 43 w 77" name="T24"/>
                <a:gd fmla="*/ 29 h 93" name="T25"/>
                <a:gd fmla="*/ 43 w 77" name="T26"/>
                <a:gd fmla="*/ 30 h 93" name="T27"/>
                <a:gd fmla="*/ 43 w 77" name="T28"/>
                <a:gd fmla="*/ 30 h 93" name="T29"/>
                <a:gd fmla="*/ 48 w 77" name="T30"/>
                <a:gd fmla="*/ 33 h 93" name="T31"/>
                <a:gd fmla="*/ 48 w 77" name="T32"/>
                <a:gd fmla="*/ 33 h 93" name="T33"/>
                <a:gd fmla="*/ 49 w 77" name="T34"/>
                <a:gd fmla="*/ 34 h 93" name="T35"/>
                <a:gd fmla="*/ 49 w 77" name="T36"/>
                <a:gd fmla="*/ 34 h 93" name="T37"/>
                <a:gd fmla="*/ 50 w 77" name="T38"/>
                <a:gd fmla="*/ 34 h 93" name="T39"/>
                <a:gd fmla="*/ 50 w 77" name="T40"/>
                <a:gd fmla="*/ 35 h 93" name="T41"/>
                <a:gd fmla="*/ 50 w 77" name="T42"/>
                <a:gd fmla="*/ 35 h 93" name="T43"/>
                <a:gd fmla="*/ 51 w 77" name="T44"/>
                <a:gd fmla="*/ 35 h 93" name="T45"/>
                <a:gd fmla="*/ 51 w 77" name="T46"/>
                <a:gd fmla="*/ 36 h 93" name="T47"/>
                <a:gd fmla="*/ 52 w 77" name="T48"/>
                <a:gd fmla="*/ 36 h 93" name="T49"/>
                <a:gd fmla="*/ 52 w 77" name="T50"/>
                <a:gd fmla="*/ 36 h 93" name="T51"/>
                <a:gd fmla="*/ 53 w 77" name="T52"/>
                <a:gd fmla="*/ 37 h 93" name="T53"/>
                <a:gd fmla="*/ 53 w 77" name="T54"/>
                <a:gd fmla="*/ 37 h 93" name="T55"/>
                <a:gd fmla="*/ 48 w 77" name="T56"/>
                <a:gd fmla="*/ 79 h 93" name="T57"/>
                <a:gd fmla="*/ 7 w 77" name="T58"/>
                <a:gd fmla="*/ 91 h 93" name="T59"/>
                <a:gd fmla="*/ 35 w 77" name="T60"/>
                <a:gd fmla="*/ 64 h 93" name="T61"/>
                <a:gd fmla="*/ 19 w 77" name="T62"/>
                <a:gd fmla="*/ 53 h 93" name="T63"/>
                <a:gd fmla="*/ 3 w 77" name="T64"/>
                <a:gd fmla="*/ 88 h 93" name="T65"/>
                <a:gd fmla="*/ 73 w 77" name="T66"/>
                <a:gd fmla="*/ 93 h 93" name="T67"/>
                <a:gd fmla="*/ 54 w 77" name="T68"/>
                <a:gd fmla="*/ 83 h 93" name="T69"/>
                <a:gd fmla="*/ 69 w 77" name="T70"/>
                <a:gd fmla="*/ 42 h 93" name="T71"/>
                <a:gd fmla="*/ 34 w 77" name="T72"/>
                <a:gd fmla="*/ 0 h 93" name="T73"/>
                <a:gd fmla="*/ 69 w 77" name="T74"/>
                <a:gd fmla="*/ 42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sp>
        <p:nvSpPr>
          <p:cNvPr id="177" name="矩形 176"/>
          <p:cNvSpPr/>
          <p:nvPr/>
        </p:nvSpPr>
        <p:spPr>
          <a:xfrm>
            <a:off x="0" y="1785147"/>
            <a:ext cx="12218267" cy="28083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8" name="矩形 177"/>
          <p:cNvSpPr/>
          <p:nvPr/>
        </p:nvSpPr>
        <p:spPr>
          <a:xfrm>
            <a:off x="0" y="1929163"/>
            <a:ext cx="12218267" cy="32129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algn="t" blurRad="177800" dir="5400000" dist="152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9" name="组合 178"/>
          <p:cNvGrpSpPr/>
          <p:nvPr/>
        </p:nvGrpSpPr>
        <p:grpSpPr>
          <a:xfrm>
            <a:off x="5138409" y="893667"/>
            <a:ext cx="1895282" cy="1895282"/>
            <a:chOff x="5017467" y="692696"/>
            <a:chExt cx="1895282" cy="1895282"/>
          </a:xfrm>
        </p:grpSpPr>
        <p:sp>
          <p:nvSpPr>
            <p:cNvPr id="180" name="椭圆 179"/>
            <p:cNvSpPr/>
            <p:nvPr/>
          </p:nvSpPr>
          <p:spPr>
            <a:xfrm>
              <a:off x="5017467" y="692696"/>
              <a:ext cx="1895282" cy="189528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81" name="组合 180"/>
            <p:cNvGrpSpPr/>
            <p:nvPr/>
          </p:nvGrpSpPr>
          <p:grpSpPr>
            <a:xfrm>
              <a:off x="5165898" y="841127"/>
              <a:ext cx="1598420" cy="1598421"/>
              <a:chOff x="-2955925" y="2012950"/>
              <a:chExt cx="1855787" cy="1855788"/>
            </a:xfrm>
            <a:solidFill>
              <a:schemeClr val="bg1">
                <a:alpha val="58000"/>
              </a:schemeClr>
            </a:solidFill>
          </p:grpSpPr>
          <p:sp>
            <p:nvSpPr>
              <p:cNvPr id="182" name="Freeform 26"/>
              <p:cNvSpPr/>
              <p:nvPr/>
            </p:nvSpPr>
            <p:spPr bwMode="auto">
              <a:xfrm>
                <a:off x="-1978025" y="2114550"/>
                <a:ext cx="161925" cy="173038"/>
              </a:xfrm>
              <a:custGeom>
                <a:gdLst>
                  <a:gd fmla="*/ 32 w 43" name="T0"/>
                  <a:gd fmla="*/ 34 h 46" name="T1"/>
                  <a:gd fmla="*/ 15 w 43" name="T2"/>
                  <a:gd fmla="*/ 45 h 46" name="T3"/>
                  <a:gd fmla="*/ 1 w 43" name="T4"/>
                  <a:gd fmla="*/ 32 h 46" name="T5"/>
                  <a:gd fmla="*/ 6 w 43" name="T6"/>
                  <a:gd fmla="*/ 5 h 46" name="T7"/>
                  <a:gd fmla="*/ 1 w 43" name="T8"/>
                  <a:gd fmla="*/ 0 h 46" name="T9"/>
                  <a:gd fmla="*/ 2 w 43" name="T10"/>
                  <a:gd fmla="*/ 0 h 46" name="T11"/>
                  <a:gd fmla="*/ 11 w 43" name="T12"/>
                  <a:gd fmla="*/ 1 h 46" name="T13"/>
                  <a:gd fmla="*/ 19 w 43" name="T14"/>
                  <a:gd fmla="*/ 2 h 46" name="T15"/>
                  <a:gd fmla="*/ 20 w 43" name="T16"/>
                  <a:gd fmla="*/ 3 h 46" name="T17"/>
                  <a:gd fmla="*/ 14 w 43" name="T18"/>
                  <a:gd fmla="*/ 7 h 46" name="T19"/>
                  <a:gd fmla="*/ 10 w 43" name="T20"/>
                  <a:gd fmla="*/ 33 h 46" name="T21"/>
                  <a:gd fmla="*/ 18 w 43" name="T22"/>
                  <a:gd fmla="*/ 43 h 46" name="T23"/>
                  <a:gd fmla="*/ 30 w 43" name="T24"/>
                  <a:gd fmla="*/ 34 h 46" name="T25"/>
                  <a:gd fmla="*/ 33 w 43" name="T26"/>
                  <a:gd fmla="*/ 15 h 46" name="T27"/>
                  <a:gd fmla="*/ 30 w 43" name="T28"/>
                  <a:gd fmla="*/ 6 h 46" name="T29"/>
                  <a:gd fmla="*/ 28 w 43" name="T30"/>
                  <a:gd fmla="*/ 5 h 46" name="T31"/>
                  <a:gd fmla="*/ 29 w 43" name="T32"/>
                  <a:gd fmla="*/ 4 h 46" name="T33"/>
                  <a:gd fmla="*/ 36 w 43" name="T34"/>
                  <a:gd fmla="*/ 5 h 46" name="T35"/>
                  <a:gd fmla="*/ 42 w 43" name="T36"/>
                  <a:gd fmla="*/ 6 h 46" name="T37"/>
                  <a:gd fmla="*/ 43 w 43" name="T38"/>
                  <a:gd fmla="*/ 7 h 46" name="T39"/>
                  <a:gd fmla="*/ 41 w 43" name="T40"/>
                  <a:gd fmla="*/ 7 h 46" name="T41"/>
                  <a:gd fmla="*/ 35 w 43" name="T42"/>
                  <a:gd fmla="*/ 16 h 46" name="T43"/>
                  <a:gd fmla="*/ 32 w 43" name="T44"/>
                  <a:gd fmla="*/ 34 h 4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46" w="43">
                    <a:moveTo>
                      <a:pt x="32" y="34"/>
                    </a:moveTo>
                    <a:cubicBezTo>
                      <a:pt x="31" y="43"/>
                      <a:pt x="24" y="46"/>
                      <a:pt x="15" y="45"/>
                    </a:cubicBezTo>
                    <a:cubicBezTo>
                      <a:pt x="6" y="43"/>
                      <a:pt x="0" y="38"/>
                      <a:pt x="1" y="3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"/>
                      <a:pt x="1" y="2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5" y="0"/>
                      <a:pt x="8" y="1"/>
                      <a:pt x="11" y="1"/>
                    </a:cubicBezTo>
                    <a:cubicBezTo>
                      <a:pt x="13" y="2"/>
                      <a:pt x="16" y="2"/>
                      <a:pt x="19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5"/>
                      <a:pt x="15" y="2"/>
                      <a:pt x="14" y="7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8"/>
                      <a:pt x="13" y="43"/>
                      <a:pt x="18" y="43"/>
                    </a:cubicBezTo>
                    <a:cubicBezTo>
                      <a:pt x="24" y="44"/>
                      <a:pt x="29" y="41"/>
                      <a:pt x="30" y="34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4" y="10"/>
                      <a:pt x="33" y="7"/>
                      <a:pt x="30" y="6"/>
                    </a:cubicBezTo>
                    <a:cubicBezTo>
                      <a:pt x="29" y="5"/>
                      <a:pt x="28" y="5"/>
                      <a:pt x="28" y="5"/>
                    </a:cubicBezTo>
                    <a:cubicBezTo>
                      <a:pt x="28" y="4"/>
                      <a:pt x="29" y="4"/>
                      <a:pt x="29" y="4"/>
                    </a:cubicBezTo>
                    <a:cubicBezTo>
                      <a:pt x="31" y="4"/>
                      <a:pt x="33" y="5"/>
                      <a:pt x="36" y="5"/>
                    </a:cubicBezTo>
                    <a:cubicBezTo>
                      <a:pt x="38" y="5"/>
                      <a:pt x="40" y="6"/>
                      <a:pt x="42" y="6"/>
                    </a:cubicBezTo>
                    <a:cubicBezTo>
                      <a:pt x="43" y="6"/>
                      <a:pt x="43" y="6"/>
                      <a:pt x="43" y="7"/>
                    </a:cubicBezTo>
                    <a:cubicBezTo>
                      <a:pt x="43" y="7"/>
                      <a:pt x="42" y="7"/>
                      <a:pt x="41" y="7"/>
                    </a:cubicBezTo>
                    <a:cubicBezTo>
                      <a:pt x="38" y="8"/>
                      <a:pt x="36" y="11"/>
                      <a:pt x="35" y="16"/>
                    </a:cubicBezTo>
                    <a:lnTo>
                      <a:pt x="32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Freeform 27"/>
              <p:cNvSpPr/>
              <p:nvPr/>
            </p:nvSpPr>
            <p:spPr bwMode="auto">
              <a:xfrm>
                <a:off x="-1831975" y="2152650"/>
                <a:ext cx="215900" cy="203200"/>
              </a:xfrm>
              <a:custGeom>
                <a:gdLst>
                  <a:gd fmla="*/ 11 w 57" name="T0"/>
                  <a:gd fmla="*/ 32 h 54" name="T1"/>
                  <a:gd fmla="*/ 11 w 57" name="T2"/>
                  <a:gd fmla="*/ 41 h 54" name="T3"/>
                  <a:gd fmla="*/ 14 w 57" name="T4"/>
                  <a:gd fmla="*/ 43 h 54" name="T5"/>
                  <a:gd fmla="*/ 13 w 57" name="T6"/>
                  <a:gd fmla="*/ 44 h 54" name="T7"/>
                  <a:gd fmla="*/ 7 w 57" name="T8"/>
                  <a:gd fmla="*/ 41 h 54" name="T9"/>
                  <a:gd fmla="*/ 0 w 57" name="T10"/>
                  <a:gd fmla="*/ 38 h 54" name="T11"/>
                  <a:gd fmla="*/ 0 w 57" name="T12"/>
                  <a:gd fmla="*/ 37 h 54" name="T13"/>
                  <a:gd fmla="*/ 3 w 57" name="T14"/>
                  <a:gd fmla="*/ 37 h 54" name="T15"/>
                  <a:gd fmla="*/ 10 w 57" name="T16"/>
                  <a:gd fmla="*/ 32 h 54" name="T17"/>
                  <a:gd fmla="*/ 21 w 57" name="T18"/>
                  <a:gd fmla="*/ 7 h 54" name="T19"/>
                  <a:gd fmla="*/ 17 w 57" name="T20"/>
                  <a:gd fmla="*/ 2 h 54" name="T21"/>
                  <a:gd fmla="*/ 16 w 57" name="T22"/>
                  <a:gd fmla="*/ 0 h 54" name="T23"/>
                  <a:gd fmla="*/ 17 w 57" name="T24"/>
                  <a:gd fmla="*/ 0 h 54" name="T25"/>
                  <a:gd fmla="*/ 23 w 57" name="T26"/>
                  <a:gd fmla="*/ 3 h 54" name="T27"/>
                  <a:gd fmla="*/ 29 w 57" name="T28"/>
                  <a:gd fmla="*/ 5 h 54" name="T29"/>
                  <a:gd fmla="*/ 38 w 57" name="T30"/>
                  <a:gd fmla="*/ 39 h 54" name="T31"/>
                  <a:gd fmla="*/ 38 w 57" name="T32"/>
                  <a:gd fmla="*/ 39 h 54" name="T33"/>
                  <a:gd fmla="*/ 45 w 57" name="T34"/>
                  <a:gd fmla="*/ 23 h 54" name="T35"/>
                  <a:gd fmla="*/ 45 w 57" name="T36"/>
                  <a:gd fmla="*/ 14 h 54" name="T37"/>
                  <a:gd fmla="*/ 43 w 57" name="T38"/>
                  <a:gd fmla="*/ 12 h 54" name="T39"/>
                  <a:gd fmla="*/ 44 w 57" name="T40"/>
                  <a:gd fmla="*/ 12 h 54" name="T41"/>
                  <a:gd fmla="*/ 50 w 57" name="T42"/>
                  <a:gd fmla="*/ 15 h 54" name="T43"/>
                  <a:gd fmla="*/ 56 w 57" name="T44"/>
                  <a:gd fmla="*/ 17 h 54" name="T45"/>
                  <a:gd fmla="*/ 57 w 57" name="T46"/>
                  <a:gd fmla="*/ 18 h 54" name="T47"/>
                  <a:gd fmla="*/ 53 w 57" name="T48"/>
                  <a:gd fmla="*/ 18 h 54" name="T49"/>
                  <a:gd fmla="*/ 47 w 57" name="T50"/>
                  <a:gd fmla="*/ 24 h 54" name="T51"/>
                  <a:gd fmla="*/ 34 w 57" name="T52"/>
                  <a:gd fmla="*/ 52 h 54" name="T53"/>
                  <a:gd fmla="*/ 33 w 57" name="T54"/>
                  <a:gd fmla="*/ 54 h 54" name="T55"/>
                  <a:gd fmla="*/ 32 w 57" name="T56"/>
                  <a:gd fmla="*/ 52 h 54" name="T57"/>
                  <a:gd fmla="*/ 21 w 57" name="T58"/>
                  <a:gd fmla="*/ 10 h 54" name="T59"/>
                  <a:gd fmla="*/ 21 w 57" name="T60"/>
                  <a:gd fmla="*/ 10 h 54" name="T61"/>
                  <a:gd fmla="*/ 11 w 57" name="T62"/>
                  <a:gd fmla="*/ 32 h 54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54" w="57">
                    <a:moveTo>
                      <a:pt x="11" y="32"/>
                    </a:moveTo>
                    <a:cubicBezTo>
                      <a:pt x="9" y="37"/>
                      <a:pt x="10" y="40"/>
                      <a:pt x="11" y="41"/>
                    </a:cubicBezTo>
                    <a:cubicBezTo>
                      <a:pt x="13" y="42"/>
                      <a:pt x="14" y="42"/>
                      <a:pt x="14" y="43"/>
                    </a:cubicBezTo>
                    <a:cubicBezTo>
                      <a:pt x="14" y="44"/>
                      <a:pt x="14" y="44"/>
                      <a:pt x="13" y="44"/>
                    </a:cubicBezTo>
                    <a:cubicBezTo>
                      <a:pt x="11" y="43"/>
                      <a:pt x="9" y="42"/>
                      <a:pt x="7" y="41"/>
                    </a:cubicBezTo>
                    <a:cubicBezTo>
                      <a:pt x="4" y="40"/>
                      <a:pt x="2" y="39"/>
                      <a:pt x="0" y="38"/>
                    </a:cubicBezTo>
                    <a:cubicBezTo>
                      <a:pt x="0" y="38"/>
                      <a:pt x="0" y="37"/>
                      <a:pt x="0" y="37"/>
                    </a:cubicBezTo>
                    <a:cubicBezTo>
                      <a:pt x="0" y="36"/>
                      <a:pt x="1" y="37"/>
                      <a:pt x="3" y="37"/>
                    </a:cubicBezTo>
                    <a:cubicBezTo>
                      <a:pt x="5" y="37"/>
                      <a:pt x="8" y="36"/>
                      <a:pt x="10" y="32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4"/>
                      <a:pt x="19" y="3"/>
                      <a:pt x="17" y="2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9" y="1"/>
                      <a:pt x="21" y="2"/>
                      <a:pt x="23" y="3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7" y="19"/>
                      <a:pt x="46" y="16"/>
                      <a:pt x="45" y="14"/>
                    </a:cubicBezTo>
                    <a:cubicBezTo>
                      <a:pt x="44" y="13"/>
                      <a:pt x="42" y="13"/>
                      <a:pt x="43" y="12"/>
                    </a:cubicBezTo>
                    <a:cubicBezTo>
                      <a:pt x="43" y="12"/>
                      <a:pt x="43" y="11"/>
                      <a:pt x="44" y="12"/>
                    </a:cubicBezTo>
                    <a:cubicBezTo>
                      <a:pt x="45" y="13"/>
                      <a:pt x="48" y="14"/>
                      <a:pt x="50" y="15"/>
                    </a:cubicBezTo>
                    <a:cubicBezTo>
                      <a:pt x="52" y="16"/>
                      <a:pt x="54" y="17"/>
                      <a:pt x="56" y="17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6" y="19"/>
                      <a:pt x="55" y="18"/>
                      <a:pt x="53" y="18"/>
                    </a:cubicBezTo>
                    <a:cubicBezTo>
                      <a:pt x="51" y="18"/>
                      <a:pt x="49" y="19"/>
                      <a:pt x="47" y="2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3" y="54"/>
                      <a:pt x="33" y="54"/>
                    </a:cubicBezTo>
                    <a:cubicBezTo>
                      <a:pt x="32" y="54"/>
                      <a:pt x="32" y="53"/>
                      <a:pt x="32" y="52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lnTo>
                      <a:pt x="11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Freeform 28"/>
              <p:cNvSpPr/>
              <p:nvPr/>
            </p:nvSpPr>
            <p:spPr bwMode="auto">
              <a:xfrm>
                <a:off x="-1665288" y="2246313"/>
                <a:ext cx="147637" cy="169863"/>
              </a:xfrm>
              <a:custGeom>
                <a:gdLst>
                  <a:gd fmla="*/ 25 w 39" name="T0"/>
                  <a:gd fmla="*/ 7 h 45" name="T1"/>
                  <a:gd fmla="*/ 23 w 39" name="T2"/>
                  <a:gd fmla="*/ 1 h 45" name="T3"/>
                  <a:gd fmla="*/ 25 w 39" name="T4"/>
                  <a:gd fmla="*/ 1 h 45" name="T5"/>
                  <a:gd fmla="*/ 31 w 39" name="T6"/>
                  <a:gd fmla="*/ 6 h 45" name="T7"/>
                  <a:gd fmla="*/ 38 w 39" name="T8"/>
                  <a:gd fmla="*/ 11 h 45" name="T9"/>
                  <a:gd fmla="*/ 39 w 39" name="T10"/>
                  <a:gd fmla="*/ 12 h 45" name="T11"/>
                  <a:gd fmla="*/ 32 w 39" name="T12"/>
                  <a:gd fmla="*/ 13 h 45" name="T13"/>
                  <a:gd fmla="*/ 14 w 39" name="T14"/>
                  <a:gd fmla="*/ 38 h 45" name="T15"/>
                  <a:gd fmla="*/ 16 w 39" name="T16"/>
                  <a:gd fmla="*/ 45 h 45" name="T17"/>
                  <a:gd fmla="*/ 14 w 39" name="T18"/>
                  <a:gd fmla="*/ 45 h 45" name="T19"/>
                  <a:gd fmla="*/ 7 w 39" name="T20"/>
                  <a:gd fmla="*/ 40 h 45" name="T21"/>
                  <a:gd fmla="*/ 0 w 39" name="T22"/>
                  <a:gd fmla="*/ 35 h 45" name="T23"/>
                  <a:gd fmla="*/ 0 w 39" name="T24"/>
                  <a:gd fmla="*/ 33 h 45" name="T25"/>
                  <a:gd fmla="*/ 7 w 39" name="T26"/>
                  <a:gd fmla="*/ 33 h 45" name="T27"/>
                  <a:gd fmla="*/ 25 w 39" name="T28"/>
                  <a:gd fmla="*/ 7 h 4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5" w="39">
                    <a:moveTo>
                      <a:pt x="25" y="7"/>
                    </a:moveTo>
                    <a:cubicBezTo>
                      <a:pt x="28" y="3"/>
                      <a:pt x="22" y="2"/>
                      <a:pt x="23" y="1"/>
                    </a:cubicBezTo>
                    <a:cubicBezTo>
                      <a:pt x="23" y="0"/>
                      <a:pt x="24" y="0"/>
                      <a:pt x="25" y="1"/>
                    </a:cubicBezTo>
                    <a:cubicBezTo>
                      <a:pt x="27" y="3"/>
                      <a:pt x="29" y="5"/>
                      <a:pt x="31" y="6"/>
                    </a:cubicBezTo>
                    <a:cubicBezTo>
                      <a:pt x="33" y="7"/>
                      <a:pt x="36" y="9"/>
                      <a:pt x="38" y="11"/>
                    </a:cubicBezTo>
                    <a:cubicBezTo>
                      <a:pt x="39" y="11"/>
                      <a:pt x="39" y="12"/>
                      <a:pt x="39" y="12"/>
                    </a:cubicBezTo>
                    <a:cubicBezTo>
                      <a:pt x="38" y="14"/>
                      <a:pt x="35" y="9"/>
                      <a:pt x="32" y="13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1" y="42"/>
                      <a:pt x="17" y="43"/>
                      <a:pt x="16" y="45"/>
                    </a:cubicBezTo>
                    <a:cubicBezTo>
                      <a:pt x="15" y="45"/>
                      <a:pt x="15" y="45"/>
                      <a:pt x="14" y="45"/>
                    </a:cubicBezTo>
                    <a:cubicBezTo>
                      <a:pt x="12" y="43"/>
                      <a:pt x="9" y="41"/>
                      <a:pt x="7" y="40"/>
                    </a:cubicBezTo>
                    <a:cubicBezTo>
                      <a:pt x="5" y="38"/>
                      <a:pt x="3" y="37"/>
                      <a:pt x="0" y="35"/>
                    </a:cubicBezTo>
                    <a:cubicBezTo>
                      <a:pt x="0" y="34"/>
                      <a:pt x="0" y="34"/>
                      <a:pt x="0" y="33"/>
                    </a:cubicBezTo>
                    <a:cubicBezTo>
                      <a:pt x="1" y="32"/>
                      <a:pt x="4" y="37"/>
                      <a:pt x="7" y="33"/>
                    </a:cubicBezTo>
                    <a:lnTo>
                      <a:pt x="2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Freeform 29"/>
              <p:cNvSpPr/>
              <p:nvPr/>
            </p:nvSpPr>
            <p:spPr bwMode="auto">
              <a:xfrm>
                <a:off x="-1544638" y="2314575"/>
                <a:ext cx="173037" cy="169863"/>
              </a:xfrm>
              <a:custGeom>
                <a:gdLst>
                  <a:gd fmla="*/ 31 w 46" name="T0"/>
                  <a:gd fmla="*/ 31 h 45" name="T1"/>
                  <a:gd fmla="*/ 35 w 46" name="T2"/>
                  <a:gd fmla="*/ 29 h 45" name="T3"/>
                  <a:gd fmla="*/ 36 w 46" name="T4"/>
                  <a:gd fmla="*/ 21 h 45" name="T5"/>
                  <a:gd fmla="*/ 37 w 46" name="T6"/>
                  <a:gd fmla="*/ 21 h 45" name="T7"/>
                  <a:gd fmla="*/ 41 w 46" name="T8"/>
                  <a:gd fmla="*/ 26 h 45" name="T9"/>
                  <a:gd fmla="*/ 45 w 46" name="T10"/>
                  <a:gd fmla="*/ 30 h 45" name="T11"/>
                  <a:gd fmla="*/ 46 w 46" name="T12"/>
                  <a:gd fmla="*/ 32 h 45" name="T13"/>
                  <a:gd fmla="*/ 35 w 46" name="T14"/>
                  <a:gd fmla="*/ 32 h 45" name="T15"/>
                  <a:gd fmla="*/ 2 w 46" name="T16"/>
                  <a:gd fmla="*/ 44 h 45" name="T17"/>
                  <a:gd fmla="*/ 0 w 46" name="T18"/>
                  <a:gd fmla="*/ 45 h 45" name="T19"/>
                  <a:gd fmla="*/ 1 w 46" name="T20"/>
                  <a:gd fmla="*/ 43 h 45" name="T21"/>
                  <a:gd fmla="*/ 16 w 46" name="T22"/>
                  <a:gd fmla="*/ 8 h 45" name="T23"/>
                  <a:gd fmla="*/ 16 w 46" name="T24"/>
                  <a:gd fmla="*/ 0 h 45" name="T25"/>
                  <a:gd fmla="*/ 17 w 46" name="T26"/>
                  <a:gd fmla="*/ 1 h 45" name="T27"/>
                  <a:gd fmla="*/ 23 w 46" name="T28"/>
                  <a:gd fmla="*/ 7 h 45" name="T29"/>
                  <a:gd fmla="*/ 29 w 46" name="T30"/>
                  <a:gd fmla="*/ 13 h 45" name="T31"/>
                  <a:gd fmla="*/ 29 w 46" name="T32"/>
                  <a:gd fmla="*/ 14 h 45" name="T33"/>
                  <a:gd fmla="*/ 24 w 46" name="T34"/>
                  <a:gd fmla="*/ 13 h 45" name="T35"/>
                  <a:gd fmla="*/ 23 w 46" name="T36"/>
                  <a:gd fmla="*/ 15 h 45" name="T37"/>
                  <a:gd fmla="*/ 12 w 46" name="T38"/>
                  <a:gd fmla="*/ 39 h 45" name="T39"/>
                  <a:gd fmla="*/ 31 w 46" name="T40"/>
                  <a:gd fmla="*/ 31 h 4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5" w="46">
                    <a:moveTo>
                      <a:pt x="31" y="31"/>
                    </a:moveTo>
                    <a:cubicBezTo>
                      <a:pt x="33" y="31"/>
                      <a:pt x="34" y="30"/>
                      <a:pt x="35" y="29"/>
                    </a:cubicBezTo>
                    <a:cubicBezTo>
                      <a:pt x="39" y="25"/>
                      <a:pt x="35" y="22"/>
                      <a:pt x="36" y="21"/>
                    </a:cubicBezTo>
                    <a:cubicBezTo>
                      <a:pt x="36" y="21"/>
                      <a:pt x="36" y="21"/>
                      <a:pt x="37" y="21"/>
                    </a:cubicBezTo>
                    <a:cubicBezTo>
                      <a:pt x="38" y="23"/>
                      <a:pt x="40" y="25"/>
                      <a:pt x="41" y="26"/>
                    </a:cubicBezTo>
                    <a:cubicBezTo>
                      <a:pt x="42" y="27"/>
                      <a:pt x="44" y="29"/>
                      <a:pt x="45" y="30"/>
                    </a:cubicBezTo>
                    <a:cubicBezTo>
                      <a:pt x="46" y="31"/>
                      <a:pt x="46" y="32"/>
                      <a:pt x="46" y="32"/>
                    </a:cubicBezTo>
                    <a:cubicBezTo>
                      <a:pt x="45" y="34"/>
                      <a:pt x="43" y="28"/>
                      <a:pt x="35" y="3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4"/>
                      <a:pt x="0" y="44"/>
                      <a:pt x="1" y="43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9" y="3"/>
                      <a:pt x="15" y="1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9" y="3"/>
                      <a:pt x="21" y="5"/>
                      <a:pt x="23" y="7"/>
                    </a:cubicBezTo>
                    <a:cubicBezTo>
                      <a:pt x="25" y="9"/>
                      <a:pt x="27" y="11"/>
                      <a:pt x="29" y="13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8" y="15"/>
                      <a:pt x="27" y="11"/>
                      <a:pt x="24" y="13"/>
                    </a:cubicBezTo>
                    <a:cubicBezTo>
                      <a:pt x="24" y="14"/>
                      <a:pt x="23" y="15"/>
                      <a:pt x="23" y="15"/>
                    </a:cubicBezTo>
                    <a:cubicBezTo>
                      <a:pt x="12" y="39"/>
                      <a:pt x="12" y="39"/>
                      <a:pt x="12" y="39"/>
                    </a:cubicBez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6" name="Freeform 30"/>
              <p:cNvSpPr/>
              <p:nvPr/>
            </p:nvSpPr>
            <p:spPr bwMode="auto">
              <a:xfrm>
                <a:off x="-1487488" y="2457450"/>
                <a:ext cx="195262" cy="192088"/>
              </a:xfrm>
              <a:custGeom>
                <a:gdLst>
                  <a:gd fmla="*/ 34 w 52" name="T0"/>
                  <a:gd fmla="*/ 7 h 51" name="T1"/>
                  <a:gd fmla="*/ 35 w 52" name="T2"/>
                  <a:gd fmla="*/ 0 h 51" name="T3"/>
                  <a:gd fmla="*/ 36 w 52" name="T4"/>
                  <a:gd fmla="*/ 1 h 51" name="T5"/>
                  <a:gd fmla="*/ 41 w 52" name="T6"/>
                  <a:gd fmla="*/ 8 h 51" name="T7"/>
                  <a:gd fmla="*/ 52 w 52" name="T8"/>
                  <a:gd fmla="*/ 27 h 51" name="T9"/>
                  <a:gd fmla="*/ 43 w 52" name="T10"/>
                  <a:gd fmla="*/ 36 h 51" name="T11"/>
                  <a:gd fmla="*/ 42 w 52" name="T12"/>
                  <a:gd fmla="*/ 37 h 51" name="T13"/>
                  <a:gd fmla="*/ 42 w 52" name="T14"/>
                  <a:gd fmla="*/ 36 h 51" name="T15"/>
                  <a:gd fmla="*/ 44 w 52" name="T16"/>
                  <a:gd fmla="*/ 31 h 51" name="T17"/>
                  <a:gd fmla="*/ 43 w 52" name="T18"/>
                  <a:gd fmla="*/ 16 h 51" name="T19"/>
                  <a:gd fmla="*/ 42 w 52" name="T20"/>
                  <a:gd fmla="*/ 13 h 51" name="T21"/>
                  <a:gd fmla="*/ 27 w 52" name="T22"/>
                  <a:gd fmla="*/ 22 h 51" name="T23"/>
                  <a:gd fmla="*/ 27 w 52" name="T24"/>
                  <a:gd fmla="*/ 23 h 51" name="T25"/>
                  <a:gd fmla="*/ 38 w 52" name="T26"/>
                  <a:gd fmla="*/ 26 h 51" name="T27"/>
                  <a:gd fmla="*/ 40 w 52" name="T28"/>
                  <a:gd fmla="*/ 26 h 51" name="T29"/>
                  <a:gd fmla="*/ 39 w 52" name="T30"/>
                  <a:gd fmla="*/ 27 h 51" name="T31"/>
                  <a:gd fmla="*/ 23 w 52" name="T32"/>
                  <a:gd fmla="*/ 36 h 51" name="T33"/>
                  <a:gd fmla="*/ 22 w 52" name="T34"/>
                  <a:gd fmla="*/ 36 h 51" name="T35"/>
                  <a:gd fmla="*/ 23 w 52" name="T36"/>
                  <a:gd fmla="*/ 35 h 51" name="T37"/>
                  <a:gd fmla="*/ 26 w 52" name="T38"/>
                  <a:gd fmla="*/ 24 h 51" name="T39"/>
                  <a:gd fmla="*/ 25 w 52" name="T40"/>
                  <a:gd fmla="*/ 22 h 51" name="T41"/>
                  <a:gd fmla="*/ 12 w 52" name="T42"/>
                  <a:gd fmla="*/ 30 h 51" name="T43"/>
                  <a:gd fmla="*/ 11 w 52" name="T44"/>
                  <a:gd fmla="*/ 37 h 51" name="T45"/>
                  <a:gd fmla="*/ 31 w 52" name="T46"/>
                  <a:gd fmla="*/ 44 h 51" name="T47"/>
                  <a:gd fmla="*/ 32 w 52" name="T48"/>
                  <a:gd fmla="*/ 44 h 51" name="T49"/>
                  <a:gd fmla="*/ 32 w 52" name="T50"/>
                  <a:gd fmla="*/ 45 h 51" name="T51"/>
                  <a:gd fmla="*/ 31 w 52" name="T52"/>
                  <a:gd fmla="*/ 46 h 51" name="T53"/>
                  <a:gd fmla="*/ 18 w 52" name="T54"/>
                  <a:gd fmla="*/ 51 h 51" name="T55"/>
                  <a:gd fmla="*/ 5 w 52" name="T56"/>
                  <a:gd fmla="*/ 29 h 51" name="T57"/>
                  <a:gd fmla="*/ 1 w 52" name="T58"/>
                  <a:gd fmla="*/ 22 h 51" name="T59"/>
                  <a:gd fmla="*/ 1 w 52" name="T60"/>
                  <a:gd fmla="*/ 21 h 51" name="T61"/>
                  <a:gd fmla="*/ 7 w 52" name="T62"/>
                  <a:gd fmla="*/ 23 h 51" name="T63"/>
                  <a:gd fmla="*/ 34 w 52" name="T64"/>
                  <a:gd fmla="*/ 7 h 51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51" w="52">
                    <a:moveTo>
                      <a:pt x="34" y="7"/>
                    </a:moveTo>
                    <a:cubicBezTo>
                      <a:pt x="38" y="4"/>
                      <a:pt x="34" y="1"/>
                      <a:pt x="35" y="0"/>
                    </a:cubicBezTo>
                    <a:cubicBezTo>
                      <a:pt x="35" y="0"/>
                      <a:pt x="36" y="0"/>
                      <a:pt x="36" y="1"/>
                    </a:cubicBezTo>
                    <a:cubicBezTo>
                      <a:pt x="38" y="4"/>
                      <a:pt x="39" y="6"/>
                      <a:pt x="41" y="8"/>
                    </a:cubicBezTo>
                    <a:cubicBezTo>
                      <a:pt x="44" y="15"/>
                      <a:pt x="48" y="21"/>
                      <a:pt x="52" y="27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2" y="37"/>
                      <a:pt x="42" y="37"/>
                    </a:cubicBezTo>
                    <a:cubicBezTo>
                      <a:pt x="42" y="37"/>
                      <a:pt x="42" y="37"/>
                      <a:pt x="42" y="36"/>
                    </a:cubicBezTo>
                    <a:cubicBezTo>
                      <a:pt x="41" y="36"/>
                      <a:pt x="42" y="35"/>
                      <a:pt x="44" y="31"/>
                    </a:cubicBezTo>
                    <a:cubicBezTo>
                      <a:pt x="47" y="26"/>
                      <a:pt x="47" y="22"/>
                      <a:pt x="43" y="16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0" y="27"/>
                      <a:pt x="34" y="28"/>
                      <a:pt x="38" y="26"/>
                    </a:cubicBezTo>
                    <a:cubicBezTo>
                      <a:pt x="39" y="25"/>
                      <a:pt x="39" y="25"/>
                      <a:pt x="40" y="26"/>
                    </a:cubicBezTo>
                    <a:cubicBezTo>
                      <a:pt x="40" y="26"/>
                      <a:pt x="40" y="26"/>
                      <a:pt x="39" y="2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2" y="36"/>
                      <a:pt x="22" y="36"/>
                    </a:cubicBezTo>
                    <a:cubicBezTo>
                      <a:pt x="22" y="36"/>
                      <a:pt x="22" y="35"/>
                      <a:pt x="23" y="35"/>
                    </a:cubicBezTo>
                    <a:cubicBezTo>
                      <a:pt x="27" y="32"/>
                      <a:pt x="28" y="27"/>
                      <a:pt x="26" y="24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2"/>
                      <a:pt x="9" y="33"/>
                      <a:pt x="11" y="37"/>
                    </a:cubicBezTo>
                    <a:cubicBezTo>
                      <a:pt x="16" y="45"/>
                      <a:pt x="24" y="46"/>
                      <a:pt x="31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1" y="46"/>
                      <a:pt x="31" y="46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3" y="44"/>
                      <a:pt x="9" y="37"/>
                      <a:pt x="5" y="29"/>
                    </a:cubicBezTo>
                    <a:cubicBezTo>
                      <a:pt x="4" y="27"/>
                      <a:pt x="2" y="25"/>
                      <a:pt x="1" y="22"/>
                    </a:cubicBezTo>
                    <a:cubicBezTo>
                      <a:pt x="0" y="21"/>
                      <a:pt x="0" y="21"/>
                      <a:pt x="1" y="21"/>
                    </a:cubicBezTo>
                    <a:cubicBezTo>
                      <a:pt x="2" y="20"/>
                      <a:pt x="3" y="26"/>
                      <a:pt x="7" y="23"/>
                    </a:cubicBezTo>
                    <a:lnTo>
                      <a:pt x="3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Freeform 31"/>
              <p:cNvSpPr>
                <a:spLocks noEditPoints="1"/>
              </p:cNvSpPr>
              <p:nvPr/>
            </p:nvSpPr>
            <p:spPr bwMode="auto">
              <a:xfrm>
                <a:off x="-1404938" y="2635250"/>
                <a:ext cx="180975" cy="200025"/>
              </a:xfrm>
              <a:custGeom>
                <a:gdLst>
                  <a:gd fmla="*/ 21 w 48" name="T0"/>
                  <a:gd fmla="*/ 29 h 53" name="T1"/>
                  <a:gd fmla="*/ 23 w 48" name="T2"/>
                  <a:gd fmla="*/ 20 h 53" name="T3"/>
                  <a:gd fmla="*/ 9 w 48" name="T4"/>
                  <a:gd fmla="*/ 24 h 53" name="T5"/>
                  <a:gd fmla="*/ 6 w 48" name="T6"/>
                  <a:gd fmla="*/ 30 h 53" name="T7"/>
                  <a:gd fmla="*/ 5 w 48" name="T8"/>
                  <a:gd fmla="*/ 30 h 53" name="T9"/>
                  <a:gd fmla="*/ 3 w 48" name="T10"/>
                  <a:gd fmla="*/ 21 h 53" name="T11"/>
                  <a:gd fmla="*/ 0 w 48" name="T12"/>
                  <a:gd fmla="*/ 13 h 53" name="T13"/>
                  <a:gd fmla="*/ 1 w 48" name="T14"/>
                  <a:gd fmla="*/ 12 h 53" name="T15"/>
                  <a:gd fmla="*/ 6 w 48" name="T16"/>
                  <a:gd fmla="*/ 16 h 53" name="T17"/>
                  <a:gd fmla="*/ 36 w 48" name="T18"/>
                  <a:gd fmla="*/ 7 h 53" name="T19"/>
                  <a:gd fmla="*/ 39 w 48" name="T20"/>
                  <a:gd fmla="*/ 1 h 53" name="T21"/>
                  <a:gd fmla="*/ 40 w 48" name="T22"/>
                  <a:gd fmla="*/ 1 h 53" name="T23"/>
                  <a:gd fmla="*/ 42 w 48" name="T24"/>
                  <a:gd fmla="*/ 10 h 53" name="T25"/>
                  <a:gd fmla="*/ 45 w 48" name="T26"/>
                  <a:gd fmla="*/ 19 h 53" name="T27"/>
                  <a:gd fmla="*/ 39 w 48" name="T28"/>
                  <a:gd fmla="*/ 37 h 53" name="T29"/>
                  <a:gd fmla="*/ 25 w 48" name="T30"/>
                  <a:gd fmla="*/ 25 h 53" name="T31"/>
                  <a:gd fmla="*/ 24 w 48" name="T32"/>
                  <a:gd fmla="*/ 25 h 53" name="T33"/>
                  <a:gd fmla="*/ 22 w 48" name="T34"/>
                  <a:gd fmla="*/ 39 h 53" name="T35"/>
                  <a:gd fmla="*/ 15 w 48" name="T36"/>
                  <a:gd fmla="*/ 46 h 53" name="T37"/>
                  <a:gd fmla="*/ 13 w 48" name="T38"/>
                  <a:gd fmla="*/ 53 h 53" name="T39"/>
                  <a:gd fmla="*/ 12 w 48" name="T40"/>
                  <a:gd fmla="*/ 53 h 53" name="T41"/>
                  <a:gd fmla="*/ 10 w 48" name="T42"/>
                  <a:gd fmla="*/ 47 h 53" name="T43"/>
                  <a:gd fmla="*/ 8 w 48" name="T44"/>
                  <a:gd fmla="*/ 40 h 53" name="T45"/>
                  <a:gd fmla="*/ 21 w 48" name="T46"/>
                  <a:gd fmla="*/ 29 h 53" name="T47"/>
                  <a:gd fmla="*/ 24 w 48" name="T48"/>
                  <a:gd fmla="*/ 20 h 53" name="T49"/>
                  <a:gd fmla="*/ 24 w 48" name="T50"/>
                  <a:gd fmla="*/ 22 h 53" name="T51"/>
                  <a:gd fmla="*/ 37 w 48" name="T52"/>
                  <a:gd fmla="*/ 29 h 53" name="T53"/>
                  <a:gd fmla="*/ 43 w 48" name="T54"/>
                  <a:gd fmla="*/ 18 h 53" name="T55"/>
                  <a:gd fmla="*/ 42 w 48" name="T56"/>
                  <a:gd fmla="*/ 14 h 53" name="T57"/>
                  <a:gd fmla="*/ 24 w 48" name="T58"/>
                  <a:gd fmla="*/ 20 h 53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52" w="48">
                    <a:moveTo>
                      <a:pt x="21" y="29"/>
                    </a:moveTo>
                    <a:cubicBezTo>
                      <a:pt x="23" y="27"/>
                      <a:pt x="24" y="24"/>
                      <a:pt x="23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4" y="26"/>
                      <a:pt x="8" y="30"/>
                      <a:pt x="6" y="30"/>
                    </a:cubicBezTo>
                    <a:cubicBezTo>
                      <a:pt x="6" y="31"/>
                      <a:pt x="5" y="30"/>
                      <a:pt x="5" y="30"/>
                    </a:cubicBezTo>
                    <a:cubicBezTo>
                      <a:pt x="4" y="27"/>
                      <a:pt x="3" y="24"/>
                      <a:pt x="3" y="21"/>
                    </a:cubicBezTo>
                    <a:cubicBezTo>
                      <a:pt x="2" y="19"/>
                      <a:pt x="1" y="16"/>
                      <a:pt x="0" y="13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2" y="11"/>
                      <a:pt x="1" y="17"/>
                      <a:pt x="6" y="16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41" y="5"/>
                      <a:pt x="37" y="1"/>
                      <a:pt x="39" y="1"/>
                    </a:cubicBezTo>
                    <a:cubicBezTo>
                      <a:pt x="39" y="0"/>
                      <a:pt x="40" y="1"/>
                      <a:pt x="40" y="1"/>
                    </a:cubicBezTo>
                    <a:cubicBezTo>
                      <a:pt x="41" y="4"/>
                      <a:pt x="42" y="7"/>
                      <a:pt x="42" y="10"/>
                    </a:cubicBezTo>
                    <a:cubicBezTo>
                      <a:pt x="43" y="13"/>
                      <a:pt x="44" y="15"/>
                      <a:pt x="45" y="19"/>
                    </a:cubicBezTo>
                    <a:cubicBezTo>
                      <a:pt x="48" y="29"/>
                      <a:pt x="45" y="36"/>
                      <a:pt x="39" y="37"/>
                    </a:cubicBezTo>
                    <a:cubicBezTo>
                      <a:pt x="34" y="39"/>
                      <a:pt x="29" y="37"/>
                      <a:pt x="25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32"/>
                      <a:pt x="26" y="35"/>
                      <a:pt x="22" y="39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1" y="50"/>
                      <a:pt x="14" y="53"/>
                      <a:pt x="13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1" y="51"/>
                      <a:pt x="11" y="49"/>
                      <a:pt x="10" y="47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21" y="29"/>
                    </a:lnTo>
                    <a:close/>
                    <a:moveTo>
                      <a:pt x="24" y="20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6" y="29"/>
                      <a:pt x="30" y="31"/>
                      <a:pt x="37" y="29"/>
                    </a:cubicBezTo>
                    <a:cubicBezTo>
                      <a:pt x="43" y="27"/>
                      <a:pt x="45" y="23"/>
                      <a:pt x="43" y="18"/>
                    </a:cubicBezTo>
                    <a:cubicBezTo>
                      <a:pt x="42" y="14"/>
                      <a:pt x="42" y="14"/>
                      <a:pt x="42" y="14"/>
                    </a:cubicBezTo>
                    <a:lnTo>
                      <a:pt x="2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8" name="Freeform 32"/>
              <p:cNvSpPr/>
              <p:nvPr/>
            </p:nvSpPr>
            <p:spPr bwMode="auto">
              <a:xfrm>
                <a:off x="-1363663" y="2846388"/>
                <a:ext cx="166687" cy="120650"/>
              </a:xfrm>
              <a:custGeom>
                <a:gdLst>
                  <a:gd fmla="*/ 18 w 44" name="T0"/>
                  <a:gd fmla="*/ 0 h 32" name="T1"/>
                  <a:gd fmla="*/ 19 w 44" name="T2"/>
                  <a:gd fmla="*/ 1 h 32" name="T3"/>
                  <a:gd fmla="*/ 17 w 44" name="T4"/>
                  <a:gd fmla="*/ 2 h 32" name="T5"/>
                  <a:gd fmla="*/ 2 w 44" name="T6"/>
                  <a:gd fmla="*/ 16 h 32" name="T7"/>
                  <a:gd fmla="*/ 10 w 44" name="T8"/>
                  <a:gd fmla="*/ 26 h 32" name="T9"/>
                  <a:gd fmla="*/ 30 w 44" name="T10"/>
                  <a:gd fmla="*/ 0 h 32" name="T11"/>
                  <a:gd fmla="*/ 44 w 44" name="T12"/>
                  <a:gd fmla="*/ 13 h 32" name="T13"/>
                  <a:gd fmla="*/ 42 w 44" name="T14"/>
                  <a:gd fmla="*/ 24 h 32" name="T15"/>
                  <a:gd fmla="*/ 44 w 44" name="T16"/>
                  <a:gd fmla="*/ 26 h 32" name="T17"/>
                  <a:gd fmla="*/ 42 w 44" name="T18"/>
                  <a:gd fmla="*/ 27 h 32" name="T19"/>
                  <a:gd fmla="*/ 31 w 44" name="T20"/>
                  <a:gd fmla="*/ 28 h 32" name="T21"/>
                  <a:gd fmla="*/ 29 w 44" name="T22"/>
                  <a:gd fmla="*/ 29 h 32" name="T23"/>
                  <a:gd fmla="*/ 28 w 44" name="T24"/>
                  <a:gd fmla="*/ 28 h 32" name="T25"/>
                  <a:gd fmla="*/ 32 w 44" name="T26"/>
                  <a:gd fmla="*/ 26 h 32" name="T27"/>
                  <a:gd fmla="*/ 42 w 44" name="T28"/>
                  <a:gd fmla="*/ 13 h 32" name="T29"/>
                  <a:gd fmla="*/ 35 w 44" name="T30"/>
                  <a:gd fmla="*/ 6 h 32" name="T31"/>
                  <a:gd fmla="*/ 16 w 44" name="T32"/>
                  <a:gd fmla="*/ 31 h 32" name="T33"/>
                  <a:gd fmla="*/ 0 w 44" name="T34"/>
                  <a:gd fmla="*/ 16 h 32" name="T35"/>
                  <a:gd fmla="*/ 3 w 44" name="T36"/>
                  <a:gd fmla="*/ 5 h 32" name="T37"/>
                  <a:gd fmla="*/ 0 w 44" name="T38"/>
                  <a:gd fmla="*/ 2 h 32" name="T39"/>
                  <a:gd fmla="*/ 1 w 44" name="T40"/>
                  <a:gd fmla="*/ 1 h 32" name="T41"/>
                  <a:gd fmla="*/ 18 w 44" name="T42"/>
                  <a:gd fmla="*/ 0 h 32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32" w="44">
                    <a:moveTo>
                      <a:pt x="18" y="0"/>
                    </a:moveTo>
                    <a:cubicBezTo>
                      <a:pt x="19" y="0"/>
                      <a:pt x="19" y="1"/>
                      <a:pt x="19" y="1"/>
                    </a:cubicBezTo>
                    <a:cubicBezTo>
                      <a:pt x="19" y="2"/>
                      <a:pt x="18" y="2"/>
                      <a:pt x="17" y="2"/>
                    </a:cubicBezTo>
                    <a:cubicBezTo>
                      <a:pt x="9" y="4"/>
                      <a:pt x="1" y="7"/>
                      <a:pt x="2" y="16"/>
                    </a:cubicBezTo>
                    <a:cubicBezTo>
                      <a:pt x="2" y="22"/>
                      <a:pt x="6" y="26"/>
                      <a:pt x="10" y="26"/>
                    </a:cubicBezTo>
                    <a:cubicBezTo>
                      <a:pt x="23" y="25"/>
                      <a:pt x="15" y="1"/>
                      <a:pt x="30" y="0"/>
                    </a:cubicBezTo>
                    <a:cubicBezTo>
                      <a:pt x="38" y="0"/>
                      <a:pt x="43" y="6"/>
                      <a:pt x="44" y="13"/>
                    </a:cubicBezTo>
                    <a:cubicBezTo>
                      <a:pt x="44" y="19"/>
                      <a:pt x="42" y="22"/>
                      <a:pt x="42" y="24"/>
                    </a:cubicBezTo>
                    <a:cubicBezTo>
                      <a:pt x="42" y="26"/>
                      <a:pt x="43" y="25"/>
                      <a:pt x="44" y="26"/>
                    </a:cubicBezTo>
                    <a:cubicBezTo>
                      <a:pt x="44" y="26"/>
                      <a:pt x="43" y="27"/>
                      <a:pt x="42" y="27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29"/>
                      <a:pt x="29" y="29"/>
                      <a:pt x="29" y="29"/>
                    </a:cubicBezTo>
                    <a:cubicBezTo>
                      <a:pt x="29" y="29"/>
                      <a:pt x="28" y="29"/>
                      <a:pt x="28" y="28"/>
                    </a:cubicBezTo>
                    <a:cubicBezTo>
                      <a:pt x="28" y="28"/>
                      <a:pt x="30" y="28"/>
                      <a:pt x="32" y="26"/>
                    </a:cubicBezTo>
                    <a:cubicBezTo>
                      <a:pt x="39" y="23"/>
                      <a:pt x="43" y="20"/>
                      <a:pt x="42" y="13"/>
                    </a:cubicBezTo>
                    <a:cubicBezTo>
                      <a:pt x="42" y="9"/>
                      <a:pt x="40" y="6"/>
                      <a:pt x="35" y="6"/>
                    </a:cubicBezTo>
                    <a:cubicBezTo>
                      <a:pt x="25" y="6"/>
                      <a:pt x="32" y="31"/>
                      <a:pt x="16" y="31"/>
                    </a:cubicBezTo>
                    <a:cubicBezTo>
                      <a:pt x="7" y="32"/>
                      <a:pt x="1" y="25"/>
                      <a:pt x="0" y="16"/>
                    </a:cubicBezTo>
                    <a:cubicBezTo>
                      <a:pt x="0" y="10"/>
                      <a:pt x="3" y="7"/>
                      <a:pt x="3" y="5"/>
                    </a:cubicBezTo>
                    <a:cubicBezTo>
                      <a:pt x="3" y="2"/>
                      <a:pt x="1" y="3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9" name="Freeform 33"/>
              <p:cNvSpPr/>
              <p:nvPr/>
            </p:nvSpPr>
            <p:spPr bwMode="auto">
              <a:xfrm>
                <a:off x="-1366838" y="2992438"/>
                <a:ext cx="161925" cy="95250"/>
              </a:xfrm>
              <a:custGeom>
                <a:gdLst>
                  <a:gd fmla="*/ 38 w 43" name="T0"/>
                  <a:gd fmla="*/ 10 h 25" name="T1"/>
                  <a:gd fmla="*/ 43 w 43" name="T2"/>
                  <a:gd fmla="*/ 6 h 25" name="T3"/>
                  <a:gd fmla="*/ 43 w 43" name="T4"/>
                  <a:gd fmla="*/ 7 h 25" name="T5"/>
                  <a:gd fmla="*/ 42 w 43" name="T6"/>
                  <a:gd fmla="*/ 15 h 25" name="T7"/>
                  <a:gd fmla="*/ 41 w 43" name="T8"/>
                  <a:gd fmla="*/ 24 h 25" name="T9"/>
                  <a:gd fmla="*/ 40 w 43" name="T10"/>
                  <a:gd fmla="*/ 25 h 25" name="T11"/>
                  <a:gd fmla="*/ 37 w 43" name="T12"/>
                  <a:gd fmla="*/ 19 h 25" name="T13"/>
                  <a:gd fmla="*/ 5 w 43" name="T14"/>
                  <a:gd fmla="*/ 15 h 25" name="T15"/>
                  <a:gd fmla="*/ 0 w 43" name="T16"/>
                  <a:gd fmla="*/ 19 h 25" name="T17"/>
                  <a:gd fmla="*/ 0 w 43" name="T18"/>
                  <a:gd fmla="*/ 18 h 25" name="T19"/>
                  <a:gd fmla="*/ 1 w 43" name="T20"/>
                  <a:gd fmla="*/ 10 h 25" name="T21"/>
                  <a:gd fmla="*/ 2 w 43" name="T22"/>
                  <a:gd fmla="*/ 1 h 25" name="T23"/>
                  <a:gd fmla="*/ 3 w 43" name="T24"/>
                  <a:gd fmla="*/ 0 h 25" name="T25"/>
                  <a:gd fmla="*/ 6 w 43" name="T26"/>
                  <a:gd fmla="*/ 6 h 25" name="T27"/>
                  <a:gd fmla="*/ 38 w 43" name="T28"/>
                  <a:gd fmla="*/ 10 h 2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5" w="43">
                    <a:moveTo>
                      <a:pt x="38" y="10"/>
                    </a:moveTo>
                    <a:cubicBezTo>
                      <a:pt x="43" y="11"/>
                      <a:pt x="41" y="5"/>
                      <a:pt x="43" y="6"/>
                    </a:cubicBezTo>
                    <a:cubicBezTo>
                      <a:pt x="43" y="6"/>
                      <a:pt x="43" y="6"/>
                      <a:pt x="43" y="7"/>
                    </a:cubicBezTo>
                    <a:cubicBezTo>
                      <a:pt x="43" y="10"/>
                      <a:pt x="42" y="13"/>
                      <a:pt x="42" y="15"/>
                    </a:cubicBezTo>
                    <a:cubicBezTo>
                      <a:pt x="42" y="18"/>
                      <a:pt x="41" y="21"/>
                      <a:pt x="41" y="24"/>
                    </a:cubicBezTo>
                    <a:cubicBezTo>
                      <a:pt x="41" y="25"/>
                      <a:pt x="41" y="25"/>
                      <a:pt x="40" y="25"/>
                    </a:cubicBezTo>
                    <a:cubicBezTo>
                      <a:pt x="38" y="25"/>
                      <a:pt x="41" y="20"/>
                      <a:pt x="37" y="19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0" y="14"/>
                      <a:pt x="2" y="20"/>
                      <a:pt x="0" y="19"/>
                    </a:cubicBezTo>
                    <a:cubicBezTo>
                      <a:pt x="0" y="19"/>
                      <a:pt x="0" y="19"/>
                      <a:pt x="0" y="18"/>
                    </a:cubicBezTo>
                    <a:cubicBezTo>
                      <a:pt x="0" y="15"/>
                      <a:pt x="1" y="12"/>
                      <a:pt x="1" y="10"/>
                    </a:cubicBezTo>
                    <a:cubicBezTo>
                      <a:pt x="1" y="7"/>
                      <a:pt x="2" y="4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0"/>
                      <a:pt x="2" y="5"/>
                      <a:pt x="6" y="6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0" name="Freeform 34"/>
              <p:cNvSpPr/>
              <p:nvPr/>
            </p:nvSpPr>
            <p:spPr bwMode="auto">
              <a:xfrm>
                <a:off x="-1404938" y="3117850"/>
                <a:ext cx="184150" cy="147638"/>
              </a:xfrm>
              <a:custGeom>
                <a:gdLst>
                  <a:gd fmla="*/ 43 w 49" name="T0"/>
                  <a:gd fmla="*/ 18 h 39" name="T1"/>
                  <a:gd fmla="*/ 35 w 49" name="T2"/>
                  <a:gd fmla="*/ 1 h 39" name="T3"/>
                  <a:gd fmla="*/ 36 w 49" name="T4"/>
                  <a:gd fmla="*/ 0 h 39" name="T5"/>
                  <a:gd fmla="*/ 38 w 49" name="T6"/>
                  <a:gd fmla="*/ 1 h 39" name="T7"/>
                  <a:gd fmla="*/ 48 w 49" name="T8"/>
                  <a:gd fmla="*/ 7 h 39" name="T9"/>
                  <a:gd fmla="*/ 49 w 49" name="T10"/>
                  <a:gd fmla="*/ 8 h 39" name="T11"/>
                  <a:gd fmla="*/ 48 w 49" name="T12"/>
                  <a:gd fmla="*/ 8 h 39" name="T13"/>
                  <a:gd fmla="*/ 47 w 49" name="T14"/>
                  <a:gd fmla="*/ 10 h 39" name="T15"/>
                  <a:gd fmla="*/ 38 w 49" name="T16"/>
                  <a:gd fmla="*/ 36 h 39" name="T17"/>
                  <a:gd fmla="*/ 38 w 49" name="T18"/>
                  <a:gd fmla="*/ 37 h 39" name="T19"/>
                  <a:gd fmla="*/ 38 w 49" name="T20"/>
                  <a:gd fmla="*/ 38 h 39" name="T21"/>
                  <a:gd fmla="*/ 37 w 49" name="T22"/>
                  <a:gd fmla="*/ 38 h 39" name="T23"/>
                  <a:gd fmla="*/ 26 w 49" name="T24"/>
                  <a:gd fmla="*/ 37 h 39" name="T25"/>
                  <a:gd fmla="*/ 24 w 49" name="T26"/>
                  <a:gd fmla="*/ 36 h 39" name="T27"/>
                  <a:gd fmla="*/ 23 w 49" name="T28"/>
                  <a:gd fmla="*/ 36 h 39" name="T29"/>
                  <a:gd fmla="*/ 40 w 49" name="T30"/>
                  <a:gd fmla="*/ 26 h 39" name="T31"/>
                  <a:gd fmla="*/ 8 w 49" name="T32"/>
                  <a:gd fmla="*/ 16 h 39" name="T33"/>
                  <a:gd fmla="*/ 2 w 49" name="T34"/>
                  <a:gd fmla="*/ 19 h 39" name="T35"/>
                  <a:gd fmla="*/ 1 w 49" name="T36"/>
                  <a:gd fmla="*/ 20 h 39" name="T37"/>
                  <a:gd fmla="*/ 0 w 49" name="T38"/>
                  <a:gd fmla="*/ 18 h 39" name="T39"/>
                  <a:gd fmla="*/ 3 w 49" name="T40"/>
                  <a:gd fmla="*/ 9 h 39" name="T41"/>
                  <a:gd fmla="*/ 6 w 49" name="T42"/>
                  <a:gd fmla="*/ 0 h 39" name="T43"/>
                  <a:gd fmla="*/ 7 w 49" name="T44"/>
                  <a:gd fmla="*/ 0 h 39" name="T45"/>
                  <a:gd fmla="*/ 8 w 49" name="T46"/>
                  <a:gd fmla="*/ 1 h 39" name="T47"/>
                  <a:gd fmla="*/ 11 w 49" name="T48"/>
                  <a:gd fmla="*/ 7 h 39" name="T49"/>
                  <a:gd fmla="*/ 43 w 49" name="T50"/>
                  <a:gd fmla="*/ 18 h 39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39" w="49">
                    <a:moveTo>
                      <a:pt x="43" y="18"/>
                    </a:moveTo>
                    <a:cubicBezTo>
                      <a:pt x="43" y="5"/>
                      <a:pt x="35" y="2"/>
                      <a:pt x="35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7" y="1"/>
                      <a:pt x="38" y="1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9" y="7"/>
                      <a:pt x="49" y="7"/>
                      <a:pt x="49" y="8"/>
                    </a:cubicBezTo>
                    <a:cubicBezTo>
                      <a:pt x="49" y="8"/>
                      <a:pt x="48" y="8"/>
                      <a:pt x="48" y="8"/>
                    </a:cubicBezTo>
                    <a:cubicBezTo>
                      <a:pt x="48" y="9"/>
                      <a:pt x="47" y="9"/>
                      <a:pt x="47" y="10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6"/>
                      <a:pt x="38" y="37"/>
                      <a:pt x="38" y="37"/>
                    </a:cubicBezTo>
                    <a:cubicBezTo>
                      <a:pt x="38" y="38"/>
                      <a:pt x="39" y="38"/>
                      <a:pt x="38" y="38"/>
                    </a:cubicBezTo>
                    <a:cubicBezTo>
                      <a:pt x="38" y="38"/>
                      <a:pt x="38" y="39"/>
                      <a:pt x="37" y="38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5" y="37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4"/>
                      <a:pt x="33" y="37"/>
                      <a:pt x="40" y="2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4"/>
                      <a:pt x="3" y="16"/>
                      <a:pt x="2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0" y="19"/>
                      <a:pt x="0" y="19"/>
                      <a:pt x="0" y="18"/>
                    </a:cubicBezTo>
                    <a:cubicBezTo>
                      <a:pt x="1" y="15"/>
                      <a:pt x="3" y="12"/>
                      <a:pt x="3" y="9"/>
                    </a:cubicBezTo>
                    <a:cubicBezTo>
                      <a:pt x="4" y="7"/>
                      <a:pt x="5" y="4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7" y="4"/>
                      <a:pt x="7" y="6"/>
                      <a:pt x="11" y="7"/>
                    </a:cubicBez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35"/>
              <p:cNvSpPr/>
              <p:nvPr/>
            </p:nvSpPr>
            <p:spPr bwMode="auto">
              <a:xfrm>
                <a:off x="-1476375" y="3260725"/>
                <a:ext cx="192087" cy="180975"/>
              </a:xfrm>
              <a:custGeom>
                <a:gdLst>
                  <a:gd fmla="*/ 21 w 51" name="T0"/>
                  <a:gd fmla="*/ 23 h 48" name="T1"/>
                  <a:gd fmla="*/ 25 w 51" name="T2"/>
                  <a:gd fmla="*/ 31 h 48" name="T3"/>
                  <a:gd fmla="*/ 30 w 51" name="T4"/>
                  <a:gd fmla="*/ 37 h 48" name="T5"/>
                  <a:gd fmla="*/ 36 w 51" name="T6"/>
                  <a:gd fmla="*/ 36 h 48" name="T7"/>
                  <a:gd fmla="*/ 36 w 51" name="T8"/>
                  <a:gd fmla="*/ 37 h 48" name="T9"/>
                  <a:gd fmla="*/ 33 w 51" name="T10"/>
                  <a:gd fmla="*/ 42 h 48" name="T11"/>
                  <a:gd fmla="*/ 30 w 51" name="T12"/>
                  <a:gd fmla="*/ 47 h 48" name="T13"/>
                  <a:gd fmla="*/ 29 w 51" name="T14"/>
                  <a:gd fmla="*/ 47 h 48" name="T15"/>
                  <a:gd fmla="*/ 26 w 51" name="T16"/>
                  <a:gd fmla="*/ 35 h 48" name="T17"/>
                  <a:gd fmla="*/ 19 w 51" name="T18"/>
                  <a:gd fmla="*/ 23 h 48" name="T19"/>
                  <a:gd fmla="*/ 7 w 51" name="T20"/>
                  <a:gd fmla="*/ 15 h 48" name="T21"/>
                  <a:gd fmla="*/ 0 w 51" name="T22"/>
                  <a:gd fmla="*/ 17 h 48" name="T23"/>
                  <a:gd fmla="*/ 0 w 51" name="T24"/>
                  <a:gd fmla="*/ 16 h 48" name="T25"/>
                  <a:gd fmla="*/ 5 w 51" name="T26"/>
                  <a:gd fmla="*/ 9 h 48" name="T27"/>
                  <a:gd fmla="*/ 9 w 51" name="T28"/>
                  <a:gd fmla="*/ 1 h 48" name="T29"/>
                  <a:gd fmla="*/ 11 w 51" name="T30"/>
                  <a:gd fmla="*/ 1 h 48" name="T31"/>
                  <a:gd fmla="*/ 11 w 51" name="T32"/>
                  <a:gd fmla="*/ 7 h 48" name="T33"/>
                  <a:gd fmla="*/ 23 w 51" name="T34"/>
                  <a:gd fmla="*/ 15 h 48" name="T35"/>
                  <a:gd fmla="*/ 43 w 51" name="T36"/>
                  <a:gd fmla="*/ 16 h 48" name="T37"/>
                  <a:gd fmla="*/ 50 w 51" name="T38"/>
                  <a:gd fmla="*/ 13 h 48" name="T39"/>
                  <a:gd fmla="*/ 50 w 51" name="T40"/>
                  <a:gd fmla="*/ 14 h 48" name="T41"/>
                  <a:gd fmla="*/ 46 w 51" name="T42"/>
                  <a:gd fmla="*/ 21 h 48" name="T43"/>
                  <a:gd fmla="*/ 41 w 51" name="T44"/>
                  <a:gd fmla="*/ 29 h 48" name="T45"/>
                  <a:gd fmla="*/ 40 w 51" name="T46"/>
                  <a:gd fmla="*/ 30 h 48" name="T47"/>
                  <a:gd fmla="*/ 39 w 51" name="T48"/>
                  <a:gd fmla="*/ 25 h 48" name="T49"/>
                  <a:gd fmla="*/ 36 w 51" name="T50"/>
                  <a:gd fmla="*/ 24 h 48" name="T51"/>
                  <a:gd fmla="*/ 21 w 51" name="T52"/>
                  <a:gd fmla="*/ 23 h 48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48" w="51">
                    <a:moveTo>
                      <a:pt x="21" y="23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4"/>
                      <a:pt x="29" y="36"/>
                      <a:pt x="30" y="37"/>
                    </a:cubicBezTo>
                    <a:cubicBezTo>
                      <a:pt x="34" y="39"/>
                      <a:pt x="35" y="35"/>
                      <a:pt x="36" y="36"/>
                    </a:cubicBezTo>
                    <a:cubicBezTo>
                      <a:pt x="36" y="36"/>
                      <a:pt x="36" y="37"/>
                      <a:pt x="36" y="37"/>
                    </a:cubicBezTo>
                    <a:cubicBezTo>
                      <a:pt x="35" y="39"/>
                      <a:pt x="34" y="40"/>
                      <a:pt x="33" y="42"/>
                    </a:cubicBezTo>
                    <a:cubicBezTo>
                      <a:pt x="32" y="44"/>
                      <a:pt x="31" y="46"/>
                      <a:pt x="30" y="47"/>
                    </a:cubicBezTo>
                    <a:cubicBezTo>
                      <a:pt x="29" y="48"/>
                      <a:pt x="29" y="48"/>
                      <a:pt x="29" y="47"/>
                    </a:cubicBezTo>
                    <a:cubicBezTo>
                      <a:pt x="28" y="47"/>
                      <a:pt x="31" y="45"/>
                      <a:pt x="26" y="3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2"/>
                      <a:pt x="2" y="18"/>
                      <a:pt x="0" y="17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2" y="13"/>
                      <a:pt x="4" y="11"/>
                      <a:pt x="5" y="9"/>
                    </a:cubicBezTo>
                    <a:cubicBezTo>
                      <a:pt x="6" y="6"/>
                      <a:pt x="8" y="4"/>
                      <a:pt x="9" y="1"/>
                    </a:cubicBezTo>
                    <a:cubicBezTo>
                      <a:pt x="10" y="0"/>
                      <a:pt x="10" y="0"/>
                      <a:pt x="11" y="1"/>
                    </a:cubicBezTo>
                    <a:cubicBezTo>
                      <a:pt x="12" y="2"/>
                      <a:pt x="7" y="5"/>
                      <a:pt x="11" y="7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9" y="16"/>
                      <a:pt x="49" y="12"/>
                      <a:pt x="50" y="13"/>
                    </a:cubicBezTo>
                    <a:cubicBezTo>
                      <a:pt x="51" y="13"/>
                      <a:pt x="51" y="14"/>
                      <a:pt x="50" y="14"/>
                    </a:cubicBezTo>
                    <a:cubicBezTo>
                      <a:pt x="49" y="17"/>
                      <a:pt x="47" y="19"/>
                      <a:pt x="46" y="21"/>
                    </a:cubicBezTo>
                    <a:cubicBezTo>
                      <a:pt x="44" y="24"/>
                      <a:pt x="43" y="26"/>
                      <a:pt x="41" y="29"/>
                    </a:cubicBezTo>
                    <a:cubicBezTo>
                      <a:pt x="41" y="30"/>
                      <a:pt x="40" y="30"/>
                      <a:pt x="40" y="30"/>
                    </a:cubicBezTo>
                    <a:cubicBezTo>
                      <a:pt x="39" y="29"/>
                      <a:pt x="42" y="26"/>
                      <a:pt x="39" y="25"/>
                    </a:cubicBezTo>
                    <a:cubicBezTo>
                      <a:pt x="38" y="24"/>
                      <a:pt x="37" y="24"/>
                      <a:pt x="36" y="24"/>
                    </a:cubicBezTo>
                    <a:lnTo>
                      <a:pt x="2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Freeform 36"/>
              <p:cNvSpPr/>
              <p:nvPr/>
            </p:nvSpPr>
            <p:spPr bwMode="auto">
              <a:xfrm>
                <a:off x="-2740025" y="3271838"/>
                <a:ext cx="188912" cy="161925"/>
              </a:xfrm>
              <a:custGeom>
                <a:gdLst>
                  <a:gd fmla="*/ 35 w 50" name="T0"/>
                  <a:gd fmla="*/ 32 h 43" name="T1"/>
                  <a:gd fmla="*/ 34 w 50" name="T2"/>
                  <a:gd fmla="*/ 32 h 43" name="T3"/>
                  <a:gd fmla="*/ 36 w 50" name="T4"/>
                  <a:gd fmla="*/ 31 h 43" name="T5"/>
                  <a:gd fmla="*/ 41 w 50" name="T6"/>
                  <a:gd fmla="*/ 11 h 43" name="T7"/>
                  <a:gd fmla="*/ 29 w 50" name="T8"/>
                  <a:gd fmla="*/ 7 h 43" name="T9"/>
                  <a:gd fmla="*/ 25 w 50" name="T10"/>
                  <a:gd fmla="*/ 39 h 43" name="T11"/>
                  <a:gd fmla="*/ 7 w 50" name="T12"/>
                  <a:gd fmla="*/ 35 h 43" name="T13"/>
                  <a:gd fmla="*/ 3 w 50" name="T14"/>
                  <a:gd fmla="*/ 25 h 43" name="T15"/>
                  <a:gd fmla="*/ 0 w 50" name="T16"/>
                  <a:gd fmla="*/ 24 h 43" name="T17"/>
                  <a:gd fmla="*/ 1 w 50" name="T18"/>
                  <a:gd fmla="*/ 23 h 43" name="T19"/>
                  <a:gd fmla="*/ 10 w 50" name="T20"/>
                  <a:gd fmla="*/ 15 h 43" name="T21"/>
                  <a:gd fmla="*/ 11 w 50" name="T22"/>
                  <a:gd fmla="*/ 14 h 43" name="T23"/>
                  <a:gd fmla="*/ 12 w 50" name="T24"/>
                  <a:gd fmla="*/ 14 h 43" name="T25"/>
                  <a:gd fmla="*/ 10 w 50" name="T26"/>
                  <a:gd fmla="*/ 17 h 43" name="T27"/>
                  <a:gd fmla="*/ 8 w 50" name="T28"/>
                  <a:gd fmla="*/ 34 h 43" name="T29"/>
                  <a:gd fmla="*/ 18 w 50" name="T30"/>
                  <a:gd fmla="*/ 37 h 43" name="T31"/>
                  <a:gd fmla="*/ 22 w 50" name="T32"/>
                  <a:gd fmla="*/ 5 h 43" name="T33"/>
                  <a:gd fmla="*/ 42 w 50" name="T34"/>
                  <a:gd fmla="*/ 10 h 43" name="T35"/>
                  <a:gd fmla="*/ 46 w 50" name="T36"/>
                  <a:gd fmla="*/ 21 h 43" name="T37"/>
                  <a:gd fmla="*/ 50 w 50" name="T38"/>
                  <a:gd fmla="*/ 22 h 43" name="T39"/>
                  <a:gd fmla="*/ 50 w 50" name="T40"/>
                  <a:gd fmla="*/ 23 h 43" name="T41"/>
                  <a:gd fmla="*/ 35 w 50" name="T42"/>
                  <a:gd fmla="*/ 32 h 43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43" w="50">
                    <a:moveTo>
                      <a:pt x="35" y="32"/>
                    </a:moveTo>
                    <a:cubicBezTo>
                      <a:pt x="35" y="33"/>
                      <a:pt x="35" y="33"/>
                      <a:pt x="34" y="32"/>
                    </a:cubicBezTo>
                    <a:cubicBezTo>
                      <a:pt x="34" y="32"/>
                      <a:pt x="35" y="31"/>
                      <a:pt x="36" y="31"/>
                    </a:cubicBezTo>
                    <a:cubicBezTo>
                      <a:pt x="41" y="25"/>
                      <a:pt x="46" y="18"/>
                      <a:pt x="41" y="11"/>
                    </a:cubicBezTo>
                    <a:cubicBezTo>
                      <a:pt x="38" y="6"/>
                      <a:pt x="33" y="4"/>
                      <a:pt x="29" y="7"/>
                    </a:cubicBezTo>
                    <a:cubicBezTo>
                      <a:pt x="19" y="14"/>
                      <a:pt x="37" y="31"/>
                      <a:pt x="25" y="39"/>
                    </a:cubicBezTo>
                    <a:cubicBezTo>
                      <a:pt x="19" y="43"/>
                      <a:pt x="11" y="41"/>
                      <a:pt x="7" y="35"/>
                    </a:cubicBezTo>
                    <a:cubicBezTo>
                      <a:pt x="4" y="30"/>
                      <a:pt x="4" y="26"/>
                      <a:pt x="3" y="25"/>
                    </a:cubicBezTo>
                    <a:cubicBezTo>
                      <a:pt x="2" y="23"/>
                      <a:pt x="1" y="25"/>
                      <a:pt x="0" y="24"/>
                    </a:cubicBezTo>
                    <a:cubicBezTo>
                      <a:pt x="0" y="23"/>
                      <a:pt x="0" y="23"/>
                      <a:pt x="1" y="23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5"/>
                      <a:pt x="11" y="15"/>
                      <a:pt x="10" y="17"/>
                    </a:cubicBezTo>
                    <a:cubicBezTo>
                      <a:pt x="6" y="23"/>
                      <a:pt x="4" y="28"/>
                      <a:pt x="8" y="34"/>
                    </a:cubicBezTo>
                    <a:cubicBezTo>
                      <a:pt x="11" y="38"/>
                      <a:pt x="14" y="39"/>
                      <a:pt x="18" y="37"/>
                    </a:cubicBezTo>
                    <a:cubicBezTo>
                      <a:pt x="26" y="31"/>
                      <a:pt x="8" y="14"/>
                      <a:pt x="22" y="5"/>
                    </a:cubicBezTo>
                    <a:cubicBezTo>
                      <a:pt x="28" y="0"/>
                      <a:pt x="37" y="2"/>
                      <a:pt x="42" y="10"/>
                    </a:cubicBezTo>
                    <a:cubicBezTo>
                      <a:pt x="46" y="15"/>
                      <a:pt x="45" y="19"/>
                      <a:pt x="46" y="21"/>
                    </a:cubicBezTo>
                    <a:cubicBezTo>
                      <a:pt x="48" y="23"/>
                      <a:pt x="49" y="21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  <a:lnTo>
                      <a:pt x="3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Freeform 37"/>
              <p:cNvSpPr/>
              <p:nvPr/>
            </p:nvSpPr>
            <p:spPr bwMode="auto">
              <a:xfrm>
                <a:off x="-2835275" y="3076575"/>
                <a:ext cx="200025" cy="206375"/>
              </a:xfrm>
              <a:custGeom>
                <a:gdLst>
                  <a:gd fmla="*/ 17 w 53" name="T0"/>
                  <a:gd fmla="*/ 48 h 55" name="T1"/>
                  <a:gd fmla="*/ 14 w 53" name="T2"/>
                  <a:gd fmla="*/ 55 h 55" name="T3"/>
                  <a:gd fmla="*/ 13 w 53" name="T4"/>
                  <a:gd fmla="*/ 54 h 55" name="T5"/>
                  <a:gd fmla="*/ 11 w 53" name="T6"/>
                  <a:gd fmla="*/ 46 h 55" name="T7"/>
                  <a:gd fmla="*/ 8 w 53" name="T8"/>
                  <a:gd fmla="*/ 38 h 55" name="T9"/>
                  <a:gd fmla="*/ 8 w 53" name="T10"/>
                  <a:gd fmla="*/ 36 h 55" name="T11"/>
                  <a:gd fmla="*/ 14 w 53" name="T12"/>
                  <a:gd fmla="*/ 40 h 55" name="T13"/>
                  <a:gd fmla="*/ 27 w 53" name="T14"/>
                  <a:gd fmla="*/ 35 h 55" name="T15"/>
                  <a:gd fmla="*/ 22 w 53" name="T16"/>
                  <a:gd fmla="*/ 20 h 55" name="T17"/>
                  <a:gd fmla="*/ 9 w 53" name="T18"/>
                  <a:gd fmla="*/ 25 h 55" name="T19"/>
                  <a:gd fmla="*/ 7 w 53" name="T20"/>
                  <a:gd fmla="*/ 31 h 55" name="T21"/>
                  <a:gd fmla="*/ 5 w 53" name="T22"/>
                  <a:gd fmla="*/ 30 h 55" name="T23"/>
                  <a:gd fmla="*/ 3 w 53" name="T24"/>
                  <a:gd fmla="*/ 22 h 55" name="T25"/>
                  <a:gd fmla="*/ 0 w 53" name="T26"/>
                  <a:gd fmla="*/ 14 h 55" name="T27"/>
                  <a:gd fmla="*/ 0 w 53" name="T28"/>
                  <a:gd fmla="*/ 13 h 55" name="T29"/>
                  <a:gd fmla="*/ 6 w 53" name="T30"/>
                  <a:gd fmla="*/ 16 h 55" name="T31"/>
                  <a:gd fmla="*/ 36 w 53" name="T32"/>
                  <a:gd fmla="*/ 6 h 55" name="T33"/>
                  <a:gd fmla="*/ 38 w 53" name="T34"/>
                  <a:gd fmla="*/ 0 h 55" name="T35"/>
                  <a:gd fmla="*/ 39 w 53" name="T36"/>
                  <a:gd fmla="*/ 1 h 55" name="T37"/>
                  <a:gd fmla="*/ 42 w 53" name="T38"/>
                  <a:gd fmla="*/ 9 h 55" name="T39"/>
                  <a:gd fmla="*/ 45 w 53" name="T40"/>
                  <a:gd fmla="*/ 17 h 55" name="T41"/>
                  <a:gd fmla="*/ 44 w 53" name="T42"/>
                  <a:gd fmla="*/ 18 h 55" name="T43"/>
                  <a:gd fmla="*/ 39 w 53" name="T44"/>
                  <a:gd fmla="*/ 15 h 55" name="T45"/>
                  <a:gd fmla="*/ 24 w 53" name="T46"/>
                  <a:gd fmla="*/ 20 h 55" name="T47"/>
                  <a:gd fmla="*/ 29 w 53" name="T48"/>
                  <a:gd fmla="*/ 35 h 55" name="T49"/>
                  <a:gd fmla="*/ 44 w 53" name="T50"/>
                  <a:gd fmla="*/ 30 h 55" name="T51"/>
                  <a:gd fmla="*/ 46 w 53" name="T52"/>
                  <a:gd fmla="*/ 24 h 55" name="T53"/>
                  <a:gd fmla="*/ 47 w 53" name="T54"/>
                  <a:gd fmla="*/ 24 h 55" name="T55"/>
                  <a:gd fmla="*/ 50 w 53" name="T56"/>
                  <a:gd fmla="*/ 33 h 55" name="T57"/>
                  <a:gd fmla="*/ 53 w 53" name="T58"/>
                  <a:gd fmla="*/ 41 h 55" name="T59"/>
                  <a:gd fmla="*/ 52 w 53" name="T60"/>
                  <a:gd fmla="*/ 42 h 55" name="T61"/>
                  <a:gd fmla="*/ 47 w 53" name="T62"/>
                  <a:gd fmla="*/ 38 h 55" name="T63"/>
                  <a:gd fmla="*/ 17 w 53" name="T64"/>
                  <a:gd fmla="*/ 48 h 55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55" w="52">
                    <a:moveTo>
                      <a:pt x="17" y="48"/>
                    </a:moveTo>
                    <a:cubicBezTo>
                      <a:pt x="12" y="50"/>
                      <a:pt x="16" y="54"/>
                      <a:pt x="14" y="55"/>
                    </a:cubicBezTo>
                    <a:cubicBezTo>
                      <a:pt x="14" y="55"/>
                      <a:pt x="14" y="55"/>
                      <a:pt x="13" y="54"/>
                    </a:cubicBezTo>
                    <a:cubicBezTo>
                      <a:pt x="12" y="51"/>
                      <a:pt x="12" y="48"/>
                      <a:pt x="11" y="46"/>
                    </a:cubicBezTo>
                    <a:cubicBezTo>
                      <a:pt x="10" y="43"/>
                      <a:pt x="9" y="41"/>
                      <a:pt x="8" y="38"/>
                    </a:cubicBezTo>
                    <a:cubicBezTo>
                      <a:pt x="8" y="37"/>
                      <a:pt x="8" y="36"/>
                      <a:pt x="8" y="36"/>
                    </a:cubicBezTo>
                    <a:cubicBezTo>
                      <a:pt x="10" y="36"/>
                      <a:pt x="9" y="41"/>
                      <a:pt x="14" y="40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6"/>
                      <a:pt x="8" y="31"/>
                      <a:pt x="7" y="31"/>
                    </a:cubicBezTo>
                    <a:cubicBezTo>
                      <a:pt x="6" y="31"/>
                      <a:pt x="6" y="31"/>
                      <a:pt x="5" y="30"/>
                    </a:cubicBezTo>
                    <a:cubicBezTo>
                      <a:pt x="4" y="27"/>
                      <a:pt x="4" y="24"/>
                      <a:pt x="3" y="22"/>
                    </a:cubicBezTo>
                    <a:cubicBezTo>
                      <a:pt x="2" y="20"/>
                      <a:pt x="1" y="17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2"/>
                      <a:pt x="1" y="18"/>
                      <a:pt x="6" y="1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1" y="5"/>
                      <a:pt x="37" y="0"/>
                      <a:pt x="38" y="0"/>
                    </a:cubicBezTo>
                    <a:cubicBezTo>
                      <a:pt x="39" y="0"/>
                      <a:pt x="39" y="0"/>
                      <a:pt x="39" y="1"/>
                    </a:cubicBezTo>
                    <a:cubicBezTo>
                      <a:pt x="40" y="4"/>
                      <a:pt x="41" y="7"/>
                      <a:pt x="42" y="9"/>
                    </a:cubicBezTo>
                    <a:cubicBezTo>
                      <a:pt x="43" y="11"/>
                      <a:pt x="44" y="14"/>
                      <a:pt x="45" y="17"/>
                    </a:cubicBezTo>
                    <a:cubicBezTo>
                      <a:pt x="45" y="18"/>
                      <a:pt x="45" y="18"/>
                      <a:pt x="44" y="18"/>
                    </a:cubicBezTo>
                    <a:cubicBezTo>
                      <a:pt x="43" y="19"/>
                      <a:pt x="43" y="13"/>
                      <a:pt x="39" y="1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9" y="28"/>
                      <a:pt x="45" y="24"/>
                      <a:pt x="46" y="24"/>
                    </a:cubicBezTo>
                    <a:cubicBezTo>
                      <a:pt x="47" y="23"/>
                      <a:pt x="47" y="24"/>
                      <a:pt x="47" y="24"/>
                    </a:cubicBezTo>
                    <a:cubicBezTo>
                      <a:pt x="48" y="27"/>
                      <a:pt x="49" y="30"/>
                      <a:pt x="50" y="33"/>
                    </a:cubicBezTo>
                    <a:cubicBezTo>
                      <a:pt x="51" y="35"/>
                      <a:pt x="52" y="38"/>
                      <a:pt x="53" y="41"/>
                    </a:cubicBezTo>
                    <a:cubicBezTo>
                      <a:pt x="53" y="41"/>
                      <a:pt x="53" y="42"/>
                      <a:pt x="52" y="42"/>
                    </a:cubicBezTo>
                    <a:cubicBezTo>
                      <a:pt x="51" y="42"/>
                      <a:pt x="51" y="37"/>
                      <a:pt x="47" y="38"/>
                    </a:cubicBezTo>
                    <a:lnTo>
                      <a:pt x="17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38"/>
              <p:cNvSpPr/>
              <p:nvPr/>
            </p:nvSpPr>
            <p:spPr bwMode="auto">
              <a:xfrm>
                <a:off x="-2854325" y="2906713"/>
                <a:ext cx="163512" cy="146050"/>
              </a:xfrm>
              <a:custGeom>
                <a:gdLst>
                  <a:gd fmla="*/ 6 w 43" name="T0"/>
                  <a:gd fmla="*/ 33 h 39" name="T1"/>
                  <a:gd fmla="*/ 2 w 43" name="T2"/>
                  <a:gd fmla="*/ 39 h 39" name="T3"/>
                  <a:gd fmla="*/ 1 w 43" name="T4"/>
                  <a:gd fmla="*/ 37 h 39" name="T5"/>
                  <a:gd fmla="*/ 1 w 43" name="T6"/>
                  <a:gd fmla="*/ 29 h 39" name="T7"/>
                  <a:gd fmla="*/ 0 w 43" name="T8"/>
                  <a:gd fmla="*/ 7 h 39" name="T9"/>
                  <a:gd fmla="*/ 11 w 43" name="T10"/>
                  <a:gd fmla="*/ 3 h 39" name="T11"/>
                  <a:gd fmla="*/ 13 w 43" name="T12"/>
                  <a:gd fmla="*/ 3 h 39" name="T13"/>
                  <a:gd fmla="*/ 13 w 43" name="T14"/>
                  <a:gd fmla="*/ 4 h 39" name="T15"/>
                  <a:gd fmla="*/ 9 w 43" name="T16"/>
                  <a:gd fmla="*/ 7 h 39" name="T17"/>
                  <a:gd fmla="*/ 2 w 43" name="T18"/>
                  <a:gd fmla="*/ 21 h 39" name="T19"/>
                  <a:gd fmla="*/ 2 w 43" name="T20"/>
                  <a:gd fmla="*/ 24 h 39" name="T21"/>
                  <a:gd fmla="*/ 20 w 43" name="T22"/>
                  <a:gd fmla="*/ 24 h 39" name="T23"/>
                  <a:gd fmla="*/ 20 w 43" name="T24"/>
                  <a:gd fmla="*/ 22 h 39" name="T25"/>
                  <a:gd fmla="*/ 12 w 43" name="T26"/>
                  <a:gd fmla="*/ 15 h 39" name="T27"/>
                  <a:gd fmla="*/ 10 w 43" name="T28"/>
                  <a:gd fmla="*/ 14 h 39" name="T29"/>
                  <a:gd fmla="*/ 11 w 43" name="T30"/>
                  <a:gd fmla="*/ 13 h 39" name="T31"/>
                  <a:gd fmla="*/ 30 w 43" name="T32"/>
                  <a:gd fmla="*/ 13 h 39" name="T33"/>
                  <a:gd fmla="*/ 31 w 43" name="T34"/>
                  <a:gd fmla="*/ 13 h 39" name="T35"/>
                  <a:gd fmla="*/ 29 w 43" name="T36"/>
                  <a:gd fmla="*/ 14 h 39" name="T37"/>
                  <a:gd fmla="*/ 21 w 43" name="T38"/>
                  <a:gd fmla="*/ 22 h 39" name="T39"/>
                  <a:gd fmla="*/ 21 w 43" name="T40"/>
                  <a:gd fmla="*/ 24 h 39" name="T41"/>
                  <a:gd fmla="*/ 37 w 43" name="T42"/>
                  <a:gd fmla="*/ 23 h 39" name="T43"/>
                  <a:gd fmla="*/ 41 w 43" name="T44"/>
                  <a:gd fmla="*/ 18 h 39" name="T45"/>
                  <a:gd fmla="*/ 27 w 43" name="T46"/>
                  <a:gd fmla="*/ 2 h 39" name="T47"/>
                  <a:gd fmla="*/ 25 w 43" name="T48"/>
                  <a:gd fmla="*/ 1 h 39" name="T49"/>
                  <a:gd fmla="*/ 26 w 43" name="T50"/>
                  <a:gd fmla="*/ 0 h 39" name="T51"/>
                  <a:gd fmla="*/ 28 w 43" name="T52"/>
                  <a:gd fmla="*/ 0 h 39" name="T53"/>
                  <a:gd fmla="*/ 41 w 43" name="T54"/>
                  <a:gd fmla="*/ 2 h 39" name="T55"/>
                  <a:gd fmla="*/ 42 w 43" name="T56"/>
                  <a:gd fmla="*/ 27 h 39" name="T57"/>
                  <a:gd fmla="*/ 43 w 43" name="T58"/>
                  <a:gd fmla="*/ 35 h 39" name="T59"/>
                  <a:gd fmla="*/ 42 w 43" name="T60"/>
                  <a:gd fmla="*/ 37 h 39" name="T61"/>
                  <a:gd fmla="*/ 38 w 43" name="T62"/>
                  <a:gd fmla="*/ 32 h 39" name="T63"/>
                  <a:gd fmla="*/ 6 w 43" name="T64"/>
                  <a:gd fmla="*/ 33 h 39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39" w="43">
                    <a:moveTo>
                      <a:pt x="6" y="33"/>
                    </a:moveTo>
                    <a:cubicBezTo>
                      <a:pt x="1" y="33"/>
                      <a:pt x="4" y="39"/>
                      <a:pt x="2" y="39"/>
                    </a:cubicBezTo>
                    <a:cubicBezTo>
                      <a:pt x="2" y="39"/>
                      <a:pt x="1" y="38"/>
                      <a:pt x="1" y="37"/>
                    </a:cubicBezTo>
                    <a:cubicBezTo>
                      <a:pt x="1" y="34"/>
                      <a:pt x="1" y="31"/>
                      <a:pt x="1" y="29"/>
                    </a:cubicBezTo>
                    <a:cubicBezTo>
                      <a:pt x="1" y="21"/>
                      <a:pt x="0" y="14"/>
                      <a:pt x="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4" y="4"/>
                      <a:pt x="12" y="4"/>
                      <a:pt x="9" y="7"/>
                    </a:cubicBezTo>
                    <a:cubicBezTo>
                      <a:pt x="4" y="10"/>
                      <a:pt x="2" y="14"/>
                      <a:pt x="2" y="2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18"/>
                      <a:pt x="16" y="15"/>
                      <a:pt x="12" y="15"/>
                    </a:cubicBezTo>
                    <a:cubicBezTo>
                      <a:pt x="11" y="15"/>
                      <a:pt x="10" y="15"/>
                      <a:pt x="10" y="14"/>
                    </a:cubicBezTo>
                    <a:cubicBezTo>
                      <a:pt x="10" y="14"/>
                      <a:pt x="10" y="13"/>
                      <a:pt x="11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1" y="13"/>
                      <a:pt x="31" y="13"/>
                    </a:cubicBezTo>
                    <a:cubicBezTo>
                      <a:pt x="31" y="14"/>
                      <a:pt x="30" y="14"/>
                      <a:pt x="29" y="14"/>
                    </a:cubicBezTo>
                    <a:cubicBezTo>
                      <a:pt x="24" y="15"/>
                      <a:pt x="21" y="18"/>
                      <a:pt x="21" y="22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9" y="23"/>
                      <a:pt x="41" y="21"/>
                      <a:pt x="41" y="18"/>
                    </a:cubicBezTo>
                    <a:cubicBezTo>
                      <a:pt x="40" y="8"/>
                      <a:pt x="33" y="3"/>
                      <a:pt x="27" y="2"/>
                    </a:cubicBezTo>
                    <a:cubicBezTo>
                      <a:pt x="26" y="1"/>
                      <a:pt x="25" y="1"/>
                      <a:pt x="25" y="1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0"/>
                      <a:pt x="42" y="19"/>
                      <a:pt x="42" y="27"/>
                    </a:cubicBezTo>
                    <a:cubicBezTo>
                      <a:pt x="43" y="29"/>
                      <a:pt x="43" y="32"/>
                      <a:pt x="43" y="35"/>
                    </a:cubicBezTo>
                    <a:cubicBezTo>
                      <a:pt x="43" y="36"/>
                      <a:pt x="43" y="37"/>
                      <a:pt x="42" y="37"/>
                    </a:cubicBezTo>
                    <a:cubicBezTo>
                      <a:pt x="41" y="37"/>
                      <a:pt x="43" y="31"/>
                      <a:pt x="38" y="32"/>
                    </a:cubicBezTo>
                    <a:lnTo>
                      <a:pt x="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Freeform 39"/>
              <p:cNvSpPr/>
              <p:nvPr/>
            </p:nvSpPr>
            <p:spPr bwMode="auto">
              <a:xfrm>
                <a:off x="-2849563" y="2679700"/>
                <a:ext cx="188912" cy="200025"/>
              </a:xfrm>
              <a:custGeom>
                <a:gdLst>
                  <a:gd fmla="*/ 33 w 50" name="T0"/>
                  <a:gd fmla="*/ 42 h 53" name="T1"/>
                  <a:gd fmla="*/ 41 w 50" name="T2"/>
                  <a:gd fmla="*/ 40 h 53" name="T3"/>
                  <a:gd fmla="*/ 43 w 50" name="T4"/>
                  <a:gd fmla="*/ 37 h 53" name="T5"/>
                  <a:gd fmla="*/ 43 w 50" name="T6"/>
                  <a:gd fmla="*/ 38 h 53" name="T7"/>
                  <a:gd fmla="*/ 42 w 50" name="T8"/>
                  <a:gd fmla="*/ 45 h 53" name="T9"/>
                  <a:gd fmla="*/ 40 w 50" name="T10"/>
                  <a:gd fmla="*/ 52 h 53" name="T11"/>
                  <a:gd fmla="*/ 40 w 50" name="T12"/>
                  <a:gd fmla="*/ 53 h 53" name="T13"/>
                  <a:gd fmla="*/ 39 w 50" name="T14"/>
                  <a:gd fmla="*/ 49 h 53" name="T15"/>
                  <a:gd fmla="*/ 32 w 50" name="T16"/>
                  <a:gd fmla="*/ 44 h 53" name="T17"/>
                  <a:gd fmla="*/ 6 w 50" name="T18"/>
                  <a:gd fmla="*/ 38 h 53" name="T19"/>
                  <a:gd fmla="*/ 1 w 50" name="T20"/>
                  <a:gd fmla="*/ 43 h 53" name="T21"/>
                  <a:gd fmla="*/ 0 w 50" name="T22"/>
                  <a:gd fmla="*/ 44 h 53" name="T23"/>
                  <a:gd fmla="*/ 0 w 50" name="T24"/>
                  <a:gd fmla="*/ 43 h 53" name="T25"/>
                  <a:gd fmla="*/ 1 w 50" name="T26"/>
                  <a:gd fmla="*/ 37 h 53" name="T27"/>
                  <a:gd fmla="*/ 3 w 50" name="T28"/>
                  <a:gd fmla="*/ 30 h 53" name="T29"/>
                  <a:gd fmla="*/ 34 w 50" name="T30"/>
                  <a:gd fmla="*/ 15 h 53" name="T31"/>
                  <a:gd fmla="*/ 34 w 50" name="T32"/>
                  <a:gd fmla="*/ 15 h 53" name="T33"/>
                  <a:gd fmla="*/ 17 w 50" name="T34"/>
                  <a:gd fmla="*/ 11 h 53" name="T35"/>
                  <a:gd fmla="*/ 8 w 50" name="T36"/>
                  <a:gd fmla="*/ 13 h 53" name="T37"/>
                  <a:gd fmla="*/ 6 w 50" name="T38"/>
                  <a:gd fmla="*/ 16 h 53" name="T39"/>
                  <a:gd fmla="*/ 6 w 50" name="T40"/>
                  <a:gd fmla="*/ 15 h 53" name="T41"/>
                  <a:gd fmla="*/ 8 w 50" name="T42"/>
                  <a:gd fmla="*/ 8 h 53" name="T43"/>
                  <a:gd fmla="*/ 9 w 50" name="T44"/>
                  <a:gd fmla="*/ 1 h 53" name="T45"/>
                  <a:gd fmla="*/ 10 w 50" name="T46"/>
                  <a:gd fmla="*/ 0 h 53" name="T47"/>
                  <a:gd fmla="*/ 10 w 50" name="T48"/>
                  <a:gd fmla="*/ 4 h 53" name="T49"/>
                  <a:gd fmla="*/ 17 w 50" name="T50"/>
                  <a:gd fmla="*/ 9 h 53" name="T51"/>
                  <a:gd fmla="*/ 48 w 50" name="T52"/>
                  <a:gd fmla="*/ 16 h 53" name="T53"/>
                  <a:gd fmla="*/ 49 w 50" name="T54"/>
                  <a:gd fmla="*/ 17 h 53" name="T55"/>
                  <a:gd fmla="*/ 48 w 50" name="T56"/>
                  <a:gd fmla="*/ 18 h 53" name="T57"/>
                  <a:gd fmla="*/ 9 w 50" name="T58"/>
                  <a:gd fmla="*/ 37 h 53" name="T59"/>
                  <a:gd fmla="*/ 9 w 50" name="T60"/>
                  <a:gd fmla="*/ 37 h 53" name="T61"/>
                  <a:gd fmla="*/ 33 w 50" name="T62"/>
                  <a:gd fmla="*/ 42 h 53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52" w="50">
                    <a:moveTo>
                      <a:pt x="33" y="42"/>
                    </a:moveTo>
                    <a:cubicBezTo>
                      <a:pt x="37" y="44"/>
                      <a:pt x="40" y="42"/>
                      <a:pt x="41" y="40"/>
                    </a:cubicBezTo>
                    <a:cubicBezTo>
                      <a:pt x="42" y="39"/>
                      <a:pt x="42" y="37"/>
                      <a:pt x="43" y="37"/>
                    </a:cubicBezTo>
                    <a:cubicBezTo>
                      <a:pt x="43" y="38"/>
                      <a:pt x="44" y="38"/>
                      <a:pt x="43" y="38"/>
                    </a:cubicBezTo>
                    <a:cubicBezTo>
                      <a:pt x="43" y="40"/>
                      <a:pt x="42" y="43"/>
                      <a:pt x="42" y="45"/>
                    </a:cubicBezTo>
                    <a:cubicBezTo>
                      <a:pt x="41" y="48"/>
                      <a:pt x="41" y="50"/>
                      <a:pt x="40" y="5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9" y="52"/>
                      <a:pt x="39" y="51"/>
                      <a:pt x="39" y="49"/>
                    </a:cubicBezTo>
                    <a:cubicBezTo>
                      <a:pt x="39" y="47"/>
                      <a:pt x="37" y="45"/>
                      <a:pt x="32" y="4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3" y="40"/>
                      <a:pt x="2" y="41"/>
                      <a:pt x="1" y="43"/>
                    </a:cubicBezTo>
                    <a:cubicBezTo>
                      <a:pt x="1" y="44"/>
                      <a:pt x="1" y="44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0" y="41"/>
                      <a:pt x="1" y="39"/>
                      <a:pt x="1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2" y="10"/>
                      <a:pt x="9" y="11"/>
                      <a:pt x="8" y="13"/>
                    </a:cubicBezTo>
                    <a:cubicBezTo>
                      <a:pt x="7" y="14"/>
                      <a:pt x="7" y="16"/>
                      <a:pt x="6" y="16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6"/>
                      <a:pt x="8" y="3"/>
                      <a:pt x="9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1"/>
                      <a:pt x="10" y="2"/>
                      <a:pt x="10" y="4"/>
                    </a:cubicBezTo>
                    <a:cubicBezTo>
                      <a:pt x="11" y="6"/>
                      <a:pt x="12" y="8"/>
                      <a:pt x="17" y="9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9" y="16"/>
                      <a:pt x="50" y="17"/>
                      <a:pt x="49" y="17"/>
                    </a:cubicBezTo>
                    <a:cubicBezTo>
                      <a:pt x="49" y="18"/>
                      <a:pt x="49" y="18"/>
                      <a:pt x="48" y="18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lnTo>
                      <a:pt x="3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6" name="Freeform 40"/>
              <p:cNvSpPr/>
              <p:nvPr/>
            </p:nvSpPr>
            <p:spPr bwMode="auto">
              <a:xfrm>
                <a:off x="-2794000" y="2536825"/>
                <a:ext cx="182562" cy="180975"/>
              </a:xfrm>
              <a:custGeom>
                <a:gdLst>
                  <a:gd fmla="*/ 40 w 48" name="T0"/>
                  <a:gd fmla="*/ 33 h 48" name="T1"/>
                  <a:gd fmla="*/ 40 w 48" name="T2"/>
                  <a:gd fmla="*/ 18 h 48" name="T3"/>
                  <a:gd fmla="*/ 35 w 48" name="T4"/>
                  <a:gd fmla="*/ 11 h 48" name="T5"/>
                  <a:gd fmla="*/ 36 w 48" name="T6"/>
                  <a:gd fmla="*/ 11 h 48" name="T7"/>
                  <a:gd fmla="*/ 38 w 48" name="T8"/>
                  <a:gd fmla="*/ 12 h 48" name="T9"/>
                  <a:gd fmla="*/ 48 w 48" name="T10"/>
                  <a:gd fmla="*/ 20 h 48" name="T11"/>
                  <a:gd fmla="*/ 42 w 48" name="T12"/>
                  <a:gd fmla="*/ 33 h 48" name="T13"/>
                  <a:gd fmla="*/ 36 w 48" name="T14"/>
                  <a:gd fmla="*/ 47 h 48" name="T15"/>
                  <a:gd fmla="*/ 35 w 48" name="T16"/>
                  <a:gd fmla="*/ 47 h 48" name="T17"/>
                  <a:gd fmla="*/ 34 w 48" name="T18"/>
                  <a:gd fmla="*/ 46 h 48" name="T19"/>
                  <a:gd fmla="*/ 9 w 48" name="T20"/>
                  <a:gd fmla="*/ 9 h 48" name="T21"/>
                  <a:gd fmla="*/ 7 w 48" name="T22"/>
                  <a:gd fmla="*/ 13 h 48" name="T23"/>
                  <a:gd fmla="*/ 8 w 48" name="T24"/>
                  <a:gd fmla="*/ 29 h 48" name="T25"/>
                  <a:gd fmla="*/ 11 w 48" name="T26"/>
                  <a:gd fmla="*/ 33 h 48" name="T27"/>
                  <a:gd fmla="*/ 10 w 48" name="T28"/>
                  <a:gd fmla="*/ 34 h 48" name="T29"/>
                  <a:gd fmla="*/ 9 w 48" name="T30"/>
                  <a:gd fmla="*/ 33 h 48" name="T31"/>
                  <a:gd fmla="*/ 0 w 48" name="T32"/>
                  <a:gd fmla="*/ 25 h 48" name="T33"/>
                  <a:gd fmla="*/ 6 w 48" name="T34"/>
                  <a:gd fmla="*/ 13 h 48" name="T35"/>
                  <a:gd fmla="*/ 11 w 48" name="T36"/>
                  <a:gd fmla="*/ 0 h 48" name="T37"/>
                  <a:gd fmla="*/ 12 w 48" name="T38"/>
                  <a:gd fmla="*/ 0 h 48" name="T39"/>
                  <a:gd fmla="*/ 14 w 48" name="T40"/>
                  <a:gd fmla="*/ 1 h 48" name="T41"/>
                  <a:gd fmla="*/ 38 w 48" name="T42"/>
                  <a:gd fmla="*/ 38 h 48" name="T43"/>
                  <a:gd fmla="*/ 40 w 48" name="T44"/>
                  <a:gd fmla="*/ 33 h 4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48" w="48">
                    <a:moveTo>
                      <a:pt x="40" y="33"/>
                    </a:moveTo>
                    <a:cubicBezTo>
                      <a:pt x="43" y="27"/>
                      <a:pt x="42" y="21"/>
                      <a:pt x="40" y="18"/>
                    </a:cubicBezTo>
                    <a:cubicBezTo>
                      <a:pt x="38" y="13"/>
                      <a:pt x="34" y="12"/>
                      <a:pt x="35" y="11"/>
                    </a:cubicBezTo>
                    <a:cubicBezTo>
                      <a:pt x="35" y="11"/>
                      <a:pt x="35" y="11"/>
                      <a:pt x="36" y="11"/>
                    </a:cubicBezTo>
                    <a:cubicBezTo>
                      <a:pt x="36" y="11"/>
                      <a:pt x="37" y="11"/>
                      <a:pt x="38" y="1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24"/>
                      <a:pt x="44" y="29"/>
                      <a:pt x="42" y="33"/>
                    </a:cubicBezTo>
                    <a:cubicBezTo>
                      <a:pt x="40" y="38"/>
                      <a:pt x="38" y="42"/>
                      <a:pt x="36" y="47"/>
                    </a:cubicBezTo>
                    <a:cubicBezTo>
                      <a:pt x="35" y="47"/>
                      <a:pt x="35" y="48"/>
                      <a:pt x="35" y="47"/>
                    </a:cubicBezTo>
                    <a:cubicBezTo>
                      <a:pt x="34" y="47"/>
                      <a:pt x="34" y="47"/>
                      <a:pt x="34" y="46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4" y="19"/>
                      <a:pt x="5" y="24"/>
                      <a:pt x="8" y="29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4"/>
                      <a:pt x="11" y="34"/>
                      <a:pt x="10" y="34"/>
                    </a:cubicBezTo>
                    <a:cubicBezTo>
                      <a:pt x="10" y="33"/>
                      <a:pt x="10" y="33"/>
                      <a:pt x="9" y="3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1"/>
                      <a:pt x="4" y="17"/>
                      <a:pt x="6" y="13"/>
                    </a:cubicBezTo>
                    <a:cubicBezTo>
                      <a:pt x="8" y="9"/>
                      <a:pt x="9" y="5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4" y="1"/>
                    </a:cubicBezTo>
                    <a:cubicBezTo>
                      <a:pt x="38" y="38"/>
                      <a:pt x="38" y="38"/>
                      <a:pt x="38" y="38"/>
                    </a:cubicBezTo>
                    <a:lnTo>
                      <a:pt x="4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7" name="Freeform 41"/>
              <p:cNvSpPr/>
              <p:nvPr/>
            </p:nvSpPr>
            <p:spPr bwMode="auto">
              <a:xfrm>
                <a:off x="-2720975" y="2359025"/>
                <a:ext cx="222250" cy="227013"/>
              </a:xfrm>
              <a:custGeom>
                <a:gdLst>
                  <a:gd fmla="*/ 7 w 59" name="T0"/>
                  <a:gd fmla="*/ 34 h 60" name="T1"/>
                  <a:gd fmla="*/ 0 w 59" name="T2"/>
                  <a:gd fmla="*/ 35 h 60" name="T3"/>
                  <a:gd fmla="*/ 0 w 59" name="T4"/>
                  <a:gd fmla="*/ 34 h 60" name="T5"/>
                  <a:gd fmla="*/ 6 w 59" name="T6"/>
                  <a:gd fmla="*/ 27 h 60" name="T7"/>
                  <a:gd fmla="*/ 11 w 59" name="T8"/>
                  <a:gd fmla="*/ 20 h 60" name="T9"/>
                  <a:gd fmla="*/ 12 w 59" name="T10"/>
                  <a:gd fmla="*/ 20 h 60" name="T11"/>
                  <a:gd fmla="*/ 12 w 59" name="T12"/>
                  <a:gd fmla="*/ 27 h 60" name="T13"/>
                  <a:gd fmla="*/ 23 w 59" name="T14"/>
                  <a:gd fmla="*/ 36 h 60" name="T15"/>
                  <a:gd fmla="*/ 33 w 59" name="T16"/>
                  <a:gd fmla="*/ 23 h 60" name="T17"/>
                  <a:gd fmla="*/ 22 w 59" name="T18"/>
                  <a:gd fmla="*/ 14 h 60" name="T19"/>
                  <a:gd fmla="*/ 16 w 59" name="T20"/>
                  <a:gd fmla="*/ 16 h 60" name="T21"/>
                  <a:gd fmla="*/ 16 w 59" name="T22"/>
                  <a:gd fmla="*/ 14 h 60" name="T23"/>
                  <a:gd fmla="*/ 21 w 59" name="T24"/>
                  <a:gd fmla="*/ 8 h 60" name="T25"/>
                  <a:gd fmla="*/ 26 w 59" name="T26"/>
                  <a:gd fmla="*/ 1 h 60" name="T27"/>
                  <a:gd fmla="*/ 28 w 59" name="T28"/>
                  <a:gd fmla="*/ 1 h 60" name="T29"/>
                  <a:gd fmla="*/ 28 w 59" name="T30"/>
                  <a:gd fmla="*/ 7 h 60" name="T31"/>
                  <a:gd fmla="*/ 52 w 59" name="T32"/>
                  <a:gd fmla="*/ 27 h 60" name="T33"/>
                  <a:gd fmla="*/ 59 w 59" name="T34"/>
                  <a:gd fmla="*/ 26 h 60" name="T35"/>
                  <a:gd fmla="*/ 59 w 59" name="T36"/>
                  <a:gd fmla="*/ 27 h 60" name="T37"/>
                  <a:gd fmla="*/ 53 w 59" name="T38"/>
                  <a:gd fmla="*/ 34 h 60" name="T39"/>
                  <a:gd fmla="*/ 48 w 59" name="T40"/>
                  <a:gd fmla="*/ 40 h 60" name="T41"/>
                  <a:gd fmla="*/ 47 w 59" name="T42"/>
                  <a:gd fmla="*/ 41 h 60" name="T43"/>
                  <a:gd fmla="*/ 47 w 59" name="T44"/>
                  <a:gd fmla="*/ 34 h 60" name="T45"/>
                  <a:gd fmla="*/ 34 w 59" name="T46"/>
                  <a:gd fmla="*/ 24 h 60" name="T47"/>
                  <a:gd fmla="*/ 24 w 59" name="T48"/>
                  <a:gd fmla="*/ 36 h 60" name="T49"/>
                  <a:gd fmla="*/ 37 w 59" name="T50"/>
                  <a:gd fmla="*/ 46 h 60" name="T51"/>
                  <a:gd fmla="*/ 43 w 59" name="T52"/>
                  <a:gd fmla="*/ 45 h 60" name="T53"/>
                  <a:gd fmla="*/ 43 w 59" name="T54"/>
                  <a:gd fmla="*/ 46 h 60" name="T55"/>
                  <a:gd fmla="*/ 38 w 59" name="T56"/>
                  <a:gd fmla="*/ 53 h 60" name="T57"/>
                  <a:gd fmla="*/ 33 w 59" name="T58"/>
                  <a:gd fmla="*/ 60 h 60" name="T59"/>
                  <a:gd fmla="*/ 31 w 59" name="T60"/>
                  <a:gd fmla="*/ 60 h 60" name="T61"/>
                  <a:gd fmla="*/ 31 w 59" name="T62"/>
                  <a:gd fmla="*/ 53 h 60" name="T63"/>
                  <a:gd fmla="*/ 7 w 59" name="T64"/>
                  <a:gd fmla="*/ 34 h 60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60" w="59">
                    <a:moveTo>
                      <a:pt x="7" y="34"/>
                    </a:moveTo>
                    <a:cubicBezTo>
                      <a:pt x="3" y="31"/>
                      <a:pt x="1" y="36"/>
                      <a:pt x="0" y="35"/>
                    </a:cubicBezTo>
                    <a:cubicBezTo>
                      <a:pt x="0" y="35"/>
                      <a:pt x="0" y="34"/>
                      <a:pt x="0" y="34"/>
                    </a:cubicBezTo>
                    <a:cubicBezTo>
                      <a:pt x="2" y="31"/>
                      <a:pt x="4" y="29"/>
                      <a:pt x="6" y="27"/>
                    </a:cubicBezTo>
                    <a:cubicBezTo>
                      <a:pt x="7" y="25"/>
                      <a:pt x="9" y="23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4" y="21"/>
                      <a:pt x="8" y="24"/>
                      <a:pt x="12" y="2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1"/>
                      <a:pt x="17" y="17"/>
                      <a:pt x="16" y="16"/>
                    </a:cubicBezTo>
                    <a:cubicBezTo>
                      <a:pt x="15" y="15"/>
                      <a:pt x="15" y="15"/>
                      <a:pt x="16" y="14"/>
                    </a:cubicBezTo>
                    <a:cubicBezTo>
                      <a:pt x="18" y="12"/>
                      <a:pt x="20" y="10"/>
                      <a:pt x="21" y="8"/>
                    </a:cubicBezTo>
                    <a:cubicBezTo>
                      <a:pt x="23" y="6"/>
                      <a:pt x="24" y="3"/>
                      <a:pt x="26" y="1"/>
                    </a:cubicBezTo>
                    <a:cubicBezTo>
                      <a:pt x="27" y="0"/>
                      <a:pt x="27" y="0"/>
                      <a:pt x="28" y="1"/>
                    </a:cubicBezTo>
                    <a:cubicBezTo>
                      <a:pt x="29" y="2"/>
                      <a:pt x="24" y="4"/>
                      <a:pt x="28" y="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6" y="30"/>
                      <a:pt x="58" y="25"/>
                      <a:pt x="59" y="26"/>
                    </a:cubicBezTo>
                    <a:cubicBezTo>
                      <a:pt x="59" y="26"/>
                      <a:pt x="59" y="26"/>
                      <a:pt x="59" y="27"/>
                    </a:cubicBezTo>
                    <a:cubicBezTo>
                      <a:pt x="57" y="30"/>
                      <a:pt x="55" y="32"/>
                      <a:pt x="53" y="34"/>
                    </a:cubicBezTo>
                    <a:cubicBezTo>
                      <a:pt x="52" y="36"/>
                      <a:pt x="50" y="38"/>
                      <a:pt x="48" y="40"/>
                    </a:cubicBezTo>
                    <a:cubicBezTo>
                      <a:pt x="48" y="41"/>
                      <a:pt x="47" y="41"/>
                      <a:pt x="47" y="41"/>
                    </a:cubicBezTo>
                    <a:cubicBezTo>
                      <a:pt x="46" y="40"/>
                      <a:pt x="51" y="37"/>
                      <a:pt x="47" y="34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41" y="50"/>
                      <a:pt x="42" y="44"/>
                      <a:pt x="43" y="45"/>
                    </a:cubicBezTo>
                    <a:cubicBezTo>
                      <a:pt x="44" y="45"/>
                      <a:pt x="44" y="46"/>
                      <a:pt x="43" y="46"/>
                    </a:cubicBezTo>
                    <a:cubicBezTo>
                      <a:pt x="41" y="49"/>
                      <a:pt x="39" y="51"/>
                      <a:pt x="38" y="53"/>
                    </a:cubicBezTo>
                    <a:cubicBezTo>
                      <a:pt x="36" y="55"/>
                      <a:pt x="35" y="57"/>
                      <a:pt x="33" y="60"/>
                    </a:cubicBezTo>
                    <a:cubicBezTo>
                      <a:pt x="32" y="60"/>
                      <a:pt x="32" y="60"/>
                      <a:pt x="31" y="60"/>
                    </a:cubicBezTo>
                    <a:cubicBezTo>
                      <a:pt x="30" y="59"/>
                      <a:pt x="35" y="57"/>
                      <a:pt x="31" y="53"/>
                    </a:cubicBezTo>
                    <a:lnTo>
                      <a:pt x="7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8" name="Freeform 42"/>
              <p:cNvSpPr/>
              <p:nvPr/>
            </p:nvSpPr>
            <p:spPr bwMode="auto">
              <a:xfrm>
                <a:off x="-2563813" y="2243138"/>
                <a:ext cx="196850" cy="195263"/>
              </a:xfrm>
              <a:custGeom>
                <a:gdLst>
                  <a:gd fmla="*/ 7 w 52" name="T0"/>
                  <a:gd fmla="*/ 19 h 52" name="T1"/>
                  <a:gd fmla="*/ 0 w 52" name="T2"/>
                  <a:gd fmla="*/ 19 h 52" name="T3"/>
                  <a:gd fmla="*/ 1 w 52" name="T4"/>
                  <a:gd fmla="*/ 17 h 52" name="T5"/>
                  <a:gd fmla="*/ 8 w 52" name="T6"/>
                  <a:gd fmla="*/ 12 h 52" name="T7"/>
                  <a:gd fmla="*/ 25 w 52" name="T8"/>
                  <a:gd fmla="*/ 0 h 52" name="T9"/>
                  <a:gd fmla="*/ 35 w 52" name="T10"/>
                  <a:gd fmla="*/ 7 h 52" name="T11"/>
                  <a:gd fmla="*/ 36 w 52" name="T12"/>
                  <a:gd fmla="*/ 8 h 52" name="T13"/>
                  <a:gd fmla="*/ 36 w 52" name="T14"/>
                  <a:gd fmla="*/ 9 h 52" name="T15"/>
                  <a:gd fmla="*/ 30 w 52" name="T16"/>
                  <a:gd fmla="*/ 7 h 52" name="T17"/>
                  <a:gd fmla="*/ 15 w 52" name="T18"/>
                  <a:gd fmla="*/ 9 h 52" name="T19"/>
                  <a:gd fmla="*/ 12 w 52" name="T20"/>
                  <a:gd fmla="*/ 11 h 52" name="T21"/>
                  <a:gd fmla="*/ 22 w 52" name="T22"/>
                  <a:gd fmla="*/ 25 h 52" name="T23"/>
                  <a:gd fmla="*/ 23 w 52" name="T24"/>
                  <a:gd fmla="*/ 24 h 52" name="T25"/>
                  <a:gd fmla="*/ 25 w 52" name="T26"/>
                  <a:gd fmla="*/ 14 h 52" name="T27"/>
                  <a:gd fmla="*/ 25 w 52" name="T28"/>
                  <a:gd fmla="*/ 12 h 52" name="T29"/>
                  <a:gd fmla="*/ 26 w 52" name="T30"/>
                  <a:gd fmla="*/ 12 h 52" name="T31"/>
                  <a:gd fmla="*/ 37 w 52" name="T32"/>
                  <a:gd fmla="*/ 28 h 52" name="T33"/>
                  <a:gd fmla="*/ 37 w 52" name="T34"/>
                  <a:gd fmla="*/ 29 h 52" name="T35"/>
                  <a:gd fmla="*/ 35 w 52" name="T36"/>
                  <a:gd fmla="*/ 28 h 52" name="T37"/>
                  <a:gd fmla="*/ 24 w 52" name="T38"/>
                  <a:gd fmla="*/ 26 h 52" name="T39"/>
                  <a:gd fmla="*/ 23 w 52" name="T40"/>
                  <a:gd fmla="*/ 26 h 52" name="T41"/>
                  <a:gd fmla="*/ 32 w 52" name="T42"/>
                  <a:gd fmla="*/ 39 h 52" name="T43"/>
                  <a:gd fmla="*/ 39 w 52" name="T44"/>
                  <a:gd fmla="*/ 40 h 52" name="T45"/>
                  <a:gd fmla="*/ 45 w 52" name="T46"/>
                  <a:gd fmla="*/ 20 h 52" name="T47"/>
                  <a:gd fmla="*/ 44 w 52" name="T48"/>
                  <a:gd fmla="*/ 18 h 52" name="T49"/>
                  <a:gd fmla="*/ 45 w 52" name="T50"/>
                  <a:gd fmla="*/ 18 h 52" name="T51"/>
                  <a:gd fmla="*/ 46 w 52" name="T52"/>
                  <a:gd fmla="*/ 19 h 52" name="T53"/>
                  <a:gd fmla="*/ 52 w 52" name="T54"/>
                  <a:gd fmla="*/ 32 h 52" name="T55"/>
                  <a:gd fmla="*/ 32 w 52" name="T56"/>
                  <a:gd fmla="*/ 46 h 52" name="T57"/>
                  <a:gd fmla="*/ 25 w 52" name="T58"/>
                  <a:gd fmla="*/ 51 h 52" name="T59"/>
                  <a:gd fmla="*/ 23 w 52" name="T60"/>
                  <a:gd fmla="*/ 51 h 52" name="T61"/>
                  <a:gd fmla="*/ 25 w 52" name="T62"/>
                  <a:gd fmla="*/ 45 h 52" name="T63"/>
                  <a:gd fmla="*/ 7 w 52" name="T64"/>
                  <a:gd fmla="*/ 19 h 52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52" w="52">
                    <a:moveTo>
                      <a:pt x="7" y="19"/>
                    </a:moveTo>
                    <a:cubicBezTo>
                      <a:pt x="4" y="15"/>
                      <a:pt x="1" y="20"/>
                      <a:pt x="0" y="19"/>
                    </a:cubicBezTo>
                    <a:cubicBezTo>
                      <a:pt x="0" y="18"/>
                      <a:pt x="0" y="18"/>
                      <a:pt x="1" y="17"/>
                    </a:cubicBezTo>
                    <a:cubicBezTo>
                      <a:pt x="3" y="16"/>
                      <a:pt x="6" y="14"/>
                      <a:pt x="8" y="12"/>
                    </a:cubicBezTo>
                    <a:cubicBezTo>
                      <a:pt x="14" y="8"/>
                      <a:pt x="20" y="4"/>
                      <a:pt x="25" y="0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5" y="9"/>
                      <a:pt x="30" y="7"/>
                    </a:cubicBezTo>
                    <a:cubicBezTo>
                      <a:pt x="25" y="5"/>
                      <a:pt x="21" y="5"/>
                      <a:pt x="15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7" y="22"/>
                      <a:pt x="28" y="18"/>
                      <a:pt x="25" y="14"/>
                    </a:cubicBezTo>
                    <a:cubicBezTo>
                      <a:pt x="25" y="13"/>
                      <a:pt x="25" y="12"/>
                      <a:pt x="25" y="12"/>
                    </a:cubicBezTo>
                    <a:cubicBezTo>
                      <a:pt x="25" y="12"/>
                      <a:pt x="26" y="12"/>
                      <a:pt x="26" y="12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8"/>
                      <a:pt x="37" y="28"/>
                      <a:pt x="37" y="29"/>
                    </a:cubicBezTo>
                    <a:cubicBezTo>
                      <a:pt x="36" y="29"/>
                      <a:pt x="36" y="29"/>
                      <a:pt x="35" y="28"/>
                    </a:cubicBezTo>
                    <a:cubicBezTo>
                      <a:pt x="32" y="24"/>
                      <a:pt x="28" y="23"/>
                      <a:pt x="24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4" y="41"/>
                      <a:pt x="35" y="42"/>
                      <a:pt x="39" y="40"/>
                    </a:cubicBezTo>
                    <a:cubicBezTo>
                      <a:pt x="46" y="34"/>
                      <a:pt x="47" y="26"/>
                      <a:pt x="45" y="20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7"/>
                      <a:pt x="45" y="17"/>
                      <a:pt x="45" y="18"/>
                    </a:cubicBezTo>
                    <a:cubicBezTo>
                      <a:pt x="45" y="18"/>
                      <a:pt x="46" y="19"/>
                      <a:pt x="46" y="19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45" y="37"/>
                      <a:pt x="39" y="41"/>
                      <a:pt x="32" y="46"/>
                    </a:cubicBezTo>
                    <a:cubicBezTo>
                      <a:pt x="30" y="48"/>
                      <a:pt x="27" y="49"/>
                      <a:pt x="25" y="51"/>
                    </a:cubicBezTo>
                    <a:cubicBezTo>
                      <a:pt x="24" y="52"/>
                      <a:pt x="24" y="52"/>
                      <a:pt x="23" y="51"/>
                    </a:cubicBezTo>
                    <a:cubicBezTo>
                      <a:pt x="22" y="50"/>
                      <a:pt x="28" y="49"/>
                      <a:pt x="25" y="45"/>
                    </a:cubicBezTo>
                    <a:lnTo>
                      <a:pt x="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9" name="Freeform 43"/>
              <p:cNvSpPr/>
              <p:nvPr/>
            </p:nvSpPr>
            <p:spPr bwMode="auto">
              <a:xfrm>
                <a:off x="-2397125" y="2141538"/>
                <a:ext cx="188912" cy="203200"/>
              </a:xfrm>
              <a:custGeom>
                <a:gdLst>
                  <a:gd fmla="*/ 19 w 50" name="T0"/>
                  <a:gd fmla="*/ 42 h 54" name="T1"/>
                  <a:gd fmla="*/ 26 w 50" name="T2"/>
                  <a:gd fmla="*/ 48 h 54" name="T3"/>
                  <a:gd fmla="*/ 29 w 50" name="T4"/>
                  <a:gd fmla="*/ 48 h 54" name="T5"/>
                  <a:gd fmla="*/ 28 w 50" name="T6"/>
                  <a:gd fmla="*/ 49 h 54" name="T7"/>
                  <a:gd fmla="*/ 22 w 50" name="T8"/>
                  <a:gd fmla="*/ 51 h 54" name="T9"/>
                  <a:gd fmla="*/ 15 w 50" name="T10"/>
                  <a:gd fmla="*/ 54 h 54" name="T11"/>
                  <a:gd fmla="*/ 14 w 50" name="T12"/>
                  <a:gd fmla="*/ 54 h 54" name="T13"/>
                  <a:gd fmla="*/ 17 w 50" name="T14"/>
                  <a:gd fmla="*/ 51 h 54" name="T15"/>
                  <a:gd fmla="*/ 18 w 50" name="T16"/>
                  <a:gd fmla="*/ 43 h 54" name="T17"/>
                  <a:gd fmla="*/ 8 w 50" name="T18"/>
                  <a:gd fmla="*/ 18 h 54" name="T19"/>
                  <a:gd fmla="*/ 2 w 50" name="T20"/>
                  <a:gd fmla="*/ 16 h 54" name="T21"/>
                  <a:gd fmla="*/ 0 w 50" name="T22"/>
                  <a:gd fmla="*/ 16 h 54" name="T23"/>
                  <a:gd fmla="*/ 1 w 50" name="T24"/>
                  <a:gd fmla="*/ 15 h 54" name="T25"/>
                  <a:gd fmla="*/ 7 w 50" name="T26"/>
                  <a:gd fmla="*/ 13 h 54" name="T27"/>
                  <a:gd fmla="*/ 13 w 50" name="T28"/>
                  <a:gd fmla="*/ 10 h 54" name="T29"/>
                  <a:gd fmla="*/ 43 w 50" name="T30"/>
                  <a:gd fmla="*/ 28 h 54" name="T31"/>
                  <a:gd fmla="*/ 43 w 50" name="T32"/>
                  <a:gd fmla="*/ 28 h 54" name="T33"/>
                  <a:gd fmla="*/ 37 w 50" name="T34"/>
                  <a:gd fmla="*/ 11 h 54" name="T35"/>
                  <a:gd fmla="*/ 31 w 50" name="T36"/>
                  <a:gd fmla="*/ 6 h 54" name="T37"/>
                  <a:gd fmla="*/ 27 w 50" name="T38"/>
                  <a:gd fmla="*/ 6 h 54" name="T39"/>
                  <a:gd fmla="*/ 28 w 50" name="T40"/>
                  <a:gd fmla="*/ 5 h 54" name="T41"/>
                  <a:gd fmla="*/ 34 w 50" name="T42"/>
                  <a:gd fmla="*/ 2 h 54" name="T43"/>
                  <a:gd fmla="*/ 41 w 50" name="T44"/>
                  <a:gd fmla="*/ 0 h 54" name="T45"/>
                  <a:gd fmla="*/ 42 w 50" name="T46"/>
                  <a:gd fmla="*/ 0 h 54" name="T47"/>
                  <a:gd fmla="*/ 39 w 50" name="T48"/>
                  <a:gd fmla="*/ 2 h 54" name="T49"/>
                  <a:gd fmla="*/ 38 w 50" name="T50"/>
                  <a:gd fmla="*/ 11 h 54" name="T51"/>
                  <a:gd fmla="*/ 50 w 50" name="T52"/>
                  <a:gd fmla="*/ 40 h 54" name="T53"/>
                  <a:gd fmla="*/ 50 w 50" name="T54"/>
                  <a:gd fmla="*/ 42 h 54" name="T55"/>
                  <a:gd fmla="*/ 48 w 50" name="T56"/>
                  <a:gd fmla="*/ 42 h 54" name="T57"/>
                  <a:gd fmla="*/ 11 w 50" name="T58"/>
                  <a:gd fmla="*/ 19 h 54" name="T59"/>
                  <a:gd fmla="*/ 11 w 50" name="T60"/>
                  <a:gd fmla="*/ 19 h 54" name="T61"/>
                  <a:gd fmla="*/ 19 w 50" name="T62"/>
                  <a:gd fmla="*/ 42 h 54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54" w="50">
                    <a:moveTo>
                      <a:pt x="19" y="42"/>
                    </a:moveTo>
                    <a:cubicBezTo>
                      <a:pt x="21" y="47"/>
                      <a:pt x="24" y="48"/>
                      <a:pt x="26" y="48"/>
                    </a:cubicBezTo>
                    <a:cubicBezTo>
                      <a:pt x="27" y="48"/>
                      <a:pt x="29" y="47"/>
                      <a:pt x="29" y="48"/>
                    </a:cubicBezTo>
                    <a:cubicBezTo>
                      <a:pt x="29" y="48"/>
                      <a:pt x="29" y="49"/>
                      <a:pt x="28" y="49"/>
                    </a:cubicBezTo>
                    <a:cubicBezTo>
                      <a:pt x="26" y="50"/>
                      <a:pt x="24" y="50"/>
                      <a:pt x="22" y="51"/>
                    </a:cubicBezTo>
                    <a:cubicBezTo>
                      <a:pt x="20" y="52"/>
                      <a:pt x="17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3"/>
                      <a:pt x="16" y="53"/>
                      <a:pt x="17" y="51"/>
                    </a:cubicBezTo>
                    <a:cubicBezTo>
                      <a:pt x="18" y="50"/>
                      <a:pt x="20" y="47"/>
                      <a:pt x="18" y="43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6" y="16"/>
                      <a:pt x="4" y="16"/>
                      <a:pt x="2" y="16"/>
                    </a:cubicBezTo>
                    <a:cubicBezTo>
                      <a:pt x="1" y="16"/>
                      <a:pt x="0" y="17"/>
                      <a:pt x="0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3" y="14"/>
                      <a:pt x="5" y="14"/>
                      <a:pt x="7" y="13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7"/>
                      <a:pt x="33" y="6"/>
                      <a:pt x="31" y="6"/>
                    </a:cubicBezTo>
                    <a:cubicBezTo>
                      <a:pt x="29" y="6"/>
                      <a:pt x="28" y="7"/>
                      <a:pt x="27" y="6"/>
                    </a:cubicBezTo>
                    <a:cubicBezTo>
                      <a:pt x="27" y="5"/>
                      <a:pt x="27" y="5"/>
                      <a:pt x="28" y="5"/>
                    </a:cubicBezTo>
                    <a:cubicBezTo>
                      <a:pt x="30" y="4"/>
                      <a:pt x="32" y="3"/>
                      <a:pt x="34" y="2"/>
                    </a:cubicBezTo>
                    <a:cubicBezTo>
                      <a:pt x="37" y="2"/>
                      <a:pt x="39" y="1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1" y="1"/>
                      <a:pt x="39" y="2"/>
                    </a:cubicBezTo>
                    <a:cubicBezTo>
                      <a:pt x="38" y="4"/>
                      <a:pt x="37" y="6"/>
                      <a:pt x="38" y="11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41"/>
                      <a:pt x="50" y="42"/>
                      <a:pt x="50" y="42"/>
                    </a:cubicBezTo>
                    <a:cubicBezTo>
                      <a:pt x="49" y="43"/>
                      <a:pt x="49" y="42"/>
                      <a:pt x="48" y="42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lnTo>
                      <a:pt x="19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0" name="Oval 44"/>
              <p:cNvSpPr>
                <a:spLocks noChangeArrowheads="1"/>
              </p:cNvSpPr>
              <p:nvPr/>
            </p:nvSpPr>
            <p:spPr bwMode="auto">
              <a:xfrm>
                <a:off x="-2460625" y="3556000"/>
                <a:ext cx="44450" cy="44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1" name="Oval 45"/>
              <p:cNvSpPr>
                <a:spLocks noChangeArrowheads="1"/>
              </p:cNvSpPr>
              <p:nvPr/>
            </p:nvSpPr>
            <p:spPr bwMode="auto">
              <a:xfrm>
                <a:off x="-1638300" y="3556000"/>
                <a:ext cx="41275" cy="44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Freeform 46"/>
              <p:cNvSpPr>
                <a:spLocks noEditPoints="1"/>
              </p:cNvSpPr>
              <p:nvPr/>
            </p:nvSpPr>
            <p:spPr bwMode="auto">
              <a:xfrm>
                <a:off x="-2955925" y="2012950"/>
                <a:ext cx="1855787" cy="1855788"/>
              </a:xfrm>
              <a:custGeom>
                <a:gdLst>
                  <a:gd fmla="*/ 246 w 492" name="T0"/>
                  <a:gd fmla="*/ 492 h 492" name="T1"/>
                  <a:gd fmla="*/ 150 w 492" name="T2"/>
                  <a:gd fmla="*/ 473 h 492" name="T3"/>
                  <a:gd fmla="*/ 72 w 492" name="T4"/>
                  <a:gd fmla="*/ 420 h 492" name="T5"/>
                  <a:gd fmla="*/ 19 w 492" name="T6"/>
                  <a:gd fmla="*/ 342 h 492" name="T7"/>
                  <a:gd fmla="*/ 0 w 492" name="T8"/>
                  <a:gd fmla="*/ 246 h 492" name="T9"/>
                  <a:gd fmla="*/ 19 w 492" name="T10"/>
                  <a:gd fmla="*/ 150 h 492" name="T11"/>
                  <a:gd fmla="*/ 72 w 492" name="T12"/>
                  <a:gd fmla="*/ 72 h 492" name="T13"/>
                  <a:gd fmla="*/ 150 w 492" name="T14"/>
                  <a:gd fmla="*/ 20 h 492" name="T15"/>
                  <a:gd fmla="*/ 246 w 492" name="T16"/>
                  <a:gd fmla="*/ 0 h 492" name="T17"/>
                  <a:gd fmla="*/ 342 w 492" name="T18"/>
                  <a:gd fmla="*/ 20 h 492" name="T19"/>
                  <a:gd fmla="*/ 420 w 492" name="T20"/>
                  <a:gd fmla="*/ 72 h 492" name="T21"/>
                  <a:gd fmla="*/ 473 w 492" name="T22"/>
                  <a:gd fmla="*/ 150 h 492" name="T23"/>
                  <a:gd fmla="*/ 492 w 492" name="T24"/>
                  <a:gd fmla="*/ 246 h 492" name="T25"/>
                  <a:gd fmla="*/ 473 w 492" name="T26"/>
                  <a:gd fmla="*/ 342 h 492" name="T27"/>
                  <a:gd fmla="*/ 420 w 492" name="T28"/>
                  <a:gd fmla="*/ 420 h 492" name="T29"/>
                  <a:gd fmla="*/ 342 w 492" name="T30"/>
                  <a:gd fmla="*/ 473 h 492" name="T31"/>
                  <a:gd fmla="*/ 246 w 492" name="T32"/>
                  <a:gd fmla="*/ 492 h 492" name="T33"/>
                  <a:gd fmla="*/ 246 w 492" name="T34"/>
                  <a:gd fmla="*/ 12 h 492" name="T35"/>
                  <a:gd fmla="*/ 12 w 492" name="T36"/>
                  <a:gd fmla="*/ 246 h 492" name="T37"/>
                  <a:gd fmla="*/ 246 w 492" name="T38"/>
                  <a:gd fmla="*/ 481 h 492" name="T39"/>
                  <a:gd fmla="*/ 481 w 492" name="T40"/>
                  <a:gd fmla="*/ 246 h 492" name="T41"/>
                  <a:gd fmla="*/ 246 w 492" name="T42"/>
                  <a:gd fmla="*/ 12 h 492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492" w="492">
                    <a:moveTo>
                      <a:pt x="246" y="492"/>
                    </a:moveTo>
                    <a:cubicBezTo>
                      <a:pt x="213" y="492"/>
                      <a:pt x="181" y="486"/>
                      <a:pt x="150" y="473"/>
                    </a:cubicBezTo>
                    <a:cubicBezTo>
                      <a:pt x="121" y="460"/>
                      <a:pt x="95" y="443"/>
                      <a:pt x="72" y="420"/>
                    </a:cubicBezTo>
                    <a:cubicBezTo>
                      <a:pt x="50" y="398"/>
                      <a:pt x="32" y="371"/>
                      <a:pt x="19" y="342"/>
                    </a:cubicBezTo>
                    <a:cubicBezTo>
                      <a:pt x="7" y="312"/>
                      <a:pt x="0" y="279"/>
                      <a:pt x="0" y="246"/>
                    </a:cubicBezTo>
                    <a:cubicBezTo>
                      <a:pt x="0" y="213"/>
                      <a:pt x="7" y="181"/>
                      <a:pt x="19" y="150"/>
                    </a:cubicBezTo>
                    <a:cubicBezTo>
                      <a:pt x="32" y="121"/>
                      <a:pt x="50" y="95"/>
                      <a:pt x="72" y="72"/>
                    </a:cubicBezTo>
                    <a:cubicBezTo>
                      <a:pt x="95" y="50"/>
                      <a:pt x="121" y="32"/>
                      <a:pt x="150" y="20"/>
                    </a:cubicBezTo>
                    <a:cubicBezTo>
                      <a:pt x="181" y="7"/>
                      <a:pt x="213" y="0"/>
                      <a:pt x="246" y="0"/>
                    </a:cubicBezTo>
                    <a:cubicBezTo>
                      <a:pt x="279" y="0"/>
                      <a:pt x="311" y="7"/>
                      <a:pt x="342" y="20"/>
                    </a:cubicBezTo>
                    <a:cubicBezTo>
                      <a:pt x="371" y="32"/>
                      <a:pt x="397" y="50"/>
                      <a:pt x="420" y="72"/>
                    </a:cubicBezTo>
                    <a:cubicBezTo>
                      <a:pt x="443" y="95"/>
                      <a:pt x="460" y="121"/>
                      <a:pt x="473" y="150"/>
                    </a:cubicBezTo>
                    <a:cubicBezTo>
                      <a:pt x="486" y="181"/>
                      <a:pt x="492" y="213"/>
                      <a:pt x="492" y="246"/>
                    </a:cubicBezTo>
                    <a:cubicBezTo>
                      <a:pt x="492" y="279"/>
                      <a:pt x="486" y="312"/>
                      <a:pt x="473" y="342"/>
                    </a:cubicBezTo>
                    <a:cubicBezTo>
                      <a:pt x="460" y="371"/>
                      <a:pt x="443" y="398"/>
                      <a:pt x="420" y="420"/>
                    </a:cubicBezTo>
                    <a:cubicBezTo>
                      <a:pt x="397" y="443"/>
                      <a:pt x="371" y="460"/>
                      <a:pt x="342" y="473"/>
                    </a:cubicBezTo>
                    <a:cubicBezTo>
                      <a:pt x="311" y="486"/>
                      <a:pt x="279" y="492"/>
                      <a:pt x="246" y="492"/>
                    </a:cubicBezTo>
                    <a:close/>
                    <a:moveTo>
                      <a:pt x="246" y="12"/>
                    </a:moveTo>
                    <a:cubicBezTo>
                      <a:pt x="117" y="12"/>
                      <a:pt x="12" y="117"/>
                      <a:pt x="12" y="246"/>
                    </a:cubicBezTo>
                    <a:cubicBezTo>
                      <a:pt x="12" y="375"/>
                      <a:pt x="117" y="481"/>
                      <a:pt x="246" y="481"/>
                    </a:cubicBezTo>
                    <a:cubicBezTo>
                      <a:pt x="375" y="481"/>
                      <a:pt x="481" y="375"/>
                      <a:pt x="481" y="246"/>
                    </a:cubicBezTo>
                    <a:cubicBezTo>
                      <a:pt x="481" y="117"/>
                      <a:pt x="375" y="12"/>
                      <a:pt x="24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Freeform 47"/>
              <p:cNvSpPr/>
              <p:nvPr/>
            </p:nvSpPr>
            <p:spPr bwMode="auto">
              <a:xfrm>
                <a:off x="-2339975" y="3570288"/>
                <a:ext cx="112712" cy="166688"/>
              </a:xfrm>
              <a:custGeom>
                <a:gdLst>
                  <a:gd fmla="*/ 19 w 30" name="T0"/>
                  <a:gd fmla="*/ 36 h 44" name="T1"/>
                  <a:gd fmla="*/ 22 w 30" name="T2"/>
                  <a:gd fmla="*/ 41 h 44" name="T3"/>
                  <a:gd fmla="*/ 26 w 30" name="T4"/>
                  <a:gd fmla="*/ 44 h 44" name="T5"/>
                  <a:gd fmla="*/ 25 w 30" name="T6"/>
                  <a:gd fmla="*/ 44 h 44" name="T7"/>
                  <a:gd fmla="*/ 13 w 30" name="T8"/>
                  <a:gd fmla="*/ 40 h 44" name="T9"/>
                  <a:gd fmla="*/ 1 w 30" name="T10"/>
                  <a:gd fmla="*/ 36 h 44" name="T11"/>
                  <a:gd fmla="*/ 0 w 30" name="T12"/>
                  <a:gd fmla="*/ 35 h 44" name="T13"/>
                  <a:gd fmla="*/ 4 w 30" name="T14"/>
                  <a:gd fmla="*/ 36 h 44" name="T15"/>
                  <a:gd fmla="*/ 10 w 30" name="T16"/>
                  <a:gd fmla="*/ 33 h 44" name="T17"/>
                  <a:gd fmla="*/ 20 w 30" name="T18"/>
                  <a:gd fmla="*/ 6 h 44" name="T19"/>
                  <a:gd fmla="*/ 19 w 30" name="T20"/>
                  <a:gd fmla="*/ 4 h 44" name="T21"/>
                  <a:gd fmla="*/ 11 w 30" name="T22"/>
                  <a:gd fmla="*/ 2 h 44" name="T23"/>
                  <a:gd fmla="*/ 10 w 30" name="T24"/>
                  <a:gd fmla="*/ 1 h 44" name="T25"/>
                  <a:gd fmla="*/ 17 w 30" name="T26"/>
                  <a:gd fmla="*/ 2 h 44" name="T27"/>
                  <a:gd fmla="*/ 29 w 30" name="T28"/>
                  <a:gd fmla="*/ 1 h 44" name="T29"/>
                  <a:gd fmla="*/ 30 w 30" name="T30"/>
                  <a:gd fmla="*/ 3 h 44" name="T31"/>
                  <a:gd fmla="*/ 19 w 30" name="T32"/>
                  <a:gd fmla="*/ 36 h 4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4" w="30">
                    <a:moveTo>
                      <a:pt x="19" y="36"/>
                    </a:moveTo>
                    <a:cubicBezTo>
                      <a:pt x="18" y="38"/>
                      <a:pt x="19" y="40"/>
                      <a:pt x="22" y="41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4"/>
                      <a:pt x="25" y="44"/>
                      <a:pt x="25" y="44"/>
                    </a:cubicBezTo>
                    <a:cubicBezTo>
                      <a:pt x="21" y="43"/>
                      <a:pt x="17" y="41"/>
                      <a:pt x="13" y="40"/>
                    </a:cubicBezTo>
                    <a:cubicBezTo>
                      <a:pt x="9" y="39"/>
                      <a:pt x="5" y="38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1" y="34"/>
                      <a:pt x="1" y="35"/>
                      <a:pt x="4" y="36"/>
                    </a:cubicBezTo>
                    <a:cubicBezTo>
                      <a:pt x="8" y="36"/>
                      <a:pt x="10" y="36"/>
                      <a:pt x="10" y="33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4"/>
                      <a:pt x="19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1"/>
                      <a:pt x="17" y="2"/>
                    </a:cubicBezTo>
                    <a:cubicBezTo>
                      <a:pt x="25" y="3"/>
                      <a:pt x="28" y="1"/>
                      <a:pt x="29" y="1"/>
                    </a:cubicBezTo>
                    <a:cubicBezTo>
                      <a:pt x="30" y="2"/>
                      <a:pt x="30" y="2"/>
                      <a:pt x="30" y="3"/>
                    </a:cubicBezTo>
                    <a:lnTo>
                      <a:pt x="1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" name="Freeform 48"/>
              <p:cNvSpPr>
                <a:spLocks noEditPoints="1"/>
              </p:cNvSpPr>
              <p:nvPr/>
            </p:nvSpPr>
            <p:spPr bwMode="auto">
              <a:xfrm>
                <a:off x="-2174875" y="3597275"/>
                <a:ext cx="125412" cy="157163"/>
              </a:xfrm>
              <a:custGeom>
                <a:gdLst>
                  <a:gd fmla="*/ 17 w 33" name="T0"/>
                  <a:gd fmla="*/ 1 h 42" name="T1"/>
                  <a:gd fmla="*/ 32 w 33" name="T2"/>
                  <a:gd fmla="*/ 20 h 42" name="T3"/>
                  <a:gd fmla="*/ 4 w 33" name="T4"/>
                  <a:gd fmla="*/ 42 h 42" name="T5"/>
                  <a:gd fmla="*/ 4 w 33" name="T6"/>
                  <a:gd fmla="*/ 42 h 42" name="T7"/>
                  <a:gd fmla="*/ 22 w 33" name="T8"/>
                  <a:gd fmla="*/ 24 h 42" name="T9"/>
                  <a:gd fmla="*/ 13 w 33" name="T10"/>
                  <a:gd fmla="*/ 26 h 42" name="T11"/>
                  <a:gd fmla="*/ 0 w 33" name="T12"/>
                  <a:gd fmla="*/ 12 h 42" name="T13"/>
                  <a:gd fmla="*/ 17 w 33" name="T14"/>
                  <a:gd fmla="*/ 1 h 42" name="T15"/>
                  <a:gd fmla="*/ 15 w 33" name="T16"/>
                  <a:gd fmla="*/ 25 h 42" name="T17"/>
                  <a:gd fmla="*/ 22 w 33" name="T18"/>
                  <a:gd fmla="*/ 22 h 42" name="T19"/>
                  <a:gd fmla="*/ 23 w 33" name="T20"/>
                  <a:gd fmla="*/ 17 h 42" name="T21"/>
                  <a:gd fmla="*/ 17 w 33" name="T22"/>
                  <a:gd fmla="*/ 2 h 42" name="T23"/>
                  <a:gd fmla="*/ 9 w 33" name="T24"/>
                  <a:gd fmla="*/ 13 h 42" name="T25"/>
                  <a:gd fmla="*/ 15 w 33" name="T26"/>
                  <a:gd fmla="*/ 25 h 4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2" w="33">
                    <a:moveTo>
                      <a:pt x="17" y="1"/>
                    </a:moveTo>
                    <a:cubicBezTo>
                      <a:pt x="27" y="2"/>
                      <a:pt x="33" y="10"/>
                      <a:pt x="32" y="20"/>
                    </a:cubicBezTo>
                    <a:cubicBezTo>
                      <a:pt x="30" y="38"/>
                      <a:pt x="7" y="42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1"/>
                      <a:pt x="17" y="39"/>
                      <a:pt x="22" y="24"/>
                    </a:cubicBezTo>
                    <a:cubicBezTo>
                      <a:pt x="19" y="26"/>
                      <a:pt x="17" y="26"/>
                      <a:pt x="13" y="26"/>
                    </a:cubicBezTo>
                    <a:cubicBezTo>
                      <a:pt x="3" y="25"/>
                      <a:pt x="0" y="18"/>
                      <a:pt x="0" y="12"/>
                    </a:cubicBezTo>
                    <a:cubicBezTo>
                      <a:pt x="1" y="5"/>
                      <a:pt x="7" y="0"/>
                      <a:pt x="17" y="1"/>
                    </a:cubicBezTo>
                    <a:close/>
                    <a:moveTo>
                      <a:pt x="15" y="25"/>
                    </a:moveTo>
                    <a:cubicBezTo>
                      <a:pt x="18" y="25"/>
                      <a:pt x="21" y="23"/>
                      <a:pt x="22" y="22"/>
                    </a:cubicBezTo>
                    <a:cubicBezTo>
                      <a:pt x="23" y="22"/>
                      <a:pt x="23" y="19"/>
                      <a:pt x="23" y="17"/>
                    </a:cubicBezTo>
                    <a:cubicBezTo>
                      <a:pt x="25" y="6"/>
                      <a:pt x="21" y="2"/>
                      <a:pt x="17" y="2"/>
                    </a:cubicBezTo>
                    <a:cubicBezTo>
                      <a:pt x="14" y="2"/>
                      <a:pt x="10" y="3"/>
                      <a:pt x="9" y="13"/>
                    </a:cubicBezTo>
                    <a:cubicBezTo>
                      <a:pt x="8" y="21"/>
                      <a:pt x="11" y="24"/>
                      <a:pt x="1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Freeform 49"/>
              <p:cNvSpPr>
                <a:spLocks noEditPoints="1"/>
              </p:cNvSpPr>
              <p:nvPr/>
            </p:nvSpPr>
            <p:spPr bwMode="auto">
              <a:xfrm>
                <a:off x="-2012950" y="3600450"/>
                <a:ext cx="120650" cy="161925"/>
              </a:xfrm>
              <a:custGeom>
                <a:gdLst>
                  <a:gd fmla="*/ 6 w 32" name="T0"/>
                  <a:gd fmla="*/ 22 h 43" name="T1"/>
                  <a:gd fmla="*/ 1 w 32" name="T2"/>
                  <a:gd fmla="*/ 13 h 43" name="T3"/>
                  <a:gd fmla="*/ 14 w 32" name="T4"/>
                  <a:gd fmla="*/ 0 h 43" name="T5"/>
                  <a:gd fmla="*/ 27 w 32" name="T6"/>
                  <a:gd fmla="*/ 9 h 43" name="T7"/>
                  <a:gd fmla="*/ 23 w 32" name="T8"/>
                  <a:gd fmla="*/ 18 h 43" name="T9"/>
                  <a:gd fmla="*/ 32 w 32" name="T10"/>
                  <a:gd fmla="*/ 29 h 43" name="T11"/>
                  <a:gd fmla="*/ 16 w 32" name="T12"/>
                  <a:gd fmla="*/ 43 h 43" name="T13"/>
                  <a:gd fmla="*/ 1 w 32" name="T14"/>
                  <a:gd fmla="*/ 32 h 43" name="T15"/>
                  <a:gd fmla="*/ 6 w 32" name="T16"/>
                  <a:gd fmla="*/ 22 h 43" name="T17"/>
                  <a:gd fmla="*/ 16 w 32" name="T18"/>
                  <a:gd fmla="*/ 42 h 43" name="T19"/>
                  <a:gd fmla="*/ 24 w 32" name="T20"/>
                  <a:gd fmla="*/ 32 h 43" name="T21"/>
                  <a:gd fmla="*/ 16 w 32" name="T22"/>
                  <a:gd fmla="*/ 25 h 43" name="T23"/>
                  <a:gd fmla="*/ 8 w 32" name="T24"/>
                  <a:gd fmla="*/ 22 h 43" name="T25"/>
                  <a:gd fmla="*/ 5 w 32" name="T26"/>
                  <a:gd fmla="*/ 31 h 43" name="T27"/>
                  <a:gd fmla="*/ 16 w 32" name="T28"/>
                  <a:gd fmla="*/ 42 h 43" name="T29"/>
                  <a:gd fmla="*/ 15 w 32" name="T30"/>
                  <a:gd fmla="*/ 1 h 43" name="T31"/>
                  <a:gd fmla="*/ 8 w 32" name="T32"/>
                  <a:gd fmla="*/ 9 h 43" name="T33"/>
                  <a:gd fmla="*/ 22 w 32" name="T34"/>
                  <a:gd fmla="*/ 18 h 43" name="T35"/>
                  <a:gd fmla="*/ 24 w 32" name="T36"/>
                  <a:gd fmla="*/ 10 h 43" name="T37"/>
                  <a:gd fmla="*/ 15 w 32" name="T38"/>
                  <a:gd fmla="*/ 1 h 4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43" w="32">
                    <a:moveTo>
                      <a:pt x="6" y="22"/>
                    </a:moveTo>
                    <a:cubicBezTo>
                      <a:pt x="3" y="19"/>
                      <a:pt x="1" y="16"/>
                      <a:pt x="1" y="13"/>
                    </a:cubicBezTo>
                    <a:cubicBezTo>
                      <a:pt x="0" y="7"/>
                      <a:pt x="6" y="1"/>
                      <a:pt x="14" y="0"/>
                    </a:cubicBezTo>
                    <a:cubicBezTo>
                      <a:pt x="21" y="0"/>
                      <a:pt x="27" y="3"/>
                      <a:pt x="27" y="9"/>
                    </a:cubicBezTo>
                    <a:cubicBezTo>
                      <a:pt x="28" y="12"/>
                      <a:pt x="26" y="16"/>
                      <a:pt x="23" y="18"/>
                    </a:cubicBezTo>
                    <a:cubicBezTo>
                      <a:pt x="28" y="19"/>
                      <a:pt x="31" y="23"/>
                      <a:pt x="32" y="29"/>
                    </a:cubicBezTo>
                    <a:cubicBezTo>
                      <a:pt x="32" y="36"/>
                      <a:pt x="26" y="42"/>
                      <a:pt x="16" y="43"/>
                    </a:cubicBezTo>
                    <a:cubicBezTo>
                      <a:pt x="7" y="43"/>
                      <a:pt x="1" y="39"/>
                      <a:pt x="1" y="32"/>
                    </a:cubicBezTo>
                    <a:cubicBezTo>
                      <a:pt x="0" y="29"/>
                      <a:pt x="2" y="25"/>
                      <a:pt x="6" y="22"/>
                    </a:cubicBezTo>
                    <a:close/>
                    <a:moveTo>
                      <a:pt x="16" y="42"/>
                    </a:moveTo>
                    <a:cubicBezTo>
                      <a:pt x="22" y="41"/>
                      <a:pt x="25" y="37"/>
                      <a:pt x="24" y="32"/>
                    </a:cubicBezTo>
                    <a:cubicBezTo>
                      <a:pt x="24" y="29"/>
                      <a:pt x="22" y="26"/>
                      <a:pt x="16" y="25"/>
                    </a:cubicBezTo>
                    <a:cubicBezTo>
                      <a:pt x="9" y="23"/>
                      <a:pt x="9" y="22"/>
                      <a:pt x="8" y="22"/>
                    </a:cubicBezTo>
                    <a:cubicBezTo>
                      <a:pt x="7" y="23"/>
                      <a:pt x="4" y="26"/>
                      <a:pt x="5" y="31"/>
                    </a:cubicBezTo>
                    <a:cubicBezTo>
                      <a:pt x="5" y="38"/>
                      <a:pt x="9" y="42"/>
                      <a:pt x="16" y="42"/>
                    </a:cubicBezTo>
                    <a:close/>
                    <a:moveTo>
                      <a:pt x="15" y="1"/>
                    </a:moveTo>
                    <a:cubicBezTo>
                      <a:pt x="10" y="2"/>
                      <a:pt x="8" y="5"/>
                      <a:pt x="8" y="9"/>
                    </a:cubicBezTo>
                    <a:cubicBezTo>
                      <a:pt x="9" y="15"/>
                      <a:pt x="18" y="17"/>
                      <a:pt x="22" y="18"/>
                    </a:cubicBezTo>
                    <a:cubicBezTo>
                      <a:pt x="24" y="16"/>
                      <a:pt x="25" y="14"/>
                      <a:pt x="24" y="10"/>
                    </a:cubicBezTo>
                    <a:cubicBezTo>
                      <a:pt x="24" y="4"/>
                      <a:pt x="20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50"/>
              <p:cNvSpPr/>
              <p:nvPr/>
            </p:nvSpPr>
            <p:spPr bwMode="auto">
              <a:xfrm>
                <a:off x="-1862138" y="3570288"/>
                <a:ext cx="133350" cy="169863"/>
              </a:xfrm>
              <a:custGeom>
                <a:gdLst>
                  <a:gd fmla="*/ 23 w 35" name="T0"/>
                  <a:gd fmla="*/ 15 h 45" name="T1"/>
                  <a:gd fmla="*/ 33 w 35" name="T2"/>
                  <a:gd fmla="*/ 23 h 45" name="T3"/>
                  <a:gd fmla="*/ 21 w 35" name="T4"/>
                  <a:gd fmla="*/ 42 h 45" name="T5"/>
                  <a:gd fmla="*/ 5 w 35" name="T6"/>
                  <a:gd fmla="*/ 38 h 45" name="T7"/>
                  <a:gd fmla="*/ 8 w 35" name="T8"/>
                  <a:gd fmla="*/ 33 h 45" name="T9"/>
                  <a:gd fmla="*/ 14 w 35" name="T10"/>
                  <a:gd fmla="*/ 37 h 45" name="T11"/>
                  <a:gd fmla="*/ 21 w 35" name="T12"/>
                  <a:gd fmla="*/ 41 h 45" name="T13"/>
                  <a:gd fmla="*/ 26 w 35" name="T14"/>
                  <a:gd fmla="*/ 29 h 45" name="T15"/>
                  <a:gd fmla="*/ 17 w 35" name="T16"/>
                  <a:gd fmla="*/ 22 h 45" name="T17"/>
                  <a:gd fmla="*/ 12 w 35" name="T18"/>
                  <a:gd fmla="*/ 22 h 45" name="T19"/>
                  <a:gd fmla="*/ 16 w 35" name="T20"/>
                  <a:gd fmla="*/ 19 h 45" name="T21"/>
                  <a:gd fmla="*/ 17 w 35" name="T22"/>
                  <a:gd fmla="*/ 11 h 45" name="T23"/>
                  <a:gd fmla="*/ 7 w 35" name="T24"/>
                  <a:gd fmla="*/ 7 h 45" name="T25"/>
                  <a:gd fmla="*/ 1 w 35" name="T26"/>
                  <a:gd fmla="*/ 14 h 45" name="T27"/>
                  <a:gd fmla="*/ 0 w 35" name="T28"/>
                  <a:gd fmla="*/ 13 h 45" name="T29"/>
                  <a:gd fmla="*/ 10 w 35" name="T30"/>
                  <a:gd fmla="*/ 1 h 45" name="T31"/>
                  <a:gd fmla="*/ 24 w 35" name="T32"/>
                  <a:gd fmla="*/ 7 h 45" name="T33"/>
                  <a:gd fmla="*/ 23 w 35" name="T34"/>
                  <a:gd fmla="*/ 15 h 4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5" w="35">
                    <a:moveTo>
                      <a:pt x="23" y="15"/>
                    </a:moveTo>
                    <a:cubicBezTo>
                      <a:pt x="28" y="16"/>
                      <a:pt x="31" y="19"/>
                      <a:pt x="33" y="23"/>
                    </a:cubicBezTo>
                    <a:cubicBezTo>
                      <a:pt x="35" y="31"/>
                      <a:pt x="30" y="40"/>
                      <a:pt x="21" y="42"/>
                    </a:cubicBezTo>
                    <a:cubicBezTo>
                      <a:pt x="13" y="45"/>
                      <a:pt x="6" y="43"/>
                      <a:pt x="5" y="38"/>
                    </a:cubicBezTo>
                    <a:cubicBezTo>
                      <a:pt x="4" y="36"/>
                      <a:pt x="5" y="34"/>
                      <a:pt x="8" y="33"/>
                    </a:cubicBezTo>
                    <a:cubicBezTo>
                      <a:pt x="11" y="32"/>
                      <a:pt x="12" y="33"/>
                      <a:pt x="14" y="37"/>
                    </a:cubicBezTo>
                    <a:cubicBezTo>
                      <a:pt x="15" y="41"/>
                      <a:pt x="18" y="42"/>
                      <a:pt x="21" y="41"/>
                    </a:cubicBezTo>
                    <a:cubicBezTo>
                      <a:pt x="25" y="40"/>
                      <a:pt x="28" y="35"/>
                      <a:pt x="26" y="29"/>
                    </a:cubicBezTo>
                    <a:cubicBezTo>
                      <a:pt x="24" y="24"/>
                      <a:pt x="20" y="22"/>
                      <a:pt x="17" y="22"/>
                    </a:cubicBezTo>
                    <a:cubicBezTo>
                      <a:pt x="14" y="21"/>
                      <a:pt x="12" y="23"/>
                      <a:pt x="12" y="22"/>
                    </a:cubicBezTo>
                    <a:cubicBezTo>
                      <a:pt x="11" y="21"/>
                      <a:pt x="14" y="21"/>
                      <a:pt x="16" y="19"/>
                    </a:cubicBezTo>
                    <a:cubicBezTo>
                      <a:pt x="18" y="17"/>
                      <a:pt x="18" y="14"/>
                      <a:pt x="17" y="11"/>
                    </a:cubicBezTo>
                    <a:cubicBezTo>
                      <a:pt x="16" y="7"/>
                      <a:pt x="12" y="5"/>
                      <a:pt x="7" y="7"/>
                    </a:cubicBezTo>
                    <a:cubicBezTo>
                      <a:pt x="1" y="9"/>
                      <a:pt x="2" y="13"/>
                      <a:pt x="1" y="14"/>
                    </a:cubicBezTo>
                    <a:cubicBezTo>
                      <a:pt x="1" y="14"/>
                      <a:pt x="0" y="14"/>
                      <a:pt x="0" y="13"/>
                    </a:cubicBezTo>
                    <a:cubicBezTo>
                      <a:pt x="0" y="12"/>
                      <a:pt x="2" y="4"/>
                      <a:pt x="10" y="1"/>
                    </a:cubicBezTo>
                    <a:cubicBezTo>
                      <a:pt x="15" y="0"/>
                      <a:pt x="22" y="1"/>
                      <a:pt x="24" y="7"/>
                    </a:cubicBezTo>
                    <a:cubicBezTo>
                      <a:pt x="25" y="10"/>
                      <a:pt x="24" y="12"/>
                      <a:pt x="2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" name="Freeform 51"/>
              <p:cNvSpPr/>
              <p:nvPr/>
            </p:nvSpPr>
            <p:spPr bwMode="auto">
              <a:xfrm>
                <a:off x="-2193925" y="3008313"/>
                <a:ext cx="30162" cy="11113"/>
              </a:xfrm>
              <a:custGeom>
                <a:gdLst>
                  <a:gd fmla="*/ 2 w 8" name="T0"/>
                  <a:gd fmla="*/ 3 h 3" name="T1"/>
                  <a:gd fmla="*/ 4 w 8" name="T2"/>
                  <a:gd fmla="*/ 3 h 3" name="T3"/>
                  <a:gd fmla="*/ 7 w 8" name="T4"/>
                  <a:gd fmla="*/ 2 h 3" name="T5"/>
                  <a:gd fmla="*/ 8 w 8" name="T6"/>
                  <a:gd fmla="*/ 2 h 3" name="T7"/>
                  <a:gd fmla="*/ 4 w 8" name="T8"/>
                  <a:gd fmla="*/ 0 h 3" name="T9"/>
                  <a:gd fmla="*/ 0 w 8" name="T10"/>
                  <a:gd fmla="*/ 2 h 3" name="T11"/>
                  <a:gd fmla="*/ 2 w 8" name="T12"/>
                  <a:gd fmla="*/ 3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8">
                    <a:moveTo>
                      <a:pt x="2" y="3"/>
                    </a:moveTo>
                    <a:cubicBezTo>
                      <a:pt x="2" y="3"/>
                      <a:pt x="3" y="3"/>
                      <a:pt x="4" y="3"/>
                    </a:cubicBezTo>
                    <a:cubicBezTo>
                      <a:pt x="5" y="3"/>
                      <a:pt x="6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1"/>
                      <a:pt x="5" y="0"/>
                      <a:pt x="4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" name="Freeform 52"/>
              <p:cNvSpPr/>
              <p:nvPr/>
            </p:nvSpPr>
            <p:spPr bwMode="auto">
              <a:xfrm>
                <a:off x="-2243138" y="3121025"/>
                <a:ext cx="114300" cy="19050"/>
              </a:xfrm>
              <a:custGeom>
                <a:gdLst>
                  <a:gd fmla="*/ 30 w 30" name="T0"/>
                  <a:gd fmla="*/ 3 h 5" name="T1"/>
                  <a:gd fmla="*/ 22 w 30" name="T2"/>
                  <a:gd fmla="*/ 0 h 5" name="T3"/>
                  <a:gd fmla="*/ 3 w 30" name="T4"/>
                  <a:gd fmla="*/ 1 h 5" name="T5"/>
                  <a:gd fmla="*/ 1 w 30" name="T6"/>
                  <a:gd fmla="*/ 3 h 5" name="T7"/>
                  <a:gd fmla="*/ 13 w 30" name="T8"/>
                  <a:gd fmla="*/ 5 h 5" name="T9"/>
                  <a:gd fmla="*/ 18 w 30" name="T10"/>
                  <a:gd fmla="*/ 5 h 5" name="T11"/>
                  <a:gd fmla="*/ 30 w 30" name="T12"/>
                  <a:gd fmla="*/ 3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30">
                    <a:moveTo>
                      <a:pt x="30" y="3"/>
                    </a:moveTo>
                    <a:cubicBezTo>
                      <a:pt x="30" y="0"/>
                      <a:pt x="29" y="1"/>
                      <a:pt x="22" y="0"/>
                    </a:cubicBezTo>
                    <a:cubicBezTo>
                      <a:pt x="18" y="0"/>
                      <a:pt x="6" y="0"/>
                      <a:pt x="3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5"/>
                      <a:pt x="0" y="5"/>
                      <a:pt x="13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6" y="4"/>
                      <a:pt x="28" y="5"/>
                      <a:pt x="3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" name="Freeform 53"/>
              <p:cNvSpPr>
                <a:spLocks noEditPoints="1"/>
              </p:cNvSpPr>
              <p:nvPr/>
            </p:nvSpPr>
            <p:spPr bwMode="auto">
              <a:xfrm>
                <a:off x="-2589213" y="2378075"/>
                <a:ext cx="1123950" cy="1123950"/>
              </a:xfrm>
              <a:custGeom>
                <a:gdLst>
                  <a:gd fmla="*/ 298 w 298" name="T0"/>
                  <a:gd fmla="*/ 91 h 298" name="T1"/>
                  <a:gd fmla="*/ 198 w 298" name="T2"/>
                  <a:gd fmla="*/ 3 h 298" name="T3"/>
                  <a:gd fmla="*/ 109 w 298" name="T4"/>
                  <a:gd fmla="*/ 9 h 298" name="T5"/>
                  <a:gd fmla="*/ 92 w 298" name="T6"/>
                  <a:gd fmla="*/ 0 h 298" name="T7"/>
                  <a:gd fmla="*/ 42 w 298" name="T8"/>
                  <a:gd fmla="*/ 93 h 298" name="T9"/>
                  <a:gd fmla="*/ 4 w 298" name="T10"/>
                  <a:gd fmla="*/ 140 h 298" name="T11"/>
                  <a:gd fmla="*/ 43 w 298" name="T12"/>
                  <a:gd fmla="*/ 145 h 298" name="T13"/>
                  <a:gd fmla="*/ 4 w 298" name="T14"/>
                  <a:gd fmla="*/ 192 h 298" name="T15"/>
                  <a:gd fmla="*/ 46 w 298" name="T16"/>
                  <a:gd fmla="*/ 189 h 298" name="T17"/>
                  <a:gd fmla="*/ 102 w 298" name="T18"/>
                  <a:gd fmla="*/ 262 h 298" name="T19"/>
                  <a:gd fmla="*/ 92 w 298" name="T20"/>
                  <a:gd fmla="*/ 298 h 298" name="T21"/>
                  <a:gd fmla="*/ 137 w 298" name="T22"/>
                  <a:gd fmla="*/ 262 h 298" name="T23"/>
                  <a:gd fmla="*/ 161 w 298" name="T24"/>
                  <a:gd fmla="*/ 258 h 298" name="T25"/>
                  <a:gd fmla="*/ 182 w 298" name="T26"/>
                  <a:gd fmla="*/ 258 h 298" name="T27"/>
                  <a:gd fmla="*/ 255 w 298" name="T28"/>
                  <a:gd fmla="*/ 205 h 298" name="T29"/>
                  <a:gd fmla="*/ 295 w 298" name="T30"/>
                  <a:gd fmla="*/ 213 h 298" name="T31"/>
                  <a:gd fmla="*/ 252 w 298" name="T32"/>
                  <a:gd fmla="*/ 145 h 298" name="T33"/>
                  <a:gd fmla="*/ 298 w 298" name="T34"/>
                  <a:gd fmla="*/ 192 h 298" name="T35"/>
                  <a:gd fmla="*/ 252 w 298" name="T36"/>
                  <a:gd fmla="*/ 89 h 298" name="T37"/>
                  <a:gd fmla="*/ 223 w 298" name="T38"/>
                  <a:gd fmla="*/ 96 h 298" name="T39"/>
                  <a:gd fmla="*/ 172 w 298" name="T40"/>
                  <a:gd fmla="*/ 77 h 298" name="T41"/>
                  <a:gd fmla="*/ 172 w 298" name="T42"/>
                  <a:gd fmla="*/ 77 h 298" name="T43"/>
                  <a:gd fmla="*/ 170 w 298" name="T44"/>
                  <a:gd fmla="*/ 113 h 298" name="T45"/>
                  <a:gd fmla="*/ 167 w 298" name="T46"/>
                  <a:gd fmla="*/ 116 h 298" name="T47"/>
                  <a:gd fmla="*/ 159 w 298" name="T48"/>
                  <a:gd fmla="*/ 75 h 298" name="T49"/>
                  <a:gd fmla="*/ 157 w 298" name="T50"/>
                  <a:gd fmla="*/ 128 h 298" name="T51"/>
                  <a:gd fmla="*/ 115 w 298" name="T52"/>
                  <a:gd fmla="*/ 226 h 298" name="T53"/>
                  <a:gd fmla="*/ 85 w 298" name="T54"/>
                  <a:gd fmla="*/ 218 h 298" name="T55"/>
                  <a:gd fmla="*/ 85 w 298" name="T56"/>
                  <a:gd fmla="*/ 201 h 298" name="T57"/>
                  <a:gd fmla="*/ 131 w 298" name="T58"/>
                  <a:gd fmla="*/ 212 h 298" name="T59"/>
                  <a:gd fmla="*/ 70 w 298" name="T60"/>
                  <a:gd fmla="*/ 204 h 298" name="T61"/>
                  <a:gd fmla="*/ 87 w 298" name="T62"/>
                  <a:gd fmla="*/ 166 h 298" name="T63"/>
                  <a:gd fmla="*/ 75 w 298" name="T64"/>
                  <a:gd fmla="*/ 181 h 298" name="T65"/>
                  <a:gd fmla="*/ 97 w 298" name="T66"/>
                  <a:gd fmla="*/ 160 h 298" name="T67"/>
                  <a:gd fmla="*/ 115 w 298" name="T68"/>
                  <a:gd fmla="*/ 164 h 298" name="T69"/>
                  <a:gd fmla="*/ 116 w 298" name="T70"/>
                  <a:gd fmla="*/ 180 h 298" name="T71"/>
                  <a:gd fmla="*/ 96 w 298" name="T72"/>
                  <a:gd fmla="*/ 170 h 298" name="T73"/>
                  <a:gd fmla="*/ 130 w 298" name="T74"/>
                  <a:gd fmla="*/ 176 h 298" name="T75"/>
                  <a:gd fmla="*/ 125 w 298" name="T76"/>
                  <a:gd fmla="*/ 161 h 298" name="T77"/>
                  <a:gd fmla="*/ 108 w 298" name="T78"/>
                  <a:gd fmla="*/ 122 h 298" name="T79"/>
                  <a:gd fmla="*/ 79 w 298" name="T80"/>
                  <a:gd fmla="*/ 98 h 298" name="T81"/>
                  <a:gd fmla="*/ 107 w 298" name="T82"/>
                  <a:gd fmla="*/ 71 h 298" name="T83"/>
                  <a:gd fmla="*/ 133 w 298" name="T84"/>
                  <a:gd fmla="*/ 92 h 298" name="T85"/>
                  <a:gd fmla="*/ 112 w 298" name="T86"/>
                  <a:gd fmla="*/ 46 h 298" name="T87"/>
                  <a:gd fmla="*/ 172 w 298" name="T88"/>
                  <a:gd fmla="*/ 212 h 298" name="T89"/>
                  <a:gd fmla="*/ 162 w 298" name="T90"/>
                  <a:gd fmla="*/ 212 h 298" name="T91"/>
                  <a:gd fmla="*/ 162 w 298" name="T92"/>
                  <a:gd fmla="*/ 191 h 298" name="T93"/>
                  <a:gd fmla="*/ 183 w 298" name="T94"/>
                  <a:gd fmla="*/ 169 h 298" name="T95"/>
                  <a:gd fmla="*/ 184 w 298" name="T96"/>
                  <a:gd fmla="*/ 213 h 298" name="T97"/>
                  <a:gd fmla="*/ 197 w 298" name="T98"/>
                  <a:gd fmla="*/ 159 h 298" name="T99"/>
                  <a:gd fmla="*/ 212 w 298" name="T100"/>
                  <a:gd fmla="*/ 231 h 298" name="T101"/>
                  <a:gd fmla="*/ 211 w 298" name="T102"/>
                  <a:gd fmla="*/ 157 h 298" name="T103"/>
                  <a:gd fmla="*/ 225 w 298" name="T104"/>
                  <a:gd fmla="*/ 221 h 298" name="T105"/>
                  <a:gd fmla="*/ 220 w 298" name="T106"/>
                  <a:gd fmla="*/ 156 h 298" name="T107"/>
                  <a:gd fmla="*/ 208 w 298" name="T108"/>
                  <a:gd fmla="*/ 144 h 298" name="T109"/>
                  <a:gd fmla="*/ 181 w 298" name="T110"/>
                  <a:gd fmla="*/ 147 h 298" name="T111"/>
                  <a:gd fmla="*/ 187 w 298" name="T112"/>
                  <a:gd fmla="*/ 102 h 298" name="T113"/>
                  <a:gd fmla="*/ 228 w 298" name="T114"/>
                  <a:gd fmla="*/ 102 h 298" name="T115"/>
                  <a:gd fmla="*/ 230 w 298" name="T116"/>
                  <a:gd fmla="*/ 141 h 298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298" w="298">
                    <a:moveTo>
                      <a:pt x="252" y="85"/>
                    </a:moveTo>
                    <a:cubicBezTo>
                      <a:pt x="252" y="88"/>
                      <a:pt x="253" y="91"/>
                      <a:pt x="256" y="93"/>
                    </a:cubicBezTo>
                    <a:cubicBezTo>
                      <a:pt x="256" y="93"/>
                      <a:pt x="256" y="93"/>
                      <a:pt x="256" y="93"/>
                    </a:cubicBezTo>
                    <a:cubicBezTo>
                      <a:pt x="294" y="132"/>
                      <a:pt x="294" y="132"/>
                      <a:pt x="294" y="132"/>
                    </a:cubicBezTo>
                    <a:cubicBezTo>
                      <a:pt x="294" y="132"/>
                      <a:pt x="294" y="132"/>
                      <a:pt x="294" y="132"/>
                    </a:cubicBezTo>
                    <a:cubicBezTo>
                      <a:pt x="296" y="134"/>
                      <a:pt x="298" y="137"/>
                      <a:pt x="298" y="140"/>
                    </a:cubicBezTo>
                    <a:cubicBezTo>
                      <a:pt x="298" y="91"/>
                      <a:pt x="298" y="91"/>
                      <a:pt x="298" y="91"/>
                    </a:cubicBezTo>
                    <a:cubicBezTo>
                      <a:pt x="298" y="89"/>
                      <a:pt x="296" y="86"/>
                      <a:pt x="295" y="84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2" y="2"/>
                      <a:pt x="209" y="0"/>
                      <a:pt x="207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199" y="0"/>
                      <a:pt x="198" y="1"/>
                      <a:pt x="198" y="3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98" y="44"/>
                      <a:pt x="196" y="46"/>
                      <a:pt x="193" y="46"/>
                    </a:cubicBezTo>
                    <a:cubicBezTo>
                      <a:pt x="189" y="46"/>
                      <a:pt x="189" y="46"/>
                      <a:pt x="189" y="46"/>
                    </a:cubicBezTo>
                    <a:cubicBezTo>
                      <a:pt x="189" y="9"/>
                      <a:pt x="189" y="9"/>
                      <a:pt x="189" y="9"/>
                    </a:cubicBezTo>
                    <a:cubicBezTo>
                      <a:pt x="189" y="4"/>
                      <a:pt x="185" y="0"/>
                      <a:pt x="1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3" y="0"/>
                      <a:pt x="109" y="4"/>
                      <a:pt x="109" y="9"/>
                    </a:cubicBezTo>
                    <a:cubicBezTo>
                      <a:pt x="109" y="46"/>
                      <a:pt x="109" y="46"/>
                      <a:pt x="109" y="46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2" y="46"/>
                      <a:pt x="100" y="44"/>
                      <a:pt x="100" y="42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0" y="1"/>
                      <a:pt x="99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9" y="0"/>
                      <a:pt x="86" y="2"/>
                      <a:pt x="85" y="3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2" y="86"/>
                      <a:pt x="0" y="89"/>
                      <a:pt x="0" y="91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37"/>
                      <a:pt x="2" y="134"/>
                      <a:pt x="4" y="132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3" y="93"/>
                      <a:pt x="43" y="93"/>
                      <a:pt x="43" y="93"/>
                    </a:cubicBezTo>
                    <a:cubicBezTo>
                      <a:pt x="45" y="91"/>
                      <a:pt x="46" y="88"/>
                      <a:pt x="46" y="85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6"/>
                      <a:pt x="45" y="99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2" y="142"/>
                      <a:pt x="0" y="145"/>
                      <a:pt x="0" y="148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89"/>
                      <a:pt x="2" y="186"/>
                      <a:pt x="4" y="184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5" y="143"/>
                      <a:pt x="46" y="140"/>
                      <a:pt x="46" y="137"/>
                    </a:cubicBezTo>
                    <a:cubicBezTo>
                      <a:pt x="46" y="141"/>
                      <a:pt x="46" y="141"/>
                      <a:pt x="46" y="141"/>
                    </a:cubicBezTo>
                    <a:cubicBezTo>
                      <a:pt x="46" y="145"/>
                      <a:pt x="46" y="145"/>
                      <a:pt x="46" y="145"/>
                    </a:cubicBezTo>
                    <a:cubicBezTo>
                      <a:pt x="46" y="148"/>
                      <a:pt x="45" y="151"/>
                      <a:pt x="43" y="153"/>
                    </a:cubicBezTo>
                    <a:cubicBezTo>
                      <a:pt x="43" y="153"/>
                      <a:pt x="43" y="153"/>
                      <a:pt x="43" y="153"/>
                    </a:cubicBezTo>
                    <a:cubicBezTo>
                      <a:pt x="4" y="192"/>
                      <a:pt x="4" y="192"/>
                      <a:pt x="4" y="192"/>
                    </a:cubicBezTo>
                    <a:cubicBezTo>
                      <a:pt x="4" y="192"/>
                      <a:pt x="4" y="192"/>
                      <a:pt x="4" y="192"/>
                    </a:cubicBezTo>
                    <a:cubicBezTo>
                      <a:pt x="2" y="194"/>
                      <a:pt x="0" y="197"/>
                      <a:pt x="0" y="200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09"/>
                      <a:pt x="2" y="212"/>
                      <a:pt x="3" y="213"/>
                    </a:cubicBezTo>
                    <a:cubicBezTo>
                      <a:pt x="15" y="225"/>
                      <a:pt x="15" y="225"/>
                      <a:pt x="15" y="225"/>
                    </a:cubicBezTo>
                    <a:cubicBezTo>
                      <a:pt x="42" y="197"/>
                      <a:pt x="42" y="197"/>
                      <a:pt x="42" y="197"/>
                    </a:cubicBezTo>
                    <a:cubicBezTo>
                      <a:pt x="43" y="197"/>
                      <a:pt x="43" y="197"/>
                      <a:pt x="43" y="197"/>
                    </a:cubicBezTo>
                    <a:cubicBezTo>
                      <a:pt x="45" y="195"/>
                      <a:pt x="46" y="192"/>
                      <a:pt x="46" y="189"/>
                    </a:cubicBezTo>
                    <a:cubicBezTo>
                      <a:pt x="46" y="193"/>
                      <a:pt x="46" y="193"/>
                      <a:pt x="46" y="193"/>
                    </a:cubicBezTo>
                    <a:cubicBezTo>
                      <a:pt x="46" y="197"/>
                      <a:pt x="46" y="197"/>
                      <a:pt x="46" y="197"/>
                    </a:cubicBezTo>
                    <a:cubicBezTo>
                      <a:pt x="46" y="200"/>
                      <a:pt x="45" y="203"/>
                      <a:pt x="43" y="205"/>
                    </a:cubicBezTo>
                    <a:cubicBezTo>
                      <a:pt x="43" y="205"/>
                      <a:pt x="43" y="205"/>
                      <a:pt x="43" y="205"/>
                    </a:cubicBezTo>
                    <a:cubicBezTo>
                      <a:pt x="19" y="229"/>
                      <a:pt x="19" y="229"/>
                      <a:pt x="19" y="229"/>
                    </a:cubicBezTo>
                    <a:cubicBezTo>
                      <a:pt x="84" y="294"/>
                      <a:pt x="84" y="294"/>
                      <a:pt x="84" y="294"/>
                    </a:cubicBezTo>
                    <a:cubicBezTo>
                      <a:pt x="102" y="262"/>
                      <a:pt x="102" y="262"/>
                      <a:pt x="102" y="262"/>
                    </a:cubicBezTo>
                    <a:cubicBezTo>
                      <a:pt x="103" y="259"/>
                      <a:pt x="106" y="258"/>
                      <a:pt x="109" y="258"/>
                    </a:cubicBezTo>
                    <a:cubicBezTo>
                      <a:pt x="112" y="258"/>
                      <a:pt x="112" y="258"/>
                      <a:pt x="112" y="258"/>
                    </a:cubicBezTo>
                    <a:cubicBezTo>
                      <a:pt x="116" y="258"/>
                      <a:pt x="116" y="258"/>
                      <a:pt x="116" y="258"/>
                    </a:cubicBezTo>
                    <a:cubicBezTo>
                      <a:pt x="113" y="258"/>
                      <a:pt x="110" y="260"/>
                      <a:pt x="108" y="262"/>
                    </a:cubicBezTo>
                    <a:cubicBezTo>
                      <a:pt x="108" y="262"/>
                      <a:pt x="108" y="262"/>
                      <a:pt x="108" y="262"/>
                    </a:cubicBezTo>
                    <a:cubicBezTo>
                      <a:pt x="89" y="297"/>
                      <a:pt x="89" y="297"/>
                      <a:pt x="89" y="297"/>
                    </a:cubicBezTo>
                    <a:cubicBezTo>
                      <a:pt x="90" y="297"/>
                      <a:pt x="91" y="298"/>
                      <a:pt x="92" y="298"/>
                    </a:cubicBezTo>
                    <a:cubicBezTo>
                      <a:pt x="125" y="298"/>
                      <a:pt x="125" y="298"/>
                      <a:pt x="125" y="298"/>
                    </a:cubicBezTo>
                    <a:cubicBezTo>
                      <a:pt x="131" y="262"/>
                      <a:pt x="131" y="262"/>
                      <a:pt x="131" y="262"/>
                    </a:cubicBezTo>
                    <a:cubicBezTo>
                      <a:pt x="132" y="260"/>
                      <a:pt x="134" y="258"/>
                      <a:pt x="137" y="258"/>
                    </a:cubicBez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8" y="258"/>
                      <a:pt x="138" y="258"/>
                      <a:pt x="138" y="258"/>
                    </a:cubicBezTo>
                    <a:cubicBezTo>
                      <a:pt x="143" y="258"/>
                      <a:pt x="143" y="258"/>
                      <a:pt x="143" y="258"/>
                    </a:cubicBezTo>
                    <a:cubicBezTo>
                      <a:pt x="140" y="258"/>
                      <a:pt x="138" y="260"/>
                      <a:pt x="137" y="262"/>
                    </a:cubicBezTo>
                    <a:cubicBezTo>
                      <a:pt x="131" y="298"/>
                      <a:pt x="131" y="298"/>
                      <a:pt x="131" y="298"/>
                    </a:cubicBezTo>
                    <a:cubicBezTo>
                      <a:pt x="167" y="298"/>
                      <a:pt x="167" y="298"/>
                      <a:pt x="167" y="298"/>
                    </a:cubicBezTo>
                    <a:cubicBezTo>
                      <a:pt x="161" y="262"/>
                      <a:pt x="161" y="262"/>
                      <a:pt x="161" y="262"/>
                    </a:cubicBezTo>
                    <a:cubicBezTo>
                      <a:pt x="160" y="260"/>
                      <a:pt x="158" y="258"/>
                      <a:pt x="155" y="258"/>
                    </a:cubicBezTo>
                    <a:cubicBezTo>
                      <a:pt x="160" y="258"/>
                      <a:pt x="160" y="258"/>
                      <a:pt x="160" y="258"/>
                    </a:cubicBezTo>
                    <a:cubicBezTo>
                      <a:pt x="161" y="258"/>
                      <a:pt x="161" y="258"/>
                      <a:pt x="161" y="258"/>
                    </a:cubicBezTo>
                    <a:cubicBezTo>
                      <a:pt x="161" y="258"/>
                      <a:pt x="161" y="258"/>
                      <a:pt x="161" y="258"/>
                    </a:cubicBezTo>
                    <a:cubicBezTo>
                      <a:pt x="164" y="258"/>
                      <a:pt x="166" y="260"/>
                      <a:pt x="167" y="262"/>
                    </a:cubicBezTo>
                    <a:cubicBezTo>
                      <a:pt x="173" y="298"/>
                      <a:pt x="173" y="298"/>
                      <a:pt x="173" y="298"/>
                    </a:cubicBezTo>
                    <a:cubicBezTo>
                      <a:pt x="207" y="298"/>
                      <a:pt x="207" y="298"/>
                      <a:pt x="207" y="298"/>
                    </a:cubicBezTo>
                    <a:cubicBezTo>
                      <a:pt x="207" y="298"/>
                      <a:pt x="208" y="297"/>
                      <a:pt x="209" y="297"/>
                    </a:cubicBezTo>
                    <a:cubicBezTo>
                      <a:pt x="190" y="262"/>
                      <a:pt x="190" y="262"/>
                      <a:pt x="190" y="262"/>
                    </a:cubicBezTo>
                    <a:cubicBezTo>
                      <a:pt x="190" y="262"/>
                      <a:pt x="190" y="262"/>
                      <a:pt x="190" y="262"/>
                    </a:cubicBezTo>
                    <a:cubicBezTo>
                      <a:pt x="188" y="260"/>
                      <a:pt x="185" y="258"/>
                      <a:pt x="182" y="258"/>
                    </a:cubicBezTo>
                    <a:cubicBezTo>
                      <a:pt x="186" y="258"/>
                      <a:pt x="186" y="258"/>
                      <a:pt x="186" y="258"/>
                    </a:cubicBezTo>
                    <a:cubicBezTo>
                      <a:pt x="189" y="258"/>
                      <a:pt x="189" y="258"/>
                      <a:pt x="189" y="258"/>
                    </a:cubicBezTo>
                    <a:cubicBezTo>
                      <a:pt x="192" y="258"/>
                      <a:pt x="195" y="259"/>
                      <a:pt x="197" y="262"/>
                    </a:cubicBezTo>
                    <a:cubicBezTo>
                      <a:pt x="214" y="294"/>
                      <a:pt x="214" y="294"/>
                      <a:pt x="214" y="294"/>
                    </a:cubicBezTo>
                    <a:cubicBezTo>
                      <a:pt x="279" y="229"/>
                      <a:pt x="279" y="229"/>
                      <a:pt x="279" y="229"/>
                    </a:cubicBezTo>
                    <a:cubicBezTo>
                      <a:pt x="255" y="205"/>
                      <a:pt x="255" y="205"/>
                      <a:pt x="255" y="205"/>
                    </a:cubicBezTo>
                    <a:cubicBezTo>
                      <a:pt x="255" y="205"/>
                      <a:pt x="255" y="205"/>
                      <a:pt x="255" y="205"/>
                    </a:cubicBezTo>
                    <a:cubicBezTo>
                      <a:pt x="253" y="203"/>
                      <a:pt x="252" y="200"/>
                      <a:pt x="252" y="197"/>
                    </a:cubicBezTo>
                    <a:cubicBezTo>
                      <a:pt x="252" y="193"/>
                      <a:pt x="252" y="193"/>
                      <a:pt x="252" y="193"/>
                    </a:cubicBezTo>
                    <a:cubicBezTo>
                      <a:pt x="252" y="189"/>
                      <a:pt x="252" y="189"/>
                      <a:pt x="252" y="189"/>
                    </a:cubicBezTo>
                    <a:cubicBezTo>
                      <a:pt x="252" y="192"/>
                      <a:pt x="253" y="195"/>
                      <a:pt x="256" y="197"/>
                    </a:cubicBezTo>
                    <a:cubicBezTo>
                      <a:pt x="256" y="197"/>
                      <a:pt x="256" y="197"/>
                      <a:pt x="256" y="197"/>
                    </a:cubicBezTo>
                    <a:cubicBezTo>
                      <a:pt x="284" y="225"/>
                      <a:pt x="284" y="225"/>
                      <a:pt x="284" y="225"/>
                    </a:cubicBezTo>
                    <a:cubicBezTo>
                      <a:pt x="295" y="213"/>
                      <a:pt x="295" y="213"/>
                      <a:pt x="295" y="213"/>
                    </a:cubicBezTo>
                    <a:cubicBezTo>
                      <a:pt x="296" y="212"/>
                      <a:pt x="298" y="209"/>
                      <a:pt x="298" y="206"/>
                    </a:cubicBezTo>
                    <a:cubicBezTo>
                      <a:pt x="298" y="200"/>
                      <a:pt x="298" y="200"/>
                      <a:pt x="298" y="200"/>
                    </a:cubicBezTo>
                    <a:cubicBezTo>
                      <a:pt x="298" y="197"/>
                      <a:pt x="296" y="194"/>
                      <a:pt x="294" y="192"/>
                    </a:cubicBezTo>
                    <a:cubicBezTo>
                      <a:pt x="294" y="192"/>
                      <a:pt x="294" y="192"/>
                      <a:pt x="294" y="192"/>
                    </a:cubicBezTo>
                    <a:cubicBezTo>
                      <a:pt x="255" y="153"/>
                      <a:pt x="255" y="153"/>
                      <a:pt x="255" y="153"/>
                    </a:cubicBezTo>
                    <a:cubicBezTo>
                      <a:pt x="255" y="153"/>
                      <a:pt x="255" y="153"/>
                      <a:pt x="255" y="153"/>
                    </a:cubicBezTo>
                    <a:cubicBezTo>
                      <a:pt x="253" y="151"/>
                      <a:pt x="252" y="148"/>
                      <a:pt x="252" y="145"/>
                    </a:cubicBezTo>
                    <a:cubicBezTo>
                      <a:pt x="252" y="141"/>
                      <a:pt x="252" y="141"/>
                      <a:pt x="252" y="141"/>
                    </a:cubicBezTo>
                    <a:cubicBezTo>
                      <a:pt x="252" y="137"/>
                      <a:pt x="252" y="137"/>
                      <a:pt x="252" y="137"/>
                    </a:cubicBezTo>
                    <a:cubicBezTo>
                      <a:pt x="252" y="140"/>
                      <a:pt x="253" y="143"/>
                      <a:pt x="256" y="145"/>
                    </a:cubicBezTo>
                    <a:cubicBezTo>
                      <a:pt x="256" y="145"/>
                      <a:pt x="256" y="145"/>
                      <a:pt x="256" y="145"/>
                    </a:cubicBezTo>
                    <a:cubicBezTo>
                      <a:pt x="294" y="184"/>
                      <a:pt x="294" y="184"/>
                      <a:pt x="294" y="184"/>
                    </a:cubicBezTo>
                    <a:cubicBezTo>
                      <a:pt x="294" y="184"/>
                      <a:pt x="294" y="184"/>
                      <a:pt x="294" y="184"/>
                    </a:cubicBezTo>
                    <a:cubicBezTo>
                      <a:pt x="296" y="186"/>
                      <a:pt x="298" y="189"/>
                      <a:pt x="298" y="192"/>
                    </a:cubicBezTo>
                    <a:cubicBezTo>
                      <a:pt x="298" y="148"/>
                      <a:pt x="298" y="148"/>
                      <a:pt x="298" y="148"/>
                    </a:cubicBezTo>
                    <a:cubicBezTo>
                      <a:pt x="298" y="145"/>
                      <a:pt x="296" y="142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55" y="101"/>
                      <a:pt x="255" y="101"/>
                      <a:pt x="255" y="101"/>
                    </a:cubicBezTo>
                    <a:cubicBezTo>
                      <a:pt x="255" y="101"/>
                      <a:pt x="255" y="101"/>
                      <a:pt x="255" y="101"/>
                    </a:cubicBezTo>
                    <a:cubicBezTo>
                      <a:pt x="253" y="99"/>
                      <a:pt x="252" y="96"/>
                      <a:pt x="252" y="93"/>
                    </a:cubicBezTo>
                    <a:cubicBezTo>
                      <a:pt x="252" y="89"/>
                      <a:pt x="252" y="89"/>
                      <a:pt x="252" y="89"/>
                    </a:cubicBezTo>
                    <a:lnTo>
                      <a:pt x="252" y="85"/>
                    </a:lnTo>
                    <a:close/>
                    <a:moveTo>
                      <a:pt x="181" y="87"/>
                    </a:moveTo>
                    <a:cubicBezTo>
                      <a:pt x="182" y="75"/>
                      <a:pt x="182" y="77"/>
                      <a:pt x="189" y="74"/>
                    </a:cubicBezTo>
                    <a:cubicBezTo>
                      <a:pt x="197" y="73"/>
                      <a:pt x="201" y="71"/>
                      <a:pt x="205" y="72"/>
                    </a:cubicBezTo>
                    <a:cubicBezTo>
                      <a:pt x="209" y="72"/>
                      <a:pt x="219" y="72"/>
                      <a:pt x="227" y="75"/>
                    </a:cubicBezTo>
                    <a:cubicBezTo>
                      <a:pt x="231" y="76"/>
                      <a:pt x="229" y="78"/>
                      <a:pt x="230" y="91"/>
                    </a:cubicBezTo>
                    <a:cubicBezTo>
                      <a:pt x="229" y="97"/>
                      <a:pt x="228" y="96"/>
                      <a:pt x="223" y="96"/>
                    </a:cubicBezTo>
                    <a:cubicBezTo>
                      <a:pt x="219" y="96"/>
                      <a:pt x="217" y="96"/>
                      <a:pt x="211" y="95"/>
                    </a:cubicBezTo>
                    <a:cubicBezTo>
                      <a:pt x="209" y="93"/>
                      <a:pt x="207" y="80"/>
                      <a:pt x="203" y="82"/>
                    </a:cubicBezTo>
                    <a:cubicBezTo>
                      <a:pt x="201" y="83"/>
                      <a:pt x="203" y="83"/>
                      <a:pt x="200" y="89"/>
                    </a:cubicBezTo>
                    <a:cubicBezTo>
                      <a:pt x="199" y="90"/>
                      <a:pt x="198" y="93"/>
                      <a:pt x="197" y="94"/>
                    </a:cubicBezTo>
                    <a:cubicBezTo>
                      <a:pt x="193" y="96"/>
                      <a:pt x="189" y="96"/>
                      <a:pt x="184" y="96"/>
                    </a:cubicBezTo>
                    <a:cubicBezTo>
                      <a:pt x="180" y="96"/>
                      <a:pt x="181" y="94"/>
                      <a:pt x="181" y="87"/>
                    </a:cubicBezTo>
                    <a:close/>
                    <a:moveTo>
                      <a:pt x="172" y="77"/>
                    </a:moveTo>
                    <a:cubicBezTo>
                      <a:pt x="173" y="75"/>
                      <a:pt x="172" y="74"/>
                      <a:pt x="174" y="74"/>
                    </a:cubicBezTo>
                    <a:cubicBezTo>
                      <a:pt x="178" y="74"/>
                      <a:pt x="178" y="75"/>
                      <a:pt x="178" y="77"/>
                    </a:cubicBezTo>
                    <a:cubicBezTo>
                      <a:pt x="178" y="79"/>
                      <a:pt x="178" y="85"/>
                      <a:pt x="178" y="90"/>
                    </a:cubicBezTo>
                    <a:cubicBezTo>
                      <a:pt x="178" y="93"/>
                      <a:pt x="178" y="99"/>
                      <a:pt x="175" y="100"/>
                    </a:cubicBezTo>
                    <a:cubicBezTo>
                      <a:pt x="173" y="100"/>
                      <a:pt x="171" y="100"/>
                      <a:pt x="171" y="97"/>
                    </a:cubicBezTo>
                    <a:cubicBezTo>
                      <a:pt x="171" y="96"/>
                      <a:pt x="172" y="93"/>
                      <a:pt x="173" y="91"/>
                    </a:cubicBezTo>
                    <a:cubicBezTo>
                      <a:pt x="173" y="88"/>
                      <a:pt x="173" y="80"/>
                      <a:pt x="172" y="77"/>
                    </a:cubicBezTo>
                    <a:close/>
                    <a:moveTo>
                      <a:pt x="174" y="108"/>
                    </a:moveTo>
                    <a:cubicBezTo>
                      <a:pt x="177" y="109"/>
                      <a:pt x="177" y="118"/>
                      <a:pt x="177" y="118"/>
                    </a:cubicBezTo>
                    <a:cubicBezTo>
                      <a:pt x="177" y="120"/>
                      <a:pt x="177" y="128"/>
                      <a:pt x="177" y="131"/>
                    </a:cubicBezTo>
                    <a:cubicBezTo>
                      <a:pt x="177" y="133"/>
                      <a:pt x="178" y="135"/>
                      <a:pt x="177" y="137"/>
                    </a:cubicBezTo>
                    <a:cubicBezTo>
                      <a:pt x="176" y="137"/>
                      <a:pt x="175" y="137"/>
                      <a:pt x="173" y="137"/>
                    </a:cubicBezTo>
                    <a:cubicBezTo>
                      <a:pt x="172" y="136"/>
                      <a:pt x="171" y="129"/>
                      <a:pt x="171" y="127"/>
                    </a:cubicBezTo>
                    <a:cubicBezTo>
                      <a:pt x="171" y="124"/>
                      <a:pt x="171" y="119"/>
                      <a:pt x="170" y="113"/>
                    </a:cubicBezTo>
                    <a:cubicBezTo>
                      <a:pt x="170" y="108"/>
                      <a:pt x="170" y="108"/>
                      <a:pt x="174" y="108"/>
                    </a:cubicBezTo>
                    <a:close/>
                    <a:moveTo>
                      <a:pt x="163" y="103"/>
                    </a:moveTo>
                    <a:cubicBezTo>
                      <a:pt x="163" y="99"/>
                      <a:pt x="164" y="85"/>
                      <a:pt x="164" y="81"/>
                    </a:cubicBezTo>
                    <a:cubicBezTo>
                      <a:pt x="164" y="79"/>
                      <a:pt x="163" y="76"/>
                      <a:pt x="164" y="73"/>
                    </a:cubicBezTo>
                    <a:cubicBezTo>
                      <a:pt x="164" y="72"/>
                      <a:pt x="166" y="72"/>
                      <a:pt x="168" y="72"/>
                    </a:cubicBezTo>
                    <a:cubicBezTo>
                      <a:pt x="171" y="71"/>
                      <a:pt x="170" y="82"/>
                      <a:pt x="170" y="82"/>
                    </a:cubicBezTo>
                    <a:cubicBezTo>
                      <a:pt x="170" y="92"/>
                      <a:pt x="167" y="111"/>
                      <a:pt x="167" y="116"/>
                    </a:cubicBezTo>
                    <a:cubicBezTo>
                      <a:pt x="166" y="124"/>
                      <a:pt x="170" y="146"/>
                      <a:pt x="168" y="148"/>
                    </a:cubicBezTo>
                    <a:cubicBezTo>
                      <a:pt x="167" y="149"/>
                      <a:pt x="164" y="149"/>
                      <a:pt x="164" y="148"/>
                    </a:cubicBezTo>
                    <a:cubicBezTo>
                      <a:pt x="162" y="142"/>
                      <a:pt x="162" y="133"/>
                      <a:pt x="161" y="125"/>
                    </a:cubicBezTo>
                    <a:cubicBezTo>
                      <a:pt x="161" y="116"/>
                      <a:pt x="162" y="107"/>
                      <a:pt x="163" y="103"/>
                    </a:cubicBezTo>
                    <a:close/>
                    <a:moveTo>
                      <a:pt x="154" y="90"/>
                    </a:moveTo>
                    <a:cubicBezTo>
                      <a:pt x="155" y="84"/>
                      <a:pt x="155" y="77"/>
                      <a:pt x="155" y="75"/>
                    </a:cubicBezTo>
                    <a:cubicBezTo>
                      <a:pt x="156" y="75"/>
                      <a:pt x="157" y="74"/>
                      <a:pt x="159" y="75"/>
                    </a:cubicBezTo>
                    <a:cubicBezTo>
                      <a:pt x="161" y="76"/>
                      <a:pt x="162" y="95"/>
                      <a:pt x="157" y="99"/>
                    </a:cubicBezTo>
                    <a:cubicBezTo>
                      <a:pt x="156" y="99"/>
                      <a:pt x="154" y="99"/>
                      <a:pt x="153" y="98"/>
                    </a:cubicBezTo>
                    <a:cubicBezTo>
                      <a:pt x="153" y="97"/>
                      <a:pt x="153" y="94"/>
                      <a:pt x="154" y="90"/>
                    </a:cubicBezTo>
                    <a:close/>
                    <a:moveTo>
                      <a:pt x="151" y="115"/>
                    </a:moveTo>
                    <a:cubicBezTo>
                      <a:pt x="151" y="108"/>
                      <a:pt x="152" y="106"/>
                      <a:pt x="154" y="104"/>
                    </a:cubicBezTo>
                    <a:cubicBezTo>
                      <a:pt x="155" y="103"/>
                      <a:pt x="158" y="105"/>
                      <a:pt x="158" y="105"/>
                    </a:cubicBezTo>
                    <a:cubicBezTo>
                      <a:pt x="159" y="108"/>
                      <a:pt x="158" y="122"/>
                      <a:pt x="157" y="128"/>
                    </a:cubicBezTo>
                    <a:cubicBezTo>
                      <a:pt x="157" y="134"/>
                      <a:pt x="159" y="140"/>
                      <a:pt x="157" y="141"/>
                    </a:cubicBezTo>
                    <a:cubicBezTo>
                      <a:pt x="154" y="142"/>
                      <a:pt x="152" y="141"/>
                      <a:pt x="152" y="139"/>
                    </a:cubicBezTo>
                    <a:cubicBezTo>
                      <a:pt x="151" y="132"/>
                      <a:pt x="151" y="115"/>
                      <a:pt x="151" y="115"/>
                    </a:cubicBezTo>
                    <a:close/>
                    <a:moveTo>
                      <a:pt x="145" y="210"/>
                    </a:moveTo>
                    <a:cubicBezTo>
                      <a:pt x="144" y="220"/>
                      <a:pt x="144" y="219"/>
                      <a:pt x="137" y="219"/>
                    </a:cubicBezTo>
                    <a:cubicBezTo>
                      <a:pt x="131" y="219"/>
                      <a:pt x="116" y="219"/>
                      <a:pt x="115" y="219"/>
                    </a:cubicBezTo>
                    <a:cubicBezTo>
                      <a:pt x="115" y="220"/>
                      <a:pt x="114" y="223"/>
                      <a:pt x="115" y="226"/>
                    </a:cubicBezTo>
                    <a:cubicBezTo>
                      <a:pt x="115" y="230"/>
                      <a:pt x="117" y="231"/>
                      <a:pt x="101" y="233"/>
                    </a:cubicBezTo>
                    <a:cubicBezTo>
                      <a:pt x="97" y="233"/>
                      <a:pt x="73" y="232"/>
                      <a:pt x="71" y="229"/>
                    </a:cubicBezTo>
                    <a:cubicBezTo>
                      <a:pt x="70" y="226"/>
                      <a:pt x="67" y="222"/>
                      <a:pt x="69" y="218"/>
                    </a:cubicBezTo>
                    <a:cubicBezTo>
                      <a:pt x="72" y="220"/>
                      <a:pt x="76" y="222"/>
                      <a:pt x="83" y="225"/>
                    </a:cubicBezTo>
                    <a:cubicBezTo>
                      <a:pt x="89" y="226"/>
                      <a:pt x="98" y="227"/>
                      <a:pt x="103" y="225"/>
                    </a:cubicBezTo>
                    <a:cubicBezTo>
                      <a:pt x="107" y="224"/>
                      <a:pt x="107" y="223"/>
                      <a:pt x="106" y="219"/>
                    </a:cubicBezTo>
                    <a:cubicBezTo>
                      <a:pt x="95" y="219"/>
                      <a:pt x="89" y="218"/>
                      <a:pt x="85" y="218"/>
                    </a:cubicBezTo>
                    <a:cubicBezTo>
                      <a:pt x="79" y="217"/>
                      <a:pt x="79" y="217"/>
                      <a:pt x="79" y="214"/>
                    </a:cubicBezTo>
                    <a:cubicBezTo>
                      <a:pt x="80" y="212"/>
                      <a:pt x="80" y="211"/>
                      <a:pt x="84" y="211"/>
                    </a:cubicBezTo>
                    <a:cubicBezTo>
                      <a:pt x="87" y="212"/>
                      <a:pt x="91" y="212"/>
                      <a:pt x="98" y="212"/>
                    </a:cubicBezTo>
                    <a:cubicBezTo>
                      <a:pt x="103" y="212"/>
                      <a:pt x="106" y="212"/>
                      <a:pt x="106" y="212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06" y="207"/>
                      <a:pt x="98" y="207"/>
                      <a:pt x="94" y="207"/>
                    </a:cubicBezTo>
                    <a:cubicBezTo>
                      <a:pt x="84" y="207"/>
                      <a:pt x="86" y="205"/>
                      <a:pt x="85" y="201"/>
                    </a:cubicBezTo>
                    <a:cubicBezTo>
                      <a:pt x="86" y="192"/>
                      <a:pt x="86" y="193"/>
                      <a:pt x="94" y="193"/>
                    </a:cubicBezTo>
                    <a:cubicBezTo>
                      <a:pt x="100" y="193"/>
                      <a:pt x="119" y="192"/>
                      <a:pt x="123" y="193"/>
                    </a:cubicBezTo>
                    <a:cubicBezTo>
                      <a:pt x="131" y="193"/>
                      <a:pt x="130" y="194"/>
                      <a:pt x="130" y="200"/>
                    </a:cubicBezTo>
                    <a:cubicBezTo>
                      <a:pt x="129" y="204"/>
                      <a:pt x="130" y="206"/>
                      <a:pt x="123" y="207"/>
                    </a:cubicBezTo>
                    <a:cubicBezTo>
                      <a:pt x="122" y="207"/>
                      <a:pt x="115" y="207"/>
                      <a:pt x="115" y="207"/>
                    </a:cubicBezTo>
                    <a:cubicBezTo>
                      <a:pt x="115" y="212"/>
                      <a:pt x="115" y="212"/>
                      <a:pt x="115" y="212"/>
                    </a:cubicBezTo>
                    <a:cubicBezTo>
                      <a:pt x="131" y="212"/>
                      <a:pt x="131" y="212"/>
                      <a:pt x="131" y="212"/>
                    </a:cubicBezTo>
                    <a:cubicBezTo>
                      <a:pt x="131" y="212"/>
                      <a:pt x="137" y="212"/>
                      <a:pt x="137" y="207"/>
                    </a:cubicBezTo>
                    <a:cubicBezTo>
                      <a:pt x="137" y="202"/>
                      <a:pt x="138" y="195"/>
                      <a:pt x="138" y="195"/>
                    </a:cubicBezTo>
                    <a:cubicBezTo>
                      <a:pt x="138" y="195"/>
                      <a:pt x="138" y="190"/>
                      <a:pt x="133" y="190"/>
                    </a:cubicBezTo>
                    <a:cubicBezTo>
                      <a:pt x="128" y="190"/>
                      <a:pt x="100" y="189"/>
                      <a:pt x="88" y="189"/>
                    </a:cubicBezTo>
                    <a:cubicBezTo>
                      <a:pt x="80" y="189"/>
                      <a:pt x="79" y="191"/>
                      <a:pt x="79" y="194"/>
                    </a:cubicBezTo>
                    <a:cubicBezTo>
                      <a:pt x="78" y="197"/>
                      <a:pt x="77" y="211"/>
                      <a:pt x="75" y="211"/>
                    </a:cubicBezTo>
                    <a:cubicBezTo>
                      <a:pt x="68" y="209"/>
                      <a:pt x="70" y="208"/>
                      <a:pt x="70" y="204"/>
                    </a:cubicBezTo>
                    <a:cubicBezTo>
                      <a:pt x="70" y="199"/>
                      <a:pt x="71" y="194"/>
                      <a:pt x="72" y="189"/>
                    </a:cubicBezTo>
                    <a:cubicBezTo>
                      <a:pt x="73" y="185"/>
                      <a:pt x="74" y="183"/>
                      <a:pt x="95" y="183"/>
                    </a:cubicBezTo>
                    <a:cubicBezTo>
                      <a:pt x="105" y="183"/>
                      <a:pt x="135" y="183"/>
                      <a:pt x="135" y="183"/>
                    </a:cubicBezTo>
                    <a:cubicBezTo>
                      <a:pt x="141" y="184"/>
                      <a:pt x="144" y="183"/>
                      <a:pt x="145" y="190"/>
                    </a:cubicBezTo>
                    <a:cubicBezTo>
                      <a:pt x="145" y="199"/>
                      <a:pt x="145" y="202"/>
                      <a:pt x="145" y="210"/>
                    </a:cubicBezTo>
                    <a:close/>
                    <a:moveTo>
                      <a:pt x="79" y="165"/>
                    </a:moveTo>
                    <a:cubicBezTo>
                      <a:pt x="79" y="167"/>
                      <a:pt x="82" y="167"/>
                      <a:pt x="87" y="166"/>
                    </a:cubicBezTo>
                    <a:cubicBezTo>
                      <a:pt x="92" y="166"/>
                      <a:pt x="91" y="165"/>
                      <a:pt x="92" y="169"/>
                    </a:cubicBezTo>
                    <a:cubicBezTo>
                      <a:pt x="92" y="171"/>
                      <a:pt x="92" y="171"/>
                      <a:pt x="89" y="171"/>
                    </a:cubicBezTo>
                    <a:cubicBezTo>
                      <a:pt x="78" y="172"/>
                      <a:pt x="79" y="171"/>
                      <a:pt x="79" y="174"/>
                    </a:cubicBezTo>
                    <a:cubicBezTo>
                      <a:pt x="79" y="176"/>
                      <a:pt x="81" y="175"/>
                      <a:pt x="87" y="175"/>
                    </a:cubicBezTo>
                    <a:cubicBezTo>
                      <a:pt x="91" y="175"/>
                      <a:pt x="92" y="174"/>
                      <a:pt x="92" y="177"/>
                    </a:cubicBezTo>
                    <a:cubicBezTo>
                      <a:pt x="92" y="179"/>
                      <a:pt x="92" y="180"/>
                      <a:pt x="92" y="180"/>
                    </a:cubicBezTo>
                    <a:cubicBezTo>
                      <a:pt x="89" y="180"/>
                      <a:pt x="77" y="181"/>
                      <a:pt x="75" y="181"/>
                    </a:cubicBezTo>
                    <a:cubicBezTo>
                      <a:pt x="72" y="180"/>
                      <a:pt x="72" y="181"/>
                      <a:pt x="72" y="174"/>
                    </a:cubicBezTo>
                    <a:cubicBezTo>
                      <a:pt x="72" y="169"/>
                      <a:pt x="72" y="164"/>
                      <a:pt x="74" y="159"/>
                    </a:cubicBezTo>
                    <a:cubicBezTo>
                      <a:pt x="75" y="156"/>
                      <a:pt x="75" y="157"/>
                      <a:pt x="87" y="157"/>
                    </a:cubicBezTo>
                    <a:cubicBezTo>
                      <a:pt x="93" y="157"/>
                      <a:pt x="92" y="156"/>
                      <a:pt x="93" y="160"/>
                    </a:cubicBezTo>
                    <a:cubicBezTo>
                      <a:pt x="93" y="162"/>
                      <a:pt x="93" y="162"/>
                      <a:pt x="83" y="163"/>
                    </a:cubicBezTo>
                    <a:cubicBezTo>
                      <a:pt x="79" y="163"/>
                      <a:pt x="79" y="162"/>
                      <a:pt x="79" y="165"/>
                    </a:cubicBezTo>
                    <a:close/>
                    <a:moveTo>
                      <a:pt x="97" y="160"/>
                    </a:moveTo>
                    <a:cubicBezTo>
                      <a:pt x="96" y="159"/>
                      <a:pt x="98" y="156"/>
                      <a:pt x="99" y="156"/>
                    </a:cubicBezTo>
                    <a:cubicBezTo>
                      <a:pt x="101" y="156"/>
                      <a:pt x="105" y="159"/>
                      <a:pt x="106" y="159"/>
                    </a:cubicBezTo>
                    <a:cubicBezTo>
                      <a:pt x="106" y="159"/>
                      <a:pt x="107" y="160"/>
                      <a:pt x="109" y="161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112" y="159"/>
                      <a:pt x="118" y="156"/>
                      <a:pt x="119" y="156"/>
                    </a:cubicBezTo>
                    <a:cubicBezTo>
                      <a:pt x="120" y="156"/>
                      <a:pt x="122" y="160"/>
                      <a:pt x="120" y="160"/>
                    </a:cubicBezTo>
                    <a:cubicBezTo>
                      <a:pt x="119" y="162"/>
                      <a:pt x="116" y="163"/>
                      <a:pt x="115" y="164"/>
                    </a:cubicBezTo>
                    <a:cubicBezTo>
                      <a:pt x="117" y="165"/>
                      <a:pt x="118" y="166"/>
                      <a:pt x="118" y="166"/>
                    </a:cubicBezTo>
                    <a:cubicBezTo>
                      <a:pt x="121" y="167"/>
                      <a:pt x="121" y="168"/>
                      <a:pt x="121" y="170"/>
                    </a:cubicBezTo>
                    <a:cubicBezTo>
                      <a:pt x="121" y="171"/>
                      <a:pt x="120" y="171"/>
                      <a:pt x="119" y="172"/>
                    </a:cubicBezTo>
                    <a:cubicBezTo>
                      <a:pt x="118" y="172"/>
                      <a:pt x="117" y="173"/>
                      <a:pt x="115" y="174"/>
                    </a:cubicBezTo>
                    <a:cubicBezTo>
                      <a:pt x="116" y="174"/>
                      <a:pt x="117" y="175"/>
                      <a:pt x="118" y="175"/>
                    </a:cubicBezTo>
                    <a:cubicBezTo>
                      <a:pt x="123" y="178"/>
                      <a:pt x="123" y="177"/>
                      <a:pt x="121" y="180"/>
                    </a:cubicBezTo>
                    <a:cubicBezTo>
                      <a:pt x="120" y="182"/>
                      <a:pt x="117" y="181"/>
                      <a:pt x="116" y="180"/>
                    </a:cubicBezTo>
                    <a:cubicBezTo>
                      <a:pt x="116" y="180"/>
                      <a:pt x="112" y="179"/>
                      <a:pt x="109" y="177"/>
                    </a:cubicBezTo>
                    <a:cubicBezTo>
                      <a:pt x="107" y="178"/>
                      <a:pt x="104" y="179"/>
                      <a:pt x="102" y="180"/>
                    </a:cubicBezTo>
                    <a:cubicBezTo>
                      <a:pt x="99" y="182"/>
                      <a:pt x="98" y="182"/>
                      <a:pt x="97" y="180"/>
                    </a:cubicBezTo>
                    <a:cubicBezTo>
                      <a:pt x="95" y="177"/>
                      <a:pt x="96" y="178"/>
                      <a:pt x="99" y="176"/>
                    </a:cubicBezTo>
                    <a:cubicBezTo>
                      <a:pt x="100" y="175"/>
                      <a:pt x="101" y="175"/>
                      <a:pt x="103" y="174"/>
                    </a:cubicBezTo>
                    <a:cubicBezTo>
                      <a:pt x="101" y="173"/>
                      <a:pt x="100" y="173"/>
                      <a:pt x="98" y="171"/>
                    </a:cubicBezTo>
                    <a:cubicBezTo>
                      <a:pt x="97" y="171"/>
                      <a:pt x="96" y="170"/>
                      <a:pt x="96" y="170"/>
                    </a:cubicBezTo>
                    <a:cubicBezTo>
                      <a:pt x="96" y="168"/>
                      <a:pt x="95" y="167"/>
                      <a:pt x="99" y="165"/>
                    </a:cubicBezTo>
                    <a:cubicBezTo>
                      <a:pt x="100" y="165"/>
                      <a:pt x="101" y="164"/>
                      <a:pt x="102" y="164"/>
                    </a:cubicBezTo>
                    <a:cubicBezTo>
                      <a:pt x="100" y="163"/>
                      <a:pt x="97" y="161"/>
                      <a:pt x="97" y="160"/>
                    </a:cubicBezTo>
                    <a:close/>
                    <a:moveTo>
                      <a:pt x="143" y="180"/>
                    </a:moveTo>
                    <a:cubicBezTo>
                      <a:pt x="141" y="180"/>
                      <a:pt x="127" y="181"/>
                      <a:pt x="127" y="181"/>
                    </a:cubicBezTo>
                    <a:cubicBezTo>
                      <a:pt x="125" y="181"/>
                      <a:pt x="125" y="181"/>
                      <a:pt x="125" y="179"/>
                    </a:cubicBezTo>
                    <a:cubicBezTo>
                      <a:pt x="125" y="176"/>
                      <a:pt x="125" y="176"/>
                      <a:pt x="130" y="176"/>
                    </a:cubicBezTo>
                    <a:cubicBezTo>
                      <a:pt x="134" y="176"/>
                      <a:pt x="138" y="176"/>
                      <a:pt x="138" y="174"/>
                    </a:cubicBezTo>
                    <a:cubicBezTo>
                      <a:pt x="138" y="172"/>
                      <a:pt x="137" y="171"/>
                      <a:pt x="130" y="172"/>
                    </a:cubicBezTo>
                    <a:cubicBezTo>
                      <a:pt x="126" y="172"/>
                      <a:pt x="126" y="172"/>
                      <a:pt x="126" y="171"/>
                    </a:cubicBezTo>
                    <a:cubicBezTo>
                      <a:pt x="125" y="168"/>
                      <a:pt x="125" y="167"/>
                      <a:pt x="128" y="166"/>
                    </a:cubicBezTo>
                    <a:cubicBezTo>
                      <a:pt x="134" y="166"/>
                      <a:pt x="138" y="166"/>
                      <a:pt x="138" y="165"/>
                    </a:cubicBezTo>
                    <a:cubicBezTo>
                      <a:pt x="139" y="163"/>
                      <a:pt x="138" y="162"/>
                      <a:pt x="134" y="162"/>
                    </a:cubicBezTo>
                    <a:cubicBezTo>
                      <a:pt x="125" y="163"/>
                      <a:pt x="125" y="164"/>
                      <a:pt x="125" y="161"/>
                    </a:cubicBezTo>
                    <a:cubicBezTo>
                      <a:pt x="125" y="158"/>
                      <a:pt x="124" y="158"/>
                      <a:pt x="131" y="157"/>
                    </a:cubicBezTo>
                    <a:cubicBezTo>
                      <a:pt x="138" y="157"/>
                      <a:pt x="143" y="156"/>
                      <a:pt x="144" y="159"/>
                    </a:cubicBezTo>
                    <a:cubicBezTo>
                      <a:pt x="145" y="163"/>
                      <a:pt x="145" y="168"/>
                      <a:pt x="145" y="175"/>
                    </a:cubicBezTo>
                    <a:cubicBezTo>
                      <a:pt x="145" y="180"/>
                      <a:pt x="145" y="180"/>
                      <a:pt x="143" y="180"/>
                    </a:cubicBezTo>
                    <a:close/>
                    <a:moveTo>
                      <a:pt x="142" y="151"/>
                    </a:moveTo>
                    <a:cubicBezTo>
                      <a:pt x="140" y="152"/>
                      <a:pt x="131" y="140"/>
                      <a:pt x="125" y="132"/>
                    </a:cubicBezTo>
                    <a:cubicBezTo>
                      <a:pt x="122" y="129"/>
                      <a:pt x="115" y="123"/>
                      <a:pt x="108" y="122"/>
                    </a:cubicBezTo>
                    <a:cubicBezTo>
                      <a:pt x="97" y="122"/>
                      <a:pt x="83" y="140"/>
                      <a:pt x="79" y="146"/>
                    </a:cubicBezTo>
                    <a:cubicBezTo>
                      <a:pt x="77" y="149"/>
                      <a:pt x="75" y="152"/>
                      <a:pt x="72" y="151"/>
                    </a:cubicBezTo>
                    <a:cubicBezTo>
                      <a:pt x="69" y="149"/>
                      <a:pt x="69" y="149"/>
                      <a:pt x="71" y="144"/>
                    </a:cubicBezTo>
                    <a:cubicBezTo>
                      <a:pt x="74" y="137"/>
                      <a:pt x="87" y="123"/>
                      <a:pt x="93" y="119"/>
                    </a:cubicBezTo>
                    <a:cubicBezTo>
                      <a:pt x="98" y="113"/>
                      <a:pt x="100" y="113"/>
                      <a:pt x="102" y="106"/>
                    </a:cubicBezTo>
                    <a:cubicBezTo>
                      <a:pt x="103" y="94"/>
                      <a:pt x="102" y="91"/>
                      <a:pt x="99" y="91"/>
                    </a:cubicBezTo>
                    <a:cubicBezTo>
                      <a:pt x="95" y="90"/>
                      <a:pt x="80" y="88"/>
                      <a:pt x="79" y="98"/>
                    </a:cubicBezTo>
                    <a:cubicBezTo>
                      <a:pt x="79" y="106"/>
                      <a:pt x="79" y="109"/>
                      <a:pt x="79" y="113"/>
                    </a:cubicBezTo>
                    <a:cubicBezTo>
                      <a:pt x="79" y="118"/>
                      <a:pt x="78" y="117"/>
                      <a:pt x="74" y="117"/>
                    </a:cubicBezTo>
                    <a:cubicBezTo>
                      <a:pt x="71" y="117"/>
                      <a:pt x="72" y="100"/>
                      <a:pt x="72" y="89"/>
                    </a:cubicBezTo>
                    <a:cubicBezTo>
                      <a:pt x="74" y="83"/>
                      <a:pt x="78" y="84"/>
                      <a:pt x="85" y="83"/>
                    </a:cubicBezTo>
                    <a:cubicBezTo>
                      <a:pt x="88" y="84"/>
                      <a:pt x="92" y="83"/>
                      <a:pt x="95" y="83"/>
                    </a:cubicBezTo>
                    <a:cubicBezTo>
                      <a:pt x="100" y="83"/>
                      <a:pt x="102" y="81"/>
                      <a:pt x="102" y="76"/>
                    </a:cubicBezTo>
                    <a:cubicBezTo>
                      <a:pt x="102" y="72"/>
                      <a:pt x="103" y="71"/>
                      <a:pt x="107" y="71"/>
                    </a:cubicBezTo>
                    <a:cubicBezTo>
                      <a:pt x="110" y="70"/>
                      <a:pt x="110" y="73"/>
                      <a:pt x="111" y="76"/>
                    </a:cubicBezTo>
                    <a:cubicBezTo>
                      <a:pt x="112" y="82"/>
                      <a:pt x="110" y="82"/>
                      <a:pt x="118" y="83"/>
                    </a:cubicBezTo>
                    <a:cubicBezTo>
                      <a:pt x="125" y="83"/>
                      <a:pt x="130" y="83"/>
                      <a:pt x="133" y="83"/>
                    </a:cubicBezTo>
                    <a:cubicBezTo>
                      <a:pt x="139" y="84"/>
                      <a:pt x="143" y="83"/>
                      <a:pt x="143" y="93"/>
                    </a:cubicBezTo>
                    <a:cubicBezTo>
                      <a:pt x="143" y="101"/>
                      <a:pt x="145" y="109"/>
                      <a:pt x="143" y="112"/>
                    </a:cubicBezTo>
                    <a:cubicBezTo>
                      <a:pt x="142" y="114"/>
                      <a:pt x="139" y="115"/>
                      <a:pt x="137" y="115"/>
                    </a:cubicBezTo>
                    <a:cubicBezTo>
                      <a:pt x="134" y="113"/>
                      <a:pt x="140" y="95"/>
                      <a:pt x="133" y="92"/>
                    </a:cubicBezTo>
                    <a:cubicBezTo>
                      <a:pt x="128" y="90"/>
                      <a:pt x="117" y="90"/>
                      <a:pt x="113" y="91"/>
                    </a:cubicBezTo>
                    <a:cubicBezTo>
                      <a:pt x="110" y="93"/>
                      <a:pt x="111" y="100"/>
                      <a:pt x="111" y="104"/>
                    </a:cubicBezTo>
                    <a:cubicBezTo>
                      <a:pt x="111" y="108"/>
                      <a:pt x="111" y="112"/>
                      <a:pt x="119" y="117"/>
                    </a:cubicBezTo>
                    <a:cubicBezTo>
                      <a:pt x="126" y="123"/>
                      <a:pt x="134" y="130"/>
                      <a:pt x="141" y="138"/>
                    </a:cubicBezTo>
                    <a:cubicBezTo>
                      <a:pt x="145" y="143"/>
                      <a:pt x="149" y="149"/>
                      <a:pt x="142" y="151"/>
                    </a:cubicBezTo>
                    <a:close/>
                    <a:moveTo>
                      <a:pt x="146" y="46"/>
                    </a:move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41"/>
                      <a:pt x="116" y="37"/>
                      <a:pt x="120" y="37"/>
                    </a:cubicBezTo>
                    <a:cubicBezTo>
                      <a:pt x="142" y="37"/>
                      <a:pt x="142" y="37"/>
                      <a:pt x="142" y="37"/>
                    </a:cubicBezTo>
                    <a:cubicBezTo>
                      <a:pt x="144" y="37"/>
                      <a:pt x="146" y="39"/>
                      <a:pt x="146" y="42"/>
                    </a:cubicBezTo>
                    <a:lnTo>
                      <a:pt x="146" y="46"/>
                    </a:lnTo>
                    <a:close/>
                    <a:moveTo>
                      <a:pt x="179" y="194"/>
                    </a:moveTo>
                    <a:cubicBezTo>
                      <a:pt x="178" y="196"/>
                      <a:pt x="173" y="196"/>
                      <a:pt x="172" y="198"/>
                    </a:cubicBezTo>
                    <a:cubicBezTo>
                      <a:pt x="171" y="199"/>
                      <a:pt x="171" y="211"/>
                      <a:pt x="172" y="212"/>
                    </a:cubicBezTo>
                    <a:cubicBezTo>
                      <a:pt x="173" y="213"/>
                      <a:pt x="175" y="212"/>
                      <a:pt x="178" y="212"/>
                    </a:cubicBezTo>
                    <a:cubicBezTo>
                      <a:pt x="181" y="212"/>
                      <a:pt x="182" y="220"/>
                      <a:pt x="180" y="220"/>
                    </a:cubicBezTo>
                    <a:cubicBezTo>
                      <a:pt x="178" y="220"/>
                      <a:pt x="170" y="221"/>
                      <a:pt x="166" y="222"/>
                    </a:cubicBezTo>
                    <a:cubicBezTo>
                      <a:pt x="162" y="222"/>
                      <a:pt x="160" y="223"/>
                      <a:pt x="155" y="222"/>
                    </a:cubicBezTo>
                    <a:cubicBezTo>
                      <a:pt x="152" y="222"/>
                      <a:pt x="152" y="220"/>
                      <a:pt x="151" y="218"/>
                    </a:cubicBezTo>
                    <a:cubicBezTo>
                      <a:pt x="151" y="214"/>
                      <a:pt x="151" y="213"/>
                      <a:pt x="154" y="214"/>
                    </a:cubicBezTo>
                    <a:cubicBezTo>
                      <a:pt x="157" y="214"/>
                      <a:pt x="159" y="214"/>
                      <a:pt x="162" y="212"/>
                    </a:cubicBezTo>
                    <a:cubicBezTo>
                      <a:pt x="164" y="210"/>
                      <a:pt x="163" y="206"/>
                      <a:pt x="163" y="203"/>
                    </a:cubicBezTo>
                    <a:cubicBezTo>
                      <a:pt x="163" y="200"/>
                      <a:pt x="164" y="197"/>
                      <a:pt x="160" y="198"/>
                    </a:cubicBezTo>
                    <a:cubicBezTo>
                      <a:pt x="154" y="199"/>
                      <a:pt x="154" y="200"/>
                      <a:pt x="154" y="191"/>
                    </a:cubicBezTo>
                    <a:cubicBezTo>
                      <a:pt x="154" y="187"/>
                      <a:pt x="154" y="184"/>
                      <a:pt x="154" y="181"/>
                    </a:cubicBezTo>
                    <a:cubicBezTo>
                      <a:pt x="154" y="177"/>
                      <a:pt x="153" y="174"/>
                      <a:pt x="159" y="173"/>
                    </a:cubicBezTo>
                    <a:cubicBezTo>
                      <a:pt x="162" y="173"/>
                      <a:pt x="160" y="180"/>
                      <a:pt x="160" y="184"/>
                    </a:cubicBezTo>
                    <a:cubicBezTo>
                      <a:pt x="160" y="187"/>
                      <a:pt x="160" y="191"/>
                      <a:pt x="162" y="191"/>
                    </a:cubicBezTo>
                    <a:cubicBezTo>
                      <a:pt x="167" y="191"/>
                      <a:pt x="164" y="181"/>
                      <a:pt x="164" y="171"/>
                    </a:cubicBezTo>
                    <a:cubicBezTo>
                      <a:pt x="164" y="165"/>
                      <a:pt x="163" y="163"/>
                      <a:pt x="168" y="162"/>
                    </a:cubicBezTo>
                    <a:cubicBezTo>
                      <a:pt x="172" y="161"/>
                      <a:pt x="171" y="163"/>
                      <a:pt x="171" y="168"/>
                    </a:cubicBezTo>
                    <a:cubicBezTo>
                      <a:pt x="171" y="172"/>
                      <a:pt x="171" y="189"/>
                      <a:pt x="173" y="189"/>
                    </a:cubicBezTo>
                    <a:cubicBezTo>
                      <a:pt x="177" y="188"/>
                      <a:pt x="176" y="175"/>
                      <a:pt x="176" y="172"/>
                    </a:cubicBezTo>
                    <a:cubicBezTo>
                      <a:pt x="176" y="168"/>
                      <a:pt x="175" y="167"/>
                      <a:pt x="179" y="166"/>
                    </a:cubicBezTo>
                    <a:cubicBezTo>
                      <a:pt x="182" y="166"/>
                      <a:pt x="182" y="166"/>
                      <a:pt x="183" y="169"/>
                    </a:cubicBezTo>
                    <a:cubicBezTo>
                      <a:pt x="183" y="173"/>
                      <a:pt x="183" y="176"/>
                      <a:pt x="183" y="179"/>
                    </a:cubicBezTo>
                    <a:cubicBezTo>
                      <a:pt x="183" y="182"/>
                      <a:pt x="183" y="184"/>
                      <a:pt x="182" y="188"/>
                    </a:cubicBezTo>
                    <a:cubicBezTo>
                      <a:pt x="182" y="192"/>
                      <a:pt x="180" y="193"/>
                      <a:pt x="179" y="194"/>
                    </a:cubicBezTo>
                    <a:close/>
                    <a:moveTo>
                      <a:pt x="197" y="232"/>
                    </a:moveTo>
                    <a:cubicBezTo>
                      <a:pt x="195" y="233"/>
                      <a:pt x="194" y="233"/>
                      <a:pt x="191" y="232"/>
                    </a:cubicBezTo>
                    <a:cubicBezTo>
                      <a:pt x="189" y="232"/>
                      <a:pt x="188" y="230"/>
                      <a:pt x="187" y="225"/>
                    </a:cubicBezTo>
                    <a:cubicBezTo>
                      <a:pt x="186" y="222"/>
                      <a:pt x="185" y="219"/>
                      <a:pt x="184" y="213"/>
                    </a:cubicBezTo>
                    <a:cubicBezTo>
                      <a:pt x="183" y="206"/>
                      <a:pt x="182" y="200"/>
                      <a:pt x="184" y="197"/>
                    </a:cubicBezTo>
                    <a:cubicBezTo>
                      <a:pt x="184" y="194"/>
                      <a:pt x="186" y="190"/>
                      <a:pt x="188" y="187"/>
                    </a:cubicBezTo>
                    <a:cubicBezTo>
                      <a:pt x="189" y="184"/>
                      <a:pt x="190" y="182"/>
                      <a:pt x="191" y="177"/>
                    </a:cubicBezTo>
                    <a:cubicBezTo>
                      <a:pt x="192" y="171"/>
                      <a:pt x="192" y="171"/>
                      <a:pt x="191" y="167"/>
                    </a:cubicBezTo>
                    <a:cubicBezTo>
                      <a:pt x="191" y="165"/>
                      <a:pt x="190" y="163"/>
                      <a:pt x="189" y="160"/>
                    </a:cubicBezTo>
                    <a:cubicBezTo>
                      <a:pt x="188" y="157"/>
                      <a:pt x="187" y="156"/>
                      <a:pt x="190" y="155"/>
                    </a:cubicBezTo>
                    <a:cubicBezTo>
                      <a:pt x="195" y="155"/>
                      <a:pt x="195" y="155"/>
                      <a:pt x="197" y="159"/>
                    </a:cubicBezTo>
                    <a:cubicBezTo>
                      <a:pt x="200" y="164"/>
                      <a:pt x="200" y="167"/>
                      <a:pt x="200" y="168"/>
                    </a:cubicBezTo>
                    <a:cubicBezTo>
                      <a:pt x="200" y="173"/>
                      <a:pt x="200" y="177"/>
                      <a:pt x="196" y="186"/>
                    </a:cubicBezTo>
                    <a:cubicBezTo>
                      <a:pt x="192" y="194"/>
                      <a:pt x="191" y="197"/>
                      <a:pt x="191" y="204"/>
                    </a:cubicBezTo>
                    <a:cubicBezTo>
                      <a:pt x="192" y="213"/>
                      <a:pt x="194" y="221"/>
                      <a:pt x="195" y="224"/>
                    </a:cubicBezTo>
                    <a:cubicBezTo>
                      <a:pt x="196" y="227"/>
                      <a:pt x="198" y="232"/>
                      <a:pt x="197" y="232"/>
                    </a:cubicBezTo>
                    <a:close/>
                    <a:moveTo>
                      <a:pt x="209" y="221"/>
                    </a:moveTo>
                    <a:cubicBezTo>
                      <a:pt x="211" y="226"/>
                      <a:pt x="214" y="231"/>
                      <a:pt x="212" y="231"/>
                    </a:cubicBezTo>
                    <a:cubicBezTo>
                      <a:pt x="210" y="232"/>
                      <a:pt x="207" y="232"/>
                      <a:pt x="206" y="231"/>
                    </a:cubicBezTo>
                    <a:cubicBezTo>
                      <a:pt x="204" y="228"/>
                      <a:pt x="202" y="224"/>
                      <a:pt x="200" y="217"/>
                    </a:cubicBezTo>
                    <a:cubicBezTo>
                      <a:pt x="199" y="209"/>
                      <a:pt x="199" y="204"/>
                      <a:pt x="199" y="198"/>
                    </a:cubicBezTo>
                    <a:cubicBezTo>
                      <a:pt x="202" y="187"/>
                      <a:pt x="207" y="184"/>
                      <a:pt x="208" y="175"/>
                    </a:cubicBezTo>
                    <a:cubicBezTo>
                      <a:pt x="208" y="170"/>
                      <a:pt x="208" y="168"/>
                      <a:pt x="207" y="166"/>
                    </a:cubicBezTo>
                    <a:cubicBezTo>
                      <a:pt x="205" y="162"/>
                      <a:pt x="201" y="156"/>
                      <a:pt x="206" y="156"/>
                    </a:cubicBezTo>
                    <a:cubicBezTo>
                      <a:pt x="210" y="156"/>
                      <a:pt x="210" y="156"/>
                      <a:pt x="211" y="157"/>
                    </a:cubicBezTo>
                    <a:cubicBezTo>
                      <a:pt x="213" y="159"/>
                      <a:pt x="216" y="166"/>
                      <a:pt x="216" y="170"/>
                    </a:cubicBezTo>
                    <a:cubicBezTo>
                      <a:pt x="217" y="177"/>
                      <a:pt x="214" y="183"/>
                      <a:pt x="212" y="188"/>
                    </a:cubicBezTo>
                    <a:cubicBezTo>
                      <a:pt x="209" y="195"/>
                      <a:pt x="207" y="198"/>
                      <a:pt x="207" y="204"/>
                    </a:cubicBezTo>
                    <a:cubicBezTo>
                      <a:pt x="207" y="208"/>
                      <a:pt x="207" y="214"/>
                      <a:pt x="209" y="221"/>
                    </a:cubicBezTo>
                    <a:close/>
                    <a:moveTo>
                      <a:pt x="229" y="182"/>
                    </a:moveTo>
                    <a:cubicBezTo>
                      <a:pt x="226" y="193"/>
                      <a:pt x="224" y="191"/>
                      <a:pt x="222" y="203"/>
                    </a:cubicBezTo>
                    <a:cubicBezTo>
                      <a:pt x="222" y="207"/>
                      <a:pt x="224" y="217"/>
                      <a:pt x="225" y="221"/>
                    </a:cubicBezTo>
                    <a:cubicBezTo>
                      <a:pt x="226" y="224"/>
                      <a:pt x="229" y="231"/>
                      <a:pt x="227" y="231"/>
                    </a:cubicBezTo>
                    <a:cubicBezTo>
                      <a:pt x="226" y="232"/>
                      <a:pt x="222" y="231"/>
                      <a:pt x="221" y="230"/>
                    </a:cubicBezTo>
                    <a:cubicBezTo>
                      <a:pt x="219" y="228"/>
                      <a:pt x="217" y="222"/>
                      <a:pt x="217" y="219"/>
                    </a:cubicBezTo>
                    <a:cubicBezTo>
                      <a:pt x="215" y="213"/>
                      <a:pt x="212" y="201"/>
                      <a:pt x="217" y="192"/>
                    </a:cubicBezTo>
                    <a:cubicBezTo>
                      <a:pt x="219" y="189"/>
                      <a:pt x="221" y="185"/>
                      <a:pt x="222" y="177"/>
                    </a:cubicBezTo>
                    <a:cubicBezTo>
                      <a:pt x="222" y="167"/>
                      <a:pt x="222" y="166"/>
                      <a:pt x="220" y="161"/>
                    </a:cubicBezTo>
                    <a:cubicBezTo>
                      <a:pt x="219" y="158"/>
                      <a:pt x="218" y="156"/>
                      <a:pt x="220" y="156"/>
                    </a:cubicBezTo>
                    <a:cubicBezTo>
                      <a:pt x="228" y="156"/>
                      <a:pt x="227" y="158"/>
                      <a:pt x="229" y="163"/>
                    </a:cubicBezTo>
                    <a:cubicBezTo>
                      <a:pt x="230" y="169"/>
                      <a:pt x="230" y="172"/>
                      <a:pt x="229" y="182"/>
                    </a:cubicBezTo>
                    <a:close/>
                    <a:moveTo>
                      <a:pt x="227" y="147"/>
                    </a:moveTo>
                    <a:cubicBezTo>
                      <a:pt x="223" y="148"/>
                      <a:pt x="223" y="146"/>
                      <a:pt x="223" y="140"/>
                    </a:cubicBezTo>
                    <a:cubicBezTo>
                      <a:pt x="223" y="137"/>
                      <a:pt x="223" y="125"/>
                      <a:pt x="218" y="123"/>
                    </a:cubicBezTo>
                    <a:cubicBezTo>
                      <a:pt x="214" y="121"/>
                      <a:pt x="210" y="121"/>
                      <a:pt x="209" y="122"/>
                    </a:cubicBezTo>
                    <a:cubicBezTo>
                      <a:pt x="208" y="123"/>
                      <a:pt x="208" y="144"/>
                      <a:pt x="208" y="144"/>
                    </a:cubicBezTo>
                    <a:cubicBezTo>
                      <a:pt x="208" y="149"/>
                      <a:pt x="206" y="148"/>
                      <a:pt x="204" y="148"/>
                    </a:cubicBezTo>
                    <a:cubicBezTo>
                      <a:pt x="200" y="147"/>
                      <a:pt x="200" y="144"/>
                      <a:pt x="200" y="140"/>
                    </a:cubicBezTo>
                    <a:cubicBezTo>
                      <a:pt x="200" y="137"/>
                      <a:pt x="200" y="122"/>
                      <a:pt x="200" y="122"/>
                    </a:cubicBezTo>
                    <a:cubicBezTo>
                      <a:pt x="199" y="121"/>
                      <a:pt x="191" y="120"/>
                      <a:pt x="189" y="129"/>
                    </a:cubicBezTo>
                    <a:cubicBezTo>
                      <a:pt x="188" y="137"/>
                      <a:pt x="187" y="142"/>
                      <a:pt x="187" y="144"/>
                    </a:cubicBezTo>
                    <a:cubicBezTo>
                      <a:pt x="187" y="145"/>
                      <a:pt x="187" y="146"/>
                      <a:pt x="186" y="147"/>
                    </a:cubicBezTo>
                    <a:cubicBezTo>
                      <a:pt x="184" y="147"/>
                      <a:pt x="181" y="148"/>
                      <a:pt x="181" y="147"/>
                    </a:cubicBezTo>
                    <a:cubicBezTo>
                      <a:pt x="180" y="144"/>
                      <a:pt x="181" y="139"/>
                      <a:pt x="181" y="134"/>
                    </a:cubicBezTo>
                    <a:cubicBezTo>
                      <a:pt x="182" y="129"/>
                      <a:pt x="183" y="125"/>
                      <a:pt x="185" y="121"/>
                    </a:cubicBezTo>
                    <a:cubicBezTo>
                      <a:pt x="186" y="117"/>
                      <a:pt x="194" y="115"/>
                      <a:pt x="199" y="113"/>
                    </a:cubicBezTo>
                    <a:cubicBezTo>
                      <a:pt x="201" y="113"/>
                      <a:pt x="201" y="108"/>
                      <a:pt x="200" y="108"/>
                    </a:cubicBezTo>
                    <a:cubicBezTo>
                      <a:pt x="198" y="108"/>
                      <a:pt x="193" y="109"/>
                      <a:pt x="189" y="109"/>
                    </a:cubicBezTo>
                    <a:cubicBezTo>
                      <a:pt x="187" y="109"/>
                      <a:pt x="185" y="111"/>
                      <a:pt x="183" y="107"/>
                    </a:cubicBezTo>
                    <a:cubicBezTo>
                      <a:pt x="182" y="105"/>
                      <a:pt x="181" y="103"/>
                      <a:pt x="187" y="102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5" y="102"/>
                      <a:pt x="200" y="102"/>
                      <a:pt x="200" y="101"/>
                    </a:cubicBezTo>
                    <a:cubicBezTo>
                      <a:pt x="200" y="99"/>
                      <a:pt x="201" y="97"/>
                      <a:pt x="202" y="95"/>
                    </a:cubicBezTo>
                    <a:cubicBezTo>
                      <a:pt x="202" y="94"/>
                      <a:pt x="204" y="94"/>
                      <a:pt x="206" y="95"/>
                    </a:cubicBezTo>
                    <a:cubicBezTo>
                      <a:pt x="209" y="95"/>
                      <a:pt x="208" y="95"/>
                      <a:pt x="208" y="99"/>
                    </a:cubicBezTo>
                    <a:cubicBezTo>
                      <a:pt x="208" y="101"/>
                      <a:pt x="208" y="101"/>
                      <a:pt x="217" y="101"/>
                    </a:cubicBezTo>
                    <a:cubicBezTo>
                      <a:pt x="224" y="101"/>
                      <a:pt x="228" y="100"/>
                      <a:pt x="228" y="102"/>
                    </a:cubicBezTo>
                    <a:cubicBezTo>
                      <a:pt x="228" y="104"/>
                      <a:pt x="228" y="106"/>
                      <a:pt x="228" y="107"/>
                    </a:cubicBezTo>
                    <a:cubicBezTo>
                      <a:pt x="227" y="108"/>
                      <a:pt x="225" y="108"/>
                      <a:pt x="222" y="108"/>
                    </a:cubicBezTo>
                    <a:cubicBezTo>
                      <a:pt x="217" y="108"/>
                      <a:pt x="210" y="108"/>
                      <a:pt x="209" y="108"/>
                    </a:cubicBezTo>
                    <a:cubicBezTo>
                      <a:pt x="208" y="109"/>
                      <a:pt x="208" y="110"/>
                      <a:pt x="208" y="111"/>
                    </a:cubicBezTo>
                    <a:cubicBezTo>
                      <a:pt x="209" y="112"/>
                      <a:pt x="208" y="113"/>
                      <a:pt x="212" y="114"/>
                    </a:cubicBezTo>
                    <a:cubicBezTo>
                      <a:pt x="227" y="118"/>
                      <a:pt x="227" y="117"/>
                      <a:pt x="229" y="126"/>
                    </a:cubicBezTo>
                    <a:cubicBezTo>
                      <a:pt x="230" y="134"/>
                      <a:pt x="230" y="138"/>
                      <a:pt x="230" y="141"/>
                    </a:cubicBezTo>
                    <a:cubicBezTo>
                      <a:pt x="230" y="144"/>
                      <a:pt x="231" y="145"/>
                      <a:pt x="227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" name="Freeform 54"/>
              <p:cNvSpPr/>
              <p:nvPr/>
            </p:nvSpPr>
            <p:spPr bwMode="auto">
              <a:xfrm>
                <a:off x="-1785938" y="2676525"/>
                <a:ext cx="41275" cy="38100"/>
              </a:xfrm>
              <a:custGeom>
                <a:gdLst>
                  <a:gd fmla="*/ 6 w 11" name="T0"/>
                  <a:gd fmla="*/ 10 h 10" name="T1"/>
                  <a:gd fmla="*/ 9 w 11" name="T2"/>
                  <a:gd fmla="*/ 9 h 10" name="T3"/>
                  <a:gd fmla="*/ 10 w 11" name="T4"/>
                  <a:gd fmla="*/ 2 h 10" name="T5"/>
                  <a:gd fmla="*/ 2 w 11" name="T6"/>
                  <a:gd fmla="*/ 0 h 10" name="T7"/>
                  <a:gd fmla="*/ 0 w 11" name="T8"/>
                  <a:gd fmla="*/ 3 h 10" name="T9"/>
                  <a:gd fmla="*/ 6 w 11" name="T10"/>
                  <a:gd fmla="*/ 10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11">
                    <a:moveTo>
                      <a:pt x="6" y="1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11" y="9"/>
                      <a:pt x="11" y="6"/>
                      <a:pt x="10" y="2"/>
                    </a:cubicBezTo>
                    <a:cubicBezTo>
                      <a:pt x="8" y="0"/>
                      <a:pt x="5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1" y="10"/>
                      <a:pt x="2" y="9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" name="Freeform 55"/>
              <p:cNvSpPr/>
              <p:nvPr/>
            </p:nvSpPr>
            <p:spPr bwMode="auto">
              <a:xfrm>
                <a:off x="-1884363" y="2679700"/>
                <a:ext cx="33337" cy="34925"/>
              </a:xfrm>
              <a:custGeom>
                <a:gdLst>
                  <a:gd fmla="*/ 1 w 9" name="T0"/>
                  <a:gd fmla="*/ 9 h 9" name="T1"/>
                  <a:gd fmla="*/ 4 w 9" name="T2"/>
                  <a:gd fmla="*/ 9 h 9" name="T3"/>
                  <a:gd fmla="*/ 9 w 9" name="T4"/>
                  <a:gd fmla="*/ 1 h 9" name="T5"/>
                  <a:gd fmla="*/ 4 w 9" name="T6"/>
                  <a:gd fmla="*/ 1 h 9" name="T7"/>
                  <a:gd fmla="*/ 1 w 9" name="T8"/>
                  <a:gd fmla="*/ 3 h 9" name="T9"/>
                  <a:gd fmla="*/ 1 w 9" name="T10"/>
                  <a:gd fmla="*/ 9 h 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" w="9">
                    <a:moveTo>
                      <a:pt x="1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9" y="8"/>
                      <a:pt x="9" y="6"/>
                      <a:pt x="9" y="1"/>
                    </a:cubicBezTo>
                    <a:cubicBezTo>
                      <a:pt x="9" y="0"/>
                      <a:pt x="7" y="0"/>
                      <a:pt x="4" y="1"/>
                    </a:cubicBezTo>
                    <a:cubicBezTo>
                      <a:pt x="1" y="1"/>
                      <a:pt x="1" y="1"/>
                      <a:pt x="1" y="3"/>
                    </a:cubicBezTo>
                    <a:cubicBezTo>
                      <a:pt x="0" y="5"/>
                      <a:pt x="0" y="8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212" name="TextBox 7"/>
          <p:cNvSpPr>
            <a:spLocks noChangeArrowheads="1"/>
          </p:cNvSpPr>
          <p:nvPr/>
        </p:nvSpPr>
        <p:spPr bwMode="auto">
          <a:xfrm>
            <a:off x="2785218" y="2981899"/>
            <a:ext cx="65527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60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毕业论文答辩模板</a:t>
            </a:r>
          </a:p>
        </p:txBody>
      </p:sp>
      <p:sp>
        <p:nvSpPr>
          <p:cNvPr id="213" name="TextBox 7"/>
          <p:cNvSpPr>
            <a:spLocks noChangeArrowheads="1"/>
          </p:cNvSpPr>
          <p:nvPr/>
        </p:nvSpPr>
        <p:spPr bwMode="auto">
          <a:xfrm>
            <a:off x="3937346" y="3923764"/>
            <a:ext cx="43924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4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严禁实用论文答辩动态PPT模板</a:t>
            </a:r>
          </a:p>
        </p:txBody>
      </p:sp>
      <p:sp>
        <p:nvSpPr>
          <p:cNvPr id="214" name="矩形 3"/>
          <p:cNvSpPr>
            <a:spLocks noChangeArrowheads="1"/>
          </p:cNvSpPr>
          <p:nvPr/>
        </p:nvSpPr>
        <p:spPr bwMode="auto">
          <a:xfrm>
            <a:off x="4360824" y="4566075"/>
            <a:ext cx="1750046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答辩人：优页PPT</a:t>
            </a:r>
          </a:p>
        </p:txBody>
      </p:sp>
      <p:sp>
        <p:nvSpPr>
          <p:cNvPr id="215" name="矩形 3"/>
          <p:cNvSpPr>
            <a:spLocks noChangeArrowheads="1"/>
          </p:cNvSpPr>
          <p:nvPr/>
        </p:nvSpPr>
        <p:spPr bwMode="auto">
          <a:xfrm>
            <a:off x="6529636" y="4566075"/>
            <a:ext cx="1296144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导师：郝帅</a:t>
            </a:r>
          </a:p>
        </p:txBody>
      </p:sp>
    </p:spTree>
    <p:extLst>
      <p:ext uri="{BB962C8B-B14F-4D97-AF65-F5344CB8AC3E}">
        <p14:creationId val="366891306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2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3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id="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fill="hold" id="4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id="5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3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4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fill="hold" id="5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8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id="6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4"/>
      <p:bldP grpId="0" spid="177"/>
      <p:bldP grpId="0" spid="178"/>
      <p:bldP grpId="0" spid="212"/>
      <p:bldP grpId="0" spid="213"/>
      <p:bldP grpId="0" spid="214"/>
      <p:bldP grpId="0" spid="21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18267" cy="6858000"/>
          </a:xfrm>
          <a:prstGeom prst="rect">
            <a:avLst/>
          </a:prstGeom>
        </p:spPr>
      </p:pic>
      <p:sp>
        <p:nvSpPr>
          <p:cNvPr id="55" name="矩形 5"/>
          <p:cNvSpPr/>
          <p:nvPr/>
        </p:nvSpPr>
        <p:spPr>
          <a:xfrm>
            <a:off x="784" y="2571750"/>
            <a:ext cx="12217483" cy="3953594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algn="t" blurRad="114300" dir="5400000" dist="114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Freeform 5"/>
          <p:cNvSpPr/>
          <p:nvPr/>
        </p:nvSpPr>
        <p:spPr bwMode="auto">
          <a:xfrm>
            <a:off x="5199659" y="1772816"/>
            <a:ext cx="1819732" cy="1640695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文本框 12"/>
          <p:cNvSpPr txBox="1"/>
          <p:nvPr/>
        </p:nvSpPr>
        <p:spPr>
          <a:xfrm>
            <a:off x="4188375" y="3573015"/>
            <a:ext cx="3888105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命题假设</a:t>
            </a:r>
          </a:p>
          <a:p>
            <a:pPr algn="ctr"/>
            <a:r>
              <a:rPr altLang="en-US" b="1" lang="zh-CN" smtClean="0" sz="48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Background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4948944" y="4941168"/>
            <a:ext cx="1436675" cy="215444"/>
            <a:chOff x="4369395" y="3284984"/>
            <a:chExt cx="1436675" cy="215444"/>
          </a:xfrm>
        </p:grpSpPr>
        <p:sp>
          <p:nvSpPr>
            <p:cNvPr id="61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选题背景</a:t>
              </a: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389104" y="4941168"/>
            <a:ext cx="1436675" cy="215444"/>
            <a:chOff x="4369395" y="3284984"/>
            <a:chExt cx="1436675" cy="215444"/>
          </a:xfrm>
        </p:grpSpPr>
        <p:sp>
          <p:nvSpPr>
            <p:cNvPr id="6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研究意义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9" name="等腰三角形 6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4945459" y="5229780"/>
            <a:ext cx="1436675" cy="215444"/>
            <a:chOff x="4369395" y="3284984"/>
            <a:chExt cx="1436675" cy="215444"/>
          </a:xfrm>
        </p:grpSpPr>
        <p:sp>
          <p:nvSpPr>
            <p:cNvPr id="7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相关资料</a:t>
              </a: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79" name="等腰三角形 7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389104" y="5229200"/>
            <a:ext cx="1436675" cy="215444"/>
            <a:chOff x="4369395" y="3284984"/>
            <a:chExt cx="1436675" cy="215444"/>
          </a:xfrm>
        </p:grpSpPr>
        <p:sp>
          <p:nvSpPr>
            <p:cNvPr id="88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研究理论</a:t>
              </a: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91" name="等腰三角形 9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4948944" y="5517232"/>
            <a:ext cx="1436675" cy="215444"/>
            <a:chOff x="4369395" y="3284984"/>
            <a:chExt cx="1436675" cy="215444"/>
          </a:xfrm>
        </p:grpSpPr>
        <p:sp>
          <p:nvSpPr>
            <p:cNvPr id="104" name="文本框 9"/>
            <p:cNvSpPr txBox="1"/>
            <p:nvPr/>
          </p:nvSpPr>
          <p:spPr>
            <a:xfrm>
              <a:off x="4581935" y="3284983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命题假设</a:t>
              </a: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7" name="等腰三角形 10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6389104" y="5517232"/>
            <a:ext cx="1436675" cy="215444"/>
            <a:chOff x="4369395" y="3284984"/>
            <a:chExt cx="1436675" cy="215444"/>
          </a:xfrm>
        </p:grpSpPr>
        <p:sp>
          <p:nvSpPr>
            <p:cNvPr id="109" name="文本框 9"/>
            <p:cNvSpPr txBox="1"/>
            <p:nvPr/>
          </p:nvSpPr>
          <p:spPr>
            <a:xfrm>
              <a:off x="4581935" y="3284983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重点分析</a:t>
              </a: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2" name="等腰三角形 1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38" name="Freeform 261"/>
          <p:cNvSpPr/>
          <p:nvPr/>
        </p:nvSpPr>
        <p:spPr bwMode="auto">
          <a:xfrm>
            <a:off x="5566131" y="2132856"/>
            <a:ext cx="982742" cy="982742"/>
          </a:xfrm>
          <a:custGeom>
            <a:gdLst>
              <a:gd fmla="*/ 84 w 86" name="T0"/>
              <a:gd fmla="*/ 13 h 86" name="T1"/>
              <a:gd fmla="*/ 74 w 86" name="T2"/>
              <a:gd fmla="*/ 1 h 86" name="T3"/>
              <a:gd fmla="*/ 72 w 86" name="T4"/>
              <a:gd fmla="*/ 1 h 86" name="T5"/>
              <a:gd fmla="*/ 71 w 86" name="T6"/>
              <a:gd fmla="*/ 1 h 86" name="T7"/>
              <a:gd fmla="*/ 69 w 86" name="T8"/>
              <a:gd fmla="*/ 4 h 86" name="T9"/>
              <a:gd fmla="*/ 69 w 86" name="T10"/>
              <a:gd fmla="*/ 10 h 86" name="T11"/>
              <a:gd fmla="*/ 59 w 86" name="T12"/>
              <a:gd fmla="*/ 10 h 86" name="T13"/>
              <a:gd fmla="*/ 59 w 86" name="T14"/>
              <a:gd fmla="*/ 1 h 86" name="T15"/>
              <a:gd fmla="*/ 58 w 86" name="T16"/>
              <a:gd fmla="*/ 0 h 86" name="T17"/>
              <a:gd fmla="*/ 46 w 86" name="T18"/>
              <a:gd fmla="*/ 0 h 86" name="T19"/>
              <a:gd fmla="*/ 45 w 86" name="T20"/>
              <a:gd fmla="*/ 1 h 86" name="T21"/>
              <a:gd fmla="*/ 45 w 86" name="T22"/>
              <a:gd fmla="*/ 10 h 86" name="T23"/>
              <a:gd fmla="*/ 44 w 86" name="T24"/>
              <a:gd fmla="*/ 13 h 86" name="T25"/>
              <a:gd fmla="*/ 44 w 86" name="T26"/>
              <a:gd fmla="*/ 21 h 86" name="T27"/>
              <a:gd fmla="*/ 45 w 86" name="T28"/>
              <a:gd fmla="*/ 24 h 86" name="T29"/>
              <a:gd fmla="*/ 45 w 86" name="T30"/>
              <a:gd fmla="*/ 27 h 86" name="T31"/>
              <a:gd fmla="*/ 37 w 86" name="T32"/>
              <a:gd fmla="*/ 27 h 86" name="T33"/>
              <a:gd fmla="*/ 37 w 86" name="T34"/>
              <a:gd fmla="*/ 21 h 86" name="T35"/>
              <a:gd fmla="*/ 34 w 86" name="T36"/>
              <a:gd fmla="*/ 18 h 86" name="T37"/>
              <a:gd fmla="*/ 32 w 86" name="T38"/>
              <a:gd fmla="*/ 18 h 86" name="T39"/>
              <a:gd fmla="*/ 29 w 86" name="T40"/>
              <a:gd fmla="*/ 18 h 86" name="T41"/>
              <a:gd fmla="*/ 3 w 86" name="T42"/>
              <a:gd fmla="*/ 30 h 86" name="T43"/>
              <a:gd fmla="*/ 0 w 86" name="T44"/>
              <a:gd fmla="*/ 34 h 86" name="T45"/>
              <a:gd fmla="*/ 3 w 86" name="T46"/>
              <a:gd fmla="*/ 38 h 86" name="T47"/>
              <a:gd fmla="*/ 29 w 86" name="T48"/>
              <a:gd fmla="*/ 50 h 86" name="T49"/>
              <a:gd fmla="*/ 31 w 86" name="T50"/>
              <a:gd fmla="*/ 51 h 86" name="T51"/>
              <a:gd fmla="*/ 34 w 86" name="T52"/>
              <a:gd fmla="*/ 50 h 86" name="T53"/>
              <a:gd fmla="*/ 37 w 86" name="T54"/>
              <a:gd fmla="*/ 47 h 86" name="T55"/>
              <a:gd fmla="*/ 37 w 86" name="T56"/>
              <a:gd fmla="*/ 42 h 86" name="T57"/>
              <a:gd fmla="*/ 45 w 86" name="T58"/>
              <a:gd fmla="*/ 42 h 86" name="T59"/>
              <a:gd fmla="*/ 45 w 86" name="T60"/>
              <a:gd fmla="*/ 85 h 86" name="T61"/>
              <a:gd fmla="*/ 46 w 86" name="T62"/>
              <a:gd fmla="*/ 86 h 86" name="T63"/>
              <a:gd fmla="*/ 58 w 86" name="T64"/>
              <a:gd fmla="*/ 86 h 86" name="T65"/>
              <a:gd fmla="*/ 59 w 86" name="T66"/>
              <a:gd fmla="*/ 85 h 86" name="T67"/>
              <a:gd fmla="*/ 59 w 86" name="T68"/>
              <a:gd fmla="*/ 41 h 86" name="T69"/>
              <a:gd fmla="*/ 62 w 86" name="T70"/>
              <a:gd fmla="*/ 38 h 86" name="T71"/>
              <a:gd fmla="*/ 62 w 86" name="T72"/>
              <a:gd fmla="*/ 30 h 86" name="T73"/>
              <a:gd fmla="*/ 59 w 86" name="T74"/>
              <a:gd fmla="*/ 27 h 86" name="T75"/>
              <a:gd fmla="*/ 59 w 86" name="T76"/>
              <a:gd fmla="*/ 25 h 86" name="T77"/>
              <a:gd fmla="*/ 69 w 86" name="T78"/>
              <a:gd fmla="*/ 25 h 86" name="T79"/>
              <a:gd fmla="*/ 69 w 86" name="T80"/>
              <a:gd fmla="*/ 30 h 86" name="T81"/>
              <a:gd fmla="*/ 71 w 86" name="T82"/>
              <a:gd fmla="*/ 33 h 86" name="T83"/>
              <a:gd fmla="*/ 73 w 86" name="T84"/>
              <a:gd fmla="*/ 34 h 86" name="T85"/>
              <a:gd fmla="*/ 74 w 86" name="T86"/>
              <a:gd fmla="*/ 33 h 86" name="T87"/>
              <a:gd fmla="*/ 84 w 86" name="T88"/>
              <a:gd fmla="*/ 21 h 86" name="T89"/>
              <a:gd fmla="*/ 86 w 86" name="T90"/>
              <a:gd fmla="*/ 17 h 86" name="T91"/>
              <a:gd fmla="*/ 84 w 86" name="T92"/>
              <a:gd fmla="*/ 13 h 8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86" w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267693036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  <p:bldP grpId="0" spid="58"/>
      <p:bldP grpId="0" spid="38"/>
      <p:bldP grpId="0" spid="3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选题背景</a:t>
            </a:r>
          </a:p>
        </p:txBody>
      </p:sp>
      <p:sp>
        <p:nvSpPr>
          <p:cNvPr id="29" name="Freeform 261"/>
          <p:cNvSpPr/>
          <p:nvPr/>
        </p:nvSpPr>
        <p:spPr bwMode="auto">
          <a:xfrm>
            <a:off x="372951" y="174849"/>
            <a:ext cx="360040" cy="360040"/>
          </a:xfrm>
          <a:custGeom>
            <a:gdLst>
              <a:gd fmla="*/ 84 w 86" name="T0"/>
              <a:gd fmla="*/ 13 h 86" name="T1"/>
              <a:gd fmla="*/ 74 w 86" name="T2"/>
              <a:gd fmla="*/ 1 h 86" name="T3"/>
              <a:gd fmla="*/ 72 w 86" name="T4"/>
              <a:gd fmla="*/ 1 h 86" name="T5"/>
              <a:gd fmla="*/ 71 w 86" name="T6"/>
              <a:gd fmla="*/ 1 h 86" name="T7"/>
              <a:gd fmla="*/ 69 w 86" name="T8"/>
              <a:gd fmla="*/ 4 h 86" name="T9"/>
              <a:gd fmla="*/ 69 w 86" name="T10"/>
              <a:gd fmla="*/ 10 h 86" name="T11"/>
              <a:gd fmla="*/ 59 w 86" name="T12"/>
              <a:gd fmla="*/ 10 h 86" name="T13"/>
              <a:gd fmla="*/ 59 w 86" name="T14"/>
              <a:gd fmla="*/ 1 h 86" name="T15"/>
              <a:gd fmla="*/ 58 w 86" name="T16"/>
              <a:gd fmla="*/ 0 h 86" name="T17"/>
              <a:gd fmla="*/ 46 w 86" name="T18"/>
              <a:gd fmla="*/ 0 h 86" name="T19"/>
              <a:gd fmla="*/ 45 w 86" name="T20"/>
              <a:gd fmla="*/ 1 h 86" name="T21"/>
              <a:gd fmla="*/ 45 w 86" name="T22"/>
              <a:gd fmla="*/ 10 h 86" name="T23"/>
              <a:gd fmla="*/ 44 w 86" name="T24"/>
              <a:gd fmla="*/ 13 h 86" name="T25"/>
              <a:gd fmla="*/ 44 w 86" name="T26"/>
              <a:gd fmla="*/ 21 h 86" name="T27"/>
              <a:gd fmla="*/ 45 w 86" name="T28"/>
              <a:gd fmla="*/ 24 h 86" name="T29"/>
              <a:gd fmla="*/ 45 w 86" name="T30"/>
              <a:gd fmla="*/ 27 h 86" name="T31"/>
              <a:gd fmla="*/ 37 w 86" name="T32"/>
              <a:gd fmla="*/ 27 h 86" name="T33"/>
              <a:gd fmla="*/ 37 w 86" name="T34"/>
              <a:gd fmla="*/ 21 h 86" name="T35"/>
              <a:gd fmla="*/ 34 w 86" name="T36"/>
              <a:gd fmla="*/ 18 h 86" name="T37"/>
              <a:gd fmla="*/ 32 w 86" name="T38"/>
              <a:gd fmla="*/ 18 h 86" name="T39"/>
              <a:gd fmla="*/ 29 w 86" name="T40"/>
              <a:gd fmla="*/ 18 h 86" name="T41"/>
              <a:gd fmla="*/ 3 w 86" name="T42"/>
              <a:gd fmla="*/ 30 h 86" name="T43"/>
              <a:gd fmla="*/ 0 w 86" name="T44"/>
              <a:gd fmla="*/ 34 h 86" name="T45"/>
              <a:gd fmla="*/ 3 w 86" name="T46"/>
              <a:gd fmla="*/ 38 h 86" name="T47"/>
              <a:gd fmla="*/ 29 w 86" name="T48"/>
              <a:gd fmla="*/ 50 h 86" name="T49"/>
              <a:gd fmla="*/ 31 w 86" name="T50"/>
              <a:gd fmla="*/ 51 h 86" name="T51"/>
              <a:gd fmla="*/ 34 w 86" name="T52"/>
              <a:gd fmla="*/ 50 h 86" name="T53"/>
              <a:gd fmla="*/ 37 w 86" name="T54"/>
              <a:gd fmla="*/ 47 h 86" name="T55"/>
              <a:gd fmla="*/ 37 w 86" name="T56"/>
              <a:gd fmla="*/ 42 h 86" name="T57"/>
              <a:gd fmla="*/ 45 w 86" name="T58"/>
              <a:gd fmla="*/ 42 h 86" name="T59"/>
              <a:gd fmla="*/ 45 w 86" name="T60"/>
              <a:gd fmla="*/ 85 h 86" name="T61"/>
              <a:gd fmla="*/ 46 w 86" name="T62"/>
              <a:gd fmla="*/ 86 h 86" name="T63"/>
              <a:gd fmla="*/ 58 w 86" name="T64"/>
              <a:gd fmla="*/ 86 h 86" name="T65"/>
              <a:gd fmla="*/ 59 w 86" name="T66"/>
              <a:gd fmla="*/ 85 h 86" name="T67"/>
              <a:gd fmla="*/ 59 w 86" name="T68"/>
              <a:gd fmla="*/ 41 h 86" name="T69"/>
              <a:gd fmla="*/ 62 w 86" name="T70"/>
              <a:gd fmla="*/ 38 h 86" name="T71"/>
              <a:gd fmla="*/ 62 w 86" name="T72"/>
              <a:gd fmla="*/ 30 h 86" name="T73"/>
              <a:gd fmla="*/ 59 w 86" name="T74"/>
              <a:gd fmla="*/ 27 h 86" name="T75"/>
              <a:gd fmla="*/ 59 w 86" name="T76"/>
              <a:gd fmla="*/ 25 h 86" name="T77"/>
              <a:gd fmla="*/ 69 w 86" name="T78"/>
              <a:gd fmla="*/ 25 h 86" name="T79"/>
              <a:gd fmla="*/ 69 w 86" name="T80"/>
              <a:gd fmla="*/ 30 h 86" name="T81"/>
              <a:gd fmla="*/ 71 w 86" name="T82"/>
              <a:gd fmla="*/ 33 h 86" name="T83"/>
              <a:gd fmla="*/ 73 w 86" name="T84"/>
              <a:gd fmla="*/ 34 h 86" name="T85"/>
              <a:gd fmla="*/ 74 w 86" name="T86"/>
              <a:gd fmla="*/ 33 h 86" name="T87"/>
              <a:gd fmla="*/ 84 w 86" name="T88"/>
              <a:gd fmla="*/ 21 h 86" name="T89"/>
              <a:gd fmla="*/ 86 w 86" name="T90"/>
              <a:gd fmla="*/ 17 h 86" name="T91"/>
              <a:gd fmla="*/ 84 w 86" name="T92"/>
              <a:gd fmla="*/ 13 h 8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86" w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6021643" y="1539998"/>
            <a:ext cx="4652394" cy="90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右键点击图片选择设置图片格式可直接替换图片，在此录入上述图表的描述说明。您可以点击文字框输入您的描述说明，或者通过复制粘贴。</a:t>
            </a: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6038167" y="1081734"/>
            <a:ext cx="1508746" cy="34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6097289" y="1449292"/>
            <a:ext cx="599800" cy="4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12139" y="1449292"/>
            <a:ext cx="1215000" cy="40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021643" y="3260602"/>
            <a:ext cx="4652394" cy="117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右键点击图片选择设置图片格式可直接替换图片，在此录入上述图表的描述说明。您可以点击文字框输入您的描述说明，或者通过复制粘贴，在此录入上述图表的综合描述说明。</a:t>
            </a:r>
          </a:p>
        </p:txBody>
      </p:sp>
      <p:sp>
        <p:nvSpPr>
          <p:cNvPr id="35" name="矩形 3"/>
          <p:cNvSpPr>
            <a:spLocks noChangeArrowheads="1"/>
          </p:cNvSpPr>
          <p:nvPr/>
        </p:nvSpPr>
        <p:spPr bwMode="auto">
          <a:xfrm>
            <a:off x="6038167" y="2802338"/>
            <a:ext cx="1508746" cy="34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097289" y="3169896"/>
            <a:ext cx="599800" cy="4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12139" y="3169896"/>
            <a:ext cx="1215000" cy="40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625659" y="1052736"/>
            <a:ext cx="3915332" cy="3245473"/>
          </a:xfrm>
          <a:prstGeom prst="rect">
            <a:avLst/>
          </a:prstGeom>
          <a:blipFill>
            <a:blip r:embed="rId4"/>
            <a:stretch>
              <a:fillRect l="-12168" r="-121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9" name="Freeform 12"/>
          <p:cNvSpPr/>
          <p:nvPr/>
        </p:nvSpPr>
        <p:spPr bwMode="auto">
          <a:xfrm>
            <a:off x="1608509" y="4657823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Freeform 12"/>
          <p:cNvSpPr/>
          <p:nvPr/>
        </p:nvSpPr>
        <p:spPr bwMode="auto">
          <a:xfrm flipH="1" flipV="1">
            <a:off x="10249469" y="5635079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68549" y="4972024"/>
            <a:ext cx="854523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315632589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2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3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43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06 -3.7037E-07 L 0.36686 0.15278" pathEditMode="relative" ptsTypes="AA" rAng="0">
                                      <p:cBhvr>
                                        <p:cTn dur="500" fill="hold" id="44" spd="-999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47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07 -3.33333E-06 L -0.39495 -0.11018" pathEditMode="relative" ptsTypes="AA" rAng="0">
                                      <p:cBhvr>
                                        <p:cTn dur="500" fill="hold" id="48" spd="-999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0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5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1" spid="39"/>
      <p:bldP grpId="0" spid="40"/>
      <p:bldP grpId="1" spid="40"/>
      <p:bldP grpId="0" spid="41"/>
      <p:bldP grpId="0" spid="2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研究意义</a:t>
            </a:r>
          </a:p>
        </p:txBody>
      </p:sp>
      <p:sp>
        <p:nvSpPr>
          <p:cNvPr id="29" name="Freeform 261"/>
          <p:cNvSpPr/>
          <p:nvPr/>
        </p:nvSpPr>
        <p:spPr bwMode="auto">
          <a:xfrm>
            <a:off x="372951" y="174849"/>
            <a:ext cx="360040" cy="360040"/>
          </a:xfrm>
          <a:custGeom>
            <a:gdLst>
              <a:gd fmla="*/ 84 w 86" name="T0"/>
              <a:gd fmla="*/ 13 h 86" name="T1"/>
              <a:gd fmla="*/ 74 w 86" name="T2"/>
              <a:gd fmla="*/ 1 h 86" name="T3"/>
              <a:gd fmla="*/ 72 w 86" name="T4"/>
              <a:gd fmla="*/ 1 h 86" name="T5"/>
              <a:gd fmla="*/ 71 w 86" name="T6"/>
              <a:gd fmla="*/ 1 h 86" name="T7"/>
              <a:gd fmla="*/ 69 w 86" name="T8"/>
              <a:gd fmla="*/ 4 h 86" name="T9"/>
              <a:gd fmla="*/ 69 w 86" name="T10"/>
              <a:gd fmla="*/ 10 h 86" name="T11"/>
              <a:gd fmla="*/ 59 w 86" name="T12"/>
              <a:gd fmla="*/ 10 h 86" name="T13"/>
              <a:gd fmla="*/ 59 w 86" name="T14"/>
              <a:gd fmla="*/ 1 h 86" name="T15"/>
              <a:gd fmla="*/ 58 w 86" name="T16"/>
              <a:gd fmla="*/ 0 h 86" name="T17"/>
              <a:gd fmla="*/ 46 w 86" name="T18"/>
              <a:gd fmla="*/ 0 h 86" name="T19"/>
              <a:gd fmla="*/ 45 w 86" name="T20"/>
              <a:gd fmla="*/ 1 h 86" name="T21"/>
              <a:gd fmla="*/ 45 w 86" name="T22"/>
              <a:gd fmla="*/ 10 h 86" name="T23"/>
              <a:gd fmla="*/ 44 w 86" name="T24"/>
              <a:gd fmla="*/ 13 h 86" name="T25"/>
              <a:gd fmla="*/ 44 w 86" name="T26"/>
              <a:gd fmla="*/ 21 h 86" name="T27"/>
              <a:gd fmla="*/ 45 w 86" name="T28"/>
              <a:gd fmla="*/ 24 h 86" name="T29"/>
              <a:gd fmla="*/ 45 w 86" name="T30"/>
              <a:gd fmla="*/ 27 h 86" name="T31"/>
              <a:gd fmla="*/ 37 w 86" name="T32"/>
              <a:gd fmla="*/ 27 h 86" name="T33"/>
              <a:gd fmla="*/ 37 w 86" name="T34"/>
              <a:gd fmla="*/ 21 h 86" name="T35"/>
              <a:gd fmla="*/ 34 w 86" name="T36"/>
              <a:gd fmla="*/ 18 h 86" name="T37"/>
              <a:gd fmla="*/ 32 w 86" name="T38"/>
              <a:gd fmla="*/ 18 h 86" name="T39"/>
              <a:gd fmla="*/ 29 w 86" name="T40"/>
              <a:gd fmla="*/ 18 h 86" name="T41"/>
              <a:gd fmla="*/ 3 w 86" name="T42"/>
              <a:gd fmla="*/ 30 h 86" name="T43"/>
              <a:gd fmla="*/ 0 w 86" name="T44"/>
              <a:gd fmla="*/ 34 h 86" name="T45"/>
              <a:gd fmla="*/ 3 w 86" name="T46"/>
              <a:gd fmla="*/ 38 h 86" name="T47"/>
              <a:gd fmla="*/ 29 w 86" name="T48"/>
              <a:gd fmla="*/ 50 h 86" name="T49"/>
              <a:gd fmla="*/ 31 w 86" name="T50"/>
              <a:gd fmla="*/ 51 h 86" name="T51"/>
              <a:gd fmla="*/ 34 w 86" name="T52"/>
              <a:gd fmla="*/ 50 h 86" name="T53"/>
              <a:gd fmla="*/ 37 w 86" name="T54"/>
              <a:gd fmla="*/ 47 h 86" name="T55"/>
              <a:gd fmla="*/ 37 w 86" name="T56"/>
              <a:gd fmla="*/ 42 h 86" name="T57"/>
              <a:gd fmla="*/ 45 w 86" name="T58"/>
              <a:gd fmla="*/ 42 h 86" name="T59"/>
              <a:gd fmla="*/ 45 w 86" name="T60"/>
              <a:gd fmla="*/ 85 h 86" name="T61"/>
              <a:gd fmla="*/ 46 w 86" name="T62"/>
              <a:gd fmla="*/ 86 h 86" name="T63"/>
              <a:gd fmla="*/ 58 w 86" name="T64"/>
              <a:gd fmla="*/ 86 h 86" name="T65"/>
              <a:gd fmla="*/ 59 w 86" name="T66"/>
              <a:gd fmla="*/ 85 h 86" name="T67"/>
              <a:gd fmla="*/ 59 w 86" name="T68"/>
              <a:gd fmla="*/ 41 h 86" name="T69"/>
              <a:gd fmla="*/ 62 w 86" name="T70"/>
              <a:gd fmla="*/ 38 h 86" name="T71"/>
              <a:gd fmla="*/ 62 w 86" name="T72"/>
              <a:gd fmla="*/ 30 h 86" name="T73"/>
              <a:gd fmla="*/ 59 w 86" name="T74"/>
              <a:gd fmla="*/ 27 h 86" name="T75"/>
              <a:gd fmla="*/ 59 w 86" name="T76"/>
              <a:gd fmla="*/ 25 h 86" name="T77"/>
              <a:gd fmla="*/ 69 w 86" name="T78"/>
              <a:gd fmla="*/ 25 h 86" name="T79"/>
              <a:gd fmla="*/ 69 w 86" name="T80"/>
              <a:gd fmla="*/ 30 h 86" name="T81"/>
              <a:gd fmla="*/ 71 w 86" name="T82"/>
              <a:gd fmla="*/ 33 h 86" name="T83"/>
              <a:gd fmla="*/ 73 w 86" name="T84"/>
              <a:gd fmla="*/ 34 h 86" name="T85"/>
              <a:gd fmla="*/ 74 w 86" name="T86"/>
              <a:gd fmla="*/ 33 h 86" name="T87"/>
              <a:gd fmla="*/ 84 w 86" name="T88"/>
              <a:gd fmla="*/ 21 h 86" name="T89"/>
              <a:gd fmla="*/ 86 w 86" name="T90"/>
              <a:gd fmla="*/ 17 h 86" name="T91"/>
              <a:gd fmla="*/ 84 w 86" name="T92"/>
              <a:gd fmla="*/ 13 h 8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86" w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209155" y="3284984"/>
            <a:ext cx="2485289" cy="2485289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9" name="椭圆 8"/>
          <p:cNvSpPr/>
          <p:nvPr/>
        </p:nvSpPr>
        <p:spPr>
          <a:xfrm>
            <a:off x="5161483" y="1412776"/>
            <a:ext cx="576622" cy="5767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1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738621" y="171760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8271" y="4320821"/>
            <a:ext cx="2001962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b="1" lang="zh-CN" smtClean="0" sz="2400">
                <a:solidFill>
                  <a:schemeClr val="accent5">
                    <a:lumMod val="60000"/>
                    <a:lumOff val="40000"/>
                  </a:schemeClr>
                </a:solidFill>
              </a:rPr>
              <a:t>输入标题</a:t>
            </a:r>
          </a:p>
        </p:txBody>
      </p:sp>
      <p:sp>
        <p:nvSpPr>
          <p:cNvPr id="12" name="椭圆 11"/>
          <p:cNvSpPr/>
          <p:nvPr/>
        </p:nvSpPr>
        <p:spPr>
          <a:xfrm>
            <a:off x="2209155" y="1268760"/>
            <a:ext cx="2485289" cy="24852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KSO_Shape"/>
          <p:cNvSpPr/>
          <p:nvPr/>
        </p:nvSpPr>
        <p:spPr bwMode="auto">
          <a:xfrm>
            <a:off x="2625191" y="1935934"/>
            <a:ext cx="1648122" cy="1150939"/>
          </a:xfrm>
          <a:custGeom>
            <a:gdLst>
              <a:gd fmla="*/ 1733867 w 2074863" name="T0"/>
              <a:gd fmla="*/ 579834 h 1449388" name="T1"/>
              <a:gd fmla="*/ 1791884 w 2074863" name="T2"/>
              <a:gd fmla="*/ 600246 h 1449388" name="T3"/>
              <a:gd fmla="*/ 1794804 w 2074863" name="T4"/>
              <a:gd fmla="*/ 538648 h 1449388" name="T5"/>
              <a:gd fmla="*/ 510830 w 2074863" name="T6"/>
              <a:gd fmla="*/ 162256 h 1449388" name="T7"/>
              <a:gd fmla="*/ 492893 w 2074863" name="T8"/>
              <a:gd fmla="*/ 222976 h 1449388" name="T9"/>
              <a:gd fmla="*/ 438718 w 2074863" name="T10"/>
              <a:gd fmla="*/ 188484 h 1449388" name="T11"/>
              <a:gd fmla="*/ 1598128 w 2074863" name="T12"/>
              <a:gd fmla="*/ 142089 h 1449388" name="T13"/>
              <a:gd fmla="*/ 1885296 w 2074863" name="T14"/>
              <a:gd fmla="*/ 549583 h 1449388" name="T15"/>
              <a:gd fmla="*/ 1586087 w 2074863" name="T16"/>
              <a:gd fmla="*/ 450078 h 1449388" name="T17"/>
              <a:gd fmla="*/ 486453 w 2074863" name="T18"/>
              <a:gd fmla="*/ 72185 h 1449388" name="T19"/>
              <a:gd fmla="*/ 151219 w 2074863" name="T20"/>
              <a:gd fmla="*/ 357281 h 1449388" name="T21"/>
              <a:gd fmla="*/ 295879 w 2074863" name="T22"/>
              <a:gd fmla="*/ 407592 h 1449388" name="T23"/>
              <a:gd fmla="*/ 486453 w 2074863" name="T24"/>
              <a:gd fmla="*/ 72185 h 1449388" name="T25"/>
              <a:gd fmla="*/ 681762 w 2074863" name="T26"/>
              <a:gd fmla="*/ 209994 h 1449388" name="T27"/>
              <a:gd fmla="*/ 910960 w 2074863" name="T28"/>
              <a:gd fmla="*/ 275617 h 1449388" name="T29"/>
              <a:gd fmla="*/ 1184248 w 2074863" name="T30"/>
              <a:gd fmla="*/ 351448 h 1449388" name="T31"/>
              <a:gd fmla="*/ 1396319 w 2074863" name="T32"/>
              <a:gd fmla="*/ 332855 h 1449388" name="T33"/>
              <a:gd fmla="*/ 1606205 w 2074863" name="T34"/>
              <a:gd fmla="*/ 562536 h 1449388" name="T35"/>
              <a:gd fmla="*/ 1640821 w 2074863" name="T36"/>
              <a:gd fmla="*/ 739718 h 1449388" name="T37"/>
              <a:gd fmla="*/ 1379558 w 2074863" name="T38"/>
              <a:gd fmla="*/ 843985 h 1449388" name="T39"/>
              <a:gd fmla="*/ 1124853 w 2074863" name="T40"/>
              <a:gd fmla="*/ 641283 h 1449388" name="T41"/>
              <a:gd fmla="*/ 720387 w 2074863" name="T42"/>
              <a:gd fmla="*/ 519516 h 1449388" name="T43"/>
              <a:gd fmla="*/ 653705 w 2074863" name="T44"/>
              <a:gd fmla="*/ 311345 h 1449388" name="T45"/>
              <a:gd fmla="*/ 325395 w 2074863" name="T46"/>
              <a:gd fmla="*/ 480871 h 1449388" name="T47"/>
              <a:gd fmla="*/ 435438 w 2074863" name="T48"/>
              <a:gd fmla="*/ 683574 h 1449388" name="T49"/>
              <a:gd fmla="*/ 530543 w 2074863" name="T50"/>
              <a:gd fmla="*/ 794768 h 1449388" name="T51"/>
              <a:gd fmla="*/ 611436 w 2074863" name="T52"/>
              <a:gd fmla="*/ 890286 h 1449388" name="T53"/>
              <a:gd fmla="*/ 688686 w 2074863" name="T54"/>
              <a:gd fmla="*/ 1001480 h 1449388" name="T55"/>
              <a:gd fmla="*/ 800188 w 2074863" name="T56"/>
              <a:gd fmla="*/ 1230068 h 1449388" name="T57"/>
              <a:gd fmla="*/ 913511 w 2074863" name="T58"/>
              <a:gd fmla="*/ 1255588 h 1449388" name="T59"/>
              <a:gd fmla="*/ 768486 w 2074863" name="T60"/>
              <a:gd fmla="*/ 1063458 h 1449388" name="T61"/>
              <a:gd fmla="*/ 798730 w 2074863" name="T62"/>
              <a:gd fmla="*/ 1022261 h 1449388" name="T63"/>
              <a:gd fmla="*/ 1047604 w 2074863" name="T64"/>
              <a:gd fmla="*/ 1245015 h 1449388" name="T65"/>
              <a:gd fmla="*/ 1112465 w 2074863" name="T66"/>
              <a:gd fmla="*/ 1184496 h 1449388" name="T67"/>
              <a:gd fmla="*/ 841727 w 2074863" name="T68"/>
              <a:gd fmla="*/ 896119 h 1449388" name="T69"/>
              <a:gd fmla="*/ 886182 w 2074863" name="T70"/>
              <a:gd fmla="*/ 868047 h 1449388" name="T71"/>
              <a:gd fmla="*/ 1205383 w 2074863" name="T72"/>
              <a:gd fmla="*/ 1138195 h 1449388" name="T73"/>
              <a:gd fmla="*/ 1202468 w 2074863" name="T74"/>
              <a:gd fmla="*/ 1026636 h 1449388" name="T75"/>
              <a:gd fmla="*/ 955779 w 2074863" name="T76"/>
              <a:gd fmla="*/ 749197 h 1449388" name="T77"/>
              <a:gd fmla="*/ 1006793 w 2074863" name="T78"/>
              <a:gd fmla="*/ 736437 h 1449388" name="T79"/>
              <a:gd fmla="*/ 1311053 w 2074863" name="T80"/>
              <a:gd fmla="*/ 1001480 h 1449388" name="T81"/>
              <a:gd fmla="*/ 1303037 w 2074863" name="T82"/>
              <a:gd fmla="*/ 890286 h 1449388" name="T83"/>
              <a:gd fmla="*/ 1310325 w 2074863" name="T84"/>
              <a:gd fmla="*/ 838516 h 1449388" name="T85"/>
              <a:gd fmla="*/ 1409802 w 2074863" name="T86"/>
              <a:gd fmla="*/ 919087 h 1449388" name="T87"/>
              <a:gd fmla="*/ 1378829 w 2074863" name="T88"/>
              <a:gd fmla="*/ 1028094 h 1449388" name="T89"/>
              <a:gd fmla="*/ 1306317 w 2074863" name="T90"/>
              <a:gd fmla="*/ 1123248 h 1449388" name="T91"/>
              <a:gd fmla="*/ 1210119 w 2074863" name="T92"/>
              <a:gd fmla="*/ 1205641 h 1449388" name="T93"/>
              <a:gd fmla="*/ 1113922 w 2074863" name="T94"/>
              <a:gd fmla="*/ 1290222 h 1449388" name="T95"/>
              <a:gd fmla="*/ 1016631 w 2074863" name="T96"/>
              <a:gd fmla="*/ 1300795 h 1449388" name="T97"/>
              <a:gd fmla="*/ 897478 w 2074863" name="T98"/>
              <a:gd fmla="*/ 1327044 h 1449388" name="T99"/>
              <a:gd fmla="*/ 625648 w 2074863" name="T100"/>
              <a:gd fmla="*/ 1160798 h 1449388" name="T101"/>
              <a:gd fmla="*/ 491918 w 2074863" name="T102"/>
              <a:gd fmla="*/ 1202360 h 1449388" name="T103"/>
              <a:gd fmla="*/ 458760 w 2074863" name="T104"/>
              <a:gd fmla="*/ 1134550 h 1449388" name="T105"/>
              <a:gd fmla="*/ 365477 w 2074863" name="T106"/>
              <a:gd fmla="*/ 1057260 h 1449388" name="T107"/>
              <a:gd fmla="*/ 317378 w 2074863" name="T108"/>
              <a:gd fmla="*/ 969763 h 1449388" name="T109"/>
              <a:gd fmla="*/ 233206 w 2074863" name="T110"/>
              <a:gd fmla="*/ 865131 h 1449388" name="T111"/>
              <a:gd fmla="*/ 268916 w 2074863" name="T112"/>
              <a:gd fmla="*/ 733520 h 1449388" name="T113"/>
              <a:gd fmla="*/ 186565 w 2074863" name="T114"/>
              <a:gd fmla="*/ 647845 h 1449388" name="T115"/>
              <a:gd fmla="*/ 1822 w 2074863" name="T116"/>
              <a:gd fmla="*/ 438580 h 1449388" name="T117"/>
              <a:gd fmla="*/ 272923 w 2074863" name="T118"/>
              <a:gd fmla="*/ 139996 h 1449388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449388" w="2074863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4" name="标题 11"/>
          <p:cNvSpPr txBox="1"/>
          <p:nvPr/>
        </p:nvSpPr>
        <p:spPr>
          <a:xfrm>
            <a:off x="6768162" y="149702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15" name="椭圆 14"/>
          <p:cNvSpPr/>
          <p:nvPr/>
        </p:nvSpPr>
        <p:spPr>
          <a:xfrm>
            <a:off x="5161484" y="2132856"/>
            <a:ext cx="576622" cy="57678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2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738622" y="243768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1"/>
          <p:cNvSpPr txBox="1"/>
          <p:nvPr/>
        </p:nvSpPr>
        <p:spPr>
          <a:xfrm>
            <a:off x="6768163" y="221710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21" name="椭圆 20"/>
          <p:cNvSpPr/>
          <p:nvPr/>
        </p:nvSpPr>
        <p:spPr>
          <a:xfrm>
            <a:off x="5161484" y="2869736"/>
            <a:ext cx="576622" cy="5767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3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738622" y="317456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标题 11"/>
          <p:cNvSpPr txBox="1"/>
          <p:nvPr/>
        </p:nvSpPr>
        <p:spPr>
          <a:xfrm>
            <a:off x="6768163" y="295398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25" name="椭圆 24"/>
          <p:cNvSpPr/>
          <p:nvPr/>
        </p:nvSpPr>
        <p:spPr>
          <a:xfrm>
            <a:off x="5161485" y="3589816"/>
            <a:ext cx="576622" cy="57678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4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738623" y="389464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11"/>
          <p:cNvSpPr txBox="1"/>
          <p:nvPr/>
        </p:nvSpPr>
        <p:spPr>
          <a:xfrm>
            <a:off x="6768164" y="367406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28" name="椭圆 27"/>
          <p:cNvSpPr/>
          <p:nvPr/>
        </p:nvSpPr>
        <p:spPr>
          <a:xfrm>
            <a:off x="5161484" y="4309896"/>
            <a:ext cx="576622" cy="5767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5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738622" y="461472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题 11"/>
          <p:cNvSpPr txBox="1"/>
          <p:nvPr/>
        </p:nvSpPr>
        <p:spPr>
          <a:xfrm>
            <a:off x="6768163" y="439414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32" name="椭圆 31"/>
          <p:cNvSpPr/>
          <p:nvPr/>
        </p:nvSpPr>
        <p:spPr>
          <a:xfrm>
            <a:off x="5161485" y="5029976"/>
            <a:ext cx="576622" cy="57678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6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5738623" y="533480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11"/>
          <p:cNvSpPr txBox="1"/>
          <p:nvPr/>
        </p:nvSpPr>
        <p:spPr>
          <a:xfrm>
            <a:off x="6768164" y="511422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4198955844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8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9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0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10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1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1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1"/>
      <p:bldP grpId="0" spid="12"/>
      <p:bldP grpId="0" spid="13"/>
      <p:bldP grpId="0" spid="14"/>
      <p:bldP grpId="0" spid="15"/>
      <p:bldP grpId="0" spid="17"/>
      <p:bldP grpId="0" spid="21"/>
      <p:bldP grpId="0" spid="24"/>
      <p:bldP grpId="0" spid="25"/>
      <p:bldP grpId="0" spid="27"/>
      <p:bldP grpId="0" spid="28"/>
      <p:bldP grpId="0" spid="31"/>
      <p:bldP grpId="0" spid="32"/>
      <p:bldP grpId="0" spid="34"/>
      <p:bldP grpId="0" spid="3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相关资料</a:t>
            </a:r>
          </a:p>
        </p:txBody>
      </p:sp>
      <p:sp>
        <p:nvSpPr>
          <p:cNvPr id="29" name="Freeform 261"/>
          <p:cNvSpPr/>
          <p:nvPr/>
        </p:nvSpPr>
        <p:spPr bwMode="auto">
          <a:xfrm>
            <a:off x="372951" y="174849"/>
            <a:ext cx="360040" cy="360040"/>
          </a:xfrm>
          <a:custGeom>
            <a:gdLst>
              <a:gd fmla="*/ 84 w 86" name="T0"/>
              <a:gd fmla="*/ 13 h 86" name="T1"/>
              <a:gd fmla="*/ 74 w 86" name="T2"/>
              <a:gd fmla="*/ 1 h 86" name="T3"/>
              <a:gd fmla="*/ 72 w 86" name="T4"/>
              <a:gd fmla="*/ 1 h 86" name="T5"/>
              <a:gd fmla="*/ 71 w 86" name="T6"/>
              <a:gd fmla="*/ 1 h 86" name="T7"/>
              <a:gd fmla="*/ 69 w 86" name="T8"/>
              <a:gd fmla="*/ 4 h 86" name="T9"/>
              <a:gd fmla="*/ 69 w 86" name="T10"/>
              <a:gd fmla="*/ 10 h 86" name="T11"/>
              <a:gd fmla="*/ 59 w 86" name="T12"/>
              <a:gd fmla="*/ 10 h 86" name="T13"/>
              <a:gd fmla="*/ 59 w 86" name="T14"/>
              <a:gd fmla="*/ 1 h 86" name="T15"/>
              <a:gd fmla="*/ 58 w 86" name="T16"/>
              <a:gd fmla="*/ 0 h 86" name="T17"/>
              <a:gd fmla="*/ 46 w 86" name="T18"/>
              <a:gd fmla="*/ 0 h 86" name="T19"/>
              <a:gd fmla="*/ 45 w 86" name="T20"/>
              <a:gd fmla="*/ 1 h 86" name="T21"/>
              <a:gd fmla="*/ 45 w 86" name="T22"/>
              <a:gd fmla="*/ 10 h 86" name="T23"/>
              <a:gd fmla="*/ 44 w 86" name="T24"/>
              <a:gd fmla="*/ 13 h 86" name="T25"/>
              <a:gd fmla="*/ 44 w 86" name="T26"/>
              <a:gd fmla="*/ 21 h 86" name="T27"/>
              <a:gd fmla="*/ 45 w 86" name="T28"/>
              <a:gd fmla="*/ 24 h 86" name="T29"/>
              <a:gd fmla="*/ 45 w 86" name="T30"/>
              <a:gd fmla="*/ 27 h 86" name="T31"/>
              <a:gd fmla="*/ 37 w 86" name="T32"/>
              <a:gd fmla="*/ 27 h 86" name="T33"/>
              <a:gd fmla="*/ 37 w 86" name="T34"/>
              <a:gd fmla="*/ 21 h 86" name="T35"/>
              <a:gd fmla="*/ 34 w 86" name="T36"/>
              <a:gd fmla="*/ 18 h 86" name="T37"/>
              <a:gd fmla="*/ 32 w 86" name="T38"/>
              <a:gd fmla="*/ 18 h 86" name="T39"/>
              <a:gd fmla="*/ 29 w 86" name="T40"/>
              <a:gd fmla="*/ 18 h 86" name="T41"/>
              <a:gd fmla="*/ 3 w 86" name="T42"/>
              <a:gd fmla="*/ 30 h 86" name="T43"/>
              <a:gd fmla="*/ 0 w 86" name="T44"/>
              <a:gd fmla="*/ 34 h 86" name="T45"/>
              <a:gd fmla="*/ 3 w 86" name="T46"/>
              <a:gd fmla="*/ 38 h 86" name="T47"/>
              <a:gd fmla="*/ 29 w 86" name="T48"/>
              <a:gd fmla="*/ 50 h 86" name="T49"/>
              <a:gd fmla="*/ 31 w 86" name="T50"/>
              <a:gd fmla="*/ 51 h 86" name="T51"/>
              <a:gd fmla="*/ 34 w 86" name="T52"/>
              <a:gd fmla="*/ 50 h 86" name="T53"/>
              <a:gd fmla="*/ 37 w 86" name="T54"/>
              <a:gd fmla="*/ 47 h 86" name="T55"/>
              <a:gd fmla="*/ 37 w 86" name="T56"/>
              <a:gd fmla="*/ 42 h 86" name="T57"/>
              <a:gd fmla="*/ 45 w 86" name="T58"/>
              <a:gd fmla="*/ 42 h 86" name="T59"/>
              <a:gd fmla="*/ 45 w 86" name="T60"/>
              <a:gd fmla="*/ 85 h 86" name="T61"/>
              <a:gd fmla="*/ 46 w 86" name="T62"/>
              <a:gd fmla="*/ 86 h 86" name="T63"/>
              <a:gd fmla="*/ 58 w 86" name="T64"/>
              <a:gd fmla="*/ 86 h 86" name="T65"/>
              <a:gd fmla="*/ 59 w 86" name="T66"/>
              <a:gd fmla="*/ 85 h 86" name="T67"/>
              <a:gd fmla="*/ 59 w 86" name="T68"/>
              <a:gd fmla="*/ 41 h 86" name="T69"/>
              <a:gd fmla="*/ 62 w 86" name="T70"/>
              <a:gd fmla="*/ 38 h 86" name="T71"/>
              <a:gd fmla="*/ 62 w 86" name="T72"/>
              <a:gd fmla="*/ 30 h 86" name="T73"/>
              <a:gd fmla="*/ 59 w 86" name="T74"/>
              <a:gd fmla="*/ 27 h 86" name="T75"/>
              <a:gd fmla="*/ 59 w 86" name="T76"/>
              <a:gd fmla="*/ 25 h 86" name="T77"/>
              <a:gd fmla="*/ 69 w 86" name="T78"/>
              <a:gd fmla="*/ 25 h 86" name="T79"/>
              <a:gd fmla="*/ 69 w 86" name="T80"/>
              <a:gd fmla="*/ 30 h 86" name="T81"/>
              <a:gd fmla="*/ 71 w 86" name="T82"/>
              <a:gd fmla="*/ 33 h 86" name="T83"/>
              <a:gd fmla="*/ 73 w 86" name="T84"/>
              <a:gd fmla="*/ 34 h 86" name="T85"/>
              <a:gd fmla="*/ 74 w 86" name="T86"/>
              <a:gd fmla="*/ 33 h 86" name="T87"/>
              <a:gd fmla="*/ 84 w 86" name="T88"/>
              <a:gd fmla="*/ 21 h 86" name="T89"/>
              <a:gd fmla="*/ 86 w 86" name="T90"/>
              <a:gd fmla="*/ 17 h 86" name="T91"/>
              <a:gd fmla="*/ 84 w 86" name="T92"/>
              <a:gd fmla="*/ 13 h 8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86" w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Freeform 471"/>
          <p:cNvSpPr>
            <a:spLocks noEditPoints="1"/>
          </p:cNvSpPr>
          <p:nvPr/>
        </p:nvSpPr>
        <p:spPr bwMode="auto">
          <a:xfrm>
            <a:off x="6487218" y="3356992"/>
            <a:ext cx="967236" cy="738967"/>
          </a:xfrm>
          <a:custGeom>
            <a:gdLst>
              <a:gd fmla="*/ 103 w 106" name="T0"/>
              <a:gd fmla="*/ 44 h 81" name="T1"/>
              <a:gd fmla="*/ 85 w 106" name="T2"/>
              <a:gd fmla="*/ 26 h 81" name="T3"/>
              <a:gd fmla="*/ 66 w 106" name="T4"/>
              <a:gd fmla="*/ 7 h 81" name="T5"/>
              <a:gd fmla="*/ 47 w 106" name="T6"/>
              <a:gd fmla="*/ 26 h 81" name="T7"/>
              <a:gd fmla="*/ 29 w 106" name="T8"/>
              <a:gd fmla="*/ 44 h 81" name="T9"/>
              <a:gd fmla="*/ 4 w 106" name="T10"/>
              <a:gd fmla="*/ 44 h 81" name="T11"/>
              <a:gd fmla="*/ 4 w 106" name="T12"/>
              <a:gd fmla="*/ 81 h 81" name="T13"/>
              <a:gd fmla="*/ 66 w 106" name="T14"/>
              <a:gd fmla="*/ 81 h 81" name="T15"/>
              <a:gd fmla="*/ 66 w 106" name="T16"/>
              <a:gd fmla="*/ 53 h 81" name="T17"/>
              <a:gd fmla="*/ 84 w 106" name="T18"/>
              <a:gd fmla="*/ 53 h 81" name="T19"/>
              <a:gd fmla="*/ 84 w 106" name="T20"/>
              <a:gd fmla="*/ 81 h 81" name="T21"/>
              <a:gd fmla="*/ 103 w 106" name="T22"/>
              <a:gd fmla="*/ 81 h 81" name="T23"/>
              <a:gd fmla="*/ 103 w 106" name="T24"/>
              <a:gd fmla="*/ 44 h 81" name="T25"/>
              <a:gd fmla="*/ 25 w 106" name="T26"/>
              <a:gd fmla="*/ 66 h 81" name="T27"/>
              <a:gd fmla="*/ 11 w 106" name="T28"/>
              <a:gd fmla="*/ 66 h 81" name="T29"/>
              <a:gd fmla="*/ 11 w 106" name="T30"/>
              <a:gd fmla="*/ 52 h 81" name="T31"/>
              <a:gd fmla="*/ 25 w 106" name="T32"/>
              <a:gd fmla="*/ 52 h 81" name="T33"/>
              <a:gd fmla="*/ 25 w 106" name="T34"/>
              <a:gd fmla="*/ 66 h 81" name="T35"/>
              <a:gd fmla="*/ 47 w 106" name="T36"/>
              <a:gd fmla="*/ 66 h 81" name="T37"/>
              <a:gd fmla="*/ 33 w 106" name="T38"/>
              <a:gd fmla="*/ 66 h 81" name="T39"/>
              <a:gd fmla="*/ 33 w 106" name="T40"/>
              <a:gd fmla="*/ 52 h 81" name="T41"/>
              <a:gd fmla="*/ 47 w 106" name="T42"/>
              <a:gd fmla="*/ 52 h 81" name="T43"/>
              <a:gd fmla="*/ 47 w 106" name="T44"/>
              <a:gd fmla="*/ 66 h 81" name="T45"/>
              <a:gd fmla="*/ 63 w 106" name="T46"/>
              <a:gd fmla="*/ 38 h 81" name="T47"/>
              <a:gd fmla="*/ 56 w 106" name="T48"/>
              <a:gd fmla="*/ 31 h 81" name="T49"/>
              <a:gd fmla="*/ 63 w 106" name="T50"/>
              <a:gd fmla="*/ 25 h 81" name="T51"/>
              <a:gd fmla="*/ 70 w 106" name="T52"/>
              <a:gd fmla="*/ 31 h 81" name="T53"/>
              <a:gd fmla="*/ 63 w 106" name="T54"/>
              <a:gd fmla="*/ 38 h 81" name="T55"/>
              <a:gd fmla="*/ 106 w 106" name="T56"/>
              <a:gd fmla="*/ 40 h 81" name="T57"/>
              <a:gd fmla="*/ 104 w 106" name="T58"/>
              <a:gd fmla="*/ 42 h 81" name="T59"/>
              <a:gd fmla="*/ 66 w 106" name="T60"/>
              <a:gd fmla="*/ 3 h 81" name="T61"/>
              <a:gd fmla="*/ 28 w 106" name="T62"/>
              <a:gd fmla="*/ 41 h 81" name="T63"/>
              <a:gd fmla="*/ 28 w 106" name="T64"/>
              <a:gd fmla="*/ 42 h 81" name="T65"/>
              <a:gd fmla="*/ 0 w 106" name="T66"/>
              <a:gd fmla="*/ 42 h 81" name="T67"/>
              <a:gd fmla="*/ 21 w 106" name="T68"/>
              <a:gd fmla="*/ 20 h 81" name="T69"/>
              <a:gd fmla="*/ 47 w 106" name="T70"/>
              <a:gd fmla="*/ 20 h 81" name="T71"/>
              <a:gd fmla="*/ 66 w 106" name="T72"/>
              <a:gd fmla="*/ 0 h 81" name="T73"/>
              <a:gd fmla="*/ 87 w 106" name="T74"/>
              <a:gd fmla="*/ 21 h 81" name="T75"/>
              <a:gd fmla="*/ 87 w 106" name="T76"/>
              <a:gd fmla="*/ 9 h 81" name="T77"/>
              <a:gd fmla="*/ 95 w 106" name="T78"/>
              <a:gd fmla="*/ 9 h 81" name="T79"/>
              <a:gd fmla="*/ 95 w 106" name="T80"/>
              <a:gd fmla="*/ 30 h 81" name="T81"/>
              <a:gd fmla="*/ 106 w 106" name="T82"/>
              <a:gd fmla="*/ 40 h 81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81" w="105">
                <a:moveTo>
                  <a:pt x="103" y="44"/>
                </a:moveTo>
                <a:cubicBezTo>
                  <a:pt x="85" y="26"/>
                  <a:pt x="85" y="26"/>
                  <a:pt x="85" y="26"/>
                </a:cubicBezTo>
                <a:cubicBezTo>
                  <a:pt x="66" y="7"/>
                  <a:pt x="66" y="7"/>
                  <a:pt x="66" y="7"/>
                </a:cubicBezTo>
                <a:cubicBezTo>
                  <a:pt x="47" y="26"/>
                  <a:pt x="47" y="26"/>
                  <a:pt x="47" y="26"/>
                </a:cubicBezTo>
                <a:cubicBezTo>
                  <a:pt x="29" y="44"/>
                  <a:pt x="29" y="44"/>
                  <a:pt x="2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1"/>
                  <a:pt x="4" y="81"/>
                  <a:pt x="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53"/>
                  <a:pt x="66" y="53"/>
                  <a:pt x="66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81"/>
                  <a:pt x="84" y="81"/>
                  <a:pt x="84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44"/>
                  <a:pt x="103" y="44"/>
                  <a:pt x="103" y="44"/>
                </a:cubicBezTo>
                <a:close/>
                <a:moveTo>
                  <a:pt x="25" y="66"/>
                </a:moveTo>
                <a:cubicBezTo>
                  <a:pt x="11" y="66"/>
                  <a:pt x="11" y="66"/>
                  <a:pt x="11" y="66"/>
                </a:cubicBezTo>
                <a:cubicBezTo>
                  <a:pt x="11" y="52"/>
                  <a:pt x="11" y="52"/>
                  <a:pt x="11" y="52"/>
                </a:cubicBezTo>
                <a:cubicBezTo>
                  <a:pt x="25" y="52"/>
                  <a:pt x="25" y="52"/>
                  <a:pt x="25" y="52"/>
                </a:cubicBezTo>
                <a:lnTo>
                  <a:pt x="25" y="66"/>
                </a:lnTo>
                <a:close/>
                <a:moveTo>
                  <a:pt x="47" y="66"/>
                </a:moveTo>
                <a:cubicBezTo>
                  <a:pt x="33" y="66"/>
                  <a:pt x="33" y="66"/>
                  <a:pt x="33" y="66"/>
                </a:cubicBezTo>
                <a:cubicBezTo>
                  <a:pt x="33" y="52"/>
                  <a:pt x="33" y="52"/>
                  <a:pt x="33" y="52"/>
                </a:cubicBezTo>
                <a:cubicBezTo>
                  <a:pt x="47" y="52"/>
                  <a:pt x="47" y="52"/>
                  <a:pt x="47" y="52"/>
                </a:cubicBezTo>
                <a:lnTo>
                  <a:pt x="47" y="66"/>
                </a:lnTo>
                <a:close/>
                <a:moveTo>
                  <a:pt x="63" y="38"/>
                </a:moveTo>
                <a:cubicBezTo>
                  <a:pt x="59" y="38"/>
                  <a:pt x="56" y="35"/>
                  <a:pt x="56" y="31"/>
                </a:cubicBezTo>
                <a:cubicBezTo>
                  <a:pt x="56" y="28"/>
                  <a:pt x="59" y="25"/>
                  <a:pt x="63" y="25"/>
                </a:cubicBezTo>
                <a:cubicBezTo>
                  <a:pt x="67" y="25"/>
                  <a:pt x="70" y="28"/>
                  <a:pt x="70" y="31"/>
                </a:cubicBezTo>
                <a:cubicBezTo>
                  <a:pt x="70" y="35"/>
                  <a:pt x="67" y="38"/>
                  <a:pt x="63" y="38"/>
                </a:cubicBezTo>
                <a:close/>
                <a:moveTo>
                  <a:pt x="106" y="40"/>
                </a:moveTo>
                <a:cubicBezTo>
                  <a:pt x="104" y="42"/>
                  <a:pt x="104" y="42"/>
                  <a:pt x="104" y="42"/>
                </a:cubicBezTo>
                <a:cubicBezTo>
                  <a:pt x="66" y="3"/>
                  <a:pt x="66" y="3"/>
                  <a:pt x="66" y="3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21" y="20"/>
                  <a:pt x="21" y="20"/>
                  <a:pt x="2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66" y="0"/>
                  <a:pt x="66" y="0"/>
                  <a:pt x="66" y="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30"/>
                  <a:pt x="95" y="30"/>
                  <a:pt x="95" y="30"/>
                </a:cubicBezTo>
                <a:lnTo>
                  <a:pt x="106" y="4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Freeform 476"/>
          <p:cNvSpPr>
            <a:spLocks noEditPoints="1"/>
          </p:cNvSpPr>
          <p:nvPr/>
        </p:nvSpPr>
        <p:spPr bwMode="auto">
          <a:xfrm>
            <a:off x="1770740" y="1542906"/>
            <a:ext cx="1041341" cy="754547"/>
          </a:xfrm>
          <a:custGeom>
            <a:gdLst>
              <a:gd fmla="*/ 125 w 125" name="T0"/>
              <a:gd fmla="*/ 71 h 73" name="T1"/>
              <a:gd fmla="*/ 124 w 125" name="T2"/>
              <a:gd fmla="*/ 73 h 73" name="T3"/>
              <a:gd fmla="*/ 2 w 125" name="T4"/>
              <a:gd fmla="*/ 73 h 73" name="T5"/>
              <a:gd fmla="*/ 0 w 125" name="T6"/>
              <a:gd fmla="*/ 71 h 73" name="T7"/>
              <a:gd fmla="*/ 0 w 125" name="T8"/>
              <a:gd fmla="*/ 68 h 73" name="T9"/>
              <a:gd fmla="*/ 2 w 125" name="T10"/>
              <a:gd fmla="*/ 66 h 73" name="T11"/>
              <a:gd fmla="*/ 124 w 125" name="T12"/>
              <a:gd fmla="*/ 66 h 73" name="T13"/>
              <a:gd fmla="*/ 125 w 125" name="T14"/>
              <a:gd fmla="*/ 68 h 73" name="T15"/>
              <a:gd fmla="*/ 125 w 125" name="T16"/>
              <a:gd fmla="*/ 71 h 73" name="T17"/>
              <a:gd fmla="*/ 118 w 125" name="T18"/>
              <a:gd fmla="*/ 5 h 73" name="T19"/>
              <a:gd fmla="*/ 118 w 125" name="T20"/>
              <a:gd fmla="*/ 58 h 73" name="T21"/>
              <a:gd fmla="*/ 113 w 125" name="T22"/>
              <a:gd fmla="*/ 63 h 73" name="T23"/>
              <a:gd fmla="*/ 12 w 125" name="T24"/>
              <a:gd fmla="*/ 63 h 73" name="T25"/>
              <a:gd fmla="*/ 7 w 125" name="T26"/>
              <a:gd fmla="*/ 58 h 73" name="T27"/>
              <a:gd fmla="*/ 7 w 125" name="T28"/>
              <a:gd fmla="*/ 5 h 73" name="T29"/>
              <a:gd fmla="*/ 12 w 125" name="T30"/>
              <a:gd fmla="*/ 0 h 73" name="T31"/>
              <a:gd fmla="*/ 113 w 125" name="T32"/>
              <a:gd fmla="*/ 0 h 73" name="T33"/>
              <a:gd fmla="*/ 118 w 125" name="T34"/>
              <a:gd fmla="*/ 5 h 73" name="T35"/>
              <a:gd fmla="*/ 113 w 125" name="T36"/>
              <a:gd fmla="*/ 6 h 73" name="T37"/>
              <a:gd fmla="*/ 12 w 125" name="T38"/>
              <a:gd fmla="*/ 6 h 73" name="T39"/>
              <a:gd fmla="*/ 12 w 125" name="T40"/>
              <a:gd fmla="*/ 59 h 73" name="T41"/>
              <a:gd fmla="*/ 113 w 125" name="T42"/>
              <a:gd fmla="*/ 59 h 73" name="T43"/>
              <a:gd fmla="*/ 113 w 125" name="T44"/>
              <a:gd fmla="*/ 6 h 73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73" w="125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493"/>
          <p:cNvSpPr>
            <a:spLocks noChangeArrowheads="1"/>
          </p:cNvSpPr>
          <p:nvPr/>
        </p:nvSpPr>
        <p:spPr bwMode="auto">
          <a:xfrm>
            <a:off x="1770740" y="3433277"/>
            <a:ext cx="730404" cy="662682"/>
          </a:xfrm>
          <a:custGeom>
            <a:rect b="b" l="l" r="r" t="t"/>
            <a:pathLst>
              <a:path h="217487" w="239712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reeform 497"/>
          <p:cNvSpPr>
            <a:spLocks noEditPoints="1"/>
          </p:cNvSpPr>
          <p:nvPr/>
        </p:nvSpPr>
        <p:spPr bwMode="auto">
          <a:xfrm>
            <a:off x="6487219" y="1542906"/>
            <a:ext cx="563836" cy="777833"/>
          </a:xfrm>
          <a:custGeom>
            <a:gdLst>
              <a:gd fmla="*/ 125 w 128" name="T0"/>
              <a:gd fmla="*/ 83 h 177" name="T1"/>
              <a:gd fmla="*/ 64 w 128" name="T2"/>
              <a:gd fmla="*/ 177 h 177" name="T3"/>
              <a:gd fmla="*/ 0 w 128" name="T4"/>
              <a:gd fmla="*/ 71 h 177" name="T5"/>
              <a:gd fmla="*/ 0 w 128" name="T6"/>
              <a:gd fmla="*/ 70 h 177" name="T7"/>
              <a:gd fmla="*/ 0 w 128" name="T8"/>
              <a:gd fmla="*/ 64 h 177" name="T9"/>
              <a:gd fmla="*/ 64 w 128" name="T10"/>
              <a:gd fmla="*/ 0 h 177" name="T11"/>
              <a:gd fmla="*/ 128 w 128" name="T12"/>
              <a:gd fmla="*/ 64 h 177" name="T13"/>
              <a:gd fmla="*/ 127 w 128" name="T14"/>
              <a:gd fmla="*/ 68 h 177" name="T15"/>
              <a:gd fmla="*/ 125 w 128" name="T16"/>
              <a:gd fmla="*/ 83 h 177" name="T17"/>
              <a:gd fmla="*/ 64 w 128" name="T18"/>
              <a:gd fmla="*/ 20 h 177" name="T19"/>
              <a:gd fmla="*/ 22 w 128" name="T20"/>
              <a:gd fmla="*/ 62 h 177" name="T21"/>
              <a:gd fmla="*/ 64 w 128" name="T22"/>
              <a:gd fmla="*/ 104 h 177" name="T23"/>
              <a:gd fmla="*/ 106 w 128" name="T24"/>
              <a:gd fmla="*/ 62 h 177" name="T25"/>
              <a:gd fmla="*/ 64 w 128" name="T26"/>
              <a:gd fmla="*/ 20 h 177" name="T27"/>
              <a:gd fmla="*/ 64 w 128" name="T28"/>
              <a:gd fmla="*/ 40 h 177" name="T29"/>
              <a:gd fmla="*/ 44 w 128" name="T30"/>
              <a:gd fmla="*/ 60 h 177" name="T31"/>
              <a:gd fmla="*/ 64 w 128" name="T32"/>
              <a:gd fmla="*/ 80 h 177" name="T33"/>
              <a:gd fmla="*/ 84 w 128" name="T34"/>
              <a:gd fmla="*/ 60 h 177" name="T35"/>
              <a:gd fmla="*/ 64 w 128" name="T36"/>
              <a:gd fmla="*/ 40 h 17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77" w="128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770740" y="2389686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487218" y="2389686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770740" y="4254954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487218" y="4254954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98"/>
          <p:cNvSpPr txBox="1"/>
          <p:nvPr/>
        </p:nvSpPr>
        <p:spPr>
          <a:xfrm>
            <a:off x="4383911" y="1960608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17" name="TextBox 499"/>
          <p:cNvSpPr txBox="1"/>
          <p:nvPr/>
        </p:nvSpPr>
        <p:spPr>
          <a:xfrm>
            <a:off x="9071184" y="1960608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1" name="TextBox 500"/>
          <p:cNvSpPr txBox="1"/>
          <p:nvPr/>
        </p:nvSpPr>
        <p:spPr>
          <a:xfrm>
            <a:off x="4383911" y="3795420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3" name="TextBox 501"/>
          <p:cNvSpPr txBox="1"/>
          <p:nvPr/>
        </p:nvSpPr>
        <p:spPr>
          <a:xfrm>
            <a:off x="9071184" y="3795420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4" name="TextBox 503"/>
          <p:cNvSpPr txBox="1"/>
          <p:nvPr/>
        </p:nvSpPr>
        <p:spPr>
          <a:xfrm>
            <a:off x="1645516" y="2479734"/>
            <a:ext cx="429616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TextBox 504"/>
          <p:cNvSpPr txBox="1"/>
          <p:nvPr/>
        </p:nvSpPr>
        <p:spPr>
          <a:xfrm>
            <a:off x="6385620" y="2479734"/>
            <a:ext cx="429616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505"/>
          <p:cNvSpPr txBox="1"/>
          <p:nvPr/>
        </p:nvSpPr>
        <p:spPr>
          <a:xfrm>
            <a:off x="1645516" y="4355428"/>
            <a:ext cx="429616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TextBox 506"/>
          <p:cNvSpPr txBox="1"/>
          <p:nvPr/>
        </p:nvSpPr>
        <p:spPr>
          <a:xfrm>
            <a:off x="6385620" y="4355428"/>
            <a:ext cx="429616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272139962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4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6"/>
      <p:bldP grpId="0" spid="17"/>
      <p:bldP grpId="0" spid="21"/>
      <p:bldP grpId="0" spid="23"/>
      <p:bldP grpId="0" spid="24"/>
      <p:bldP grpId="0" spid="25"/>
      <p:bldP grpId="0" spid="26"/>
      <p:bldP grpId="0" spid="27"/>
      <p:bldP grpId="0" spid="3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研究理论</a:t>
            </a:r>
          </a:p>
        </p:txBody>
      </p:sp>
      <p:sp>
        <p:nvSpPr>
          <p:cNvPr id="29" name="Freeform 261"/>
          <p:cNvSpPr/>
          <p:nvPr/>
        </p:nvSpPr>
        <p:spPr bwMode="auto">
          <a:xfrm>
            <a:off x="372951" y="174849"/>
            <a:ext cx="360040" cy="360040"/>
          </a:xfrm>
          <a:custGeom>
            <a:gdLst>
              <a:gd fmla="*/ 84 w 86" name="T0"/>
              <a:gd fmla="*/ 13 h 86" name="T1"/>
              <a:gd fmla="*/ 74 w 86" name="T2"/>
              <a:gd fmla="*/ 1 h 86" name="T3"/>
              <a:gd fmla="*/ 72 w 86" name="T4"/>
              <a:gd fmla="*/ 1 h 86" name="T5"/>
              <a:gd fmla="*/ 71 w 86" name="T6"/>
              <a:gd fmla="*/ 1 h 86" name="T7"/>
              <a:gd fmla="*/ 69 w 86" name="T8"/>
              <a:gd fmla="*/ 4 h 86" name="T9"/>
              <a:gd fmla="*/ 69 w 86" name="T10"/>
              <a:gd fmla="*/ 10 h 86" name="T11"/>
              <a:gd fmla="*/ 59 w 86" name="T12"/>
              <a:gd fmla="*/ 10 h 86" name="T13"/>
              <a:gd fmla="*/ 59 w 86" name="T14"/>
              <a:gd fmla="*/ 1 h 86" name="T15"/>
              <a:gd fmla="*/ 58 w 86" name="T16"/>
              <a:gd fmla="*/ 0 h 86" name="T17"/>
              <a:gd fmla="*/ 46 w 86" name="T18"/>
              <a:gd fmla="*/ 0 h 86" name="T19"/>
              <a:gd fmla="*/ 45 w 86" name="T20"/>
              <a:gd fmla="*/ 1 h 86" name="T21"/>
              <a:gd fmla="*/ 45 w 86" name="T22"/>
              <a:gd fmla="*/ 10 h 86" name="T23"/>
              <a:gd fmla="*/ 44 w 86" name="T24"/>
              <a:gd fmla="*/ 13 h 86" name="T25"/>
              <a:gd fmla="*/ 44 w 86" name="T26"/>
              <a:gd fmla="*/ 21 h 86" name="T27"/>
              <a:gd fmla="*/ 45 w 86" name="T28"/>
              <a:gd fmla="*/ 24 h 86" name="T29"/>
              <a:gd fmla="*/ 45 w 86" name="T30"/>
              <a:gd fmla="*/ 27 h 86" name="T31"/>
              <a:gd fmla="*/ 37 w 86" name="T32"/>
              <a:gd fmla="*/ 27 h 86" name="T33"/>
              <a:gd fmla="*/ 37 w 86" name="T34"/>
              <a:gd fmla="*/ 21 h 86" name="T35"/>
              <a:gd fmla="*/ 34 w 86" name="T36"/>
              <a:gd fmla="*/ 18 h 86" name="T37"/>
              <a:gd fmla="*/ 32 w 86" name="T38"/>
              <a:gd fmla="*/ 18 h 86" name="T39"/>
              <a:gd fmla="*/ 29 w 86" name="T40"/>
              <a:gd fmla="*/ 18 h 86" name="T41"/>
              <a:gd fmla="*/ 3 w 86" name="T42"/>
              <a:gd fmla="*/ 30 h 86" name="T43"/>
              <a:gd fmla="*/ 0 w 86" name="T44"/>
              <a:gd fmla="*/ 34 h 86" name="T45"/>
              <a:gd fmla="*/ 3 w 86" name="T46"/>
              <a:gd fmla="*/ 38 h 86" name="T47"/>
              <a:gd fmla="*/ 29 w 86" name="T48"/>
              <a:gd fmla="*/ 50 h 86" name="T49"/>
              <a:gd fmla="*/ 31 w 86" name="T50"/>
              <a:gd fmla="*/ 51 h 86" name="T51"/>
              <a:gd fmla="*/ 34 w 86" name="T52"/>
              <a:gd fmla="*/ 50 h 86" name="T53"/>
              <a:gd fmla="*/ 37 w 86" name="T54"/>
              <a:gd fmla="*/ 47 h 86" name="T55"/>
              <a:gd fmla="*/ 37 w 86" name="T56"/>
              <a:gd fmla="*/ 42 h 86" name="T57"/>
              <a:gd fmla="*/ 45 w 86" name="T58"/>
              <a:gd fmla="*/ 42 h 86" name="T59"/>
              <a:gd fmla="*/ 45 w 86" name="T60"/>
              <a:gd fmla="*/ 85 h 86" name="T61"/>
              <a:gd fmla="*/ 46 w 86" name="T62"/>
              <a:gd fmla="*/ 86 h 86" name="T63"/>
              <a:gd fmla="*/ 58 w 86" name="T64"/>
              <a:gd fmla="*/ 86 h 86" name="T65"/>
              <a:gd fmla="*/ 59 w 86" name="T66"/>
              <a:gd fmla="*/ 85 h 86" name="T67"/>
              <a:gd fmla="*/ 59 w 86" name="T68"/>
              <a:gd fmla="*/ 41 h 86" name="T69"/>
              <a:gd fmla="*/ 62 w 86" name="T70"/>
              <a:gd fmla="*/ 38 h 86" name="T71"/>
              <a:gd fmla="*/ 62 w 86" name="T72"/>
              <a:gd fmla="*/ 30 h 86" name="T73"/>
              <a:gd fmla="*/ 59 w 86" name="T74"/>
              <a:gd fmla="*/ 27 h 86" name="T75"/>
              <a:gd fmla="*/ 59 w 86" name="T76"/>
              <a:gd fmla="*/ 25 h 86" name="T77"/>
              <a:gd fmla="*/ 69 w 86" name="T78"/>
              <a:gd fmla="*/ 25 h 86" name="T79"/>
              <a:gd fmla="*/ 69 w 86" name="T80"/>
              <a:gd fmla="*/ 30 h 86" name="T81"/>
              <a:gd fmla="*/ 71 w 86" name="T82"/>
              <a:gd fmla="*/ 33 h 86" name="T83"/>
              <a:gd fmla="*/ 73 w 86" name="T84"/>
              <a:gd fmla="*/ 34 h 86" name="T85"/>
              <a:gd fmla="*/ 74 w 86" name="T86"/>
              <a:gd fmla="*/ 33 h 86" name="T87"/>
              <a:gd fmla="*/ 84 w 86" name="T88"/>
              <a:gd fmla="*/ 21 h 86" name="T89"/>
              <a:gd fmla="*/ 86 w 86" name="T90"/>
              <a:gd fmla="*/ 17 h 86" name="T91"/>
              <a:gd fmla="*/ 84 w 86" name="T92"/>
              <a:gd fmla="*/ 13 h 8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86" w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矩形 5"/>
          <p:cNvSpPr/>
          <p:nvPr/>
        </p:nvSpPr>
        <p:spPr>
          <a:xfrm rot="2919292">
            <a:off x="6196380" y="2667787"/>
            <a:ext cx="796886" cy="732083"/>
          </a:xfrm>
          <a:custGeom>
            <a:gdLst>
              <a:gd fmla="*/ 0 w 1080120" name="connsiteX0"/>
              <a:gd fmla="*/ 0 h 1407198" name="connsiteY0"/>
              <a:gd fmla="*/ 1080120 w 1080120" name="connsiteX1"/>
              <a:gd fmla="*/ 0 h 1407198" name="connsiteY1"/>
              <a:gd fmla="*/ 1080120 w 1080120" name="connsiteX2"/>
              <a:gd fmla="*/ 1407198 h 1407198" name="connsiteY2"/>
              <a:gd fmla="*/ 0 w 1080120" name="connsiteX3"/>
              <a:gd fmla="*/ 1407198 h 1407198" name="connsiteY3"/>
              <a:gd fmla="*/ 0 w 1080120" name="connsiteX4"/>
              <a:gd fmla="*/ 0 h 140719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07198" w="1080120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5"/>
          <p:cNvSpPr/>
          <p:nvPr/>
        </p:nvSpPr>
        <p:spPr>
          <a:xfrm rot="18719444">
            <a:off x="5063059" y="2601632"/>
            <a:ext cx="796886" cy="732083"/>
          </a:xfrm>
          <a:custGeom>
            <a:gdLst>
              <a:gd fmla="*/ 0 w 1080120" name="connsiteX0"/>
              <a:gd fmla="*/ 0 h 1407198" name="connsiteY0"/>
              <a:gd fmla="*/ 1080120 w 1080120" name="connsiteX1"/>
              <a:gd fmla="*/ 0 h 1407198" name="connsiteY1"/>
              <a:gd fmla="*/ 1080120 w 1080120" name="connsiteX2"/>
              <a:gd fmla="*/ 1407198 h 1407198" name="connsiteY2"/>
              <a:gd fmla="*/ 0 w 1080120" name="connsiteX3"/>
              <a:gd fmla="*/ 1407198 h 1407198" name="connsiteY3"/>
              <a:gd fmla="*/ 0 w 1080120" name="connsiteX4"/>
              <a:gd fmla="*/ 0 h 140719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07198" w="1080120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4516126" y="2060848"/>
            <a:ext cx="1008112" cy="1008112"/>
            <a:chOff x="4416945" y="2276872"/>
            <a:chExt cx="1008112" cy="1008112"/>
          </a:xfrm>
        </p:grpSpPr>
        <p:sp>
          <p:nvSpPr>
            <p:cNvPr id="11" name="椭圆 10"/>
            <p:cNvSpPr/>
            <p:nvPr/>
          </p:nvSpPr>
          <p:spPr>
            <a:xfrm>
              <a:off x="4416945" y="2276872"/>
              <a:ext cx="1008112" cy="100811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Freeform 92"/>
            <p:cNvSpPr>
              <a:spLocks noEditPoints="1"/>
            </p:cNvSpPr>
            <p:nvPr/>
          </p:nvSpPr>
          <p:spPr bwMode="auto">
            <a:xfrm>
              <a:off x="4780507" y="2642667"/>
              <a:ext cx="280988" cy="287338"/>
            </a:xfrm>
            <a:custGeom>
              <a:gdLst>
                <a:gd fmla="*/ 161 w 195" name="T0"/>
                <a:gd fmla="*/ 101 h 200" name="T1"/>
                <a:gd fmla="*/ 152 w 195" name="T2"/>
                <a:gd fmla="*/ 99 h 200" name="T3"/>
                <a:gd fmla="*/ 159 w 195" name="T4"/>
                <a:gd fmla="*/ 87 h 200" name="T5"/>
                <a:gd fmla="*/ 161 w 195" name="T6"/>
                <a:gd fmla="*/ 87 h 200" name="T7"/>
                <a:gd fmla="*/ 184 w 195" name="T8"/>
                <a:gd fmla="*/ 46 h 200" name="T9"/>
                <a:gd fmla="*/ 164 w 195" name="T10"/>
                <a:gd fmla="*/ 23 h 200" name="T11"/>
                <a:gd fmla="*/ 164 w 195" name="T12"/>
                <a:gd fmla="*/ 9 h 200" name="T13"/>
                <a:gd fmla="*/ 195 w 195" name="T14"/>
                <a:gd fmla="*/ 46 h 200" name="T15"/>
                <a:gd fmla="*/ 161 w 195" name="T16"/>
                <a:gd fmla="*/ 101 h 200" name="T17"/>
                <a:gd fmla="*/ 98 w 195" name="T18"/>
                <a:gd fmla="*/ 130 h 200" name="T19"/>
                <a:gd fmla="*/ 36 w 195" name="T20"/>
                <a:gd fmla="*/ 40 h 200" name="T21"/>
                <a:gd fmla="*/ 36 w 195" name="T22"/>
                <a:gd fmla="*/ 0 h 200" name="T23"/>
                <a:gd fmla="*/ 160 w 195" name="T24"/>
                <a:gd fmla="*/ 0 h 200" name="T25"/>
                <a:gd fmla="*/ 160 w 195" name="T26"/>
                <a:gd fmla="*/ 40 h 200" name="T27"/>
                <a:gd fmla="*/ 98 w 195" name="T28"/>
                <a:gd fmla="*/ 130 h 200" name="T29"/>
                <a:gd fmla="*/ 67 w 195" name="T30"/>
                <a:gd fmla="*/ 12 h 200" name="T31"/>
                <a:gd fmla="*/ 52 w 195" name="T32"/>
                <a:gd fmla="*/ 12 h 200" name="T33"/>
                <a:gd fmla="*/ 99 w 195" name="T34"/>
                <a:gd fmla="*/ 119 h 200" name="T35"/>
                <a:gd fmla="*/ 67 w 195" name="T36"/>
                <a:gd fmla="*/ 12 h 200" name="T37"/>
                <a:gd fmla="*/ 34 w 195" name="T38"/>
                <a:gd fmla="*/ 87 h 200" name="T39"/>
                <a:gd fmla="*/ 36 w 195" name="T40"/>
                <a:gd fmla="*/ 87 h 200" name="T41"/>
                <a:gd fmla="*/ 43 w 195" name="T42"/>
                <a:gd fmla="*/ 99 h 200" name="T43"/>
                <a:gd fmla="*/ 34 w 195" name="T44"/>
                <a:gd fmla="*/ 101 h 200" name="T45"/>
                <a:gd fmla="*/ 0 w 195" name="T46"/>
                <a:gd fmla="*/ 46 h 200" name="T47"/>
                <a:gd fmla="*/ 31 w 195" name="T48"/>
                <a:gd fmla="*/ 9 h 200" name="T49"/>
                <a:gd fmla="*/ 31 w 195" name="T50"/>
                <a:gd fmla="*/ 23 h 200" name="T51"/>
                <a:gd fmla="*/ 11 w 195" name="T52"/>
                <a:gd fmla="*/ 46 h 200" name="T53"/>
                <a:gd fmla="*/ 34 w 195" name="T54"/>
                <a:gd fmla="*/ 87 h 200" name="T55"/>
                <a:gd fmla="*/ 87 w 195" name="T56"/>
                <a:gd fmla="*/ 147 h 200" name="T57"/>
                <a:gd fmla="*/ 97 w 195" name="T58"/>
                <a:gd fmla="*/ 136 h 200" name="T59"/>
                <a:gd fmla="*/ 108 w 195" name="T60"/>
                <a:gd fmla="*/ 147 h 200" name="T61"/>
                <a:gd fmla="*/ 97 w 195" name="T62"/>
                <a:gd fmla="*/ 157 h 200" name="T63"/>
                <a:gd fmla="*/ 87 w 195" name="T64"/>
                <a:gd fmla="*/ 147 h 200" name="T65"/>
                <a:gd fmla="*/ 128 w 195" name="T66"/>
                <a:gd fmla="*/ 170 h 200" name="T67"/>
                <a:gd fmla="*/ 118 w 195" name="T68"/>
                <a:gd fmla="*/ 180 h 200" name="T69"/>
                <a:gd fmla="*/ 78 w 195" name="T70"/>
                <a:gd fmla="*/ 180 h 200" name="T71"/>
                <a:gd fmla="*/ 68 w 195" name="T72"/>
                <a:gd fmla="*/ 170 h 200" name="T73"/>
                <a:gd fmla="*/ 78 w 195" name="T74"/>
                <a:gd fmla="*/ 160 h 200" name="T75"/>
                <a:gd fmla="*/ 118 w 195" name="T76"/>
                <a:gd fmla="*/ 160 h 200" name="T77"/>
                <a:gd fmla="*/ 128 w 195" name="T78"/>
                <a:gd fmla="*/ 170 h 200" name="T79"/>
                <a:gd fmla="*/ 58 w 195" name="T80"/>
                <a:gd fmla="*/ 184 h 200" name="T81"/>
                <a:gd fmla="*/ 134 w 195" name="T82"/>
                <a:gd fmla="*/ 184 h 200" name="T83"/>
                <a:gd fmla="*/ 144 w 195" name="T84"/>
                <a:gd fmla="*/ 200 h 200" name="T85"/>
                <a:gd fmla="*/ 48 w 195" name="T86"/>
                <a:gd fmla="*/ 200 h 200" name="T87"/>
                <a:gd fmla="*/ 58 w 195" name="T88"/>
                <a:gd fmla="*/ 184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195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389677" y="2852936"/>
            <a:ext cx="1285817" cy="1285817"/>
            <a:chOff x="5290496" y="3068960"/>
            <a:chExt cx="1285817" cy="1285817"/>
          </a:xfrm>
        </p:grpSpPr>
        <p:sp>
          <p:nvSpPr>
            <p:cNvPr id="14" name="椭圆 13"/>
            <p:cNvSpPr/>
            <p:nvPr/>
          </p:nvSpPr>
          <p:spPr>
            <a:xfrm>
              <a:off x="5290496" y="3068960"/>
              <a:ext cx="1285817" cy="128581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Freeform 90"/>
            <p:cNvSpPr>
              <a:spLocks noEditPoints="1"/>
            </p:cNvSpPr>
            <p:nvPr/>
          </p:nvSpPr>
          <p:spPr bwMode="auto">
            <a:xfrm>
              <a:off x="5837798" y="3501008"/>
              <a:ext cx="332982" cy="354529"/>
            </a:xfrm>
            <a:custGeom>
              <a:gdLst>
                <a:gd fmla="*/ 20 w 188" name="T0"/>
                <a:gd fmla="*/ 116 h 200" name="T1"/>
                <a:gd fmla="*/ 160 w 188" name="T2"/>
                <a:gd fmla="*/ 96 h 200" name="T3"/>
                <a:gd fmla="*/ 180 w 188" name="T4"/>
                <a:gd fmla="*/ 56 h 200" name="T5"/>
                <a:gd fmla="*/ 180 w 188" name="T6"/>
                <a:gd fmla="*/ 36 h 200" name="T7"/>
                <a:gd fmla="*/ 20 w 188" name="T8"/>
                <a:gd fmla="*/ 8 h 200" name="T9"/>
                <a:gd fmla="*/ 188 w 188" name="T10"/>
                <a:gd fmla="*/ 104 h 200" name="T11"/>
                <a:gd fmla="*/ 120 w 188" name="T12"/>
                <a:gd fmla="*/ 36 h 200" name="T13"/>
                <a:gd fmla="*/ 120 w 188" name="T14"/>
                <a:gd fmla="*/ 56 h 200" name="T15"/>
                <a:gd fmla="*/ 100 w 188" name="T16"/>
                <a:gd fmla="*/ 36 h 200" name="T17"/>
                <a:gd fmla="*/ 40 w 188" name="T18"/>
                <a:gd fmla="*/ 56 h 200" name="T19"/>
                <a:gd fmla="*/ 60 w 188" name="T20"/>
                <a:gd fmla="*/ 56 h 200" name="T21"/>
                <a:gd fmla="*/ 40 w 188" name="T22"/>
                <a:gd fmla="*/ 96 h 200" name="T23"/>
                <a:gd fmla="*/ 60 w 188" name="T24"/>
                <a:gd fmla="*/ 96 h 200" name="T25"/>
                <a:gd fmla="*/ 80 w 188" name="T26"/>
                <a:gd fmla="*/ 96 h 200" name="T27"/>
                <a:gd fmla="*/ 140 w 188" name="T28"/>
                <a:gd fmla="*/ 76 h 200" name="T29"/>
                <a:gd fmla="*/ 120 w 188" name="T30"/>
                <a:gd fmla="*/ 76 h 200" name="T31"/>
                <a:gd fmla="*/ 160 w 188" name="T32"/>
                <a:gd fmla="*/ 56 h 200" name="T33"/>
                <a:gd fmla="*/ 140 w 188" name="T34"/>
                <a:gd fmla="*/ 56 h 200" name="T35"/>
                <a:gd fmla="*/ 120 w 188" name="T36"/>
                <a:gd fmla="*/ 56 h 200" name="T37"/>
                <a:gd fmla="*/ 60 w 188" name="T38"/>
                <a:gd fmla="*/ 76 h 200" name="T39"/>
                <a:gd fmla="*/ 80 w 188" name="T40"/>
                <a:gd fmla="*/ 76 h 200" name="T41"/>
                <a:gd fmla="*/ 16 w 188" name="T42"/>
                <a:gd fmla="*/ 192 h 200" name="T43"/>
                <a:gd fmla="*/ 0 w 188" name="T44"/>
                <a:gd fmla="*/ 8 h 200" name="T45"/>
                <a:gd fmla="*/ 16 w 188" name="T46"/>
                <a:gd fmla="*/ 124 h 200" name="T47"/>
                <a:gd fmla="*/ 16 w 188" name="T48"/>
                <a:gd fmla="*/ 124 h 200" name="T49"/>
                <a:gd fmla="*/ 140 w 188" name="T50"/>
                <a:gd fmla="*/ 96 h 200" name="T51"/>
                <a:gd fmla="*/ 120 w 188" name="T52"/>
                <a:gd fmla="*/ 116 h 200" name="T53"/>
                <a:gd fmla="*/ 120 w 188" name="T54"/>
                <a:gd fmla="*/ 96 h 200" name="T55"/>
                <a:gd fmla="*/ 60 w 188" name="T56"/>
                <a:gd fmla="*/ 116 h 200" name="T57"/>
                <a:gd fmla="*/ 80 w 188" name="T58"/>
                <a:gd fmla="*/ 116 h 200" name="T59"/>
                <a:gd fmla="*/ 40 w 188" name="T60"/>
                <a:gd fmla="*/ 96 h 200" name="T61"/>
                <a:gd fmla="*/ 20 w 188" name="T62"/>
                <a:gd fmla="*/ 76 h 200" name="T63"/>
                <a:gd fmla="*/ 40 w 188" name="T64"/>
                <a:gd fmla="*/ 76 h 200" name="T65"/>
                <a:gd fmla="*/ 20 w 188" name="T66"/>
                <a:gd fmla="*/ 16 h 200" name="T67"/>
                <a:gd fmla="*/ 40 w 188" name="T68"/>
                <a:gd fmla="*/ 36 h 200" name="T69"/>
                <a:gd fmla="*/ 60 w 188" name="T70"/>
                <a:gd fmla="*/ 16 h 200" name="T71"/>
                <a:gd fmla="*/ 80 w 188" name="T72"/>
                <a:gd fmla="*/ 36 h 200" name="T73"/>
                <a:gd fmla="*/ 100 w 188" name="T74"/>
                <a:gd fmla="*/ 16 h 200" name="T75"/>
                <a:gd fmla="*/ 120 w 188" name="T76"/>
                <a:gd fmla="*/ 36 h 200" name="T77"/>
                <a:gd fmla="*/ 140 w 188" name="T78"/>
                <a:gd fmla="*/ 16 h 200" name="T79"/>
                <a:gd fmla="*/ 160 w 188" name="T80"/>
                <a:gd fmla="*/ 36 h 200" name="T81"/>
                <a:gd fmla="*/ 20 w 188" name="T82"/>
                <a:gd fmla="*/ 8 h 200" name="T83"/>
                <a:gd fmla="*/ 20 w 188" name="T84"/>
                <a:gd fmla="*/ 8 h 20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00" w="188">
                  <a:moveTo>
                    <a:pt x="168" y="124"/>
                  </a:moveTo>
                  <a:cubicBezTo>
                    <a:pt x="168" y="124"/>
                    <a:pt x="57" y="124"/>
                    <a:pt x="20" y="12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71" y="116"/>
                    <a:pt x="180" y="107"/>
                    <a:pt x="180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25"/>
                    <a:pt x="171" y="16"/>
                    <a:pt x="16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57" y="8"/>
                    <a:pt x="168" y="8"/>
                    <a:pt x="168" y="8"/>
                  </a:cubicBezTo>
                  <a:cubicBezTo>
                    <a:pt x="179" y="8"/>
                    <a:pt x="188" y="17"/>
                    <a:pt x="188" y="28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15"/>
                    <a:pt x="179" y="124"/>
                    <a:pt x="168" y="124"/>
                  </a:cubicBezTo>
                  <a:close/>
                  <a:moveTo>
                    <a:pt x="120" y="56"/>
                  </a:moveTo>
                  <a:cubicBezTo>
                    <a:pt x="120" y="36"/>
                    <a:pt x="120" y="36"/>
                    <a:pt x="12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56"/>
                    <a:pt x="140" y="56"/>
                    <a:pt x="140" y="56"/>
                  </a:cubicBezTo>
                  <a:lnTo>
                    <a:pt x="120" y="56"/>
                  </a:lnTo>
                  <a:close/>
                  <a:moveTo>
                    <a:pt x="80" y="56"/>
                  </a:moveTo>
                  <a:cubicBezTo>
                    <a:pt x="80" y="36"/>
                    <a:pt x="80" y="36"/>
                    <a:pt x="8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56"/>
                    <a:pt x="100" y="56"/>
                    <a:pt x="100" y="56"/>
                  </a:cubicBezTo>
                  <a:lnTo>
                    <a:pt x="80" y="56"/>
                  </a:lnTo>
                  <a:close/>
                  <a:moveTo>
                    <a:pt x="40" y="56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40" y="56"/>
                  </a:lnTo>
                  <a:close/>
                  <a:moveTo>
                    <a:pt x="60" y="96"/>
                  </a:moveTo>
                  <a:cubicBezTo>
                    <a:pt x="40" y="96"/>
                    <a:pt x="40" y="96"/>
                    <a:pt x="40" y="9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60" y="76"/>
                    <a:pt x="60" y="76"/>
                    <a:pt x="60" y="76"/>
                  </a:cubicBezTo>
                  <a:lnTo>
                    <a:pt x="60" y="96"/>
                  </a:lnTo>
                  <a:close/>
                  <a:moveTo>
                    <a:pt x="100" y="76"/>
                  </a:moveTo>
                  <a:cubicBezTo>
                    <a:pt x="100" y="96"/>
                    <a:pt x="100" y="96"/>
                    <a:pt x="10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100" y="76"/>
                  </a:lnTo>
                  <a:close/>
                  <a:moveTo>
                    <a:pt x="140" y="76"/>
                  </a:moveTo>
                  <a:cubicBezTo>
                    <a:pt x="140" y="96"/>
                    <a:pt x="140" y="96"/>
                    <a:pt x="14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40" y="76"/>
                  </a:lnTo>
                  <a:close/>
                  <a:moveTo>
                    <a:pt x="140" y="56"/>
                  </a:moveTo>
                  <a:cubicBezTo>
                    <a:pt x="160" y="56"/>
                    <a:pt x="160" y="56"/>
                    <a:pt x="160" y="5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40" y="76"/>
                    <a:pt x="140" y="76"/>
                    <a:pt x="140" y="76"/>
                  </a:cubicBezTo>
                  <a:lnTo>
                    <a:pt x="140" y="56"/>
                  </a:lnTo>
                  <a:close/>
                  <a:moveTo>
                    <a:pt x="100" y="7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00" y="76"/>
                  </a:lnTo>
                  <a:close/>
                  <a:moveTo>
                    <a:pt x="60" y="76"/>
                  </a:moveTo>
                  <a:cubicBezTo>
                    <a:pt x="60" y="56"/>
                    <a:pt x="60" y="56"/>
                    <a:pt x="6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60" y="76"/>
                  </a:lnTo>
                  <a:close/>
                  <a:moveTo>
                    <a:pt x="16" y="124"/>
                  </a:moveTo>
                  <a:cubicBezTo>
                    <a:pt x="16" y="192"/>
                    <a:pt x="16" y="192"/>
                    <a:pt x="16" y="192"/>
                  </a:cubicBezTo>
                  <a:cubicBezTo>
                    <a:pt x="16" y="196"/>
                    <a:pt x="12" y="200"/>
                    <a:pt x="8" y="200"/>
                  </a:cubicBezTo>
                  <a:cubicBezTo>
                    <a:pt x="3" y="200"/>
                    <a:pt x="0" y="196"/>
                    <a:pt x="0" y="19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7" y="124"/>
                    <a:pt x="18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8" y="124"/>
                    <a:pt x="17" y="124"/>
                    <a:pt x="16" y="124"/>
                  </a:cubicBezTo>
                  <a:close/>
                  <a:moveTo>
                    <a:pt x="160" y="116"/>
                  </a:moveTo>
                  <a:cubicBezTo>
                    <a:pt x="140" y="116"/>
                    <a:pt x="140" y="116"/>
                    <a:pt x="140" y="11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60" y="96"/>
                    <a:pt x="160" y="96"/>
                    <a:pt x="160" y="96"/>
                  </a:cubicBezTo>
                  <a:lnTo>
                    <a:pt x="160" y="116"/>
                  </a:lnTo>
                  <a:close/>
                  <a:moveTo>
                    <a:pt x="120" y="116"/>
                  </a:moveTo>
                  <a:cubicBezTo>
                    <a:pt x="100" y="116"/>
                    <a:pt x="100" y="116"/>
                    <a:pt x="100" y="11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20" y="96"/>
                    <a:pt x="120" y="96"/>
                    <a:pt x="120" y="96"/>
                  </a:cubicBezTo>
                  <a:lnTo>
                    <a:pt x="120" y="116"/>
                  </a:lnTo>
                  <a:close/>
                  <a:moveTo>
                    <a:pt x="80" y="116"/>
                  </a:moveTo>
                  <a:cubicBezTo>
                    <a:pt x="60" y="116"/>
                    <a:pt x="60" y="116"/>
                    <a:pt x="60" y="11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80" y="96"/>
                    <a:pt x="80" y="96"/>
                    <a:pt x="80" y="96"/>
                  </a:cubicBezTo>
                  <a:lnTo>
                    <a:pt x="80" y="116"/>
                  </a:lnTo>
                  <a:close/>
                  <a:moveTo>
                    <a:pt x="20" y="116"/>
                  </a:moveTo>
                  <a:cubicBezTo>
                    <a:pt x="20" y="96"/>
                    <a:pt x="20" y="96"/>
                    <a:pt x="2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116"/>
                    <a:pt x="40" y="116"/>
                    <a:pt x="40" y="116"/>
                  </a:cubicBezTo>
                  <a:lnTo>
                    <a:pt x="20" y="116"/>
                  </a:lnTo>
                  <a:close/>
                  <a:moveTo>
                    <a:pt x="20" y="7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76"/>
                    <a:pt x="40" y="76"/>
                    <a:pt x="40" y="76"/>
                  </a:cubicBezTo>
                  <a:lnTo>
                    <a:pt x="20" y="76"/>
                  </a:lnTo>
                  <a:close/>
                  <a:moveTo>
                    <a:pt x="20" y="3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60" y="36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60" y="36"/>
                    <a:pt x="60" y="36"/>
                    <a:pt x="60" y="36"/>
                  </a:cubicBezTo>
                  <a:close/>
                  <a:moveTo>
                    <a:pt x="100" y="36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00" y="36"/>
                    <a:pt x="100" y="36"/>
                    <a:pt x="100" y="36"/>
                  </a:cubicBezTo>
                  <a:close/>
                  <a:moveTo>
                    <a:pt x="140" y="36"/>
                  </a:moveTo>
                  <a:cubicBezTo>
                    <a:pt x="140" y="16"/>
                    <a:pt x="140" y="16"/>
                    <a:pt x="140" y="16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40" y="36"/>
                    <a:pt x="140" y="36"/>
                    <a:pt x="140" y="36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5" y="8"/>
                    <a:pt x="16" y="8"/>
                    <a:pt x="20" y="8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43" y="8"/>
                    <a:pt x="27" y="8"/>
                    <a:pt x="20" y="8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56808" y="1661762"/>
            <a:ext cx="1512168" cy="1512168"/>
            <a:chOff x="6457627" y="1877786"/>
            <a:chExt cx="1512168" cy="1512168"/>
          </a:xfrm>
        </p:grpSpPr>
        <p:sp>
          <p:nvSpPr>
            <p:cNvPr id="17" name="椭圆 16"/>
            <p:cNvSpPr/>
            <p:nvPr/>
          </p:nvSpPr>
          <p:spPr>
            <a:xfrm>
              <a:off x="6457627" y="1877786"/>
              <a:ext cx="1512168" cy="151216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Freeform 96"/>
            <p:cNvSpPr>
              <a:spLocks noEditPoints="1"/>
            </p:cNvSpPr>
            <p:nvPr/>
          </p:nvSpPr>
          <p:spPr bwMode="auto">
            <a:xfrm>
              <a:off x="7030838" y="2430778"/>
              <a:ext cx="406183" cy="406183"/>
            </a:xfrm>
            <a:custGeom>
              <a:gdLst>
                <a:gd fmla="*/ 140 w 200" name="T0"/>
                <a:gd fmla="*/ 200 h 200" name="T1"/>
                <a:gd fmla="*/ 140 w 200" name="T2"/>
                <a:gd fmla="*/ 184 h 200" name="T3"/>
                <a:gd fmla="*/ 200 w 200" name="T4"/>
                <a:gd fmla="*/ 184 h 200" name="T5"/>
                <a:gd fmla="*/ 200 w 200" name="T6"/>
                <a:gd fmla="*/ 200 h 200" name="T7"/>
                <a:gd fmla="*/ 140 w 200" name="T8"/>
                <a:gd fmla="*/ 200 h 200" name="T9"/>
                <a:gd fmla="*/ 160 w 200" name="T10"/>
                <a:gd fmla="*/ 87 h 200" name="T11"/>
                <a:gd fmla="*/ 40 w 200" name="T12"/>
                <a:gd fmla="*/ 87 h 200" name="T13"/>
                <a:gd fmla="*/ 40 w 200" name="T14"/>
                <a:gd fmla="*/ 180 h 200" name="T15"/>
                <a:gd fmla="*/ 20 w 200" name="T16"/>
                <a:gd fmla="*/ 180 h 200" name="T17"/>
                <a:gd fmla="*/ 20 w 200" name="T18"/>
                <a:gd fmla="*/ 10 h 200" name="T19"/>
                <a:gd fmla="*/ 30 w 200" name="T20"/>
                <a:gd fmla="*/ 0 h 200" name="T21"/>
                <a:gd fmla="*/ 40 w 200" name="T22"/>
                <a:gd fmla="*/ 10 h 200" name="T23"/>
                <a:gd fmla="*/ 40 w 200" name="T24"/>
                <a:gd fmla="*/ 28 h 200" name="T25"/>
                <a:gd fmla="*/ 160 w 200" name="T26"/>
                <a:gd fmla="*/ 28 h 200" name="T27"/>
                <a:gd fmla="*/ 160 w 200" name="T28"/>
                <a:gd fmla="*/ 10 h 200" name="T29"/>
                <a:gd fmla="*/ 170 w 200" name="T30"/>
                <a:gd fmla="*/ 0 h 200" name="T31"/>
                <a:gd fmla="*/ 180 w 200" name="T32"/>
                <a:gd fmla="*/ 10 h 200" name="T33"/>
                <a:gd fmla="*/ 180 w 200" name="T34"/>
                <a:gd fmla="*/ 180 h 200" name="T35"/>
                <a:gd fmla="*/ 160 w 200" name="T36"/>
                <a:gd fmla="*/ 180 h 200" name="T37"/>
                <a:gd fmla="*/ 160 w 200" name="T38"/>
                <a:gd fmla="*/ 87 h 200" name="T39"/>
                <a:gd fmla="*/ 140 w 200" name="T40"/>
                <a:gd fmla="*/ 40 h 200" name="T41"/>
                <a:gd fmla="*/ 140 w 200" name="T42"/>
                <a:gd fmla="*/ 60 h 200" name="T43"/>
                <a:gd fmla="*/ 120 w 200" name="T44"/>
                <a:gd fmla="*/ 60 h 200" name="T45"/>
                <a:gd fmla="*/ 120 w 200" name="T46"/>
                <a:gd fmla="*/ 40 h 200" name="T47"/>
                <a:gd fmla="*/ 100 w 200" name="T48"/>
                <a:gd fmla="*/ 40 h 200" name="T49"/>
                <a:gd fmla="*/ 100 w 200" name="T50"/>
                <a:gd fmla="*/ 60 h 200" name="T51"/>
                <a:gd fmla="*/ 80 w 200" name="T52"/>
                <a:gd fmla="*/ 60 h 200" name="T53"/>
                <a:gd fmla="*/ 80 w 200" name="T54"/>
                <a:gd fmla="*/ 40 h 200" name="T55"/>
                <a:gd fmla="*/ 60 w 200" name="T56"/>
                <a:gd fmla="*/ 40 h 200" name="T57"/>
                <a:gd fmla="*/ 60 w 200" name="T58"/>
                <a:gd fmla="*/ 60 h 200" name="T59"/>
                <a:gd fmla="*/ 40 w 200" name="T60"/>
                <a:gd fmla="*/ 60 h 200" name="T61"/>
                <a:gd fmla="*/ 40 w 200" name="T62"/>
                <a:gd fmla="*/ 80 h 200" name="T63"/>
                <a:gd fmla="*/ 60 w 200" name="T64"/>
                <a:gd fmla="*/ 80 h 200" name="T65"/>
                <a:gd fmla="*/ 60 w 200" name="T66"/>
                <a:gd fmla="*/ 60 h 200" name="T67"/>
                <a:gd fmla="*/ 80 w 200" name="T68"/>
                <a:gd fmla="*/ 60 h 200" name="T69"/>
                <a:gd fmla="*/ 80 w 200" name="T70"/>
                <a:gd fmla="*/ 80 h 200" name="T71"/>
                <a:gd fmla="*/ 100 w 200" name="T72"/>
                <a:gd fmla="*/ 80 h 200" name="T73"/>
                <a:gd fmla="*/ 100 w 200" name="T74"/>
                <a:gd fmla="*/ 60 h 200" name="T75"/>
                <a:gd fmla="*/ 120 w 200" name="T76"/>
                <a:gd fmla="*/ 60 h 200" name="T77"/>
                <a:gd fmla="*/ 120 w 200" name="T78"/>
                <a:gd fmla="*/ 80 h 200" name="T79"/>
                <a:gd fmla="*/ 140 w 200" name="T80"/>
                <a:gd fmla="*/ 80 h 200" name="T81"/>
                <a:gd fmla="*/ 140 w 200" name="T82"/>
                <a:gd fmla="*/ 60 h 200" name="T83"/>
                <a:gd fmla="*/ 160 w 200" name="T84"/>
                <a:gd fmla="*/ 60 h 200" name="T85"/>
                <a:gd fmla="*/ 160 w 200" name="T86"/>
                <a:gd fmla="*/ 40 h 200" name="T87"/>
                <a:gd fmla="*/ 140 w 200" name="T88"/>
                <a:gd fmla="*/ 40 h 200" name="T89"/>
                <a:gd fmla="*/ 60 w 200" name="T90"/>
                <a:gd fmla="*/ 200 h 200" name="T91"/>
                <a:gd fmla="*/ 0 w 200" name="T92"/>
                <a:gd fmla="*/ 200 h 200" name="T93"/>
                <a:gd fmla="*/ 0 w 200" name="T94"/>
                <a:gd fmla="*/ 184 h 200" name="T95"/>
                <a:gd fmla="*/ 60 w 200" name="T96"/>
                <a:gd fmla="*/ 184 h 200" name="T97"/>
                <a:gd fmla="*/ 60 w 200" name="T98"/>
                <a:gd fmla="*/ 200 h 20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00" w="200">
                  <a:moveTo>
                    <a:pt x="140" y="200"/>
                  </a:moveTo>
                  <a:cubicBezTo>
                    <a:pt x="140" y="184"/>
                    <a:pt x="140" y="184"/>
                    <a:pt x="140" y="184"/>
                  </a:cubicBezTo>
                  <a:cubicBezTo>
                    <a:pt x="200" y="184"/>
                    <a:pt x="200" y="184"/>
                    <a:pt x="200" y="184"/>
                  </a:cubicBezTo>
                  <a:cubicBezTo>
                    <a:pt x="200" y="200"/>
                    <a:pt x="200" y="200"/>
                    <a:pt x="200" y="200"/>
                  </a:cubicBezTo>
                  <a:lnTo>
                    <a:pt x="140" y="200"/>
                  </a:lnTo>
                  <a:close/>
                  <a:moveTo>
                    <a:pt x="160" y="87"/>
                  </a:moveTo>
                  <a:cubicBezTo>
                    <a:pt x="40" y="87"/>
                    <a:pt x="40" y="87"/>
                    <a:pt x="40" y="87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24" y="0"/>
                    <a:pt x="30" y="0"/>
                  </a:cubicBezTo>
                  <a:cubicBezTo>
                    <a:pt x="35" y="0"/>
                    <a:pt x="40" y="4"/>
                    <a:pt x="40" y="10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4"/>
                    <a:pt x="164" y="0"/>
                    <a:pt x="170" y="0"/>
                  </a:cubicBezTo>
                  <a:cubicBezTo>
                    <a:pt x="175" y="0"/>
                    <a:pt x="180" y="4"/>
                    <a:pt x="180" y="1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60" y="180"/>
                    <a:pt x="160" y="180"/>
                    <a:pt x="160" y="180"/>
                  </a:cubicBezTo>
                  <a:lnTo>
                    <a:pt x="160" y="87"/>
                  </a:lnTo>
                  <a:close/>
                  <a:moveTo>
                    <a:pt x="140" y="40"/>
                  </a:moveTo>
                  <a:cubicBezTo>
                    <a:pt x="140" y="60"/>
                    <a:pt x="140" y="60"/>
                    <a:pt x="14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40" y="40"/>
                  </a:lnTo>
                  <a:close/>
                  <a:moveTo>
                    <a:pt x="60" y="20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60" y="184"/>
                    <a:pt x="60" y="184"/>
                    <a:pt x="60" y="184"/>
                  </a:cubicBezTo>
                  <a:lnTo>
                    <a:pt x="60" y="2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3" name="弧形 22"/>
          <p:cNvSpPr/>
          <p:nvPr/>
        </p:nvSpPr>
        <p:spPr>
          <a:xfrm rot="15231781">
            <a:off x="4275713" y="1926402"/>
            <a:ext cx="1328675" cy="1328675"/>
          </a:xfrm>
          <a:prstGeom prst="arc">
            <a:avLst>
              <a:gd fmla="val 10956006" name="adj1"/>
              <a:gd fmla="val 0" name="adj2"/>
            </a:avLst>
          </a:prstGeom>
          <a:ln w="19050">
            <a:solidFill>
              <a:schemeClr val="bg1">
                <a:lumMod val="75000"/>
              </a:schemeClr>
            </a:solidFill>
            <a:headEnd len="med" type="triangl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弧形 23"/>
          <p:cNvSpPr/>
          <p:nvPr/>
        </p:nvSpPr>
        <p:spPr>
          <a:xfrm rot="8176387">
            <a:off x="5318376" y="2833614"/>
            <a:ext cx="1546686" cy="1546686"/>
          </a:xfrm>
          <a:prstGeom prst="arc">
            <a:avLst>
              <a:gd fmla="val 13244638" name="adj1"/>
              <a:gd fmla="val 56923" name="adj2"/>
            </a:avLst>
          </a:prstGeom>
          <a:ln w="19050">
            <a:solidFill>
              <a:schemeClr val="bg1">
                <a:lumMod val="75000"/>
              </a:schemeClr>
            </a:solidFill>
            <a:headEnd len="med" type="triangl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4760030" y="1793130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标题 4"/>
          <p:cNvSpPr txBox="1"/>
          <p:nvPr/>
        </p:nvSpPr>
        <p:spPr>
          <a:xfrm>
            <a:off x="4717151" y="1803832"/>
            <a:ext cx="445798" cy="360041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</a:rPr>
              <a:t>01</a:t>
            </a:r>
          </a:p>
        </p:txBody>
      </p:sp>
      <p:sp>
        <p:nvSpPr>
          <p:cNvPr id="27" name="椭圆 26"/>
          <p:cNvSpPr/>
          <p:nvPr/>
        </p:nvSpPr>
        <p:spPr>
          <a:xfrm>
            <a:off x="5289793" y="3778337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标题 4"/>
          <p:cNvSpPr txBox="1"/>
          <p:nvPr/>
        </p:nvSpPr>
        <p:spPr>
          <a:xfrm>
            <a:off x="5246914" y="3789039"/>
            <a:ext cx="445798" cy="360041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</a:rPr>
              <a:t>02</a:t>
            </a:r>
          </a:p>
        </p:txBody>
      </p:sp>
      <p:sp>
        <p:nvSpPr>
          <p:cNvPr id="30" name="椭圆 29"/>
          <p:cNvSpPr/>
          <p:nvPr/>
        </p:nvSpPr>
        <p:spPr>
          <a:xfrm>
            <a:off x="7378025" y="1412776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标题 4"/>
          <p:cNvSpPr txBox="1"/>
          <p:nvPr/>
        </p:nvSpPr>
        <p:spPr>
          <a:xfrm>
            <a:off x="7335146" y="1423478"/>
            <a:ext cx="445798" cy="360041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</a:rPr>
              <a:t>03</a:t>
            </a:r>
          </a:p>
        </p:txBody>
      </p:sp>
      <p:sp>
        <p:nvSpPr>
          <p:cNvPr id="32" name="矩形 31"/>
          <p:cNvSpPr/>
          <p:nvPr/>
        </p:nvSpPr>
        <p:spPr>
          <a:xfrm>
            <a:off x="1633778" y="1700808"/>
            <a:ext cx="2385512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633091" y="2023806"/>
            <a:ext cx="2304256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在此录入上述图表的描述明，在此录入上述图表的描述说。</a:t>
            </a:r>
          </a:p>
        </p:txBody>
      </p:sp>
      <p:sp>
        <p:nvSpPr>
          <p:cNvPr id="34" name="矩形 33"/>
          <p:cNvSpPr/>
          <p:nvPr/>
        </p:nvSpPr>
        <p:spPr>
          <a:xfrm>
            <a:off x="3243407" y="4082647"/>
            <a:ext cx="2146270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3242720" y="4405645"/>
            <a:ext cx="2350811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36" name="矩形 35"/>
          <p:cNvSpPr/>
          <p:nvPr/>
        </p:nvSpPr>
        <p:spPr>
          <a:xfrm>
            <a:off x="8429704" y="2642487"/>
            <a:ext cx="2276396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8429015" y="2965484"/>
            <a:ext cx="2277083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38" name="矩形 85"/>
          <p:cNvSpPr>
            <a:spLocks noChangeArrowheads="1"/>
          </p:cNvSpPr>
          <p:nvPr/>
        </p:nvSpPr>
        <p:spPr bwMode="auto">
          <a:xfrm>
            <a:off x="7897786" y="4259805"/>
            <a:ext cx="3097721" cy="3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603" lIns="115208" rIns="115208" tIns="57603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altLang="en-US" b="1" lang="zh-CN" sz="1800">
                <a:solidFill>
                  <a:schemeClr val="accent5">
                    <a:lumMod val="75000"/>
                  </a:schemeClr>
                </a:solidFill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9" name="文本框 13"/>
          <p:cNvSpPr txBox="1"/>
          <p:nvPr/>
        </p:nvSpPr>
        <p:spPr>
          <a:xfrm>
            <a:off x="7483979" y="4636302"/>
            <a:ext cx="3654168" cy="1371592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2312341105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4" presetSubtype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4" presetSubtype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6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8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8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8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grpId="0" id="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9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23"/>
      <p:bldP grpId="0" spid="24"/>
      <p:bldP grpId="0" spid="25"/>
      <p:bldP grpId="0" spid="26"/>
      <p:bldP grpId="0" spid="27"/>
      <p:bldP grpId="0" spid="28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命题假设</a:t>
            </a:r>
          </a:p>
        </p:txBody>
      </p:sp>
      <p:sp>
        <p:nvSpPr>
          <p:cNvPr id="29" name="Freeform 261"/>
          <p:cNvSpPr/>
          <p:nvPr/>
        </p:nvSpPr>
        <p:spPr bwMode="auto">
          <a:xfrm>
            <a:off x="372951" y="174849"/>
            <a:ext cx="360040" cy="360040"/>
          </a:xfrm>
          <a:custGeom>
            <a:gdLst>
              <a:gd fmla="*/ 84 w 86" name="T0"/>
              <a:gd fmla="*/ 13 h 86" name="T1"/>
              <a:gd fmla="*/ 74 w 86" name="T2"/>
              <a:gd fmla="*/ 1 h 86" name="T3"/>
              <a:gd fmla="*/ 72 w 86" name="T4"/>
              <a:gd fmla="*/ 1 h 86" name="T5"/>
              <a:gd fmla="*/ 71 w 86" name="T6"/>
              <a:gd fmla="*/ 1 h 86" name="T7"/>
              <a:gd fmla="*/ 69 w 86" name="T8"/>
              <a:gd fmla="*/ 4 h 86" name="T9"/>
              <a:gd fmla="*/ 69 w 86" name="T10"/>
              <a:gd fmla="*/ 10 h 86" name="T11"/>
              <a:gd fmla="*/ 59 w 86" name="T12"/>
              <a:gd fmla="*/ 10 h 86" name="T13"/>
              <a:gd fmla="*/ 59 w 86" name="T14"/>
              <a:gd fmla="*/ 1 h 86" name="T15"/>
              <a:gd fmla="*/ 58 w 86" name="T16"/>
              <a:gd fmla="*/ 0 h 86" name="T17"/>
              <a:gd fmla="*/ 46 w 86" name="T18"/>
              <a:gd fmla="*/ 0 h 86" name="T19"/>
              <a:gd fmla="*/ 45 w 86" name="T20"/>
              <a:gd fmla="*/ 1 h 86" name="T21"/>
              <a:gd fmla="*/ 45 w 86" name="T22"/>
              <a:gd fmla="*/ 10 h 86" name="T23"/>
              <a:gd fmla="*/ 44 w 86" name="T24"/>
              <a:gd fmla="*/ 13 h 86" name="T25"/>
              <a:gd fmla="*/ 44 w 86" name="T26"/>
              <a:gd fmla="*/ 21 h 86" name="T27"/>
              <a:gd fmla="*/ 45 w 86" name="T28"/>
              <a:gd fmla="*/ 24 h 86" name="T29"/>
              <a:gd fmla="*/ 45 w 86" name="T30"/>
              <a:gd fmla="*/ 27 h 86" name="T31"/>
              <a:gd fmla="*/ 37 w 86" name="T32"/>
              <a:gd fmla="*/ 27 h 86" name="T33"/>
              <a:gd fmla="*/ 37 w 86" name="T34"/>
              <a:gd fmla="*/ 21 h 86" name="T35"/>
              <a:gd fmla="*/ 34 w 86" name="T36"/>
              <a:gd fmla="*/ 18 h 86" name="T37"/>
              <a:gd fmla="*/ 32 w 86" name="T38"/>
              <a:gd fmla="*/ 18 h 86" name="T39"/>
              <a:gd fmla="*/ 29 w 86" name="T40"/>
              <a:gd fmla="*/ 18 h 86" name="T41"/>
              <a:gd fmla="*/ 3 w 86" name="T42"/>
              <a:gd fmla="*/ 30 h 86" name="T43"/>
              <a:gd fmla="*/ 0 w 86" name="T44"/>
              <a:gd fmla="*/ 34 h 86" name="T45"/>
              <a:gd fmla="*/ 3 w 86" name="T46"/>
              <a:gd fmla="*/ 38 h 86" name="T47"/>
              <a:gd fmla="*/ 29 w 86" name="T48"/>
              <a:gd fmla="*/ 50 h 86" name="T49"/>
              <a:gd fmla="*/ 31 w 86" name="T50"/>
              <a:gd fmla="*/ 51 h 86" name="T51"/>
              <a:gd fmla="*/ 34 w 86" name="T52"/>
              <a:gd fmla="*/ 50 h 86" name="T53"/>
              <a:gd fmla="*/ 37 w 86" name="T54"/>
              <a:gd fmla="*/ 47 h 86" name="T55"/>
              <a:gd fmla="*/ 37 w 86" name="T56"/>
              <a:gd fmla="*/ 42 h 86" name="T57"/>
              <a:gd fmla="*/ 45 w 86" name="T58"/>
              <a:gd fmla="*/ 42 h 86" name="T59"/>
              <a:gd fmla="*/ 45 w 86" name="T60"/>
              <a:gd fmla="*/ 85 h 86" name="T61"/>
              <a:gd fmla="*/ 46 w 86" name="T62"/>
              <a:gd fmla="*/ 86 h 86" name="T63"/>
              <a:gd fmla="*/ 58 w 86" name="T64"/>
              <a:gd fmla="*/ 86 h 86" name="T65"/>
              <a:gd fmla="*/ 59 w 86" name="T66"/>
              <a:gd fmla="*/ 85 h 86" name="T67"/>
              <a:gd fmla="*/ 59 w 86" name="T68"/>
              <a:gd fmla="*/ 41 h 86" name="T69"/>
              <a:gd fmla="*/ 62 w 86" name="T70"/>
              <a:gd fmla="*/ 38 h 86" name="T71"/>
              <a:gd fmla="*/ 62 w 86" name="T72"/>
              <a:gd fmla="*/ 30 h 86" name="T73"/>
              <a:gd fmla="*/ 59 w 86" name="T74"/>
              <a:gd fmla="*/ 27 h 86" name="T75"/>
              <a:gd fmla="*/ 59 w 86" name="T76"/>
              <a:gd fmla="*/ 25 h 86" name="T77"/>
              <a:gd fmla="*/ 69 w 86" name="T78"/>
              <a:gd fmla="*/ 25 h 86" name="T79"/>
              <a:gd fmla="*/ 69 w 86" name="T80"/>
              <a:gd fmla="*/ 30 h 86" name="T81"/>
              <a:gd fmla="*/ 71 w 86" name="T82"/>
              <a:gd fmla="*/ 33 h 86" name="T83"/>
              <a:gd fmla="*/ 73 w 86" name="T84"/>
              <a:gd fmla="*/ 34 h 86" name="T85"/>
              <a:gd fmla="*/ 74 w 86" name="T86"/>
              <a:gd fmla="*/ 33 h 86" name="T87"/>
              <a:gd fmla="*/ 84 w 86" name="T88"/>
              <a:gd fmla="*/ 21 h 86" name="T89"/>
              <a:gd fmla="*/ 86 w 86" name="T90"/>
              <a:gd fmla="*/ 17 h 86" name="T91"/>
              <a:gd fmla="*/ 84 w 86" name="T92"/>
              <a:gd fmla="*/ 13 h 8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86" w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48022" y="1844824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635060" y="4023926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2641203" y="2901219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11" name="等腰三角形 10"/>
          <p:cNvSpPr>
            <a:spLocks noChangeArrowheads="1" noChangeAspect="1"/>
          </p:cNvSpPr>
          <p:nvPr/>
        </p:nvSpPr>
        <p:spPr bwMode="auto">
          <a:xfrm flipV="1" rot="5400000">
            <a:off x="7339678" y="2255403"/>
            <a:ext cx="239249" cy="206315"/>
          </a:xfrm>
          <a:prstGeom prst="triangle">
            <a:avLst>
              <a:gd fmla="val 50000" name="adj"/>
            </a:avLst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bIns="45716" lIns="91431" rIns="91431" tIns="45716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endParaRPr altLang="zh-CN" lang="zh-CN" sz="2000">
              <a:solidFill>
                <a:schemeClr val="tx1">
                  <a:lumMod val="65000"/>
                  <a:lumOff val="35000"/>
                </a:schemeClr>
              </a:solidFill>
              <a:sym charset="-122" pitchFamily="34" typeface="微软雅黑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7635060" y="2161206"/>
            <a:ext cx="2822407" cy="111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3" name="等腰三角形 18"/>
          <p:cNvSpPr>
            <a:spLocks noChangeArrowheads="1" noChangeAspect="1"/>
          </p:cNvSpPr>
          <p:nvPr/>
        </p:nvSpPr>
        <p:spPr bwMode="auto">
          <a:xfrm flipV="1" rot="5400000">
            <a:off x="7339678" y="4438471"/>
            <a:ext cx="239249" cy="206315"/>
          </a:xfrm>
          <a:prstGeom prst="triangle">
            <a:avLst>
              <a:gd fmla="val 50000" name="adj"/>
            </a:avLst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bIns="45716" lIns="91431" rIns="91431" tIns="45716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endParaRPr altLang="zh-CN" lang="zh-CN" sz="2000">
              <a:solidFill>
                <a:schemeClr val="tx1">
                  <a:lumMod val="65000"/>
                  <a:lumOff val="35000"/>
                </a:schemeClr>
              </a:solidFill>
              <a:sym charset="-122" pitchFamily="34" typeface="微软雅黑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7635060" y="4344278"/>
            <a:ext cx="2822407" cy="111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5" name="等腰三角形 18"/>
          <p:cNvSpPr>
            <a:spLocks noChangeArrowheads="1" noChangeAspect="1"/>
          </p:cNvSpPr>
          <p:nvPr/>
        </p:nvSpPr>
        <p:spPr bwMode="auto">
          <a:xfrm flipH="1" flipV="1" rot="16200000">
            <a:off x="4269367" y="3308515"/>
            <a:ext cx="239249" cy="206315"/>
          </a:xfrm>
          <a:prstGeom prst="triangle">
            <a:avLst>
              <a:gd fmla="val 50000" name="adj"/>
            </a:avLst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bIns="45716" lIns="91431" rIns="91431" tIns="45716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endParaRPr altLang="zh-CN" lang="zh-CN" sz="2000">
              <a:solidFill>
                <a:schemeClr val="tx1">
                  <a:lumMod val="65000"/>
                  <a:lumOff val="35000"/>
                </a:schemeClr>
              </a:solidFill>
              <a:sym charset="-122" pitchFamily="34" typeface="微软雅黑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926141" y="3214314"/>
            <a:ext cx="2443253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在此录入图表的综合描述说明，在此录入上述图表的描述说明，在此录入上述图表的描述说明。在此录入上述图表的描述说明。</a:t>
            </a:r>
          </a:p>
        </p:txBody>
      </p:sp>
      <p:sp>
        <p:nvSpPr>
          <p:cNvPr id="17" name="形状 16"/>
          <p:cNvSpPr/>
          <p:nvPr/>
        </p:nvSpPr>
        <p:spPr>
          <a:xfrm>
            <a:off x="4635277" y="2731047"/>
            <a:ext cx="1867985" cy="1868267"/>
          </a:xfrm>
          <a:prstGeom prst="leftCircularArrow">
            <a:avLst>
              <a:gd fmla="val 8909" name="adj1"/>
              <a:gd fmla="val 1142322" name="adj2"/>
              <a:gd fmla="val 6293598" name="adj3"/>
              <a:gd fmla="val 18900002" name="adj4"/>
              <a:gd fmla="val 12500" name="adj5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0">
            <a:scrgbClr b="0" g="0" r="0"/>
          </a:lnRef>
          <a:fillRef idx="3">
            <a:scrgbClr b="0" g="0" r="0"/>
          </a:fillRef>
          <a:effectRef idx="2">
            <a:scrgbClr b="0" g="0" r="0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1" name="空心弧 20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fmla="val 13624405" name="adj1"/>
              <a:gd fmla="val 17228224" name="adj2"/>
              <a:gd fmla="val 11481" name="adj3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0">
            <a:scrgbClr b="0" g="0" r="0"/>
          </a:lnRef>
          <a:fillRef idx="3">
            <a:scrgbClr b="0" g="0" r="0"/>
          </a:fillRef>
          <a:effectRef idx="2">
            <a:scrgbClr b="0" g="0" r="0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23" name="组合 22"/>
          <p:cNvGrpSpPr/>
          <p:nvPr/>
        </p:nvGrpSpPr>
        <p:grpSpPr>
          <a:xfrm rot="2736489">
            <a:off x="5853855" y="2268800"/>
            <a:ext cx="578227" cy="506765"/>
            <a:chOff x="4212441" y="1835306"/>
            <a:chExt cx="645570" cy="565784"/>
          </a:xfrm>
          <a:solidFill>
            <a:schemeClr val="accent5">
              <a:lumMod val="50000"/>
            </a:schemeClr>
          </a:solidFill>
        </p:grpSpPr>
        <p:sp>
          <p:nvSpPr>
            <p:cNvPr id="24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gdLst>
                <a:gd fmla="*/ 30 w 35" name="T0"/>
                <a:gd fmla="*/ 13 h 14" name="T1"/>
                <a:gd fmla="*/ 5 w 35" name="T2"/>
                <a:gd fmla="*/ 13 h 14" name="T3"/>
                <a:gd fmla="*/ 5 w 35" name="T4"/>
                <a:gd fmla="*/ 13 h 14" name="T5"/>
                <a:gd fmla="*/ 1 w 35" name="T6"/>
                <a:gd fmla="*/ 13 h 14" name="T7"/>
                <a:gd fmla="*/ 1 w 35" name="T8"/>
                <a:gd fmla="*/ 13 h 14" name="T9"/>
                <a:gd fmla="*/ 1 w 35" name="T10"/>
                <a:gd fmla="*/ 9 h 14" name="T11"/>
                <a:gd fmla="*/ 1 w 35" name="T12"/>
                <a:gd fmla="*/ 9 h 14" name="T13"/>
                <a:gd fmla="*/ 34 w 35" name="T14"/>
                <a:gd fmla="*/ 9 h 14" name="T15"/>
                <a:gd fmla="*/ 34 w 35" name="T16"/>
                <a:gd fmla="*/ 9 h 14" name="T17"/>
                <a:gd fmla="*/ 34 w 35" name="T18"/>
                <a:gd fmla="*/ 13 h 14" name="T19"/>
                <a:gd fmla="*/ 34 w 35" name="T20"/>
                <a:gd fmla="*/ 13 h 14" name="T21"/>
                <a:gd fmla="*/ 30 w 35" name="T22"/>
                <a:gd fmla="*/ 13 h 1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" w="35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gdLst>
                <a:gd fmla="*/ 3 w 20" name="T0"/>
                <a:gd fmla="*/ 17 h 20" name="T1"/>
                <a:gd fmla="*/ 3 w 20" name="T2"/>
                <a:gd fmla="*/ 4 h 20" name="T3"/>
                <a:gd fmla="*/ 16 w 20" name="T4"/>
                <a:gd fmla="*/ 4 h 20" name="T5"/>
                <a:gd fmla="*/ 16 w 20" name="T6"/>
                <a:gd fmla="*/ 17 h 20" name="T7"/>
                <a:gd fmla="*/ 3 w 20" name="T8"/>
                <a:gd fmla="*/ 17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gdLst>
                <a:gd fmla="*/ 50 w 55" name="T0"/>
                <a:gd fmla="*/ 19 h 20" name="T1"/>
                <a:gd fmla="*/ 6 w 55" name="T2"/>
                <a:gd fmla="*/ 19 h 20" name="T3"/>
                <a:gd fmla="*/ 6 w 55" name="T4"/>
                <a:gd fmla="*/ 19 h 20" name="T5"/>
                <a:gd fmla="*/ 1 w 55" name="T6"/>
                <a:gd fmla="*/ 19 h 20" name="T7"/>
                <a:gd fmla="*/ 1 w 55" name="T8"/>
                <a:gd fmla="*/ 19 h 20" name="T9"/>
                <a:gd fmla="*/ 1 w 55" name="T10"/>
                <a:gd fmla="*/ 15 h 20" name="T11"/>
                <a:gd fmla="*/ 1 w 55" name="T12"/>
                <a:gd fmla="*/ 15 h 20" name="T13"/>
                <a:gd fmla="*/ 54 w 55" name="T14"/>
                <a:gd fmla="*/ 15 h 20" name="T15"/>
                <a:gd fmla="*/ 54 w 55" name="T16"/>
                <a:gd fmla="*/ 15 h 20" name="T17"/>
                <a:gd fmla="*/ 54 w 55" name="T18"/>
                <a:gd fmla="*/ 19 h 20" name="T19"/>
                <a:gd fmla="*/ 54 w 55" name="T20"/>
                <a:gd fmla="*/ 19 h 20" name="T21"/>
                <a:gd fmla="*/ 50 w 55" name="T22"/>
                <a:gd fmla="*/ 19 h 2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" w="55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gdLst>
                <a:gd fmla="*/ 70 w 75" name="T0"/>
                <a:gd fmla="*/ 24 h 25" name="T1"/>
                <a:gd fmla="*/ 6 w 75" name="T2"/>
                <a:gd fmla="*/ 24 h 25" name="T3"/>
                <a:gd fmla="*/ 6 w 75" name="T4"/>
                <a:gd fmla="*/ 24 h 25" name="T5"/>
                <a:gd fmla="*/ 2 w 75" name="T6"/>
                <a:gd fmla="*/ 24 h 25" name="T7"/>
                <a:gd fmla="*/ 2 w 75" name="T8"/>
                <a:gd fmla="*/ 24 h 25" name="T9"/>
                <a:gd fmla="*/ 2 w 75" name="T10"/>
                <a:gd fmla="*/ 20 h 25" name="T11"/>
                <a:gd fmla="*/ 2 w 75" name="T12"/>
                <a:gd fmla="*/ 20 h 25" name="T13"/>
                <a:gd fmla="*/ 74 w 75" name="T14"/>
                <a:gd fmla="*/ 20 h 25" name="T15"/>
                <a:gd fmla="*/ 74 w 75" name="T16"/>
                <a:gd fmla="*/ 20 h 25" name="T17"/>
                <a:gd fmla="*/ 74 w 75" name="T18"/>
                <a:gd fmla="*/ 24 h 25" name="T19"/>
                <a:gd fmla="*/ 74 w 75" name="T20"/>
                <a:gd fmla="*/ 24 h 25" name="T21"/>
                <a:gd fmla="*/ 70 w 75" name="T22"/>
                <a:gd fmla="*/ 24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7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77283" y="3424611"/>
            <a:ext cx="554403" cy="442165"/>
            <a:chOff x="3009633" y="2833220"/>
            <a:chExt cx="591168" cy="471487"/>
          </a:xfrm>
          <a:solidFill>
            <a:schemeClr val="accent5">
              <a:lumMod val="50000"/>
            </a:schemeClr>
          </a:solidFill>
        </p:grpSpPr>
        <p:sp>
          <p:nvSpPr>
            <p:cNvPr id="30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gdLst>
                <a:gd fmla="*/ 66 w 69" name="T0"/>
                <a:gd fmla="*/ 13 h 40" name="T1"/>
                <a:gd fmla="*/ 26 w 69" name="T2"/>
                <a:gd fmla="*/ 13 h 40" name="T3"/>
                <a:gd fmla="*/ 22 w 69" name="T4"/>
                <a:gd fmla="*/ 9 h 40" name="T5"/>
                <a:gd fmla="*/ 22 w 69" name="T6"/>
                <a:gd fmla="*/ 4 h 40" name="T7"/>
                <a:gd fmla="*/ 17 w 69" name="T8"/>
                <a:gd fmla="*/ 0 h 40" name="T9"/>
                <a:gd fmla="*/ 4 w 69" name="T10"/>
                <a:gd fmla="*/ 0 h 40" name="T11"/>
                <a:gd fmla="*/ 0 w 69" name="T12"/>
                <a:gd fmla="*/ 4 h 40" name="T13"/>
                <a:gd fmla="*/ 4 w 69" name="T14"/>
                <a:gd fmla="*/ 8 h 40" name="T15"/>
                <a:gd fmla="*/ 9 w 69" name="T16"/>
                <a:gd fmla="*/ 8 h 40" name="T17"/>
                <a:gd fmla="*/ 14 w 69" name="T18"/>
                <a:gd fmla="*/ 12 h 40" name="T19"/>
                <a:gd fmla="*/ 24 w 69" name="T20"/>
                <a:gd fmla="*/ 37 h 40" name="T21"/>
                <a:gd fmla="*/ 30 w 69" name="T22"/>
                <a:gd fmla="*/ 40 h 40" name="T23"/>
                <a:gd fmla="*/ 54 w 69" name="T24"/>
                <a:gd fmla="*/ 40 h 40" name="T25"/>
                <a:gd fmla="*/ 60 w 69" name="T26"/>
                <a:gd fmla="*/ 37 h 40" name="T27"/>
                <a:gd fmla="*/ 68 w 69" name="T28"/>
                <a:gd fmla="*/ 17 h 40" name="T29"/>
                <a:gd fmla="*/ 66 w 69" name="T30"/>
                <a:gd fmla="*/ 13 h 40" name="T31"/>
                <a:gd fmla="*/ 53 w 69" name="T32"/>
                <a:gd fmla="*/ 35 h 40" name="T33"/>
                <a:gd fmla="*/ 32 w 69" name="T34"/>
                <a:gd fmla="*/ 35 h 40" name="T35"/>
                <a:gd fmla="*/ 26 w 69" name="T36"/>
                <a:gd fmla="*/ 19 h 40" name="T37"/>
                <a:gd fmla="*/ 59 w 69" name="T38"/>
                <a:gd fmla="*/ 19 h 40" name="T39"/>
                <a:gd fmla="*/ 53 w 69" name="T40"/>
                <a:gd fmla="*/ 35 h 4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0" w="69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64139" y="4479150"/>
            <a:ext cx="425157" cy="554407"/>
            <a:chOff x="6889388" y="2720789"/>
            <a:chExt cx="453350" cy="591172"/>
          </a:xfrm>
          <a:solidFill>
            <a:schemeClr val="accent5">
              <a:lumMod val="50000"/>
            </a:schemeClr>
          </a:solidFill>
        </p:grpSpPr>
        <p:sp>
          <p:nvSpPr>
            <p:cNvPr id="34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gdLst>
                <a:gd fmla="*/ 18 w 29" name="T0"/>
                <a:gd fmla="*/ 0 h 46" name="T1"/>
                <a:gd fmla="*/ 18 w 29" name="T2"/>
                <a:gd fmla="*/ 13 h 46" name="T3"/>
                <a:gd fmla="*/ 29 w 29" name="T4"/>
                <a:gd fmla="*/ 13 h 46" name="T5"/>
                <a:gd fmla="*/ 29 w 29" name="T6"/>
                <a:gd fmla="*/ 0 h 46" name="T7"/>
                <a:gd fmla="*/ 18 w 29" name="T8"/>
                <a:gd fmla="*/ 0 h 46" name="T9"/>
                <a:gd fmla="*/ 0 w 29" name="T10"/>
                <a:gd fmla="*/ 31 h 46" name="T11"/>
                <a:gd fmla="*/ 14 w 29" name="T12"/>
                <a:gd fmla="*/ 46 h 46" name="T13"/>
                <a:gd fmla="*/ 29 w 29" name="T14"/>
                <a:gd fmla="*/ 31 h 46" name="T15"/>
                <a:gd fmla="*/ 29 w 29" name="T16"/>
                <a:gd fmla="*/ 15 h 46" name="T17"/>
                <a:gd fmla="*/ 0 w 29" name="T18"/>
                <a:gd fmla="*/ 15 h 46" name="T19"/>
                <a:gd fmla="*/ 0 w 29" name="T20"/>
                <a:gd fmla="*/ 31 h 46" name="T21"/>
                <a:gd fmla="*/ 15 w 29" name="T22"/>
                <a:gd fmla="*/ 0 h 46" name="T23"/>
                <a:gd fmla="*/ 0 w 29" name="T24"/>
                <a:gd fmla="*/ 0 h 46" name="T25"/>
                <a:gd fmla="*/ 0 w 29" name="T26"/>
                <a:gd fmla="*/ 13 h 46" name="T27"/>
                <a:gd fmla="*/ 15 w 29" name="T28"/>
                <a:gd fmla="*/ 13 h 46" name="T29"/>
                <a:gd fmla="*/ 15 w 29" name="T30"/>
                <a:gd fmla="*/ 0 h 4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6" w="28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gdLst>
                <a:gd fmla="*/ 0 w 39" name="T0"/>
                <a:gd fmla="*/ 20 h 35" name="T1"/>
                <a:gd fmla="*/ 19 w 39" name="T2"/>
                <a:gd fmla="*/ 0 h 35" name="T3"/>
                <a:gd fmla="*/ 19 w 39" name="T4"/>
                <a:gd fmla="*/ 0 h 35" name="T5"/>
                <a:gd fmla="*/ 39 w 39" name="T6"/>
                <a:gd fmla="*/ 20 h 35" name="T7"/>
                <a:gd fmla="*/ 39 w 39" name="T8"/>
                <a:gd fmla="*/ 20 h 35" name="T9"/>
                <a:gd fmla="*/ 36 w 39" name="T10"/>
                <a:gd fmla="*/ 20 h 35" name="T11"/>
                <a:gd fmla="*/ 31 w 39" name="T12"/>
                <a:gd fmla="*/ 8 h 35" name="T13"/>
                <a:gd fmla="*/ 31 w 39" name="T14"/>
                <a:gd fmla="*/ 8 h 35" name="T15"/>
                <a:gd fmla="*/ 19 w 39" name="T16"/>
                <a:gd fmla="*/ 3 h 35" name="T17"/>
                <a:gd fmla="*/ 19 w 39" name="T18"/>
                <a:gd fmla="*/ 3 h 35" name="T19"/>
                <a:gd fmla="*/ 7 w 39" name="T20"/>
                <a:gd fmla="*/ 8 h 35" name="T21"/>
                <a:gd fmla="*/ 7 w 39" name="T22"/>
                <a:gd fmla="*/ 8 h 35" name="T23"/>
                <a:gd fmla="*/ 3 w 39" name="T24"/>
                <a:gd fmla="*/ 20 h 35" name="T25"/>
                <a:gd fmla="*/ 3 w 39" name="T26"/>
                <a:gd fmla="*/ 20 h 35" name="T27"/>
                <a:gd fmla="*/ 8 w 39" name="T28"/>
                <a:gd fmla="*/ 32 h 35" name="T29"/>
                <a:gd fmla="*/ 8 w 39" name="T30"/>
                <a:gd fmla="*/ 32 h 35" name="T31"/>
                <a:gd fmla="*/ 6 w 39" name="T32"/>
                <a:gd fmla="*/ 35 h 35" name="T33"/>
                <a:gd fmla="*/ 0 w 39" name="T34"/>
                <a:gd fmla="*/ 20 h 3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5" w="39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6" name="空心弧 35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fmla="val 17085111" name="adj1"/>
              <a:gd fmla="val 10799997" name="adj2"/>
              <a:gd fmla="val 11504" name="adj3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0">
            <a:scrgbClr b="0" g="0" r="0"/>
          </a:lnRef>
          <a:fillRef idx="3">
            <a:scrgbClr b="0" g="0" r="0"/>
          </a:fillRef>
          <a:effectRef idx="2">
            <a:scrgbClr b="0" g="0" r="0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7" name="任意多边形 36"/>
          <p:cNvSpPr/>
          <p:nvPr/>
        </p:nvSpPr>
        <p:spPr>
          <a:xfrm rot="17307692">
            <a:off x="5663027" y="2214108"/>
            <a:ext cx="1619267" cy="872432"/>
          </a:xfrm>
          <a:custGeom>
            <a:gdLst>
              <a:gd fmla="*/ 4833930 w 4843779" name="connsiteX0"/>
              <a:gd fmla="*/ 0 h 2609741" name="connsiteY0"/>
              <a:gd fmla="*/ 4843489 w 4843779" name="connsiteX1"/>
              <a:gd fmla="*/ 152635 h 2609741" name="connsiteY1"/>
              <a:gd fmla="*/ 3517115 w 4843779" name="connsiteX2"/>
              <a:gd fmla="*/ 2348626 h 2609741" name="connsiteY2"/>
              <a:gd fmla="*/ 351244 w 4843779" name="connsiteX3"/>
              <a:gd fmla="*/ 1435790 h 2609741" name="connsiteY3"/>
              <a:gd fmla="*/ 0 w 4843779" name="connsiteX4"/>
              <a:gd fmla="*/ 1526124 h 2609741" name="connsiteY4"/>
              <a:gd fmla="*/ 380009 w 4843779" name="connsiteX5"/>
              <a:gd fmla="*/ 717222 h 2609741" name="connsiteY5"/>
              <a:gd fmla="*/ 1326890 w 4843779" name="connsiteX6"/>
              <a:gd fmla="*/ 1184874 h 2609741" name="connsiteY6"/>
              <a:gd fmla="*/ 981253 w 4843779" name="connsiteX7"/>
              <a:gd fmla="*/ 1273766 h 2609741" name="connsiteY7"/>
              <a:gd fmla="*/ 3348138 w 4843779" name="connsiteX8"/>
              <a:gd fmla="*/ 1741216 h 2609741" name="connsiteY8"/>
              <a:gd fmla="*/ 4226462 w 4843779" name="connsiteX9"/>
              <a:gd fmla="*/ 84448 h 2609741" name="connsiteY9"/>
              <a:gd fmla="*/ 4217585 w 4843779" name="connsiteX10"/>
              <a:gd fmla="*/ 0 h 2609741" name="connsiteY10"/>
              <a:gd fmla="*/ 4833930 w 4843779" name="connsiteX11"/>
              <a:gd fmla="*/ 0 h 2609741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609741" w="4843779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89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17307692">
            <a:off x="5266953" y="1762962"/>
            <a:ext cx="1063396" cy="744568"/>
          </a:xfrm>
          <a:custGeom>
            <a:gdLst>
              <a:gd fmla="*/ 3082922 w 3180980" name="connsiteX0"/>
              <a:gd fmla="*/ 1705085 h 2227258" name="connsiteY0"/>
              <a:gd fmla="*/ 3176423 w 3180980" name="connsiteX1"/>
              <a:gd fmla="*/ 2154476 h 2227258" name="connsiteY1"/>
              <a:gd fmla="*/ 3180980 w 3180980" name="connsiteX2"/>
              <a:gd fmla="*/ 2227258 h 2227258" name="connsiteY2"/>
              <a:gd fmla="*/ 2564635 w 3180980" name="connsiteX3"/>
              <a:gd fmla="*/ 2227258 h 2227258" name="connsiteY3"/>
              <a:gd fmla="*/ 2556295 w 3180980" name="connsiteX4"/>
              <a:gd fmla="*/ 2147919 h 2227258" name="connsiteY4"/>
              <a:gd fmla="*/ 2411315 w 3180980" name="connsiteX5"/>
              <a:gd fmla="*/ 1664578 h 2227258" name="connsiteY5"/>
              <a:gd fmla="*/ 196026 w 3180980" name="connsiteX6"/>
              <a:gd fmla="*/ 708959 h 2227258" name="connsiteY6"/>
              <a:gd fmla="*/ 0 w 3180980" name="connsiteX7"/>
              <a:gd fmla="*/ 127074 h 2227258" name="connsiteY7"/>
              <a:gd fmla="*/ 3002505 w 3180980" name="connsiteX8"/>
              <a:gd fmla="*/ 1483914 h 2227258" name="connsiteY8"/>
              <a:gd fmla="*/ 3082922 w 3180980" name="connsiteX9"/>
              <a:gd fmla="*/ 1705085 h 222725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227258" w="3180980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89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3307731058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50" id="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600" id="1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fill="hold" grpId="0" id="1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9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1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fill="hold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3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0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2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4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4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fill="hold" id="5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fill="hold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fill="hold" grpId="0" id="6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6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7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8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fill="hold" grpId="0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1" spid="11"/>
      <p:bldP grpId="0" spid="12"/>
      <p:bldP grpId="0" spid="13"/>
      <p:bldP grpId="1" spid="13"/>
      <p:bldP grpId="0" spid="14"/>
      <p:bldP grpId="0" spid="15"/>
      <p:bldP grpId="1" spid="15"/>
      <p:bldP grpId="0" spid="16"/>
      <p:bldP grpId="0" spid="37"/>
      <p:bldP grpId="0" spid="38"/>
      <p:bldP grpId="0" spid="4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重点分析</a:t>
            </a:r>
          </a:p>
        </p:txBody>
      </p:sp>
      <p:sp>
        <p:nvSpPr>
          <p:cNvPr id="29" name="Freeform 261"/>
          <p:cNvSpPr/>
          <p:nvPr/>
        </p:nvSpPr>
        <p:spPr bwMode="auto">
          <a:xfrm>
            <a:off x="372951" y="174849"/>
            <a:ext cx="360040" cy="360040"/>
          </a:xfrm>
          <a:custGeom>
            <a:gdLst>
              <a:gd fmla="*/ 84 w 86" name="T0"/>
              <a:gd fmla="*/ 13 h 86" name="T1"/>
              <a:gd fmla="*/ 74 w 86" name="T2"/>
              <a:gd fmla="*/ 1 h 86" name="T3"/>
              <a:gd fmla="*/ 72 w 86" name="T4"/>
              <a:gd fmla="*/ 1 h 86" name="T5"/>
              <a:gd fmla="*/ 71 w 86" name="T6"/>
              <a:gd fmla="*/ 1 h 86" name="T7"/>
              <a:gd fmla="*/ 69 w 86" name="T8"/>
              <a:gd fmla="*/ 4 h 86" name="T9"/>
              <a:gd fmla="*/ 69 w 86" name="T10"/>
              <a:gd fmla="*/ 10 h 86" name="T11"/>
              <a:gd fmla="*/ 59 w 86" name="T12"/>
              <a:gd fmla="*/ 10 h 86" name="T13"/>
              <a:gd fmla="*/ 59 w 86" name="T14"/>
              <a:gd fmla="*/ 1 h 86" name="T15"/>
              <a:gd fmla="*/ 58 w 86" name="T16"/>
              <a:gd fmla="*/ 0 h 86" name="T17"/>
              <a:gd fmla="*/ 46 w 86" name="T18"/>
              <a:gd fmla="*/ 0 h 86" name="T19"/>
              <a:gd fmla="*/ 45 w 86" name="T20"/>
              <a:gd fmla="*/ 1 h 86" name="T21"/>
              <a:gd fmla="*/ 45 w 86" name="T22"/>
              <a:gd fmla="*/ 10 h 86" name="T23"/>
              <a:gd fmla="*/ 44 w 86" name="T24"/>
              <a:gd fmla="*/ 13 h 86" name="T25"/>
              <a:gd fmla="*/ 44 w 86" name="T26"/>
              <a:gd fmla="*/ 21 h 86" name="T27"/>
              <a:gd fmla="*/ 45 w 86" name="T28"/>
              <a:gd fmla="*/ 24 h 86" name="T29"/>
              <a:gd fmla="*/ 45 w 86" name="T30"/>
              <a:gd fmla="*/ 27 h 86" name="T31"/>
              <a:gd fmla="*/ 37 w 86" name="T32"/>
              <a:gd fmla="*/ 27 h 86" name="T33"/>
              <a:gd fmla="*/ 37 w 86" name="T34"/>
              <a:gd fmla="*/ 21 h 86" name="T35"/>
              <a:gd fmla="*/ 34 w 86" name="T36"/>
              <a:gd fmla="*/ 18 h 86" name="T37"/>
              <a:gd fmla="*/ 32 w 86" name="T38"/>
              <a:gd fmla="*/ 18 h 86" name="T39"/>
              <a:gd fmla="*/ 29 w 86" name="T40"/>
              <a:gd fmla="*/ 18 h 86" name="T41"/>
              <a:gd fmla="*/ 3 w 86" name="T42"/>
              <a:gd fmla="*/ 30 h 86" name="T43"/>
              <a:gd fmla="*/ 0 w 86" name="T44"/>
              <a:gd fmla="*/ 34 h 86" name="T45"/>
              <a:gd fmla="*/ 3 w 86" name="T46"/>
              <a:gd fmla="*/ 38 h 86" name="T47"/>
              <a:gd fmla="*/ 29 w 86" name="T48"/>
              <a:gd fmla="*/ 50 h 86" name="T49"/>
              <a:gd fmla="*/ 31 w 86" name="T50"/>
              <a:gd fmla="*/ 51 h 86" name="T51"/>
              <a:gd fmla="*/ 34 w 86" name="T52"/>
              <a:gd fmla="*/ 50 h 86" name="T53"/>
              <a:gd fmla="*/ 37 w 86" name="T54"/>
              <a:gd fmla="*/ 47 h 86" name="T55"/>
              <a:gd fmla="*/ 37 w 86" name="T56"/>
              <a:gd fmla="*/ 42 h 86" name="T57"/>
              <a:gd fmla="*/ 45 w 86" name="T58"/>
              <a:gd fmla="*/ 42 h 86" name="T59"/>
              <a:gd fmla="*/ 45 w 86" name="T60"/>
              <a:gd fmla="*/ 85 h 86" name="T61"/>
              <a:gd fmla="*/ 46 w 86" name="T62"/>
              <a:gd fmla="*/ 86 h 86" name="T63"/>
              <a:gd fmla="*/ 58 w 86" name="T64"/>
              <a:gd fmla="*/ 86 h 86" name="T65"/>
              <a:gd fmla="*/ 59 w 86" name="T66"/>
              <a:gd fmla="*/ 85 h 86" name="T67"/>
              <a:gd fmla="*/ 59 w 86" name="T68"/>
              <a:gd fmla="*/ 41 h 86" name="T69"/>
              <a:gd fmla="*/ 62 w 86" name="T70"/>
              <a:gd fmla="*/ 38 h 86" name="T71"/>
              <a:gd fmla="*/ 62 w 86" name="T72"/>
              <a:gd fmla="*/ 30 h 86" name="T73"/>
              <a:gd fmla="*/ 59 w 86" name="T74"/>
              <a:gd fmla="*/ 27 h 86" name="T75"/>
              <a:gd fmla="*/ 59 w 86" name="T76"/>
              <a:gd fmla="*/ 25 h 86" name="T77"/>
              <a:gd fmla="*/ 69 w 86" name="T78"/>
              <a:gd fmla="*/ 25 h 86" name="T79"/>
              <a:gd fmla="*/ 69 w 86" name="T80"/>
              <a:gd fmla="*/ 30 h 86" name="T81"/>
              <a:gd fmla="*/ 71 w 86" name="T82"/>
              <a:gd fmla="*/ 33 h 86" name="T83"/>
              <a:gd fmla="*/ 73 w 86" name="T84"/>
              <a:gd fmla="*/ 34 h 86" name="T85"/>
              <a:gd fmla="*/ 74 w 86" name="T86"/>
              <a:gd fmla="*/ 33 h 86" name="T87"/>
              <a:gd fmla="*/ 84 w 86" name="T88"/>
              <a:gd fmla="*/ 21 h 86" name="T89"/>
              <a:gd fmla="*/ 86 w 86" name="T90"/>
              <a:gd fmla="*/ 17 h 86" name="T91"/>
              <a:gd fmla="*/ 84 w 86" name="T92"/>
              <a:gd fmla="*/ 13 h 8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86" w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Freeform 19"/>
          <p:cNvSpPr/>
          <p:nvPr/>
        </p:nvSpPr>
        <p:spPr bwMode="auto">
          <a:xfrm>
            <a:off x="3694124" y="4915341"/>
            <a:ext cx="2566154" cy="1942659"/>
          </a:xfrm>
          <a:custGeom>
            <a:gdLst>
              <a:gd fmla="*/ 476 w 542" name="T0"/>
              <a:gd fmla="*/ 410 h 410" name="T1"/>
              <a:gd fmla="*/ 476 w 542" name="T2"/>
              <a:gd fmla="*/ 121 h 410" name="T3"/>
              <a:gd fmla="*/ 422 w 542" name="T4"/>
              <a:gd fmla="*/ 67 h 410" name="T5"/>
              <a:gd fmla="*/ 0 w 542" name="T6"/>
              <a:gd fmla="*/ 67 h 410" name="T7"/>
              <a:gd fmla="*/ 0 w 542" name="T8"/>
              <a:gd fmla="*/ 0 h 410" name="T9"/>
              <a:gd fmla="*/ 422 w 542" name="T10"/>
              <a:gd fmla="*/ 0 h 410" name="T11"/>
              <a:gd fmla="*/ 542 w 542" name="T12"/>
              <a:gd fmla="*/ 121 h 410" name="T13"/>
              <a:gd fmla="*/ 542 w 542" name="T14"/>
              <a:gd fmla="*/ 410 h 41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10" w="542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20"/>
          <p:cNvSpPr/>
          <p:nvPr/>
        </p:nvSpPr>
        <p:spPr bwMode="auto">
          <a:xfrm>
            <a:off x="6103903" y="4977489"/>
            <a:ext cx="1866477" cy="733760"/>
          </a:xfrm>
          <a:custGeom>
            <a:gdLst>
              <a:gd fmla="*/ 275 w 394" name="T0"/>
              <a:gd fmla="*/ 155 h 155" name="T1"/>
              <a:gd fmla="*/ 0 w 394" name="T2"/>
              <a:gd fmla="*/ 155 h 155" name="T3"/>
              <a:gd fmla="*/ 0 w 394" name="T4"/>
              <a:gd fmla="*/ 94 h 155" name="T5"/>
              <a:gd fmla="*/ 275 w 394" name="T6"/>
              <a:gd fmla="*/ 94 h 155" name="T7"/>
              <a:gd fmla="*/ 332 w 394" name="T8"/>
              <a:gd fmla="*/ 37 h 155" name="T9"/>
              <a:gd fmla="*/ 332 w 394" name="T10"/>
              <a:gd fmla="*/ 0 h 155" name="T11"/>
              <a:gd fmla="*/ 394 w 394" name="T12"/>
              <a:gd fmla="*/ 0 h 155" name="T13"/>
              <a:gd fmla="*/ 394 w 394" name="T14"/>
              <a:gd fmla="*/ 37 h 155" name="T15"/>
              <a:gd fmla="*/ 275 w 394" name="T16"/>
              <a:gd fmla="*/ 155 h 15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55" w="394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21"/>
          <p:cNvSpPr/>
          <p:nvPr/>
        </p:nvSpPr>
        <p:spPr bwMode="auto">
          <a:xfrm>
            <a:off x="6346485" y="2519595"/>
            <a:ext cx="1704087" cy="695669"/>
          </a:xfrm>
          <a:custGeom>
            <a:gdLst>
              <a:gd fmla="*/ 250 w 360" name="T0"/>
              <a:gd fmla="*/ 147 h 147" name="T1"/>
              <a:gd fmla="*/ 0 w 360" name="T2"/>
              <a:gd fmla="*/ 147 h 147" name="T3"/>
              <a:gd fmla="*/ 0 w 360" name="T4"/>
              <a:gd fmla="*/ 102 h 147" name="T5"/>
              <a:gd fmla="*/ 250 w 360" name="T6"/>
              <a:gd fmla="*/ 102 h 147" name="T7"/>
              <a:gd fmla="*/ 315 w 360" name="T8"/>
              <a:gd fmla="*/ 37 h 147" name="T9"/>
              <a:gd fmla="*/ 315 w 360" name="T10"/>
              <a:gd fmla="*/ 0 h 147" name="T11"/>
              <a:gd fmla="*/ 360 w 360" name="T12"/>
              <a:gd fmla="*/ 0 h 147" name="T13"/>
              <a:gd fmla="*/ 360 w 360" name="T14"/>
              <a:gd fmla="*/ 37 h 147" name="T15"/>
              <a:gd fmla="*/ 250 w 360" name="T16"/>
              <a:gd fmla="*/ 147 h 14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7" w="360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22"/>
          <p:cNvSpPr/>
          <p:nvPr/>
        </p:nvSpPr>
        <p:spPr bwMode="auto">
          <a:xfrm>
            <a:off x="5123553" y="3371639"/>
            <a:ext cx="739775" cy="1710102"/>
          </a:xfrm>
          <a:custGeom>
            <a:gdLst>
              <a:gd fmla="*/ 156 w 156" name="T0"/>
              <a:gd fmla="*/ 361 h 361" name="T1"/>
              <a:gd fmla="*/ 95 w 156" name="T2"/>
              <a:gd fmla="*/ 361 h 361" name="T3"/>
              <a:gd fmla="*/ 95 w 156" name="T4"/>
              <a:gd fmla="*/ 118 h 361" name="T5"/>
              <a:gd fmla="*/ 38 w 156" name="T6"/>
              <a:gd fmla="*/ 61 h 361" name="T7"/>
              <a:gd fmla="*/ 0 w 156" name="T8"/>
              <a:gd fmla="*/ 61 h 361" name="T9"/>
              <a:gd fmla="*/ 0 w 156" name="T10"/>
              <a:gd fmla="*/ 0 h 361" name="T11"/>
              <a:gd fmla="*/ 38 w 156" name="T12"/>
              <a:gd fmla="*/ 0 h 361" name="T13"/>
              <a:gd fmla="*/ 156 w 156" name="T14"/>
              <a:gd fmla="*/ 118 h 361" name="T15"/>
              <a:gd fmla="*/ 156 w 156" name="T16"/>
              <a:gd fmla="*/ 361 h 3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1" w="156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23"/>
          <p:cNvSpPr/>
          <p:nvPr/>
        </p:nvSpPr>
        <p:spPr bwMode="auto">
          <a:xfrm>
            <a:off x="6683293" y="3959047"/>
            <a:ext cx="2072971" cy="1657977"/>
          </a:xfrm>
          <a:custGeom>
            <a:gdLst>
              <a:gd fmla="*/ 54 w 438" name="T0"/>
              <a:gd fmla="*/ 350 h 350" name="T1"/>
              <a:gd fmla="*/ 0 w 438" name="T2"/>
              <a:gd fmla="*/ 350 h 350" name="T3"/>
              <a:gd fmla="*/ 0 w 438" name="T4"/>
              <a:gd fmla="*/ 114 h 350" name="T5"/>
              <a:gd fmla="*/ 115 w 438" name="T6"/>
              <a:gd fmla="*/ 0 h 350" name="T7"/>
              <a:gd fmla="*/ 438 w 438" name="T8"/>
              <a:gd fmla="*/ 0 h 350" name="T9"/>
              <a:gd fmla="*/ 438 w 438" name="T10"/>
              <a:gd fmla="*/ 53 h 350" name="T11"/>
              <a:gd fmla="*/ 115 w 438" name="T12"/>
              <a:gd fmla="*/ 53 h 350" name="T13"/>
              <a:gd fmla="*/ 54 w 438" name="T14"/>
              <a:gd fmla="*/ 114 h 350" name="T15"/>
              <a:gd fmla="*/ 54 w 438" name="T16"/>
              <a:gd fmla="*/ 350 h 35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50" w="438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24"/>
          <p:cNvSpPr/>
          <p:nvPr/>
        </p:nvSpPr>
        <p:spPr bwMode="auto">
          <a:xfrm>
            <a:off x="4465976" y="1956245"/>
            <a:ext cx="1794303" cy="695669"/>
          </a:xfrm>
          <a:custGeom>
            <a:gdLst>
              <a:gd fmla="*/ 379 w 379" name="T0"/>
              <a:gd fmla="*/ 147 h 147" name="T1"/>
              <a:gd fmla="*/ 110 w 379" name="T2"/>
              <a:gd fmla="*/ 147 h 147" name="T3"/>
              <a:gd fmla="*/ 0 w 379" name="T4"/>
              <a:gd fmla="*/ 37 h 147" name="T5"/>
              <a:gd fmla="*/ 0 w 379" name="T6"/>
              <a:gd fmla="*/ 0 h 147" name="T7"/>
              <a:gd fmla="*/ 45 w 379" name="T8"/>
              <a:gd fmla="*/ 0 h 147" name="T9"/>
              <a:gd fmla="*/ 45 w 379" name="T10"/>
              <a:gd fmla="*/ 37 h 147" name="T11"/>
              <a:gd fmla="*/ 110 w 379" name="T12"/>
              <a:gd fmla="*/ 102 h 147" name="T13"/>
              <a:gd fmla="*/ 379 w 379" name="T14"/>
              <a:gd fmla="*/ 102 h 147" name="T15"/>
              <a:gd fmla="*/ 379 w 379" name="T16"/>
              <a:gd fmla="*/ 147 h 14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7" w="379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25"/>
          <p:cNvSpPr/>
          <p:nvPr/>
        </p:nvSpPr>
        <p:spPr bwMode="auto">
          <a:xfrm>
            <a:off x="4305591" y="3750547"/>
            <a:ext cx="1405371" cy="715717"/>
          </a:xfrm>
          <a:custGeom>
            <a:gdLst>
              <a:gd fmla="*/ 297 w 297" name="T0"/>
              <a:gd fmla="*/ 151 h 151" name="T1"/>
              <a:gd fmla="*/ 114 w 297" name="T2"/>
              <a:gd fmla="*/ 151 h 151" name="T3"/>
              <a:gd fmla="*/ 0 w 297" name="T4"/>
              <a:gd fmla="*/ 37 h 151" name="T5"/>
              <a:gd fmla="*/ 0 w 297" name="T6"/>
              <a:gd fmla="*/ 0 h 151" name="T7"/>
              <a:gd fmla="*/ 53 w 297" name="T8"/>
              <a:gd fmla="*/ 0 h 151" name="T9"/>
              <a:gd fmla="*/ 53 w 297" name="T10"/>
              <a:gd fmla="*/ 37 h 151" name="T11"/>
              <a:gd fmla="*/ 114 w 297" name="T12"/>
              <a:gd fmla="*/ 98 h 151" name="T13"/>
              <a:gd fmla="*/ 297 w 297" name="T14"/>
              <a:gd fmla="*/ 98 h 151" name="T15"/>
              <a:gd fmla="*/ 297 w 297" name="T16"/>
              <a:gd fmla="*/ 151 h 15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51" w="297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26"/>
          <p:cNvSpPr/>
          <p:nvPr/>
        </p:nvSpPr>
        <p:spPr bwMode="auto">
          <a:xfrm>
            <a:off x="5710961" y="2685995"/>
            <a:ext cx="715717" cy="1405371"/>
          </a:xfrm>
          <a:custGeom>
            <a:gdLst>
              <a:gd fmla="*/ 37 w 151" name="T0"/>
              <a:gd fmla="*/ 297 h 297" name="T1"/>
              <a:gd fmla="*/ 0 w 151" name="T2"/>
              <a:gd fmla="*/ 297 h 297" name="T3"/>
              <a:gd fmla="*/ 0 w 151" name="T4"/>
              <a:gd fmla="*/ 244 h 297" name="T5"/>
              <a:gd fmla="*/ 37 w 151" name="T6"/>
              <a:gd fmla="*/ 244 h 297" name="T7"/>
              <a:gd fmla="*/ 98 w 151" name="T8"/>
              <a:gd fmla="*/ 183 h 297" name="T9"/>
              <a:gd fmla="*/ 98 w 151" name="T10"/>
              <a:gd fmla="*/ 0 h 297" name="T11"/>
              <a:gd fmla="*/ 151 w 151" name="T12"/>
              <a:gd fmla="*/ 0 h 297" name="T13"/>
              <a:gd fmla="*/ 151 w 151" name="T14"/>
              <a:gd fmla="*/ 183 h 297" name="T15"/>
              <a:gd fmla="*/ 37 w 151" name="T16"/>
              <a:gd fmla="*/ 297 h 29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97" w="151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27"/>
          <p:cNvSpPr/>
          <p:nvPr/>
        </p:nvSpPr>
        <p:spPr bwMode="auto">
          <a:xfrm>
            <a:off x="6176076" y="1340768"/>
            <a:ext cx="719727" cy="1405371"/>
          </a:xfrm>
          <a:custGeom>
            <a:gdLst>
              <a:gd fmla="*/ 53 w 152" name="T0"/>
              <a:gd fmla="*/ 297 h 297" name="T1"/>
              <a:gd fmla="*/ 0 w 152" name="T2"/>
              <a:gd fmla="*/ 297 h 297" name="T3"/>
              <a:gd fmla="*/ 0 w 152" name="T4"/>
              <a:gd fmla="*/ 114 h 297" name="T5"/>
              <a:gd fmla="*/ 114 w 152" name="T6"/>
              <a:gd fmla="*/ 0 h 297" name="T7"/>
              <a:gd fmla="*/ 152 w 152" name="T8"/>
              <a:gd fmla="*/ 0 h 297" name="T9"/>
              <a:gd fmla="*/ 152 w 152" name="T10"/>
              <a:gd fmla="*/ 53 h 297" name="T11"/>
              <a:gd fmla="*/ 114 w 152" name="T12"/>
              <a:gd fmla="*/ 53 h 297" name="T13"/>
              <a:gd fmla="*/ 53 w 152" name="T14"/>
              <a:gd fmla="*/ 114 h 297" name="T15"/>
              <a:gd fmla="*/ 53 w 152" name="T16"/>
              <a:gd fmla="*/ 297 h 29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97" w="152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3491910" y="4867227"/>
            <a:ext cx="429028" cy="4290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7C6CF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214034" y="3432019"/>
            <a:ext cx="429028" cy="4290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7C6CF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529450" y="3876852"/>
            <a:ext cx="429028" cy="4290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7C6CF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730466" y="2233283"/>
            <a:ext cx="429028" cy="4290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7C6CF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353985" y="1623885"/>
            <a:ext cx="429028" cy="4290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7C6CF"/>
              </a:solidFill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985019" y="4634445"/>
            <a:ext cx="2426469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TextBox 22"/>
          <p:cNvSpPr txBox="1"/>
          <p:nvPr/>
        </p:nvSpPr>
        <p:spPr>
          <a:xfrm>
            <a:off x="1747409" y="3133958"/>
            <a:ext cx="2402188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2"/>
          <p:cNvSpPr txBox="1"/>
          <p:nvPr/>
        </p:nvSpPr>
        <p:spPr>
          <a:xfrm>
            <a:off x="9098820" y="3649539"/>
            <a:ext cx="2327358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TextBox 22"/>
          <p:cNvSpPr txBox="1"/>
          <p:nvPr/>
        </p:nvSpPr>
        <p:spPr>
          <a:xfrm>
            <a:off x="8335064" y="1884566"/>
            <a:ext cx="2387571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1" name="TextBox 22"/>
          <p:cNvSpPr txBox="1"/>
          <p:nvPr/>
        </p:nvSpPr>
        <p:spPr>
          <a:xfrm>
            <a:off x="1747409" y="1472286"/>
            <a:ext cx="2520280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222541318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4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decel="100000" fill="hold" grpId="0" id="5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2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6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0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4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8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21"/>
      <p:bldP grpId="0" spid="23"/>
      <p:bldP grpId="0" spid="24"/>
      <p:bldP grpId="0" spid="25"/>
      <p:bldP grpId="0" spid="26"/>
      <p:bldP grpId="0" spid="27"/>
      <p:bldP grpId="0" spid="28"/>
      <p:bldP grpId="0" spid="30"/>
      <p:bldP grpId="0" spid="31"/>
      <p:bldP grpId="0" spid="3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18267" cy="6858000"/>
          </a:xfrm>
          <a:prstGeom prst="rect">
            <a:avLst/>
          </a:prstGeom>
        </p:spPr>
      </p:pic>
      <p:sp>
        <p:nvSpPr>
          <p:cNvPr id="55" name="矩形 5"/>
          <p:cNvSpPr/>
          <p:nvPr/>
        </p:nvSpPr>
        <p:spPr>
          <a:xfrm>
            <a:off x="784" y="2571750"/>
            <a:ext cx="12217483" cy="3953594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algn="t" blurRad="114300" dir="5400000" dist="114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Freeform 5"/>
          <p:cNvSpPr/>
          <p:nvPr/>
        </p:nvSpPr>
        <p:spPr bwMode="auto">
          <a:xfrm>
            <a:off x="5199659" y="1772816"/>
            <a:ext cx="1819732" cy="1640695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文本框 12"/>
          <p:cNvSpPr txBox="1"/>
          <p:nvPr/>
        </p:nvSpPr>
        <p:spPr>
          <a:xfrm>
            <a:off x="3228730" y="3573015"/>
            <a:ext cx="5807392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研究综述</a:t>
            </a:r>
          </a:p>
          <a:p>
            <a:pPr algn="ctr"/>
            <a:r>
              <a:rPr altLang="en-US" b="1" lang="zh-CN" smtClean="0" sz="48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Thesis Description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4948944" y="4941168"/>
            <a:ext cx="1436675" cy="215444"/>
            <a:chOff x="4369395" y="3284984"/>
            <a:chExt cx="1436675" cy="215444"/>
          </a:xfrm>
        </p:grpSpPr>
        <p:sp>
          <p:nvSpPr>
            <p:cNvPr id="61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研究目标</a:t>
              </a: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389104" y="4941168"/>
            <a:ext cx="1436675" cy="215444"/>
            <a:chOff x="4369395" y="3284984"/>
            <a:chExt cx="1436675" cy="215444"/>
          </a:xfrm>
        </p:grpSpPr>
        <p:sp>
          <p:nvSpPr>
            <p:cNvPr id="6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研究思路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9" name="等腰三角形 6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4945459" y="5229780"/>
            <a:ext cx="1436675" cy="215444"/>
            <a:chOff x="4369395" y="3284984"/>
            <a:chExt cx="1436675" cy="215444"/>
          </a:xfrm>
        </p:grpSpPr>
        <p:sp>
          <p:nvSpPr>
            <p:cNvPr id="7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研究方案</a:t>
              </a: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79" name="等腰三角形 7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389104" y="5229200"/>
            <a:ext cx="1436675" cy="215444"/>
            <a:chOff x="4369395" y="3284984"/>
            <a:chExt cx="1436675" cy="215444"/>
          </a:xfrm>
        </p:grpSpPr>
        <p:sp>
          <p:nvSpPr>
            <p:cNvPr id="88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关键技术</a:t>
              </a: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91" name="等腰三角形 9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4948944" y="5517232"/>
            <a:ext cx="1436675" cy="215444"/>
            <a:chOff x="4369395" y="3284984"/>
            <a:chExt cx="1436675" cy="215444"/>
          </a:xfrm>
        </p:grpSpPr>
        <p:sp>
          <p:nvSpPr>
            <p:cNvPr id="104" name="文本框 9"/>
            <p:cNvSpPr txBox="1"/>
            <p:nvPr/>
          </p:nvSpPr>
          <p:spPr>
            <a:xfrm>
              <a:off x="4581935" y="3284983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实验难点</a:t>
              </a: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7" name="等腰三角形 10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6389104" y="5517232"/>
            <a:ext cx="1436675" cy="215444"/>
            <a:chOff x="4369395" y="3284984"/>
            <a:chExt cx="1436675" cy="215444"/>
          </a:xfrm>
        </p:grpSpPr>
        <p:sp>
          <p:nvSpPr>
            <p:cNvPr id="109" name="文本框 9"/>
            <p:cNvSpPr txBox="1"/>
            <p:nvPr/>
          </p:nvSpPr>
          <p:spPr>
            <a:xfrm>
              <a:off x="4581935" y="3284983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研究成果</a:t>
              </a: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2" name="等腰三角形 1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5568207" y="2132856"/>
            <a:ext cx="1128001" cy="967612"/>
            <a:chOff x="5084763" y="971548"/>
            <a:chExt cx="323865" cy="27781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0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gdLst>
                <a:gd fmla="*/ 6 w 58" name="T0"/>
                <a:gd fmla="*/ 14 h 58" name="T1"/>
                <a:gd fmla="*/ 7 w 58" name="T2"/>
                <a:gd fmla="*/ 19 h 58" name="T3"/>
                <a:gd fmla="*/ 4 w 58" name="T4"/>
                <a:gd fmla="*/ 20 h 58" name="T5"/>
                <a:gd fmla="*/ 0 w 58" name="T6"/>
                <a:gd fmla="*/ 23 h 58" name="T7"/>
                <a:gd fmla="*/ 2 w 58" name="T8"/>
                <a:gd fmla="*/ 27 h 58" name="T9"/>
                <a:gd fmla="*/ 5 w 58" name="T10"/>
                <a:gd fmla="*/ 31 h 58" name="T11"/>
                <a:gd fmla="*/ 2 w 58" name="T12"/>
                <a:gd fmla="*/ 34 h 58" name="T13"/>
                <a:gd fmla="*/ 1 w 58" name="T14"/>
                <a:gd fmla="*/ 38 h 58" name="T15"/>
                <a:gd fmla="*/ 5 w 58" name="T16"/>
                <a:gd fmla="*/ 41 h 58" name="T17"/>
                <a:gd fmla="*/ 8 w 58" name="T18"/>
                <a:gd fmla="*/ 42 h 58" name="T19"/>
                <a:gd fmla="*/ 8 w 58" name="T20"/>
                <a:gd fmla="*/ 46 h 58" name="T21"/>
                <a:gd fmla="*/ 9 w 58" name="T22"/>
                <a:gd fmla="*/ 51 h 58" name="T23"/>
                <a:gd fmla="*/ 14 w 58" name="T24"/>
                <a:gd fmla="*/ 51 h 58" name="T25"/>
                <a:gd fmla="*/ 18 w 58" name="T26"/>
                <a:gd fmla="*/ 51 h 58" name="T27"/>
                <a:gd fmla="*/ 19 w 58" name="T28"/>
                <a:gd fmla="*/ 54 h 58" name="T29"/>
                <a:gd fmla="*/ 22 w 58" name="T30"/>
                <a:gd fmla="*/ 58 h 58" name="T31"/>
                <a:gd fmla="*/ 27 w 58" name="T32"/>
                <a:gd fmla="*/ 56 h 58" name="T33"/>
                <a:gd fmla="*/ 31 w 58" name="T34"/>
                <a:gd fmla="*/ 53 h 58" name="T35"/>
                <a:gd fmla="*/ 33 w 58" name="T36"/>
                <a:gd fmla="*/ 56 h 58" name="T37"/>
                <a:gd fmla="*/ 38 w 58" name="T38"/>
                <a:gd fmla="*/ 57 h 58" name="T39"/>
                <a:gd fmla="*/ 40 w 58" name="T40"/>
                <a:gd fmla="*/ 53 h 58" name="T41"/>
                <a:gd fmla="*/ 42 w 58" name="T42"/>
                <a:gd fmla="*/ 49 h 58" name="T43"/>
                <a:gd fmla="*/ 46 w 58" name="T44"/>
                <a:gd fmla="*/ 50 h 58" name="T45"/>
                <a:gd fmla="*/ 50 w 58" name="T46"/>
                <a:gd fmla="*/ 49 h 58" name="T47"/>
                <a:gd fmla="*/ 51 w 58" name="T48"/>
                <a:gd fmla="*/ 44 h 58" name="T49"/>
                <a:gd fmla="*/ 50 w 58" name="T50"/>
                <a:gd fmla="*/ 40 h 58" name="T51"/>
                <a:gd fmla="*/ 54 w 58" name="T52"/>
                <a:gd fmla="*/ 39 h 58" name="T53"/>
                <a:gd fmla="*/ 57 w 58" name="T54"/>
                <a:gd fmla="*/ 35 h 58" name="T55"/>
                <a:gd fmla="*/ 55 w 58" name="T56"/>
                <a:gd fmla="*/ 31 h 58" name="T57"/>
                <a:gd fmla="*/ 52 w 58" name="T58"/>
                <a:gd fmla="*/ 27 h 58" name="T59"/>
                <a:gd fmla="*/ 55 w 58" name="T60"/>
                <a:gd fmla="*/ 25 h 58" name="T61"/>
                <a:gd fmla="*/ 56 w 58" name="T62"/>
                <a:gd fmla="*/ 20 h 58" name="T63"/>
                <a:gd fmla="*/ 53 w 58" name="T64"/>
                <a:gd fmla="*/ 18 h 58" name="T65"/>
                <a:gd fmla="*/ 48 w 58" name="T66"/>
                <a:gd fmla="*/ 16 h 58" name="T67"/>
                <a:gd fmla="*/ 49 w 58" name="T68"/>
                <a:gd fmla="*/ 12 h 58" name="T69"/>
                <a:gd fmla="*/ 48 w 58" name="T70"/>
                <a:gd fmla="*/ 8 h 58" name="T71"/>
                <a:gd fmla="*/ 44 w 58" name="T72"/>
                <a:gd fmla="*/ 7 h 58" name="T73"/>
                <a:gd fmla="*/ 39 w 58" name="T74"/>
                <a:gd fmla="*/ 8 h 58" name="T75"/>
                <a:gd fmla="*/ 38 w 58" name="T76"/>
                <a:gd fmla="*/ 4 h 58" name="T77"/>
                <a:gd fmla="*/ 35 w 58" name="T78"/>
                <a:gd fmla="*/ 1 h 58" name="T79"/>
                <a:gd fmla="*/ 30 w 58" name="T80"/>
                <a:gd fmla="*/ 3 h 58" name="T81"/>
                <a:gd fmla="*/ 27 w 58" name="T82"/>
                <a:gd fmla="*/ 5 h 58" name="T83"/>
                <a:gd fmla="*/ 24 w 58" name="T84"/>
                <a:gd fmla="*/ 3 h 58" name="T85"/>
                <a:gd fmla="*/ 20 w 58" name="T86"/>
                <a:gd fmla="*/ 1 h 58" name="T87"/>
                <a:gd fmla="*/ 17 w 58" name="T88"/>
                <a:gd fmla="*/ 5 h 58" name="T89"/>
                <a:gd fmla="*/ 15 w 58" name="T90"/>
                <a:gd fmla="*/ 10 h 58" name="T91"/>
                <a:gd fmla="*/ 12 w 58" name="T92"/>
                <a:gd fmla="*/ 9 h 58" name="T93"/>
                <a:gd fmla="*/ 7 w 58" name="T94"/>
                <a:gd fmla="*/ 10 h 58" name="T95"/>
                <a:gd fmla="*/ 6 w 58" name="T96"/>
                <a:gd fmla="*/ 14 h 58" name="T97"/>
                <a:gd fmla="*/ 23 w 58" name="T98"/>
                <a:gd fmla="*/ 13 h 58" name="T99"/>
                <a:gd fmla="*/ 45 w 58" name="T100"/>
                <a:gd fmla="*/ 24 h 58" name="T101"/>
                <a:gd fmla="*/ 34 w 58" name="T102"/>
                <a:gd fmla="*/ 45 h 58" name="T103"/>
                <a:gd fmla="*/ 13 w 58" name="T104"/>
                <a:gd fmla="*/ 34 h 58" name="T105"/>
                <a:gd fmla="*/ 23 w 58" name="T106"/>
                <a:gd fmla="*/ 13 h 5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7" w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gdLst>
                <a:gd fmla="*/ 4 w 37" name="T0"/>
                <a:gd fmla="*/ 9 h 37" name="T1"/>
                <a:gd fmla="*/ 5 w 37" name="T2"/>
                <a:gd fmla="*/ 12 h 37" name="T3"/>
                <a:gd fmla="*/ 2 w 37" name="T4"/>
                <a:gd fmla="*/ 12 h 37" name="T5"/>
                <a:gd fmla="*/ 0 w 37" name="T6"/>
                <a:gd fmla="*/ 14 h 37" name="T7"/>
                <a:gd fmla="*/ 1 w 37" name="T8"/>
                <a:gd fmla="*/ 17 h 37" name="T9"/>
                <a:gd fmla="*/ 3 w 37" name="T10"/>
                <a:gd fmla="*/ 20 h 37" name="T11"/>
                <a:gd fmla="*/ 2 w 37" name="T12"/>
                <a:gd fmla="*/ 21 h 37" name="T13"/>
                <a:gd fmla="*/ 1 w 37" name="T14"/>
                <a:gd fmla="*/ 24 h 37" name="T15"/>
                <a:gd fmla="*/ 3 w 37" name="T16"/>
                <a:gd fmla="*/ 26 h 37" name="T17"/>
                <a:gd fmla="*/ 5 w 37" name="T18"/>
                <a:gd fmla="*/ 26 h 37" name="T19"/>
                <a:gd fmla="*/ 5 w 37" name="T20"/>
                <a:gd fmla="*/ 29 h 37" name="T21"/>
                <a:gd fmla="*/ 6 w 37" name="T22"/>
                <a:gd fmla="*/ 32 h 37" name="T23"/>
                <a:gd fmla="*/ 9 w 37" name="T24"/>
                <a:gd fmla="*/ 33 h 37" name="T25"/>
                <a:gd fmla="*/ 12 w 37" name="T26"/>
                <a:gd fmla="*/ 32 h 37" name="T27"/>
                <a:gd fmla="*/ 12 w 37" name="T28"/>
                <a:gd fmla="*/ 34 h 37" name="T29"/>
                <a:gd fmla="*/ 15 w 37" name="T30"/>
                <a:gd fmla="*/ 37 h 37" name="T31"/>
                <a:gd fmla="*/ 17 w 37" name="T32"/>
                <a:gd fmla="*/ 35 h 37" name="T33"/>
                <a:gd fmla="*/ 20 w 37" name="T34"/>
                <a:gd fmla="*/ 34 h 37" name="T35"/>
                <a:gd fmla="*/ 21 w 37" name="T36"/>
                <a:gd fmla="*/ 35 h 37" name="T37"/>
                <a:gd fmla="*/ 24 w 37" name="T38"/>
                <a:gd fmla="*/ 36 h 37" name="T39"/>
                <a:gd fmla="*/ 26 w 37" name="T40"/>
                <a:gd fmla="*/ 34 h 37" name="T41"/>
                <a:gd fmla="*/ 27 w 37" name="T42"/>
                <a:gd fmla="*/ 31 h 37" name="T43"/>
                <a:gd fmla="*/ 29 w 37" name="T44"/>
                <a:gd fmla="*/ 32 h 37" name="T45"/>
                <a:gd fmla="*/ 32 w 37" name="T46"/>
                <a:gd fmla="*/ 31 h 37" name="T47"/>
                <a:gd fmla="*/ 33 w 37" name="T48"/>
                <a:gd fmla="*/ 28 h 37" name="T49"/>
                <a:gd fmla="*/ 32 w 37" name="T50"/>
                <a:gd fmla="*/ 25 h 37" name="T51"/>
                <a:gd fmla="*/ 35 w 37" name="T52"/>
                <a:gd fmla="*/ 24 h 37" name="T53"/>
                <a:gd fmla="*/ 37 w 37" name="T54"/>
                <a:gd fmla="*/ 22 h 37" name="T55"/>
                <a:gd fmla="*/ 36 w 37" name="T56"/>
                <a:gd fmla="*/ 19 h 37" name="T57"/>
                <a:gd fmla="*/ 34 w 37" name="T58"/>
                <a:gd fmla="*/ 17 h 37" name="T59"/>
                <a:gd fmla="*/ 35 w 37" name="T60"/>
                <a:gd fmla="*/ 15 h 37" name="T61"/>
                <a:gd fmla="*/ 36 w 37" name="T62"/>
                <a:gd fmla="*/ 12 h 37" name="T63"/>
                <a:gd fmla="*/ 34 w 37" name="T64"/>
                <a:gd fmla="*/ 11 h 37" name="T65"/>
                <a:gd fmla="*/ 31 w 37" name="T66"/>
                <a:gd fmla="*/ 9 h 37" name="T67"/>
                <a:gd fmla="*/ 32 w 37" name="T68"/>
                <a:gd fmla="*/ 7 h 37" name="T69"/>
                <a:gd fmla="*/ 31 w 37" name="T70"/>
                <a:gd fmla="*/ 4 h 37" name="T71"/>
                <a:gd fmla="*/ 28 w 37" name="T72"/>
                <a:gd fmla="*/ 4 h 37" name="T73"/>
                <a:gd fmla="*/ 25 w 37" name="T74"/>
                <a:gd fmla="*/ 4 h 37" name="T75"/>
                <a:gd fmla="*/ 25 w 37" name="T76"/>
                <a:gd fmla="*/ 2 h 37" name="T77"/>
                <a:gd fmla="*/ 22 w 37" name="T78"/>
                <a:gd fmla="*/ 0 h 37" name="T79"/>
                <a:gd fmla="*/ 20 w 37" name="T80"/>
                <a:gd fmla="*/ 1 h 37" name="T81"/>
                <a:gd fmla="*/ 17 w 37" name="T82"/>
                <a:gd fmla="*/ 3 h 37" name="T83"/>
                <a:gd fmla="*/ 16 w 37" name="T84"/>
                <a:gd fmla="*/ 1 h 37" name="T85"/>
                <a:gd fmla="*/ 13 w 37" name="T86"/>
                <a:gd fmla="*/ 0 h 37" name="T87"/>
                <a:gd fmla="*/ 11 w 37" name="T88"/>
                <a:gd fmla="*/ 3 h 37" name="T89"/>
                <a:gd fmla="*/ 10 w 37" name="T90"/>
                <a:gd fmla="*/ 6 h 37" name="T91"/>
                <a:gd fmla="*/ 8 w 37" name="T92"/>
                <a:gd fmla="*/ 5 h 37" name="T93"/>
                <a:gd fmla="*/ 5 w 37" name="T94"/>
                <a:gd fmla="*/ 6 h 37" name="T95"/>
                <a:gd fmla="*/ 4 w 37" name="T96"/>
                <a:gd fmla="*/ 9 h 37" name="T97"/>
                <a:gd fmla="*/ 15 w 37" name="T98"/>
                <a:gd fmla="*/ 8 h 37" name="T99"/>
                <a:gd fmla="*/ 29 w 37" name="T100"/>
                <a:gd fmla="*/ 15 h 37" name="T101"/>
                <a:gd fmla="*/ 22 w 37" name="T102"/>
                <a:gd fmla="*/ 29 h 37" name="T103"/>
                <a:gd fmla="*/ 8 w 37" name="T104"/>
                <a:gd fmla="*/ 22 h 37" name="T105"/>
                <a:gd fmla="*/ 15 w 37" name="T106"/>
                <a:gd fmla="*/ 8 h 3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" w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gdLst>
                <a:gd fmla="*/ 3 w 29" name="T0"/>
                <a:gd fmla="*/ 7 h 28" name="T1"/>
                <a:gd fmla="*/ 4 w 29" name="T2"/>
                <a:gd fmla="*/ 9 h 28" name="T3"/>
                <a:gd fmla="*/ 2 w 29" name="T4"/>
                <a:gd fmla="*/ 9 h 28" name="T5"/>
                <a:gd fmla="*/ 0 w 29" name="T6"/>
                <a:gd fmla="*/ 11 h 28" name="T7"/>
                <a:gd fmla="*/ 1 w 29" name="T8"/>
                <a:gd fmla="*/ 13 h 28" name="T9"/>
                <a:gd fmla="*/ 3 w 29" name="T10"/>
                <a:gd fmla="*/ 15 h 28" name="T11"/>
                <a:gd fmla="*/ 1 w 29" name="T12"/>
                <a:gd fmla="*/ 16 h 28" name="T13"/>
                <a:gd fmla="*/ 1 w 29" name="T14"/>
                <a:gd fmla="*/ 19 h 28" name="T15"/>
                <a:gd fmla="*/ 3 w 29" name="T16"/>
                <a:gd fmla="*/ 20 h 28" name="T17"/>
                <a:gd fmla="*/ 4 w 29" name="T18"/>
                <a:gd fmla="*/ 20 h 28" name="T19"/>
                <a:gd fmla="*/ 4 w 29" name="T20"/>
                <a:gd fmla="*/ 23 h 28" name="T21"/>
                <a:gd fmla="*/ 5 w 29" name="T22"/>
                <a:gd fmla="*/ 25 h 28" name="T23"/>
                <a:gd fmla="*/ 7 w 29" name="T24"/>
                <a:gd fmla="*/ 25 h 28" name="T25"/>
                <a:gd fmla="*/ 9 w 29" name="T26"/>
                <a:gd fmla="*/ 25 h 28" name="T27"/>
                <a:gd fmla="*/ 10 w 29" name="T28"/>
                <a:gd fmla="*/ 27 h 28" name="T29"/>
                <a:gd fmla="*/ 11 w 29" name="T30"/>
                <a:gd fmla="*/ 28 h 28" name="T31"/>
                <a:gd fmla="*/ 13 w 29" name="T32"/>
                <a:gd fmla="*/ 27 h 28" name="T33"/>
                <a:gd fmla="*/ 15 w 29" name="T34"/>
                <a:gd fmla="*/ 26 h 28" name="T35"/>
                <a:gd fmla="*/ 17 w 29" name="T36"/>
                <a:gd fmla="*/ 27 h 28" name="T37"/>
                <a:gd fmla="*/ 19 w 29" name="T38"/>
                <a:gd fmla="*/ 28 h 28" name="T39"/>
                <a:gd fmla="*/ 20 w 29" name="T40"/>
                <a:gd fmla="*/ 26 h 28" name="T41"/>
                <a:gd fmla="*/ 21 w 29" name="T42"/>
                <a:gd fmla="*/ 24 h 28" name="T43"/>
                <a:gd fmla="*/ 23 w 29" name="T44"/>
                <a:gd fmla="*/ 24 h 28" name="T45"/>
                <a:gd fmla="*/ 25 w 29" name="T46"/>
                <a:gd fmla="*/ 24 h 28" name="T47"/>
                <a:gd fmla="*/ 25 w 29" name="T48"/>
                <a:gd fmla="*/ 21 h 28" name="T49"/>
                <a:gd fmla="*/ 25 w 29" name="T50"/>
                <a:gd fmla="*/ 19 h 28" name="T51"/>
                <a:gd fmla="*/ 27 w 29" name="T52"/>
                <a:gd fmla="*/ 19 h 28" name="T53"/>
                <a:gd fmla="*/ 29 w 29" name="T54"/>
                <a:gd fmla="*/ 17 h 28" name="T55"/>
                <a:gd fmla="*/ 28 w 29" name="T56"/>
                <a:gd fmla="*/ 15 h 28" name="T57"/>
                <a:gd fmla="*/ 26 w 29" name="T58"/>
                <a:gd fmla="*/ 13 h 28" name="T59"/>
                <a:gd fmla="*/ 27 w 29" name="T60"/>
                <a:gd fmla="*/ 12 h 28" name="T61"/>
                <a:gd fmla="*/ 28 w 29" name="T62"/>
                <a:gd fmla="*/ 10 h 28" name="T63"/>
                <a:gd fmla="*/ 26 w 29" name="T64"/>
                <a:gd fmla="*/ 8 h 28" name="T65"/>
                <a:gd fmla="*/ 24 w 29" name="T66"/>
                <a:gd fmla="*/ 7 h 28" name="T67"/>
                <a:gd fmla="*/ 25 w 29" name="T68"/>
                <a:gd fmla="*/ 6 h 28" name="T69"/>
                <a:gd fmla="*/ 24 w 29" name="T70"/>
                <a:gd fmla="*/ 3 h 28" name="T71"/>
                <a:gd fmla="*/ 22 w 29" name="T72"/>
                <a:gd fmla="*/ 3 h 28" name="T73"/>
                <a:gd fmla="*/ 19 w 29" name="T74"/>
                <a:gd fmla="*/ 3 h 28" name="T75"/>
                <a:gd fmla="*/ 19 w 29" name="T76"/>
                <a:gd fmla="*/ 2 h 28" name="T77"/>
                <a:gd fmla="*/ 17 w 29" name="T78"/>
                <a:gd fmla="*/ 0 h 28" name="T79"/>
                <a:gd fmla="*/ 15 w 29" name="T80"/>
                <a:gd fmla="*/ 1 h 28" name="T81"/>
                <a:gd fmla="*/ 13 w 29" name="T82"/>
                <a:gd fmla="*/ 2 h 28" name="T83"/>
                <a:gd fmla="*/ 12 w 29" name="T84"/>
                <a:gd fmla="*/ 1 h 28" name="T85"/>
                <a:gd fmla="*/ 10 w 29" name="T86"/>
                <a:gd fmla="*/ 0 h 28" name="T87"/>
                <a:gd fmla="*/ 9 w 29" name="T88"/>
                <a:gd fmla="*/ 2 h 28" name="T89"/>
                <a:gd fmla="*/ 8 w 29" name="T90"/>
                <a:gd fmla="*/ 4 h 28" name="T91"/>
                <a:gd fmla="*/ 6 w 29" name="T92"/>
                <a:gd fmla="*/ 4 h 28" name="T93"/>
                <a:gd fmla="*/ 4 w 29" name="T94"/>
                <a:gd fmla="*/ 4 h 28" name="T95"/>
                <a:gd fmla="*/ 3 w 29" name="T96"/>
                <a:gd fmla="*/ 7 h 28" name="T97"/>
                <a:gd fmla="*/ 12 w 29" name="T98"/>
                <a:gd fmla="*/ 6 h 28" name="T99"/>
                <a:gd fmla="*/ 22 w 29" name="T100"/>
                <a:gd fmla="*/ 12 h 28" name="T101"/>
                <a:gd fmla="*/ 17 w 29" name="T102"/>
                <a:gd fmla="*/ 22 h 28" name="T103"/>
                <a:gd fmla="*/ 6 w 29" name="T104"/>
                <a:gd fmla="*/ 17 h 28" name="T105"/>
                <a:gd fmla="*/ 12 w 29" name="T106"/>
                <a:gd fmla="*/ 6 h 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" w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82233772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  <p:bldP grpId="0" spid="58"/>
      <p:bldP grpId="0" spid="4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研究目标</a:t>
            </a:r>
          </a:p>
        </p:txBody>
      </p: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362213" y="116632"/>
            <a:ext cx="381514" cy="327267"/>
            <a:chOff x="5084763" y="971548"/>
            <a:chExt cx="323865" cy="27781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3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gdLst>
                <a:gd fmla="*/ 6 w 58" name="T0"/>
                <a:gd fmla="*/ 14 h 58" name="T1"/>
                <a:gd fmla="*/ 7 w 58" name="T2"/>
                <a:gd fmla="*/ 19 h 58" name="T3"/>
                <a:gd fmla="*/ 4 w 58" name="T4"/>
                <a:gd fmla="*/ 20 h 58" name="T5"/>
                <a:gd fmla="*/ 0 w 58" name="T6"/>
                <a:gd fmla="*/ 23 h 58" name="T7"/>
                <a:gd fmla="*/ 2 w 58" name="T8"/>
                <a:gd fmla="*/ 27 h 58" name="T9"/>
                <a:gd fmla="*/ 5 w 58" name="T10"/>
                <a:gd fmla="*/ 31 h 58" name="T11"/>
                <a:gd fmla="*/ 2 w 58" name="T12"/>
                <a:gd fmla="*/ 34 h 58" name="T13"/>
                <a:gd fmla="*/ 1 w 58" name="T14"/>
                <a:gd fmla="*/ 38 h 58" name="T15"/>
                <a:gd fmla="*/ 5 w 58" name="T16"/>
                <a:gd fmla="*/ 41 h 58" name="T17"/>
                <a:gd fmla="*/ 8 w 58" name="T18"/>
                <a:gd fmla="*/ 42 h 58" name="T19"/>
                <a:gd fmla="*/ 8 w 58" name="T20"/>
                <a:gd fmla="*/ 46 h 58" name="T21"/>
                <a:gd fmla="*/ 9 w 58" name="T22"/>
                <a:gd fmla="*/ 51 h 58" name="T23"/>
                <a:gd fmla="*/ 14 w 58" name="T24"/>
                <a:gd fmla="*/ 51 h 58" name="T25"/>
                <a:gd fmla="*/ 18 w 58" name="T26"/>
                <a:gd fmla="*/ 51 h 58" name="T27"/>
                <a:gd fmla="*/ 19 w 58" name="T28"/>
                <a:gd fmla="*/ 54 h 58" name="T29"/>
                <a:gd fmla="*/ 22 w 58" name="T30"/>
                <a:gd fmla="*/ 58 h 58" name="T31"/>
                <a:gd fmla="*/ 27 w 58" name="T32"/>
                <a:gd fmla="*/ 56 h 58" name="T33"/>
                <a:gd fmla="*/ 31 w 58" name="T34"/>
                <a:gd fmla="*/ 53 h 58" name="T35"/>
                <a:gd fmla="*/ 33 w 58" name="T36"/>
                <a:gd fmla="*/ 56 h 58" name="T37"/>
                <a:gd fmla="*/ 38 w 58" name="T38"/>
                <a:gd fmla="*/ 57 h 58" name="T39"/>
                <a:gd fmla="*/ 40 w 58" name="T40"/>
                <a:gd fmla="*/ 53 h 58" name="T41"/>
                <a:gd fmla="*/ 42 w 58" name="T42"/>
                <a:gd fmla="*/ 49 h 58" name="T43"/>
                <a:gd fmla="*/ 46 w 58" name="T44"/>
                <a:gd fmla="*/ 50 h 58" name="T45"/>
                <a:gd fmla="*/ 50 w 58" name="T46"/>
                <a:gd fmla="*/ 49 h 58" name="T47"/>
                <a:gd fmla="*/ 51 w 58" name="T48"/>
                <a:gd fmla="*/ 44 h 58" name="T49"/>
                <a:gd fmla="*/ 50 w 58" name="T50"/>
                <a:gd fmla="*/ 40 h 58" name="T51"/>
                <a:gd fmla="*/ 54 w 58" name="T52"/>
                <a:gd fmla="*/ 39 h 58" name="T53"/>
                <a:gd fmla="*/ 57 w 58" name="T54"/>
                <a:gd fmla="*/ 35 h 58" name="T55"/>
                <a:gd fmla="*/ 55 w 58" name="T56"/>
                <a:gd fmla="*/ 31 h 58" name="T57"/>
                <a:gd fmla="*/ 52 w 58" name="T58"/>
                <a:gd fmla="*/ 27 h 58" name="T59"/>
                <a:gd fmla="*/ 55 w 58" name="T60"/>
                <a:gd fmla="*/ 25 h 58" name="T61"/>
                <a:gd fmla="*/ 56 w 58" name="T62"/>
                <a:gd fmla="*/ 20 h 58" name="T63"/>
                <a:gd fmla="*/ 53 w 58" name="T64"/>
                <a:gd fmla="*/ 18 h 58" name="T65"/>
                <a:gd fmla="*/ 48 w 58" name="T66"/>
                <a:gd fmla="*/ 16 h 58" name="T67"/>
                <a:gd fmla="*/ 49 w 58" name="T68"/>
                <a:gd fmla="*/ 12 h 58" name="T69"/>
                <a:gd fmla="*/ 48 w 58" name="T70"/>
                <a:gd fmla="*/ 8 h 58" name="T71"/>
                <a:gd fmla="*/ 44 w 58" name="T72"/>
                <a:gd fmla="*/ 7 h 58" name="T73"/>
                <a:gd fmla="*/ 39 w 58" name="T74"/>
                <a:gd fmla="*/ 8 h 58" name="T75"/>
                <a:gd fmla="*/ 38 w 58" name="T76"/>
                <a:gd fmla="*/ 4 h 58" name="T77"/>
                <a:gd fmla="*/ 35 w 58" name="T78"/>
                <a:gd fmla="*/ 1 h 58" name="T79"/>
                <a:gd fmla="*/ 30 w 58" name="T80"/>
                <a:gd fmla="*/ 3 h 58" name="T81"/>
                <a:gd fmla="*/ 27 w 58" name="T82"/>
                <a:gd fmla="*/ 5 h 58" name="T83"/>
                <a:gd fmla="*/ 24 w 58" name="T84"/>
                <a:gd fmla="*/ 3 h 58" name="T85"/>
                <a:gd fmla="*/ 20 w 58" name="T86"/>
                <a:gd fmla="*/ 1 h 58" name="T87"/>
                <a:gd fmla="*/ 17 w 58" name="T88"/>
                <a:gd fmla="*/ 5 h 58" name="T89"/>
                <a:gd fmla="*/ 15 w 58" name="T90"/>
                <a:gd fmla="*/ 10 h 58" name="T91"/>
                <a:gd fmla="*/ 12 w 58" name="T92"/>
                <a:gd fmla="*/ 9 h 58" name="T93"/>
                <a:gd fmla="*/ 7 w 58" name="T94"/>
                <a:gd fmla="*/ 10 h 58" name="T95"/>
                <a:gd fmla="*/ 6 w 58" name="T96"/>
                <a:gd fmla="*/ 14 h 58" name="T97"/>
                <a:gd fmla="*/ 23 w 58" name="T98"/>
                <a:gd fmla="*/ 13 h 58" name="T99"/>
                <a:gd fmla="*/ 45 w 58" name="T100"/>
                <a:gd fmla="*/ 24 h 58" name="T101"/>
                <a:gd fmla="*/ 34 w 58" name="T102"/>
                <a:gd fmla="*/ 45 h 58" name="T103"/>
                <a:gd fmla="*/ 13 w 58" name="T104"/>
                <a:gd fmla="*/ 34 h 58" name="T105"/>
                <a:gd fmla="*/ 23 w 58" name="T106"/>
                <a:gd fmla="*/ 13 h 5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7" w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gdLst>
                <a:gd fmla="*/ 4 w 37" name="T0"/>
                <a:gd fmla="*/ 9 h 37" name="T1"/>
                <a:gd fmla="*/ 5 w 37" name="T2"/>
                <a:gd fmla="*/ 12 h 37" name="T3"/>
                <a:gd fmla="*/ 2 w 37" name="T4"/>
                <a:gd fmla="*/ 12 h 37" name="T5"/>
                <a:gd fmla="*/ 0 w 37" name="T6"/>
                <a:gd fmla="*/ 14 h 37" name="T7"/>
                <a:gd fmla="*/ 1 w 37" name="T8"/>
                <a:gd fmla="*/ 17 h 37" name="T9"/>
                <a:gd fmla="*/ 3 w 37" name="T10"/>
                <a:gd fmla="*/ 20 h 37" name="T11"/>
                <a:gd fmla="*/ 2 w 37" name="T12"/>
                <a:gd fmla="*/ 21 h 37" name="T13"/>
                <a:gd fmla="*/ 1 w 37" name="T14"/>
                <a:gd fmla="*/ 24 h 37" name="T15"/>
                <a:gd fmla="*/ 3 w 37" name="T16"/>
                <a:gd fmla="*/ 26 h 37" name="T17"/>
                <a:gd fmla="*/ 5 w 37" name="T18"/>
                <a:gd fmla="*/ 26 h 37" name="T19"/>
                <a:gd fmla="*/ 5 w 37" name="T20"/>
                <a:gd fmla="*/ 29 h 37" name="T21"/>
                <a:gd fmla="*/ 6 w 37" name="T22"/>
                <a:gd fmla="*/ 32 h 37" name="T23"/>
                <a:gd fmla="*/ 9 w 37" name="T24"/>
                <a:gd fmla="*/ 33 h 37" name="T25"/>
                <a:gd fmla="*/ 12 w 37" name="T26"/>
                <a:gd fmla="*/ 32 h 37" name="T27"/>
                <a:gd fmla="*/ 12 w 37" name="T28"/>
                <a:gd fmla="*/ 34 h 37" name="T29"/>
                <a:gd fmla="*/ 15 w 37" name="T30"/>
                <a:gd fmla="*/ 37 h 37" name="T31"/>
                <a:gd fmla="*/ 17 w 37" name="T32"/>
                <a:gd fmla="*/ 35 h 37" name="T33"/>
                <a:gd fmla="*/ 20 w 37" name="T34"/>
                <a:gd fmla="*/ 34 h 37" name="T35"/>
                <a:gd fmla="*/ 21 w 37" name="T36"/>
                <a:gd fmla="*/ 35 h 37" name="T37"/>
                <a:gd fmla="*/ 24 w 37" name="T38"/>
                <a:gd fmla="*/ 36 h 37" name="T39"/>
                <a:gd fmla="*/ 26 w 37" name="T40"/>
                <a:gd fmla="*/ 34 h 37" name="T41"/>
                <a:gd fmla="*/ 27 w 37" name="T42"/>
                <a:gd fmla="*/ 31 h 37" name="T43"/>
                <a:gd fmla="*/ 29 w 37" name="T44"/>
                <a:gd fmla="*/ 32 h 37" name="T45"/>
                <a:gd fmla="*/ 32 w 37" name="T46"/>
                <a:gd fmla="*/ 31 h 37" name="T47"/>
                <a:gd fmla="*/ 33 w 37" name="T48"/>
                <a:gd fmla="*/ 28 h 37" name="T49"/>
                <a:gd fmla="*/ 32 w 37" name="T50"/>
                <a:gd fmla="*/ 25 h 37" name="T51"/>
                <a:gd fmla="*/ 35 w 37" name="T52"/>
                <a:gd fmla="*/ 24 h 37" name="T53"/>
                <a:gd fmla="*/ 37 w 37" name="T54"/>
                <a:gd fmla="*/ 22 h 37" name="T55"/>
                <a:gd fmla="*/ 36 w 37" name="T56"/>
                <a:gd fmla="*/ 19 h 37" name="T57"/>
                <a:gd fmla="*/ 34 w 37" name="T58"/>
                <a:gd fmla="*/ 17 h 37" name="T59"/>
                <a:gd fmla="*/ 35 w 37" name="T60"/>
                <a:gd fmla="*/ 15 h 37" name="T61"/>
                <a:gd fmla="*/ 36 w 37" name="T62"/>
                <a:gd fmla="*/ 12 h 37" name="T63"/>
                <a:gd fmla="*/ 34 w 37" name="T64"/>
                <a:gd fmla="*/ 11 h 37" name="T65"/>
                <a:gd fmla="*/ 31 w 37" name="T66"/>
                <a:gd fmla="*/ 9 h 37" name="T67"/>
                <a:gd fmla="*/ 32 w 37" name="T68"/>
                <a:gd fmla="*/ 7 h 37" name="T69"/>
                <a:gd fmla="*/ 31 w 37" name="T70"/>
                <a:gd fmla="*/ 4 h 37" name="T71"/>
                <a:gd fmla="*/ 28 w 37" name="T72"/>
                <a:gd fmla="*/ 4 h 37" name="T73"/>
                <a:gd fmla="*/ 25 w 37" name="T74"/>
                <a:gd fmla="*/ 4 h 37" name="T75"/>
                <a:gd fmla="*/ 25 w 37" name="T76"/>
                <a:gd fmla="*/ 2 h 37" name="T77"/>
                <a:gd fmla="*/ 22 w 37" name="T78"/>
                <a:gd fmla="*/ 0 h 37" name="T79"/>
                <a:gd fmla="*/ 20 w 37" name="T80"/>
                <a:gd fmla="*/ 1 h 37" name="T81"/>
                <a:gd fmla="*/ 17 w 37" name="T82"/>
                <a:gd fmla="*/ 3 h 37" name="T83"/>
                <a:gd fmla="*/ 16 w 37" name="T84"/>
                <a:gd fmla="*/ 1 h 37" name="T85"/>
                <a:gd fmla="*/ 13 w 37" name="T86"/>
                <a:gd fmla="*/ 0 h 37" name="T87"/>
                <a:gd fmla="*/ 11 w 37" name="T88"/>
                <a:gd fmla="*/ 3 h 37" name="T89"/>
                <a:gd fmla="*/ 10 w 37" name="T90"/>
                <a:gd fmla="*/ 6 h 37" name="T91"/>
                <a:gd fmla="*/ 8 w 37" name="T92"/>
                <a:gd fmla="*/ 5 h 37" name="T93"/>
                <a:gd fmla="*/ 5 w 37" name="T94"/>
                <a:gd fmla="*/ 6 h 37" name="T95"/>
                <a:gd fmla="*/ 4 w 37" name="T96"/>
                <a:gd fmla="*/ 9 h 37" name="T97"/>
                <a:gd fmla="*/ 15 w 37" name="T98"/>
                <a:gd fmla="*/ 8 h 37" name="T99"/>
                <a:gd fmla="*/ 29 w 37" name="T100"/>
                <a:gd fmla="*/ 15 h 37" name="T101"/>
                <a:gd fmla="*/ 22 w 37" name="T102"/>
                <a:gd fmla="*/ 29 h 37" name="T103"/>
                <a:gd fmla="*/ 8 w 37" name="T104"/>
                <a:gd fmla="*/ 22 h 37" name="T105"/>
                <a:gd fmla="*/ 15 w 37" name="T106"/>
                <a:gd fmla="*/ 8 h 3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" w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gdLst>
                <a:gd fmla="*/ 3 w 29" name="T0"/>
                <a:gd fmla="*/ 7 h 28" name="T1"/>
                <a:gd fmla="*/ 4 w 29" name="T2"/>
                <a:gd fmla="*/ 9 h 28" name="T3"/>
                <a:gd fmla="*/ 2 w 29" name="T4"/>
                <a:gd fmla="*/ 9 h 28" name="T5"/>
                <a:gd fmla="*/ 0 w 29" name="T6"/>
                <a:gd fmla="*/ 11 h 28" name="T7"/>
                <a:gd fmla="*/ 1 w 29" name="T8"/>
                <a:gd fmla="*/ 13 h 28" name="T9"/>
                <a:gd fmla="*/ 3 w 29" name="T10"/>
                <a:gd fmla="*/ 15 h 28" name="T11"/>
                <a:gd fmla="*/ 1 w 29" name="T12"/>
                <a:gd fmla="*/ 16 h 28" name="T13"/>
                <a:gd fmla="*/ 1 w 29" name="T14"/>
                <a:gd fmla="*/ 19 h 28" name="T15"/>
                <a:gd fmla="*/ 3 w 29" name="T16"/>
                <a:gd fmla="*/ 20 h 28" name="T17"/>
                <a:gd fmla="*/ 4 w 29" name="T18"/>
                <a:gd fmla="*/ 20 h 28" name="T19"/>
                <a:gd fmla="*/ 4 w 29" name="T20"/>
                <a:gd fmla="*/ 23 h 28" name="T21"/>
                <a:gd fmla="*/ 5 w 29" name="T22"/>
                <a:gd fmla="*/ 25 h 28" name="T23"/>
                <a:gd fmla="*/ 7 w 29" name="T24"/>
                <a:gd fmla="*/ 25 h 28" name="T25"/>
                <a:gd fmla="*/ 9 w 29" name="T26"/>
                <a:gd fmla="*/ 25 h 28" name="T27"/>
                <a:gd fmla="*/ 10 w 29" name="T28"/>
                <a:gd fmla="*/ 27 h 28" name="T29"/>
                <a:gd fmla="*/ 11 w 29" name="T30"/>
                <a:gd fmla="*/ 28 h 28" name="T31"/>
                <a:gd fmla="*/ 13 w 29" name="T32"/>
                <a:gd fmla="*/ 27 h 28" name="T33"/>
                <a:gd fmla="*/ 15 w 29" name="T34"/>
                <a:gd fmla="*/ 26 h 28" name="T35"/>
                <a:gd fmla="*/ 17 w 29" name="T36"/>
                <a:gd fmla="*/ 27 h 28" name="T37"/>
                <a:gd fmla="*/ 19 w 29" name="T38"/>
                <a:gd fmla="*/ 28 h 28" name="T39"/>
                <a:gd fmla="*/ 20 w 29" name="T40"/>
                <a:gd fmla="*/ 26 h 28" name="T41"/>
                <a:gd fmla="*/ 21 w 29" name="T42"/>
                <a:gd fmla="*/ 24 h 28" name="T43"/>
                <a:gd fmla="*/ 23 w 29" name="T44"/>
                <a:gd fmla="*/ 24 h 28" name="T45"/>
                <a:gd fmla="*/ 25 w 29" name="T46"/>
                <a:gd fmla="*/ 24 h 28" name="T47"/>
                <a:gd fmla="*/ 25 w 29" name="T48"/>
                <a:gd fmla="*/ 21 h 28" name="T49"/>
                <a:gd fmla="*/ 25 w 29" name="T50"/>
                <a:gd fmla="*/ 19 h 28" name="T51"/>
                <a:gd fmla="*/ 27 w 29" name="T52"/>
                <a:gd fmla="*/ 19 h 28" name="T53"/>
                <a:gd fmla="*/ 29 w 29" name="T54"/>
                <a:gd fmla="*/ 17 h 28" name="T55"/>
                <a:gd fmla="*/ 28 w 29" name="T56"/>
                <a:gd fmla="*/ 15 h 28" name="T57"/>
                <a:gd fmla="*/ 26 w 29" name="T58"/>
                <a:gd fmla="*/ 13 h 28" name="T59"/>
                <a:gd fmla="*/ 27 w 29" name="T60"/>
                <a:gd fmla="*/ 12 h 28" name="T61"/>
                <a:gd fmla="*/ 28 w 29" name="T62"/>
                <a:gd fmla="*/ 10 h 28" name="T63"/>
                <a:gd fmla="*/ 26 w 29" name="T64"/>
                <a:gd fmla="*/ 8 h 28" name="T65"/>
                <a:gd fmla="*/ 24 w 29" name="T66"/>
                <a:gd fmla="*/ 7 h 28" name="T67"/>
                <a:gd fmla="*/ 25 w 29" name="T68"/>
                <a:gd fmla="*/ 6 h 28" name="T69"/>
                <a:gd fmla="*/ 24 w 29" name="T70"/>
                <a:gd fmla="*/ 3 h 28" name="T71"/>
                <a:gd fmla="*/ 22 w 29" name="T72"/>
                <a:gd fmla="*/ 3 h 28" name="T73"/>
                <a:gd fmla="*/ 19 w 29" name="T74"/>
                <a:gd fmla="*/ 3 h 28" name="T75"/>
                <a:gd fmla="*/ 19 w 29" name="T76"/>
                <a:gd fmla="*/ 2 h 28" name="T77"/>
                <a:gd fmla="*/ 17 w 29" name="T78"/>
                <a:gd fmla="*/ 0 h 28" name="T79"/>
                <a:gd fmla="*/ 15 w 29" name="T80"/>
                <a:gd fmla="*/ 1 h 28" name="T81"/>
                <a:gd fmla="*/ 13 w 29" name="T82"/>
                <a:gd fmla="*/ 2 h 28" name="T83"/>
                <a:gd fmla="*/ 12 w 29" name="T84"/>
                <a:gd fmla="*/ 1 h 28" name="T85"/>
                <a:gd fmla="*/ 10 w 29" name="T86"/>
                <a:gd fmla="*/ 0 h 28" name="T87"/>
                <a:gd fmla="*/ 9 w 29" name="T88"/>
                <a:gd fmla="*/ 2 h 28" name="T89"/>
                <a:gd fmla="*/ 8 w 29" name="T90"/>
                <a:gd fmla="*/ 4 h 28" name="T91"/>
                <a:gd fmla="*/ 6 w 29" name="T92"/>
                <a:gd fmla="*/ 4 h 28" name="T93"/>
                <a:gd fmla="*/ 4 w 29" name="T94"/>
                <a:gd fmla="*/ 4 h 28" name="T95"/>
                <a:gd fmla="*/ 3 w 29" name="T96"/>
                <a:gd fmla="*/ 7 h 28" name="T97"/>
                <a:gd fmla="*/ 12 w 29" name="T98"/>
                <a:gd fmla="*/ 6 h 28" name="T99"/>
                <a:gd fmla="*/ 22 w 29" name="T100"/>
                <a:gd fmla="*/ 12 h 28" name="T101"/>
                <a:gd fmla="*/ 17 w 29" name="T102"/>
                <a:gd fmla="*/ 22 h 28" name="T103"/>
                <a:gd fmla="*/ 6 w 29" name="T104"/>
                <a:gd fmla="*/ 17 h 28" name="T105"/>
                <a:gd fmla="*/ 12 w 29" name="T106"/>
                <a:gd fmla="*/ 6 h 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" w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9" name="任意多边形 48"/>
          <p:cNvSpPr/>
          <p:nvPr/>
        </p:nvSpPr>
        <p:spPr>
          <a:xfrm rot="5400000">
            <a:off x="3741636" y="3130824"/>
            <a:ext cx="1503912" cy="723424"/>
          </a:xfrm>
          <a:custGeom>
            <a:gdLst>
              <a:gd fmla="*/ 0 w 1503912" name="connsiteX0"/>
              <a:gd fmla="*/ 487471 h 723424" name="connsiteY0"/>
              <a:gd fmla="*/ 546441 w 1503912" name="connsiteX1"/>
              <a:gd fmla="*/ 194123 h 723424" name="connsiteY1"/>
              <a:gd fmla="*/ 622201 w 1503912" name="connsiteX2"/>
              <a:gd fmla="*/ 182561 h 723424" name="connsiteY2"/>
              <a:gd fmla="*/ 759473 w 1503912" name="connsiteX3"/>
              <a:gd fmla="*/ 0 h 723424" name="connsiteY3"/>
              <a:gd fmla="*/ 896982 w 1503912" name="connsiteX4"/>
              <a:gd fmla="*/ 182876 h 723424" name="connsiteY4"/>
              <a:gd fmla="*/ 951826 w 1503912" name="connsiteX5"/>
              <a:gd fmla="*/ 190149 h 723424" name="connsiteY5"/>
              <a:gd fmla="*/ 1503912 w 1503912" name="connsiteX6"/>
              <a:gd fmla="*/ 472727 h 723424" name="connsiteY6"/>
              <a:gd fmla="*/ 1272630 w 1503912" name="connsiteX7"/>
              <a:gd fmla="*/ 713261 h 723424" name="connsiteY7"/>
              <a:gd fmla="*/ 235953 w 1503912" name="connsiteX8"/>
              <a:gd fmla="*/ 723424 h 72342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723424" w="1503912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任意多边形 49"/>
          <p:cNvSpPr/>
          <p:nvPr/>
        </p:nvSpPr>
        <p:spPr>
          <a:xfrm rot="18900000">
            <a:off x="2202848" y="2950553"/>
            <a:ext cx="1059543" cy="1073851"/>
          </a:xfrm>
          <a:custGeom>
            <a:gdLst>
              <a:gd fmla="*/ 1053001 w 1059543" name="connsiteX0"/>
              <a:gd fmla="*/ 0 h 1073851" name="connsiteY0"/>
              <a:gd fmla="*/ 1059543 w 1059543" name="connsiteX1"/>
              <a:gd fmla="*/ 333624 h 1073851" name="connsiteY1"/>
              <a:gd fmla="*/ 333688 w 1059543" name="connsiteX2"/>
              <a:gd fmla="*/ 1073851 h 1073851" name="connsiteY2"/>
              <a:gd fmla="*/ 0 w 1059543" name="connsiteX3"/>
              <a:gd fmla="*/ 1073851 h 1073851" name="connsiteY3"/>
              <a:gd fmla="*/ 178963 w 1059543" name="connsiteX4"/>
              <a:gd fmla="*/ 480031 h 1073851" name="connsiteY4"/>
              <a:gd fmla="*/ 224358 w 1059543" name="connsiteX5"/>
              <a:gd fmla="*/ 418287 h 1073851" name="connsiteY5"/>
              <a:gd fmla="*/ 192333 w 1059543" name="connsiteX6"/>
              <a:gd fmla="*/ 192129 h 1073851" name="connsiteY6"/>
              <a:gd fmla="*/ 418880 w 1059543" name="connsiteX7"/>
              <a:gd fmla="*/ 224209 h 1073851" name="connsiteY7"/>
              <a:gd fmla="*/ 462804 w 1059543" name="connsiteX8"/>
              <a:gd fmla="*/ 190570 h 1073851" name="connsiteY8"/>
              <a:gd fmla="*/ 1053001 w 1059543" name="connsiteX9"/>
              <a:gd fmla="*/ 0 h 107385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073851" w="1059543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任意多边形 50"/>
          <p:cNvSpPr/>
          <p:nvPr/>
        </p:nvSpPr>
        <p:spPr>
          <a:xfrm flipV="1" rot="18900000">
            <a:off x="3029613" y="3776434"/>
            <a:ext cx="1059543" cy="1073851"/>
          </a:xfrm>
          <a:custGeom>
            <a:gdLst>
              <a:gd fmla="*/ 333688 w 1059543" name="connsiteX0"/>
              <a:gd fmla="*/ 1073851 h 1073851" name="connsiteY0"/>
              <a:gd fmla="*/ 1059543 w 1059543" name="connsiteX1"/>
              <a:gd fmla="*/ 333624 h 1073851" name="connsiteY1"/>
              <a:gd fmla="*/ 1053001 w 1059543" name="connsiteX2"/>
              <a:gd fmla="*/ 0 h 1073851" name="connsiteY2"/>
              <a:gd fmla="*/ 462804 w 1059543" name="connsiteX3"/>
              <a:gd fmla="*/ 190570 h 1073851" name="connsiteY3"/>
              <a:gd fmla="*/ 418881 w 1059543" name="connsiteX4"/>
              <a:gd fmla="*/ 224208 h 1073851" name="connsiteY4"/>
              <a:gd fmla="*/ 192334 w 1059543" name="connsiteX5"/>
              <a:gd fmla="*/ 192128 h 1073851" name="connsiteY5"/>
              <a:gd fmla="*/ 224359 w 1059543" name="connsiteX6"/>
              <a:gd fmla="*/ 418285 h 1073851" name="connsiteY6"/>
              <a:gd fmla="*/ 178964 w 1059543" name="connsiteX7"/>
              <a:gd fmla="*/ 480031 h 1073851" name="connsiteY7"/>
              <a:gd fmla="*/ 0 w 1059543" name="connsiteX8"/>
              <a:gd fmla="*/ 1073851 h 107385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73851" w="1059543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 rot="2700000">
            <a:off x="3010562" y="2121606"/>
            <a:ext cx="1059543" cy="1073851"/>
          </a:xfrm>
          <a:custGeom>
            <a:gdLst>
              <a:gd fmla="*/ 219275 w 1059543" name="connsiteX0"/>
              <a:gd fmla="*/ 192128 h 1073851" name="connsiteY0"/>
              <a:gd fmla="*/ 423085 w 1059543" name="connsiteX1"/>
              <a:gd fmla="*/ 220989 h 1073851" name="connsiteY1"/>
              <a:gd fmla="*/ 462804 w 1059543" name="connsiteX2"/>
              <a:gd fmla="*/ 190570 h 1073851" name="connsiteY2"/>
              <a:gd fmla="*/ 1053001 w 1059543" name="connsiteX3"/>
              <a:gd fmla="*/ 0 h 1073851" name="connsiteY3"/>
              <a:gd fmla="*/ 1059543 w 1059543" name="connsiteX4"/>
              <a:gd fmla="*/ 333624 h 1073851" name="connsiteY4"/>
              <a:gd fmla="*/ 333688 w 1059543" name="connsiteX5"/>
              <a:gd fmla="*/ 1073851 h 1073851" name="connsiteY5"/>
              <a:gd fmla="*/ 0 w 1059543" name="connsiteX6"/>
              <a:gd fmla="*/ 1073851 h 1073851" name="connsiteY6"/>
              <a:gd fmla="*/ 239386 w 1059543" name="connsiteX7"/>
              <a:gd fmla="*/ 397847 h 1073851" name="connsiteY7"/>
              <a:gd fmla="*/ 247170 w 1059543" name="connsiteX8"/>
              <a:gd fmla="*/ 389121 h 107385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73851" w="1059543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心形 52"/>
          <p:cNvSpPr/>
          <p:nvPr/>
        </p:nvSpPr>
        <p:spPr>
          <a:xfrm>
            <a:off x="3388742" y="1777847"/>
            <a:ext cx="351692" cy="293077"/>
          </a:xfrm>
          <a:prstGeom prst="hear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5019453" y="3244749"/>
            <a:ext cx="224872" cy="564609"/>
            <a:chOff x="3114596" y="2996938"/>
            <a:chExt cx="224872" cy="564609"/>
          </a:xfrm>
          <a:solidFill>
            <a:schemeClr val="accent5">
              <a:lumMod val="75000"/>
            </a:schemeClr>
          </a:solidFill>
        </p:grpSpPr>
        <p:sp>
          <p:nvSpPr>
            <p:cNvPr id="55" name="椭圆 54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同侧圆角矩形 55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同侧圆角矩形 57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同侧圆角矩形 58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同侧圆角矩形 59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同侧圆角矩形 60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710983" y="3332352"/>
            <a:ext cx="439857" cy="311768"/>
            <a:chOff x="4979939" y="3638125"/>
            <a:chExt cx="439857" cy="311768"/>
          </a:xfrm>
          <a:solidFill>
            <a:schemeClr val="accent5">
              <a:lumMod val="75000"/>
            </a:schemeClr>
          </a:solidFill>
        </p:grpSpPr>
        <p:grpSp>
          <p:nvGrpSpPr>
            <p:cNvPr id="63" name="组合 62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65" name="组合 64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69" name="矩形 68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 flipH="1" rot="2220000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66" name="等腰三角形 65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4" name="剪去单角的矩形 63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330653" y="4917812"/>
            <a:ext cx="465358" cy="418456"/>
            <a:chOff x="2928203" y="5369694"/>
            <a:chExt cx="465358" cy="418456"/>
          </a:xfrm>
          <a:solidFill>
            <a:schemeClr val="accent5">
              <a:lumMod val="50000"/>
            </a:schemeClr>
          </a:solidFill>
        </p:grpSpPr>
        <p:grpSp>
          <p:nvGrpSpPr>
            <p:cNvPr id="72" name="组合 71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75" name="任意多边形 74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gdLst>
                  <a:gd fmla="*/ 7668 w 407235" name="connsiteX0"/>
                  <a:gd fmla="*/ 305095 h 357637" name="connsiteY0"/>
                  <a:gd fmla="*/ 7668 w 407235" name="connsiteX1"/>
                  <a:gd fmla="*/ 226514 h 357637" name="connsiteY1"/>
                  <a:gd fmla="*/ 74343 w 407235" name="connsiteX2"/>
                  <a:gd fmla="*/ 128882 h 357637" name="connsiteY2"/>
                  <a:gd fmla="*/ 245793 w 407235" name="connsiteX3"/>
                  <a:gd fmla="*/ 43157 h 357637" name="connsiteY3"/>
                  <a:gd fmla="*/ 402955 w 407235" name="connsiteX4"/>
                  <a:gd fmla="*/ 295 h 357637" name="connsiteY4"/>
                  <a:gd fmla="*/ 360093 w 407235" name="connsiteX5"/>
                  <a:gd fmla="*/ 26489 h 357637" name="connsiteY5"/>
                  <a:gd fmla="*/ 331518 w 407235" name="connsiteX6"/>
                  <a:gd fmla="*/ 69351 h 357637" name="connsiteY6"/>
                  <a:gd fmla="*/ 279130 w 407235" name="connsiteX7"/>
                  <a:gd fmla="*/ 209845 h 357637" name="connsiteY7"/>
                  <a:gd fmla="*/ 212455 w 407235" name="connsiteX8"/>
                  <a:gd fmla="*/ 305095 h 357637" name="connsiteY8"/>
                  <a:gd fmla="*/ 121967 w 407235" name="connsiteX9"/>
                  <a:gd fmla="*/ 355101 h 357637" name="connsiteY9"/>
                  <a:gd fmla="*/ 45768 w 407235" name="connsiteX10"/>
                  <a:gd fmla="*/ 345576 h 357637" name="connsiteY10"/>
                  <a:gd fmla="*/ 7668 w 407235" name="connsiteX11"/>
                  <a:gd fmla="*/ 305095 h 357637" name="connsiteY11"/>
                  <a:gd fmla="*/ 6665 w 406232" name="connsiteX12"/>
                  <a:gd fmla="*/ 305095 h 348959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357637" w="407235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gdLst>
                  <a:gd fmla="*/ 148467 w 151739" name="connsiteX0"/>
                  <a:gd fmla="*/ 11381 h 131899" name="connsiteY0"/>
                  <a:gd fmla="*/ 66681 w 151739" name="connsiteX1"/>
                  <a:gd fmla="*/ 88989 h 131899" name="connsiteY1"/>
                  <a:gd fmla="*/ 29099 w 151739" name="connsiteX2"/>
                  <a:gd fmla="*/ 131248 h 131899" name="connsiteY2"/>
                  <a:gd fmla="*/ 6 w 151739" name="connsiteX3"/>
                  <a:gd fmla="*/ 110420 h 131899" name="connsiteY3"/>
                  <a:gd fmla="*/ 42868 w 151739" name="connsiteX4"/>
                  <a:gd fmla="*/ 62795 h 131899" name="connsiteY4"/>
                  <a:gd fmla="*/ 129865 w 151739" name="connsiteX5"/>
                  <a:gd fmla="*/ 3837 h 131899" name="connsiteY5"/>
                  <a:gd fmla="*/ 148467 w 151739" name="connsiteX6"/>
                  <a:gd fmla="*/ 11381 h 131899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31899" w="15173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3" name="任意多边形 72"/>
            <p:cNvSpPr/>
            <p:nvPr/>
          </p:nvSpPr>
          <p:spPr>
            <a:xfrm>
              <a:off x="3070141" y="5369694"/>
              <a:ext cx="323420" cy="355925"/>
            </a:xfrm>
            <a:custGeom>
              <a:gdLst>
                <a:gd fmla="*/ 319140 w 323420" name="connsiteX0"/>
                <a:gd fmla="*/ 295 h 355925" name="connsiteY0"/>
                <a:gd fmla="*/ 276278 w 323420" name="connsiteX1"/>
                <a:gd fmla="*/ 26489 h 355925" name="connsiteY1"/>
                <a:gd fmla="*/ 247703 w 323420" name="connsiteX2"/>
                <a:gd fmla="*/ 69351 h 355925" name="connsiteY2"/>
                <a:gd fmla="*/ 195315 w 323420" name="connsiteX3"/>
                <a:gd fmla="*/ 209845 h 355925" name="connsiteY3"/>
                <a:gd fmla="*/ 128640 w 323420" name="connsiteX4"/>
                <a:gd fmla="*/ 305095 h 355925" name="connsiteY4"/>
                <a:gd fmla="*/ 84656 w 323420" name="connsiteX5"/>
                <a:gd fmla="*/ 336177 h 355925" name="connsiteY5"/>
                <a:gd fmla="*/ 36710 w 323420" name="connsiteX6"/>
                <a:gd fmla="*/ 355132 h 355925" name="connsiteY6"/>
                <a:gd fmla="*/ 0 w 323420" name="connsiteX7"/>
                <a:gd fmla="*/ 355925 h 355925" name="connsiteY7"/>
                <a:gd fmla="*/ 82794 w 323420" name="connsiteX8"/>
                <a:gd fmla="*/ 77974 h 355925" name="connsiteY8"/>
                <a:gd fmla="*/ 115655 w 323420" name="connsiteX9"/>
                <a:gd fmla="*/ 62635 h 355925" name="connsiteY9"/>
                <a:gd fmla="*/ 161978 w 323420" name="connsiteX10"/>
                <a:gd fmla="*/ 43157 h 355925" name="connsiteY10"/>
                <a:gd fmla="*/ 319140 w 323420" name="connsiteX11"/>
                <a:gd fmla="*/ 295 h 355925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355925" w="323420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2996123" y="5505148"/>
              <a:ext cx="181927" cy="183765"/>
            </a:xfrm>
            <a:custGeom>
              <a:gdLst>
                <a:gd fmla="*/ 5402 w 181927" name="connsiteX0"/>
                <a:gd fmla="*/ 166742 h 183765" name="connsiteY0"/>
                <a:gd fmla="*/ 95890 w 181927" name="connsiteX1"/>
                <a:gd fmla="*/ 64349 h 183765" name="connsiteY1"/>
                <a:gd fmla="*/ 181615 w 181927" name="connsiteX2"/>
                <a:gd fmla="*/ 55 h 183765" name="connsiteY2"/>
                <a:gd fmla="*/ 122084 w 181927" name="connsiteX3"/>
                <a:gd fmla="*/ 54824 h 183765" name="connsiteY3"/>
                <a:gd fmla="*/ 53027 w 181927" name="connsiteX4"/>
                <a:gd fmla="*/ 133405 h 183765" name="connsiteY4"/>
                <a:gd fmla="*/ 14927 w 181927" name="connsiteX5"/>
                <a:gd fmla="*/ 181030 h 183765" name="connsiteY5"/>
                <a:gd fmla="*/ 5402 w 181927" name="connsiteX6"/>
                <a:gd fmla="*/ 166742 h 183765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83765" w="181927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5845675" y="2008752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5845674" y="2392498"/>
            <a:ext cx="2248868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79" name="矩形 78"/>
          <p:cNvSpPr/>
          <p:nvPr/>
        </p:nvSpPr>
        <p:spPr>
          <a:xfrm>
            <a:off x="8410492" y="2008752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8410493" y="2392498"/>
            <a:ext cx="2233608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81" name="矩形 80"/>
          <p:cNvSpPr/>
          <p:nvPr/>
        </p:nvSpPr>
        <p:spPr>
          <a:xfrm>
            <a:off x="5845675" y="4067788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5845674" y="4451534"/>
            <a:ext cx="2248868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83" name="矩形 82"/>
          <p:cNvSpPr/>
          <p:nvPr/>
        </p:nvSpPr>
        <p:spPr>
          <a:xfrm>
            <a:off x="8410492" y="4067788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8410493" y="4451534"/>
            <a:ext cx="2233608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31238644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49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54" nodeType="afterEffect" presetClass="entr" presetID="14" presetSubtype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4" presetSubtype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61" nodeType="afterEffect" presetClass="entr" presetID="14" presetSubtype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4" presetSubtype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6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68" nodeType="afterEffect" presetClass="entr" presetID="14" presetSubtype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4" presetSubtype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7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  <p:bldP grpId="0" spid="50"/>
      <p:bldP grpId="0" spid="51"/>
      <p:bldP grpId="0" spid="52"/>
      <p:bldP grpId="0" spid="53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4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研究思路</a:t>
            </a:r>
          </a:p>
        </p:txBody>
      </p: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362213" y="116632"/>
            <a:ext cx="381514" cy="327267"/>
            <a:chOff x="5084763" y="971548"/>
            <a:chExt cx="323865" cy="27781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3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gdLst>
                <a:gd fmla="*/ 6 w 58" name="T0"/>
                <a:gd fmla="*/ 14 h 58" name="T1"/>
                <a:gd fmla="*/ 7 w 58" name="T2"/>
                <a:gd fmla="*/ 19 h 58" name="T3"/>
                <a:gd fmla="*/ 4 w 58" name="T4"/>
                <a:gd fmla="*/ 20 h 58" name="T5"/>
                <a:gd fmla="*/ 0 w 58" name="T6"/>
                <a:gd fmla="*/ 23 h 58" name="T7"/>
                <a:gd fmla="*/ 2 w 58" name="T8"/>
                <a:gd fmla="*/ 27 h 58" name="T9"/>
                <a:gd fmla="*/ 5 w 58" name="T10"/>
                <a:gd fmla="*/ 31 h 58" name="T11"/>
                <a:gd fmla="*/ 2 w 58" name="T12"/>
                <a:gd fmla="*/ 34 h 58" name="T13"/>
                <a:gd fmla="*/ 1 w 58" name="T14"/>
                <a:gd fmla="*/ 38 h 58" name="T15"/>
                <a:gd fmla="*/ 5 w 58" name="T16"/>
                <a:gd fmla="*/ 41 h 58" name="T17"/>
                <a:gd fmla="*/ 8 w 58" name="T18"/>
                <a:gd fmla="*/ 42 h 58" name="T19"/>
                <a:gd fmla="*/ 8 w 58" name="T20"/>
                <a:gd fmla="*/ 46 h 58" name="T21"/>
                <a:gd fmla="*/ 9 w 58" name="T22"/>
                <a:gd fmla="*/ 51 h 58" name="T23"/>
                <a:gd fmla="*/ 14 w 58" name="T24"/>
                <a:gd fmla="*/ 51 h 58" name="T25"/>
                <a:gd fmla="*/ 18 w 58" name="T26"/>
                <a:gd fmla="*/ 51 h 58" name="T27"/>
                <a:gd fmla="*/ 19 w 58" name="T28"/>
                <a:gd fmla="*/ 54 h 58" name="T29"/>
                <a:gd fmla="*/ 22 w 58" name="T30"/>
                <a:gd fmla="*/ 58 h 58" name="T31"/>
                <a:gd fmla="*/ 27 w 58" name="T32"/>
                <a:gd fmla="*/ 56 h 58" name="T33"/>
                <a:gd fmla="*/ 31 w 58" name="T34"/>
                <a:gd fmla="*/ 53 h 58" name="T35"/>
                <a:gd fmla="*/ 33 w 58" name="T36"/>
                <a:gd fmla="*/ 56 h 58" name="T37"/>
                <a:gd fmla="*/ 38 w 58" name="T38"/>
                <a:gd fmla="*/ 57 h 58" name="T39"/>
                <a:gd fmla="*/ 40 w 58" name="T40"/>
                <a:gd fmla="*/ 53 h 58" name="T41"/>
                <a:gd fmla="*/ 42 w 58" name="T42"/>
                <a:gd fmla="*/ 49 h 58" name="T43"/>
                <a:gd fmla="*/ 46 w 58" name="T44"/>
                <a:gd fmla="*/ 50 h 58" name="T45"/>
                <a:gd fmla="*/ 50 w 58" name="T46"/>
                <a:gd fmla="*/ 49 h 58" name="T47"/>
                <a:gd fmla="*/ 51 w 58" name="T48"/>
                <a:gd fmla="*/ 44 h 58" name="T49"/>
                <a:gd fmla="*/ 50 w 58" name="T50"/>
                <a:gd fmla="*/ 40 h 58" name="T51"/>
                <a:gd fmla="*/ 54 w 58" name="T52"/>
                <a:gd fmla="*/ 39 h 58" name="T53"/>
                <a:gd fmla="*/ 57 w 58" name="T54"/>
                <a:gd fmla="*/ 35 h 58" name="T55"/>
                <a:gd fmla="*/ 55 w 58" name="T56"/>
                <a:gd fmla="*/ 31 h 58" name="T57"/>
                <a:gd fmla="*/ 52 w 58" name="T58"/>
                <a:gd fmla="*/ 27 h 58" name="T59"/>
                <a:gd fmla="*/ 55 w 58" name="T60"/>
                <a:gd fmla="*/ 25 h 58" name="T61"/>
                <a:gd fmla="*/ 56 w 58" name="T62"/>
                <a:gd fmla="*/ 20 h 58" name="T63"/>
                <a:gd fmla="*/ 53 w 58" name="T64"/>
                <a:gd fmla="*/ 18 h 58" name="T65"/>
                <a:gd fmla="*/ 48 w 58" name="T66"/>
                <a:gd fmla="*/ 16 h 58" name="T67"/>
                <a:gd fmla="*/ 49 w 58" name="T68"/>
                <a:gd fmla="*/ 12 h 58" name="T69"/>
                <a:gd fmla="*/ 48 w 58" name="T70"/>
                <a:gd fmla="*/ 8 h 58" name="T71"/>
                <a:gd fmla="*/ 44 w 58" name="T72"/>
                <a:gd fmla="*/ 7 h 58" name="T73"/>
                <a:gd fmla="*/ 39 w 58" name="T74"/>
                <a:gd fmla="*/ 8 h 58" name="T75"/>
                <a:gd fmla="*/ 38 w 58" name="T76"/>
                <a:gd fmla="*/ 4 h 58" name="T77"/>
                <a:gd fmla="*/ 35 w 58" name="T78"/>
                <a:gd fmla="*/ 1 h 58" name="T79"/>
                <a:gd fmla="*/ 30 w 58" name="T80"/>
                <a:gd fmla="*/ 3 h 58" name="T81"/>
                <a:gd fmla="*/ 27 w 58" name="T82"/>
                <a:gd fmla="*/ 5 h 58" name="T83"/>
                <a:gd fmla="*/ 24 w 58" name="T84"/>
                <a:gd fmla="*/ 3 h 58" name="T85"/>
                <a:gd fmla="*/ 20 w 58" name="T86"/>
                <a:gd fmla="*/ 1 h 58" name="T87"/>
                <a:gd fmla="*/ 17 w 58" name="T88"/>
                <a:gd fmla="*/ 5 h 58" name="T89"/>
                <a:gd fmla="*/ 15 w 58" name="T90"/>
                <a:gd fmla="*/ 10 h 58" name="T91"/>
                <a:gd fmla="*/ 12 w 58" name="T92"/>
                <a:gd fmla="*/ 9 h 58" name="T93"/>
                <a:gd fmla="*/ 7 w 58" name="T94"/>
                <a:gd fmla="*/ 10 h 58" name="T95"/>
                <a:gd fmla="*/ 6 w 58" name="T96"/>
                <a:gd fmla="*/ 14 h 58" name="T97"/>
                <a:gd fmla="*/ 23 w 58" name="T98"/>
                <a:gd fmla="*/ 13 h 58" name="T99"/>
                <a:gd fmla="*/ 45 w 58" name="T100"/>
                <a:gd fmla="*/ 24 h 58" name="T101"/>
                <a:gd fmla="*/ 34 w 58" name="T102"/>
                <a:gd fmla="*/ 45 h 58" name="T103"/>
                <a:gd fmla="*/ 13 w 58" name="T104"/>
                <a:gd fmla="*/ 34 h 58" name="T105"/>
                <a:gd fmla="*/ 23 w 58" name="T106"/>
                <a:gd fmla="*/ 13 h 5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7" w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gdLst>
                <a:gd fmla="*/ 4 w 37" name="T0"/>
                <a:gd fmla="*/ 9 h 37" name="T1"/>
                <a:gd fmla="*/ 5 w 37" name="T2"/>
                <a:gd fmla="*/ 12 h 37" name="T3"/>
                <a:gd fmla="*/ 2 w 37" name="T4"/>
                <a:gd fmla="*/ 12 h 37" name="T5"/>
                <a:gd fmla="*/ 0 w 37" name="T6"/>
                <a:gd fmla="*/ 14 h 37" name="T7"/>
                <a:gd fmla="*/ 1 w 37" name="T8"/>
                <a:gd fmla="*/ 17 h 37" name="T9"/>
                <a:gd fmla="*/ 3 w 37" name="T10"/>
                <a:gd fmla="*/ 20 h 37" name="T11"/>
                <a:gd fmla="*/ 2 w 37" name="T12"/>
                <a:gd fmla="*/ 21 h 37" name="T13"/>
                <a:gd fmla="*/ 1 w 37" name="T14"/>
                <a:gd fmla="*/ 24 h 37" name="T15"/>
                <a:gd fmla="*/ 3 w 37" name="T16"/>
                <a:gd fmla="*/ 26 h 37" name="T17"/>
                <a:gd fmla="*/ 5 w 37" name="T18"/>
                <a:gd fmla="*/ 26 h 37" name="T19"/>
                <a:gd fmla="*/ 5 w 37" name="T20"/>
                <a:gd fmla="*/ 29 h 37" name="T21"/>
                <a:gd fmla="*/ 6 w 37" name="T22"/>
                <a:gd fmla="*/ 32 h 37" name="T23"/>
                <a:gd fmla="*/ 9 w 37" name="T24"/>
                <a:gd fmla="*/ 33 h 37" name="T25"/>
                <a:gd fmla="*/ 12 w 37" name="T26"/>
                <a:gd fmla="*/ 32 h 37" name="T27"/>
                <a:gd fmla="*/ 12 w 37" name="T28"/>
                <a:gd fmla="*/ 34 h 37" name="T29"/>
                <a:gd fmla="*/ 15 w 37" name="T30"/>
                <a:gd fmla="*/ 37 h 37" name="T31"/>
                <a:gd fmla="*/ 17 w 37" name="T32"/>
                <a:gd fmla="*/ 35 h 37" name="T33"/>
                <a:gd fmla="*/ 20 w 37" name="T34"/>
                <a:gd fmla="*/ 34 h 37" name="T35"/>
                <a:gd fmla="*/ 21 w 37" name="T36"/>
                <a:gd fmla="*/ 35 h 37" name="T37"/>
                <a:gd fmla="*/ 24 w 37" name="T38"/>
                <a:gd fmla="*/ 36 h 37" name="T39"/>
                <a:gd fmla="*/ 26 w 37" name="T40"/>
                <a:gd fmla="*/ 34 h 37" name="T41"/>
                <a:gd fmla="*/ 27 w 37" name="T42"/>
                <a:gd fmla="*/ 31 h 37" name="T43"/>
                <a:gd fmla="*/ 29 w 37" name="T44"/>
                <a:gd fmla="*/ 32 h 37" name="T45"/>
                <a:gd fmla="*/ 32 w 37" name="T46"/>
                <a:gd fmla="*/ 31 h 37" name="T47"/>
                <a:gd fmla="*/ 33 w 37" name="T48"/>
                <a:gd fmla="*/ 28 h 37" name="T49"/>
                <a:gd fmla="*/ 32 w 37" name="T50"/>
                <a:gd fmla="*/ 25 h 37" name="T51"/>
                <a:gd fmla="*/ 35 w 37" name="T52"/>
                <a:gd fmla="*/ 24 h 37" name="T53"/>
                <a:gd fmla="*/ 37 w 37" name="T54"/>
                <a:gd fmla="*/ 22 h 37" name="T55"/>
                <a:gd fmla="*/ 36 w 37" name="T56"/>
                <a:gd fmla="*/ 19 h 37" name="T57"/>
                <a:gd fmla="*/ 34 w 37" name="T58"/>
                <a:gd fmla="*/ 17 h 37" name="T59"/>
                <a:gd fmla="*/ 35 w 37" name="T60"/>
                <a:gd fmla="*/ 15 h 37" name="T61"/>
                <a:gd fmla="*/ 36 w 37" name="T62"/>
                <a:gd fmla="*/ 12 h 37" name="T63"/>
                <a:gd fmla="*/ 34 w 37" name="T64"/>
                <a:gd fmla="*/ 11 h 37" name="T65"/>
                <a:gd fmla="*/ 31 w 37" name="T66"/>
                <a:gd fmla="*/ 9 h 37" name="T67"/>
                <a:gd fmla="*/ 32 w 37" name="T68"/>
                <a:gd fmla="*/ 7 h 37" name="T69"/>
                <a:gd fmla="*/ 31 w 37" name="T70"/>
                <a:gd fmla="*/ 4 h 37" name="T71"/>
                <a:gd fmla="*/ 28 w 37" name="T72"/>
                <a:gd fmla="*/ 4 h 37" name="T73"/>
                <a:gd fmla="*/ 25 w 37" name="T74"/>
                <a:gd fmla="*/ 4 h 37" name="T75"/>
                <a:gd fmla="*/ 25 w 37" name="T76"/>
                <a:gd fmla="*/ 2 h 37" name="T77"/>
                <a:gd fmla="*/ 22 w 37" name="T78"/>
                <a:gd fmla="*/ 0 h 37" name="T79"/>
                <a:gd fmla="*/ 20 w 37" name="T80"/>
                <a:gd fmla="*/ 1 h 37" name="T81"/>
                <a:gd fmla="*/ 17 w 37" name="T82"/>
                <a:gd fmla="*/ 3 h 37" name="T83"/>
                <a:gd fmla="*/ 16 w 37" name="T84"/>
                <a:gd fmla="*/ 1 h 37" name="T85"/>
                <a:gd fmla="*/ 13 w 37" name="T86"/>
                <a:gd fmla="*/ 0 h 37" name="T87"/>
                <a:gd fmla="*/ 11 w 37" name="T88"/>
                <a:gd fmla="*/ 3 h 37" name="T89"/>
                <a:gd fmla="*/ 10 w 37" name="T90"/>
                <a:gd fmla="*/ 6 h 37" name="T91"/>
                <a:gd fmla="*/ 8 w 37" name="T92"/>
                <a:gd fmla="*/ 5 h 37" name="T93"/>
                <a:gd fmla="*/ 5 w 37" name="T94"/>
                <a:gd fmla="*/ 6 h 37" name="T95"/>
                <a:gd fmla="*/ 4 w 37" name="T96"/>
                <a:gd fmla="*/ 9 h 37" name="T97"/>
                <a:gd fmla="*/ 15 w 37" name="T98"/>
                <a:gd fmla="*/ 8 h 37" name="T99"/>
                <a:gd fmla="*/ 29 w 37" name="T100"/>
                <a:gd fmla="*/ 15 h 37" name="T101"/>
                <a:gd fmla="*/ 22 w 37" name="T102"/>
                <a:gd fmla="*/ 29 h 37" name="T103"/>
                <a:gd fmla="*/ 8 w 37" name="T104"/>
                <a:gd fmla="*/ 22 h 37" name="T105"/>
                <a:gd fmla="*/ 15 w 37" name="T106"/>
                <a:gd fmla="*/ 8 h 3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" w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gdLst>
                <a:gd fmla="*/ 3 w 29" name="T0"/>
                <a:gd fmla="*/ 7 h 28" name="T1"/>
                <a:gd fmla="*/ 4 w 29" name="T2"/>
                <a:gd fmla="*/ 9 h 28" name="T3"/>
                <a:gd fmla="*/ 2 w 29" name="T4"/>
                <a:gd fmla="*/ 9 h 28" name="T5"/>
                <a:gd fmla="*/ 0 w 29" name="T6"/>
                <a:gd fmla="*/ 11 h 28" name="T7"/>
                <a:gd fmla="*/ 1 w 29" name="T8"/>
                <a:gd fmla="*/ 13 h 28" name="T9"/>
                <a:gd fmla="*/ 3 w 29" name="T10"/>
                <a:gd fmla="*/ 15 h 28" name="T11"/>
                <a:gd fmla="*/ 1 w 29" name="T12"/>
                <a:gd fmla="*/ 16 h 28" name="T13"/>
                <a:gd fmla="*/ 1 w 29" name="T14"/>
                <a:gd fmla="*/ 19 h 28" name="T15"/>
                <a:gd fmla="*/ 3 w 29" name="T16"/>
                <a:gd fmla="*/ 20 h 28" name="T17"/>
                <a:gd fmla="*/ 4 w 29" name="T18"/>
                <a:gd fmla="*/ 20 h 28" name="T19"/>
                <a:gd fmla="*/ 4 w 29" name="T20"/>
                <a:gd fmla="*/ 23 h 28" name="T21"/>
                <a:gd fmla="*/ 5 w 29" name="T22"/>
                <a:gd fmla="*/ 25 h 28" name="T23"/>
                <a:gd fmla="*/ 7 w 29" name="T24"/>
                <a:gd fmla="*/ 25 h 28" name="T25"/>
                <a:gd fmla="*/ 9 w 29" name="T26"/>
                <a:gd fmla="*/ 25 h 28" name="T27"/>
                <a:gd fmla="*/ 10 w 29" name="T28"/>
                <a:gd fmla="*/ 27 h 28" name="T29"/>
                <a:gd fmla="*/ 11 w 29" name="T30"/>
                <a:gd fmla="*/ 28 h 28" name="T31"/>
                <a:gd fmla="*/ 13 w 29" name="T32"/>
                <a:gd fmla="*/ 27 h 28" name="T33"/>
                <a:gd fmla="*/ 15 w 29" name="T34"/>
                <a:gd fmla="*/ 26 h 28" name="T35"/>
                <a:gd fmla="*/ 17 w 29" name="T36"/>
                <a:gd fmla="*/ 27 h 28" name="T37"/>
                <a:gd fmla="*/ 19 w 29" name="T38"/>
                <a:gd fmla="*/ 28 h 28" name="T39"/>
                <a:gd fmla="*/ 20 w 29" name="T40"/>
                <a:gd fmla="*/ 26 h 28" name="T41"/>
                <a:gd fmla="*/ 21 w 29" name="T42"/>
                <a:gd fmla="*/ 24 h 28" name="T43"/>
                <a:gd fmla="*/ 23 w 29" name="T44"/>
                <a:gd fmla="*/ 24 h 28" name="T45"/>
                <a:gd fmla="*/ 25 w 29" name="T46"/>
                <a:gd fmla="*/ 24 h 28" name="T47"/>
                <a:gd fmla="*/ 25 w 29" name="T48"/>
                <a:gd fmla="*/ 21 h 28" name="T49"/>
                <a:gd fmla="*/ 25 w 29" name="T50"/>
                <a:gd fmla="*/ 19 h 28" name="T51"/>
                <a:gd fmla="*/ 27 w 29" name="T52"/>
                <a:gd fmla="*/ 19 h 28" name="T53"/>
                <a:gd fmla="*/ 29 w 29" name="T54"/>
                <a:gd fmla="*/ 17 h 28" name="T55"/>
                <a:gd fmla="*/ 28 w 29" name="T56"/>
                <a:gd fmla="*/ 15 h 28" name="T57"/>
                <a:gd fmla="*/ 26 w 29" name="T58"/>
                <a:gd fmla="*/ 13 h 28" name="T59"/>
                <a:gd fmla="*/ 27 w 29" name="T60"/>
                <a:gd fmla="*/ 12 h 28" name="T61"/>
                <a:gd fmla="*/ 28 w 29" name="T62"/>
                <a:gd fmla="*/ 10 h 28" name="T63"/>
                <a:gd fmla="*/ 26 w 29" name="T64"/>
                <a:gd fmla="*/ 8 h 28" name="T65"/>
                <a:gd fmla="*/ 24 w 29" name="T66"/>
                <a:gd fmla="*/ 7 h 28" name="T67"/>
                <a:gd fmla="*/ 25 w 29" name="T68"/>
                <a:gd fmla="*/ 6 h 28" name="T69"/>
                <a:gd fmla="*/ 24 w 29" name="T70"/>
                <a:gd fmla="*/ 3 h 28" name="T71"/>
                <a:gd fmla="*/ 22 w 29" name="T72"/>
                <a:gd fmla="*/ 3 h 28" name="T73"/>
                <a:gd fmla="*/ 19 w 29" name="T74"/>
                <a:gd fmla="*/ 3 h 28" name="T75"/>
                <a:gd fmla="*/ 19 w 29" name="T76"/>
                <a:gd fmla="*/ 2 h 28" name="T77"/>
                <a:gd fmla="*/ 17 w 29" name="T78"/>
                <a:gd fmla="*/ 0 h 28" name="T79"/>
                <a:gd fmla="*/ 15 w 29" name="T80"/>
                <a:gd fmla="*/ 1 h 28" name="T81"/>
                <a:gd fmla="*/ 13 w 29" name="T82"/>
                <a:gd fmla="*/ 2 h 28" name="T83"/>
                <a:gd fmla="*/ 12 w 29" name="T84"/>
                <a:gd fmla="*/ 1 h 28" name="T85"/>
                <a:gd fmla="*/ 10 w 29" name="T86"/>
                <a:gd fmla="*/ 0 h 28" name="T87"/>
                <a:gd fmla="*/ 9 w 29" name="T88"/>
                <a:gd fmla="*/ 2 h 28" name="T89"/>
                <a:gd fmla="*/ 8 w 29" name="T90"/>
                <a:gd fmla="*/ 4 h 28" name="T91"/>
                <a:gd fmla="*/ 6 w 29" name="T92"/>
                <a:gd fmla="*/ 4 h 28" name="T93"/>
                <a:gd fmla="*/ 4 w 29" name="T94"/>
                <a:gd fmla="*/ 4 h 28" name="T95"/>
                <a:gd fmla="*/ 3 w 29" name="T96"/>
                <a:gd fmla="*/ 7 h 28" name="T97"/>
                <a:gd fmla="*/ 12 w 29" name="T98"/>
                <a:gd fmla="*/ 6 h 28" name="T99"/>
                <a:gd fmla="*/ 22 w 29" name="T100"/>
                <a:gd fmla="*/ 12 h 28" name="T101"/>
                <a:gd fmla="*/ 17 w 29" name="T102"/>
                <a:gd fmla="*/ 22 h 28" name="T103"/>
                <a:gd fmla="*/ 6 w 29" name="T104"/>
                <a:gd fmla="*/ 17 h 28" name="T105"/>
                <a:gd fmla="*/ 12 w 29" name="T106"/>
                <a:gd fmla="*/ 6 h 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" w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Freeform 14"/>
          <p:cNvSpPr/>
          <p:nvPr/>
        </p:nvSpPr>
        <p:spPr bwMode="auto">
          <a:xfrm rot="13500000">
            <a:off x="3465941" y="2402448"/>
            <a:ext cx="1159156" cy="1929618"/>
          </a:xfrm>
          <a:custGeom>
            <a:gdLst>
              <a:gd fmla="*/ 329 w 486" name="T0"/>
              <a:gd fmla="*/ 0 h 799" name="T1"/>
              <a:gd fmla="*/ 378 w 486" name="T2"/>
              <a:gd fmla="*/ 1 h 799" name="T3"/>
              <a:gd fmla="*/ 430 w 486" name="T4"/>
              <a:gd fmla="*/ 7 h 799" name="T5"/>
              <a:gd fmla="*/ 486 w 486" name="T6"/>
              <a:gd fmla="*/ 19 h 799" name="T7"/>
              <a:gd fmla="*/ 483 w 486" name="T8"/>
              <a:gd fmla="*/ 30 h 799" name="T9"/>
              <a:gd fmla="*/ 428 w 486" name="T10"/>
              <a:gd fmla="*/ 19 h 799" name="T11"/>
              <a:gd fmla="*/ 376 w 486" name="T12"/>
              <a:gd fmla="*/ 13 h 799" name="T13"/>
              <a:gd fmla="*/ 329 w 486" name="T14"/>
              <a:gd fmla="*/ 12 h 799" name="T15"/>
              <a:gd fmla="*/ 278 w 486" name="T16"/>
              <a:gd fmla="*/ 15 h 799" name="T17"/>
              <a:gd fmla="*/ 231 w 486" name="T18"/>
              <a:gd fmla="*/ 22 h 799" name="T19"/>
              <a:gd fmla="*/ 191 w 486" name="T20"/>
              <a:gd fmla="*/ 36 h 799" name="T21"/>
              <a:gd fmla="*/ 153 w 486" name="T22"/>
              <a:gd fmla="*/ 53 h 799" name="T23"/>
              <a:gd fmla="*/ 122 w 486" name="T24"/>
              <a:gd fmla="*/ 74 h 799" name="T25"/>
              <a:gd fmla="*/ 94 w 486" name="T26"/>
              <a:gd fmla="*/ 101 h 799" name="T27"/>
              <a:gd fmla="*/ 72 w 486" name="T28"/>
              <a:gd fmla="*/ 129 h 799" name="T29"/>
              <a:gd fmla="*/ 52 w 486" name="T30"/>
              <a:gd fmla="*/ 162 h 799" name="T31"/>
              <a:gd fmla="*/ 38 w 486" name="T32"/>
              <a:gd fmla="*/ 198 h 799" name="T33"/>
              <a:gd fmla="*/ 27 w 486" name="T34"/>
              <a:gd fmla="*/ 235 h 799" name="T35"/>
              <a:gd fmla="*/ 18 w 486" name="T36"/>
              <a:gd fmla="*/ 275 h 799" name="T37"/>
              <a:gd fmla="*/ 14 w 486" name="T38"/>
              <a:gd fmla="*/ 317 h 799" name="T39"/>
              <a:gd fmla="*/ 12 w 486" name="T40"/>
              <a:gd fmla="*/ 361 h 799" name="T41"/>
              <a:gd fmla="*/ 17 w 486" name="T42"/>
              <a:gd fmla="*/ 434 h 799" name="T43"/>
              <a:gd fmla="*/ 27 w 486" name="T44"/>
              <a:gd fmla="*/ 510 h 799" name="T45"/>
              <a:gd fmla="*/ 45 w 486" name="T46"/>
              <a:gd fmla="*/ 584 h 799" name="T47"/>
              <a:gd fmla="*/ 67 w 486" name="T48"/>
              <a:gd fmla="*/ 657 h 799" name="T49"/>
              <a:gd fmla="*/ 95 w 486" name="T50"/>
              <a:gd fmla="*/ 727 h 799" name="T51"/>
              <a:gd fmla="*/ 127 w 486" name="T52"/>
              <a:gd fmla="*/ 793 h 799" name="T53"/>
              <a:gd fmla="*/ 127 w 486" name="T54"/>
              <a:gd fmla="*/ 793 h 799" name="T55"/>
              <a:gd fmla="*/ 115 w 486" name="T56"/>
              <a:gd fmla="*/ 799 h 799" name="T57"/>
              <a:gd fmla="*/ 84 w 486" name="T58"/>
              <a:gd fmla="*/ 733 h 799" name="T59"/>
              <a:gd fmla="*/ 55 w 486" name="T60"/>
              <a:gd fmla="*/ 662 h 799" name="T61"/>
              <a:gd fmla="*/ 33 w 486" name="T62"/>
              <a:gd fmla="*/ 587 h 799" name="T63"/>
              <a:gd fmla="*/ 15 w 486" name="T64"/>
              <a:gd fmla="*/ 512 h 799" name="T65"/>
              <a:gd fmla="*/ 5 w 486" name="T66"/>
              <a:gd fmla="*/ 436 h 799" name="T67"/>
              <a:gd fmla="*/ 0 w 486" name="T68"/>
              <a:gd fmla="*/ 361 h 799" name="T69"/>
              <a:gd fmla="*/ 2 w 486" name="T70"/>
              <a:gd fmla="*/ 312 h 799" name="T71"/>
              <a:gd fmla="*/ 8 w 486" name="T72"/>
              <a:gd fmla="*/ 266 h 799" name="T73"/>
              <a:gd fmla="*/ 17 w 486" name="T74"/>
              <a:gd fmla="*/ 222 h 799" name="T75"/>
              <a:gd fmla="*/ 32 w 486" name="T76"/>
              <a:gd fmla="*/ 180 h 799" name="T77"/>
              <a:gd fmla="*/ 49 w 486" name="T78"/>
              <a:gd fmla="*/ 143 h 799" name="T79"/>
              <a:gd fmla="*/ 73 w 486" name="T80"/>
              <a:gd fmla="*/ 107 h 799" name="T81"/>
              <a:gd fmla="*/ 97 w 486" name="T82"/>
              <a:gd fmla="*/ 80 h 799" name="T83"/>
              <a:gd fmla="*/ 125 w 486" name="T84"/>
              <a:gd fmla="*/ 56 h 799" name="T85"/>
              <a:gd fmla="*/ 158 w 486" name="T86"/>
              <a:gd fmla="*/ 37 h 799" name="T87"/>
              <a:gd fmla="*/ 194 w 486" name="T88"/>
              <a:gd fmla="*/ 21 h 799" name="T89"/>
              <a:gd fmla="*/ 235 w 486" name="T90"/>
              <a:gd fmla="*/ 9 h 799" name="T91"/>
              <a:gd fmla="*/ 280 w 486" name="T92"/>
              <a:gd fmla="*/ 1 h 799" name="T93"/>
              <a:gd fmla="*/ 329 w 486" name="T94"/>
              <a:gd fmla="*/ 0 h 799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799" w="486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-28818" y="2204864"/>
            <a:ext cx="11838527" cy="3103010"/>
          </a:xfrm>
          <a:custGeom>
            <a:gdLst>
              <a:gd fmla="*/ 4415 w 4902" name="T0"/>
              <a:gd fmla="*/ 13 h 1301" name="T1"/>
              <a:gd fmla="*/ 4658 w 4902" name="T2"/>
              <a:gd fmla="*/ 87 h 1301" name="T3"/>
              <a:gd fmla="*/ 4902 w 4902" name="T4"/>
              <a:gd fmla="*/ 238 h 1301" name="T5"/>
              <a:gd fmla="*/ 4734 w 4902" name="T6"/>
              <a:gd fmla="*/ 139 h 1301" name="T7"/>
              <a:gd fmla="*/ 4492 w 4902" name="T8"/>
              <a:gd fmla="*/ 41 h 1301" name="T9"/>
              <a:gd fmla="*/ 4253 w 4902" name="T10"/>
              <a:gd fmla="*/ 11 h 1301" name="T11"/>
              <a:gd fmla="*/ 3954 w 4902" name="T12"/>
              <a:gd fmla="*/ 55 h 1301" name="T13"/>
              <a:gd fmla="*/ 3670 w 4902" name="T14"/>
              <a:gd fmla="*/ 165 h 1301" name="T15"/>
              <a:gd fmla="*/ 3409 w 4902" name="T16"/>
              <a:gd fmla="*/ 321 h 1301" name="T17"/>
              <a:gd fmla="*/ 3177 w 4902" name="T18"/>
              <a:gd fmla="*/ 495 h 1301" name="T19"/>
              <a:gd fmla="*/ 2982 w 4902" name="T20"/>
              <a:gd fmla="*/ 664 h 1301" name="T21"/>
              <a:gd fmla="*/ 2820 w 4902" name="T22"/>
              <a:gd fmla="*/ 812 h 1301" name="T23"/>
              <a:gd fmla="*/ 2635 w 4902" name="T24"/>
              <a:gd fmla="*/ 977 h 1301" name="T25"/>
              <a:gd fmla="*/ 2426 w 4902" name="T26"/>
              <a:gd fmla="*/ 1134 h 1301" name="T27"/>
              <a:gd fmla="*/ 2204 w 4902" name="T28"/>
              <a:gd fmla="*/ 1255 h 1301" name="T29"/>
              <a:gd fmla="*/ 1973 w 4902" name="T30"/>
              <a:gd fmla="*/ 1301 h 1301" name="T31"/>
              <a:gd fmla="*/ 1822 w 4902" name="T32"/>
              <a:gd fmla="*/ 1277 h 1301" name="T33"/>
              <a:gd fmla="*/ 1675 w 4902" name="T34"/>
              <a:gd fmla="*/ 1198 h 1301" name="T35"/>
              <a:gd fmla="*/ 1532 w 4902" name="T36"/>
              <a:gd fmla="*/ 1056 h 1301" name="T37"/>
              <a:gd fmla="*/ 1397 w 4902" name="T38"/>
              <a:gd fmla="*/ 841 h 1301" name="T39"/>
              <a:gd fmla="*/ 1242 w 4902" name="T40"/>
              <a:gd fmla="*/ 586 h 1301" name="T41"/>
              <a:gd fmla="*/ 1083 w 4902" name="T42"/>
              <a:gd fmla="*/ 409 h 1301" name="T43"/>
              <a:gd fmla="*/ 923 w 4902" name="T44"/>
              <a:gd fmla="*/ 301 h 1301" name="T45"/>
              <a:gd fmla="*/ 762 w 4902" name="T46"/>
              <a:gd fmla="*/ 257 h 1301" name="T47"/>
              <a:gd fmla="*/ 559 w 4902" name="T48"/>
              <a:gd fmla="*/ 275 h 1301" name="T49"/>
              <a:gd fmla="*/ 342 w 4902" name="T50"/>
              <a:gd fmla="*/ 379 h 1301" name="T51"/>
              <a:gd fmla="*/ 137 w 4902" name="T52"/>
              <a:gd fmla="*/ 547 h 1301" name="T53"/>
              <a:gd fmla="*/ 0 w 4902" name="T54"/>
              <a:gd fmla="*/ 676 h 1301" name="T55"/>
              <a:gd fmla="*/ 177 w 4902" name="T56"/>
              <a:gd fmla="*/ 492 h 1301" name="T57"/>
              <a:gd fmla="*/ 367 w 4902" name="T58"/>
              <a:gd fmla="*/ 348 h 1301" name="T59"/>
              <a:gd fmla="*/ 569 w 4902" name="T60"/>
              <a:gd fmla="*/ 260 h 1301" name="T61"/>
              <a:gd fmla="*/ 764 w 4902" name="T62"/>
              <a:gd fmla="*/ 245 h 1301" name="T63"/>
              <a:gd fmla="*/ 927 w 4902" name="T64"/>
              <a:gd fmla="*/ 291 h 1301" name="T65"/>
              <a:gd fmla="*/ 1091 w 4902" name="T66"/>
              <a:gd fmla="*/ 400 h 1301" name="T67"/>
              <a:gd fmla="*/ 1251 w 4902" name="T68"/>
              <a:gd fmla="*/ 578 h 1301" name="T69"/>
              <a:gd fmla="*/ 1407 w 4902" name="T70"/>
              <a:gd fmla="*/ 835 h 1301" name="T71"/>
              <a:gd fmla="*/ 1541 w 4902" name="T72"/>
              <a:gd fmla="*/ 1048 h 1301" name="T73"/>
              <a:gd fmla="*/ 1682 w 4902" name="T74"/>
              <a:gd fmla="*/ 1188 h 1301" name="T75"/>
              <a:gd fmla="*/ 1826 w 4902" name="T76"/>
              <a:gd fmla="*/ 1265 h 1301" name="T77"/>
              <a:gd fmla="*/ 1973 w 4902" name="T78"/>
              <a:gd fmla="*/ 1289 h 1301" name="T79"/>
              <a:gd fmla="*/ 2199 w 4902" name="T80"/>
              <a:gd fmla="*/ 1243 h 1301" name="T81"/>
              <a:gd fmla="*/ 2421 w 4902" name="T82"/>
              <a:gd fmla="*/ 1125 h 1301" name="T83"/>
              <a:gd fmla="*/ 2627 w 4902" name="T84"/>
              <a:gd fmla="*/ 968 h 1301" name="T85"/>
              <a:gd fmla="*/ 2811 w 4902" name="T86"/>
              <a:gd fmla="*/ 803 h 1301" name="T87"/>
              <a:gd fmla="*/ 2975 w 4902" name="T88"/>
              <a:gd fmla="*/ 655 h 1301" name="T89"/>
              <a:gd fmla="*/ 3169 w 4902" name="T90"/>
              <a:gd fmla="*/ 486 h 1301" name="T91"/>
              <a:gd fmla="*/ 3403 w 4902" name="T92"/>
              <a:gd fmla="*/ 310 h 1301" name="T93"/>
              <a:gd fmla="*/ 3664 w 4902" name="T94"/>
              <a:gd fmla="*/ 154 h 1301" name="T95"/>
              <a:gd fmla="*/ 3951 w 4902" name="T96"/>
              <a:gd fmla="*/ 43 h 1301" name="T97"/>
              <a:gd fmla="*/ 4253 w 4902" name="T98"/>
              <a:gd fmla="*/ 0 h 1301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301" w="4902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6990216" y="3570726"/>
            <a:ext cx="1715087" cy="436473"/>
          </a:xfrm>
          <a:custGeom>
            <a:gdLst>
              <a:gd fmla="*/ 461 w 962" name="T0"/>
              <a:gd fmla="*/ 0 h 183" name="T1"/>
              <a:gd fmla="*/ 531 w 962" name="T2"/>
              <a:gd fmla="*/ 3 h 183" name="T3"/>
              <a:gd fmla="*/ 601 w 962" name="T4"/>
              <a:gd fmla="*/ 12 h 183" name="T5"/>
              <a:gd fmla="*/ 672 w 962" name="T6"/>
              <a:gd fmla="*/ 28 h 183" name="T7"/>
              <a:gd fmla="*/ 745 w 962" name="T8"/>
              <a:gd fmla="*/ 52 h 183" name="T9"/>
              <a:gd fmla="*/ 818 w 962" name="T10"/>
              <a:gd fmla="*/ 83 h 183" name="T11"/>
              <a:gd fmla="*/ 889 w 962" name="T12"/>
              <a:gd fmla="*/ 124 h 183" name="T13"/>
              <a:gd fmla="*/ 962 w 962" name="T14"/>
              <a:gd fmla="*/ 173 h 183" name="T15"/>
              <a:gd fmla="*/ 954 w 962" name="T16"/>
              <a:gd fmla="*/ 183 h 183" name="T17"/>
              <a:gd fmla="*/ 883 w 962" name="T18"/>
              <a:gd fmla="*/ 134 h 183" name="T19"/>
              <a:gd fmla="*/ 812 w 962" name="T20"/>
              <a:gd fmla="*/ 95 h 183" name="T21"/>
              <a:gd fmla="*/ 740 w 962" name="T22"/>
              <a:gd fmla="*/ 64 h 183" name="T23"/>
              <a:gd fmla="*/ 669 w 962" name="T24"/>
              <a:gd fmla="*/ 40 h 183" name="T25"/>
              <a:gd fmla="*/ 599 w 962" name="T26"/>
              <a:gd fmla="*/ 24 h 183" name="T27"/>
              <a:gd fmla="*/ 529 w 962" name="T28"/>
              <a:gd fmla="*/ 15 h 183" name="T29"/>
              <a:gd fmla="*/ 461 w 962" name="T30"/>
              <a:gd fmla="*/ 12 h 183" name="T31"/>
              <a:gd fmla="*/ 387 w 962" name="T32"/>
              <a:gd fmla="*/ 15 h 183" name="T33"/>
              <a:gd fmla="*/ 314 w 962" name="T34"/>
              <a:gd fmla="*/ 25 h 183" name="T35"/>
              <a:gd fmla="*/ 246 w 962" name="T36"/>
              <a:gd fmla="*/ 42 h 183" name="T37"/>
              <a:gd fmla="*/ 180 w 962" name="T38"/>
              <a:gd fmla="*/ 64 h 183" name="T39"/>
              <a:gd fmla="*/ 118 w 962" name="T40"/>
              <a:gd fmla="*/ 91 h 183" name="T41"/>
              <a:gd fmla="*/ 60 w 962" name="T42"/>
              <a:gd fmla="*/ 121 h 183" name="T43"/>
              <a:gd fmla="*/ 8 w 962" name="T44"/>
              <a:gd fmla="*/ 155 h 183" name="T45"/>
              <a:gd fmla="*/ 8 w 962" name="T46"/>
              <a:gd fmla="*/ 155 h 183" name="T47"/>
              <a:gd fmla="*/ 0 w 962" name="T48"/>
              <a:gd fmla="*/ 144 h 183" name="T49"/>
              <a:gd fmla="*/ 54 w 962" name="T50"/>
              <a:gd fmla="*/ 110 h 183" name="T51"/>
              <a:gd fmla="*/ 112 w 962" name="T52"/>
              <a:gd fmla="*/ 79 h 183" name="T53"/>
              <a:gd fmla="*/ 176 w 962" name="T54"/>
              <a:gd fmla="*/ 52 h 183" name="T55"/>
              <a:gd fmla="*/ 243 w 962" name="T56"/>
              <a:gd fmla="*/ 30 h 183" name="T57"/>
              <a:gd fmla="*/ 312 w 962" name="T58"/>
              <a:gd fmla="*/ 14 h 183" name="T59"/>
              <a:gd fmla="*/ 385 w 962" name="T60"/>
              <a:gd fmla="*/ 3 h 183" name="T61"/>
              <a:gd fmla="*/ 461 w 962" name="T62"/>
              <a:gd fmla="*/ 0 h 18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83" w="962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4" name="Group 19"/>
          <p:cNvGrpSpPr/>
          <p:nvPr/>
        </p:nvGrpSpPr>
        <p:grpSpPr>
          <a:xfrm>
            <a:off x="704663" y="3350979"/>
            <a:ext cx="1912572" cy="1207702"/>
            <a:chOff x="552376" y="2667382"/>
            <a:chExt cx="1499240" cy="958587"/>
          </a:xfrm>
        </p:grpSpPr>
        <p:sp>
          <p:nvSpPr>
            <p:cNvPr id="15" name="Rectangle 26"/>
            <p:cNvSpPr/>
            <p:nvPr/>
          </p:nvSpPr>
          <p:spPr bwMode="auto">
            <a:xfrm>
              <a:off x="552376" y="2880550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595959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6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rgbClr val="31859C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sp>
        <p:nvSpPr>
          <p:cNvPr id="17" name="Freeform 13"/>
          <p:cNvSpPr/>
          <p:nvPr/>
        </p:nvSpPr>
        <p:spPr bwMode="auto">
          <a:xfrm rot="5910658">
            <a:off x="7740032" y="2210945"/>
            <a:ext cx="1298814" cy="441953"/>
          </a:xfrm>
          <a:custGeom>
            <a:gdLst>
              <a:gd fmla="*/ 461 w 962" name="T0"/>
              <a:gd fmla="*/ 0 h 183" name="T1"/>
              <a:gd fmla="*/ 531 w 962" name="T2"/>
              <a:gd fmla="*/ 3 h 183" name="T3"/>
              <a:gd fmla="*/ 601 w 962" name="T4"/>
              <a:gd fmla="*/ 12 h 183" name="T5"/>
              <a:gd fmla="*/ 672 w 962" name="T6"/>
              <a:gd fmla="*/ 28 h 183" name="T7"/>
              <a:gd fmla="*/ 745 w 962" name="T8"/>
              <a:gd fmla="*/ 52 h 183" name="T9"/>
              <a:gd fmla="*/ 818 w 962" name="T10"/>
              <a:gd fmla="*/ 83 h 183" name="T11"/>
              <a:gd fmla="*/ 889 w 962" name="T12"/>
              <a:gd fmla="*/ 124 h 183" name="T13"/>
              <a:gd fmla="*/ 962 w 962" name="T14"/>
              <a:gd fmla="*/ 173 h 183" name="T15"/>
              <a:gd fmla="*/ 954 w 962" name="T16"/>
              <a:gd fmla="*/ 183 h 183" name="T17"/>
              <a:gd fmla="*/ 883 w 962" name="T18"/>
              <a:gd fmla="*/ 134 h 183" name="T19"/>
              <a:gd fmla="*/ 812 w 962" name="T20"/>
              <a:gd fmla="*/ 95 h 183" name="T21"/>
              <a:gd fmla="*/ 740 w 962" name="T22"/>
              <a:gd fmla="*/ 64 h 183" name="T23"/>
              <a:gd fmla="*/ 669 w 962" name="T24"/>
              <a:gd fmla="*/ 40 h 183" name="T25"/>
              <a:gd fmla="*/ 599 w 962" name="T26"/>
              <a:gd fmla="*/ 24 h 183" name="T27"/>
              <a:gd fmla="*/ 529 w 962" name="T28"/>
              <a:gd fmla="*/ 15 h 183" name="T29"/>
              <a:gd fmla="*/ 461 w 962" name="T30"/>
              <a:gd fmla="*/ 12 h 183" name="T31"/>
              <a:gd fmla="*/ 387 w 962" name="T32"/>
              <a:gd fmla="*/ 15 h 183" name="T33"/>
              <a:gd fmla="*/ 314 w 962" name="T34"/>
              <a:gd fmla="*/ 25 h 183" name="T35"/>
              <a:gd fmla="*/ 246 w 962" name="T36"/>
              <a:gd fmla="*/ 42 h 183" name="T37"/>
              <a:gd fmla="*/ 180 w 962" name="T38"/>
              <a:gd fmla="*/ 64 h 183" name="T39"/>
              <a:gd fmla="*/ 118 w 962" name="T40"/>
              <a:gd fmla="*/ 91 h 183" name="T41"/>
              <a:gd fmla="*/ 60 w 962" name="T42"/>
              <a:gd fmla="*/ 121 h 183" name="T43"/>
              <a:gd fmla="*/ 8 w 962" name="T44"/>
              <a:gd fmla="*/ 155 h 183" name="T45"/>
              <a:gd fmla="*/ 8 w 962" name="T46"/>
              <a:gd fmla="*/ 155 h 183" name="T47"/>
              <a:gd fmla="*/ 0 w 962" name="T48"/>
              <a:gd fmla="*/ 144 h 183" name="T49"/>
              <a:gd fmla="*/ 54 w 962" name="T50"/>
              <a:gd fmla="*/ 110 h 183" name="T51"/>
              <a:gd fmla="*/ 112 w 962" name="T52"/>
              <a:gd fmla="*/ 79 h 183" name="T53"/>
              <a:gd fmla="*/ 176 w 962" name="T54"/>
              <a:gd fmla="*/ 52 h 183" name="T55"/>
              <a:gd fmla="*/ 243 w 962" name="T56"/>
              <a:gd fmla="*/ 30 h 183" name="T57"/>
              <a:gd fmla="*/ 312 w 962" name="T58"/>
              <a:gd fmla="*/ 14 h 183" name="T59"/>
              <a:gd fmla="*/ 385 w 962" name="T60"/>
              <a:gd fmla="*/ 3 h 183" name="T61"/>
              <a:gd fmla="*/ 461 w 962" name="T62"/>
              <a:gd fmla="*/ 0 h 18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83" w="962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21" name="Group 129"/>
          <p:cNvGrpSpPr/>
          <p:nvPr/>
        </p:nvGrpSpPr>
        <p:grpSpPr>
          <a:xfrm>
            <a:off x="2785219" y="2135941"/>
            <a:ext cx="1738701" cy="1073857"/>
            <a:chOff x="696724" y="2667382"/>
            <a:chExt cx="1362945" cy="852351"/>
          </a:xfrm>
        </p:grpSpPr>
        <p:sp>
          <p:nvSpPr>
            <p:cNvPr id="23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595959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</a:t>
              </a:r>
            </a:p>
          </p:txBody>
        </p:sp>
        <p:sp>
          <p:nvSpPr>
            <p:cNvPr id="2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rgbClr val="31859C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25" name="Group 132"/>
          <p:cNvGrpSpPr/>
          <p:nvPr/>
        </p:nvGrpSpPr>
        <p:grpSpPr>
          <a:xfrm>
            <a:off x="6197931" y="1590684"/>
            <a:ext cx="1738701" cy="1092757"/>
            <a:chOff x="696724" y="2667382"/>
            <a:chExt cx="1362945" cy="867353"/>
          </a:xfrm>
        </p:grpSpPr>
        <p:sp>
          <p:nvSpPr>
            <p:cNvPr id="26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595959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</a:t>
              </a:r>
            </a:p>
          </p:txBody>
        </p:sp>
        <p:sp>
          <p:nvSpPr>
            <p:cNvPr id="2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rgbClr val="31859C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28" name="Group 135"/>
          <p:cNvGrpSpPr/>
          <p:nvPr/>
        </p:nvGrpSpPr>
        <p:grpSpPr>
          <a:xfrm>
            <a:off x="5560098" y="5093389"/>
            <a:ext cx="1912572" cy="1046435"/>
            <a:chOff x="552376" y="2667382"/>
            <a:chExt cx="1499240" cy="830586"/>
          </a:xfrm>
        </p:grpSpPr>
        <p:sp>
          <p:nvSpPr>
            <p:cNvPr id="29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595959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0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rgbClr val="31859C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31" name="Group 138"/>
          <p:cNvGrpSpPr/>
          <p:nvPr/>
        </p:nvGrpSpPr>
        <p:grpSpPr>
          <a:xfrm>
            <a:off x="7832682" y="4515510"/>
            <a:ext cx="1912572" cy="1048249"/>
            <a:chOff x="552376" y="2667382"/>
            <a:chExt cx="1499240" cy="832026"/>
          </a:xfrm>
        </p:grpSpPr>
        <p:sp>
          <p:nvSpPr>
            <p:cNvPr id="36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595959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7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rgbClr val="31859C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38" name="Group 141"/>
          <p:cNvGrpSpPr/>
          <p:nvPr/>
        </p:nvGrpSpPr>
        <p:grpSpPr>
          <a:xfrm>
            <a:off x="9260900" y="2779372"/>
            <a:ext cx="1912572" cy="1056195"/>
            <a:chOff x="552376" y="2667382"/>
            <a:chExt cx="1499240" cy="838333"/>
          </a:xfrm>
        </p:grpSpPr>
        <p:sp>
          <p:nvSpPr>
            <p:cNvPr id="39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595959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40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rgbClr val="31859C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41" name="Group 15"/>
          <p:cNvGrpSpPr/>
          <p:nvPr/>
        </p:nvGrpSpPr>
        <p:grpSpPr>
          <a:xfrm>
            <a:off x="8464040" y="3708111"/>
            <a:ext cx="596129" cy="588738"/>
            <a:chOff x="6590322" y="2740893"/>
            <a:chExt cx="467298" cy="467298"/>
          </a:xfrm>
        </p:grpSpPr>
        <p:sp>
          <p:nvSpPr>
            <p:cNvPr id="42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gdLst>
                <a:gd fmla="*/ 103 w 204" name="T0"/>
                <a:gd fmla="*/ 0 h 204" name="T1"/>
                <a:gd fmla="*/ 130 w 204" name="T2"/>
                <a:gd fmla="*/ 3 h 204" name="T3"/>
                <a:gd fmla="*/ 153 w 204" name="T4"/>
                <a:gd fmla="*/ 13 h 204" name="T5"/>
                <a:gd fmla="*/ 174 w 204" name="T6"/>
                <a:gd fmla="*/ 30 h 204" name="T7"/>
                <a:gd fmla="*/ 191 w 204" name="T8"/>
                <a:gd fmla="*/ 51 h 204" name="T9"/>
                <a:gd fmla="*/ 201 w 204" name="T10"/>
                <a:gd fmla="*/ 74 h 204" name="T11"/>
                <a:gd fmla="*/ 204 w 204" name="T12"/>
                <a:gd fmla="*/ 101 h 204" name="T13"/>
                <a:gd fmla="*/ 201 w 204" name="T14"/>
                <a:gd fmla="*/ 128 h 204" name="T15"/>
                <a:gd fmla="*/ 191 w 204" name="T16"/>
                <a:gd fmla="*/ 153 h 204" name="T17"/>
                <a:gd fmla="*/ 174 w 204" name="T18"/>
                <a:gd fmla="*/ 174 h 204" name="T19"/>
                <a:gd fmla="*/ 153 w 204" name="T20"/>
                <a:gd fmla="*/ 189 h 204" name="T21"/>
                <a:gd fmla="*/ 130 w 204" name="T22"/>
                <a:gd fmla="*/ 199 h 204" name="T23"/>
                <a:gd fmla="*/ 103 w 204" name="T24"/>
                <a:gd fmla="*/ 204 h 204" name="T25"/>
                <a:gd fmla="*/ 76 w 204" name="T26"/>
                <a:gd fmla="*/ 199 h 204" name="T27"/>
                <a:gd fmla="*/ 51 w 204" name="T28"/>
                <a:gd fmla="*/ 189 h 204" name="T29"/>
                <a:gd fmla="*/ 30 w 204" name="T30"/>
                <a:gd fmla="*/ 174 h 204" name="T31"/>
                <a:gd fmla="*/ 15 w 204" name="T32"/>
                <a:gd fmla="*/ 153 h 204" name="T33"/>
                <a:gd fmla="*/ 5 w 204" name="T34"/>
                <a:gd fmla="*/ 128 h 204" name="T35"/>
                <a:gd fmla="*/ 0 w 204" name="T36"/>
                <a:gd fmla="*/ 101 h 204" name="T37"/>
                <a:gd fmla="*/ 5 w 204" name="T38"/>
                <a:gd fmla="*/ 74 h 204" name="T39"/>
                <a:gd fmla="*/ 15 w 204" name="T40"/>
                <a:gd fmla="*/ 51 h 204" name="T41"/>
                <a:gd fmla="*/ 30 w 204" name="T42"/>
                <a:gd fmla="*/ 30 h 204" name="T43"/>
                <a:gd fmla="*/ 51 w 204" name="T44"/>
                <a:gd fmla="*/ 13 h 204" name="T45"/>
                <a:gd fmla="*/ 76 w 204" name="T46"/>
                <a:gd fmla="*/ 3 h 204" name="T47"/>
                <a:gd fmla="*/ 103 w 204" name="T48"/>
                <a:gd fmla="*/ 0 h 20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4" w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gdLst>
                <a:gd fmla="*/ 176 w 176" name="T0"/>
                <a:gd fmla="*/ 99 h 117" name="T1"/>
                <a:gd fmla="*/ 176 w 176" name="T2"/>
                <a:gd fmla="*/ 108 h 117" name="T3"/>
                <a:gd fmla="*/ 161 w 176" name="T4"/>
                <a:gd fmla="*/ 117 h 117" name="T5"/>
                <a:gd fmla="*/ 15 w 176" name="T6"/>
                <a:gd fmla="*/ 117 h 117" name="T7"/>
                <a:gd fmla="*/ 0 w 176" name="T8"/>
                <a:gd fmla="*/ 108 h 117" name="T9"/>
                <a:gd fmla="*/ 0 w 176" name="T10"/>
                <a:gd fmla="*/ 99 h 117" name="T11"/>
                <a:gd fmla="*/ 15 w 176" name="T12"/>
                <a:gd fmla="*/ 99 h 117" name="T13"/>
                <a:gd fmla="*/ 161 w 176" name="T14"/>
                <a:gd fmla="*/ 99 h 117" name="T15"/>
                <a:gd fmla="*/ 176 w 176" name="T16"/>
                <a:gd fmla="*/ 99 h 117" name="T17"/>
                <a:gd fmla="*/ 24 w 176" name="T18"/>
                <a:gd fmla="*/ 79 h 117" name="T19"/>
                <a:gd fmla="*/ 24 w 176" name="T20"/>
                <a:gd fmla="*/ 14 h 117" name="T21"/>
                <a:gd fmla="*/ 38 w 176" name="T22"/>
                <a:gd fmla="*/ 0 h 117" name="T23"/>
                <a:gd fmla="*/ 138 w 176" name="T24"/>
                <a:gd fmla="*/ 0 h 117" name="T25"/>
                <a:gd fmla="*/ 152 w 176" name="T26"/>
                <a:gd fmla="*/ 14 h 117" name="T27"/>
                <a:gd fmla="*/ 152 w 176" name="T28"/>
                <a:gd fmla="*/ 79 h 117" name="T29"/>
                <a:gd fmla="*/ 138 w 176" name="T30"/>
                <a:gd fmla="*/ 93 h 117" name="T31"/>
                <a:gd fmla="*/ 38 w 176" name="T32"/>
                <a:gd fmla="*/ 93 h 117" name="T33"/>
                <a:gd fmla="*/ 24 w 176" name="T34"/>
                <a:gd fmla="*/ 79 h 117" name="T35"/>
                <a:gd fmla="*/ 35 w 176" name="T36"/>
                <a:gd fmla="*/ 79 h 117" name="T37"/>
                <a:gd fmla="*/ 38 w 176" name="T38"/>
                <a:gd fmla="*/ 82 h 117" name="T39"/>
                <a:gd fmla="*/ 138 w 176" name="T40"/>
                <a:gd fmla="*/ 82 h 117" name="T41"/>
                <a:gd fmla="*/ 141 w 176" name="T42"/>
                <a:gd fmla="*/ 79 h 117" name="T43"/>
                <a:gd fmla="*/ 141 w 176" name="T44"/>
                <a:gd fmla="*/ 14 h 117" name="T45"/>
                <a:gd fmla="*/ 138 w 176" name="T46"/>
                <a:gd fmla="*/ 11 h 117" name="T47"/>
                <a:gd fmla="*/ 38 w 176" name="T48"/>
                <a:gd fmla="*/ 11 h 117" name="T49"/>
                <a:gd fmla="*/ 35 w 176" name="T50"/>
                <a:gd fmla="*/ 14 h 117" name="T51"/>
                <a:gd fmla="*/ 35 w 176" name="T52"/>
                <a:gd fmla="*/ 79 h 117" name="T53"/>
                <a:gd fmla="*/ 97 w 176" name="T54"/>
                <a:gd fmla="*/ 107 h 117" name="T55"/>
                <a:gd fmla="*/ 95 w 176" name="T56"/>
                <a:gd fmla="*/ 105 h 117" name="T57"/>
                <a:gd fmla="*/ 81 w 176" name="T58"/>
                <a:gd fmla="*/ 105 h 117" name="T59"/>
                <a:gd fmla="*/ 79 w 176" name="T60"/>
                <a:gd fmla="*/ 107 h 117" name="T61"/>
                <a:gd fmla="*/ 81 w 176" name="T62"/>
                <a:gd fmla="*/ 108 h 117" name="T63"/>
                <a:gd fmla="*/ 95 w 176" name="T64"/>
                <a:gd fmla="*/ 108 h 117" name="T65"/>
                <a:gd fmla="*/ 97 w 176" name="T66"/>
                <a:gd fmla="*/ 107 h 11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7" w="176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44" name="Group 1"/>
          <p:cNvGrpSpPr/>
          <p:nvPr/>
        </p:nvGrpSpPr>
        <p:grpSpPr>
          <a:xfrm>
            <a:off x="1359996" y="2531858"/>
            <a:ext cx="593207" cy="588738"/>
            <a:chOff x="1066082" y="1818668"/>
            <a:chExt cx="465007" cy="467298"/>
          </a:xfrm>
        </p:grpSpPr>
        <p:sp>
          <p:nvSpPr>
            <p:cNvPr id="45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gdLst>
                <a:gd fmla="*/ 102 w 203" name="T0"/>
                <a:gd fmla="*/ 0 h 204" name="T1"/>
                <a:gd fmla="*/ 129 w 203" name="T2"/>
                <a:gd fmla="*/ 3 h 204" name="T3"/>
                <a:gd fmla="*/ 153 w 203" name="T4"/>
                <a:gd fmla="*/ 13 h 204" name="T5"/>
                <a:gd fmla="*/ 174 w 203" name="T6"/>
                <a:gd fmla="*/ 30 h 204" name="T7"/>
                <a:gd fmla="*/ 190 w 203" name="T8"/>
                <a:gd fmla="*/ 50 h 204" name="T9"/>
                <a:gd fmla="*/ 200 w 203" name="T10"/>
                <a:gd fmla="*/ 74 h 204" name="T11"/>
                <a:gd fmla="*/ 203 w 203" name="T12"/>
                <a:gd fmla="*/ 102 h 204" name="T13"/>
                <a:gd fmla="*/ 200 w 203" name="T14"/>
                <a:gd fmla="*/ 129 h 204" name="T15"/>
                <a:gd fmla="*/ 190 w 203" name="T16"/>
                <a:gd fmla="*/ 153 h 204" name="T17"/>
                <a:gd fmla="*/ 174 w 203" name="T18"/>
                <a:gd fmla="*/ 174 h 204" name="T19"/>
                <a:gd fmla="*/ 153 w 203" name="T20"/>
                <a:gd fmla="*/ 190 h 204" name="T21"/>
                <a:gd fmla="*/ 129 w 203" name="T22"/>
                <a:gd fmla="*/ 201 h 204" name="T23"/>
                <a:gd fmla="*/ 102 w 203" name="T24"/>
                <a:gd fmla="*/ 204 h 204" name="T25"/>
                <a:gd fmla="*/ 74 w 203" name="T26"/>
                <a:gd fmla="*/ 201 h 204" name="T27"/>
                <a:gd fmla="*/ 50 w 203" name="T28"/>
                <a:gd fmla="*/ 190 h 204" name="T29"/>
                <a:gd fmla="*/ 30 w 203" name="T30"/>
                <a:gd fmla="*/ 174 h 204" name="T31"/>
                <a:gd fmla="*/ 13 w 203" name="T32"/>
                <a:gd fmla="*/ 153 h 204" name="T33"/>
                <a:gd fmla="*/ 3 w 203" name="T34"/>
                <a:gd fmla="*/ 129 h 204" name="T35"/>
                <a:gd fmla="*/ 0 w 203" name="T36"/>
                <a:gd fmla="*/ 102 h 204" name="T37"/>
                <a:gd fmla="*/ 3 w 203" name="T38"/>
                <a:gd fmla="*/ 74 h 204" name="T39"/>
                <a:gd fmla="*/ 13 w 203" name="T40"/>
                <a:gd fmla="*/ 50 h 204" name="T41"/>
                <a:gd fmla="*/ 30 w 203" name="T42"/>
                <a:gd fmla="*/ 30 h 204" name="T43"/>
                <a:gd fmla="*/ 50 w 203" name="T44"/>
                <a:gd fmla="*/ 13 h 204" name="T45"/>
                <a:gd fmla="*/ 74 w 203" name="T46"/>
                <a:gd fmla="*/ 3 h 204" name="T47"/>
                <a:gd fmla="*/ 102 w 203" name="T48"/>
                <a:gd fmla="*/ 0 h 20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4" w="203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gdLst>
                <a:gd fmla="*/ 31 w 177" name="T0"/>
                <a:gd fmla="*/ 94 h 164" name="T1"/>
                <a:gd fmla="*/ 19 w 177" name="T2"/>
                <a:gd fmla="*/ 94 h 164" name="T3"/>
                <a:gd fmla="*/ 1 w 177" name="T4"/>
                <a:gd fmla="*/ 79 h 164" name="T5"/>
                <a:gd fmla="*/ 12 w 177" name="T6"/>
                <a:gd fmla="*/ 47 h 164" name="T7"/>
                <a:gd fmla="*/ 36 w 177" name="T8"/>
                <a:gd fmla="*/ 55 h 164" name="T9"/>
                <a:gd fmla="*/ 48 w 177" name="T10"/>
                <a:gd fmla="*/ 52 h 164" name="T11"/>
                <a:gd fmla="*/ 48 w 177" name="T12"/>
                <a:gd fmla="*/ 59 h 164" name="T13"/>
                <a:gd fmla="*/ 55 w 177" name="T14"/>
                <a:gd fmla="*/ 82 h 164" name="T15"/>
                <a:gd fmla="*/ 31 w 177" name="T16"/>
                <a:gd fmla="*/ 94 h 164" name="T17"/>
                <a:gd fmla="*/ 36 w 177" name="T18"/>
                <a:gd fmla="*/ 47 h 164" name="T19"/>
                <a:gd fmla="*/ 12 w 177" name="T20"/>
                <a:gd fmla="*/ 23 h 164" name="T21"/>
                <a:gd fmla="*/ 36 w 177" name="T22"/>
                <a:gd fmla="*/ 0 h 164" name="T23"/>
                <a:gd fmla="*/ 59 w 177" name="T24"/>
                <a:gd fmla="*/ 23 h 164" name="T25"/>
                <a:gd fmla="*/ 36 w 177" name="T26"/>
                <a:gd fmla="*/ 47 h 164" name="T27"/>
                <a:gd fmla="*/ 129 w 177" name="T28"/>
                <a:gd fmla="*/ 164 h 164" name="T29"/>
                <a:gd fmla="*/ 49 w 177" name="T30"/>
                <a:gd fmla="*/ 164 h 164" name="T31"/>
                <a:gd fmla="*/ 24 w 177" name="T32"/>
                <a:gd fmla="*/ 140 h 164" name="T33"/>
                <a:gd fmla="*/ 56 w 177" name="T34"/>
                <a:gd fmla="*/ 88 h 164" name="T35"/>
                <a:gd fmla="*/ 89 w 177" name="T36"/>
                <a:gd fmla="*/ 101 h 164" name="T37"/>
                <a:gd fmla="*/ 121 w 177" name="T38"/>
                <a:gd fmla="*/ 88 h 164" name="T39"/>
                <a:gd fmla="*/ 153 w 177" name="T40"/>
                <a:gd fmla="*/ 140 h 164" name="T41"/>
                <a:gd fmla="*/ 129 w 177" name="T42"/>
                <a:gd fmla="*/ 164 h 164" name="T43"/>
                <a:gd fmla="*/ 89 w 177" name="T44"/>
                <a:gd fmla="*/ 94 h 164" name="T45"/>
                <a:gd fmla="*/ 53 w 177" name="T46"/>
                <a:gd fmla="*/ 59 h 164" name="T47"/>
                <a:gd fmla="*/ 89 w 177" name="T48"/>
                <a:gd fmla="*/ 23 h 164" name="T49"/>
                <a:gd fmla="*/ 124 w 177" name="T50"/>
                <a:gd fmla="*/ 59 h 164" name="T51"/>
                <a:gd fmla="*/ 89 w 177" name="T52"/>
                <a:gd fmla="*/ 94 h 164" name="T53"/>
                <a:gd fmla="*/ 141 w 177" name="T54"/>
                <a:gd fmla="*/ 47 h 164" name="T55"/>
                <a:gd fmla="*/ 118 w 177" name="T56"/>
                <a:gd fmla="*/ 23 h 164" name="T57"/>
                <a:gd fmla="*/ 141 w 177" name="T58"/>
                <a:gd fmla="*/ 0 h 164" name="T59"/>
                <a:gd fmla="*/ 165 w 177" name="T60"/>
                <a:gd fmla="*/ 23 h 164" name="T61"/>
                <a:gd fmla="*/ 141 w 177" name="T62"/>
                <a:gd fmla="*/ 47 h 164" name="T63"/>
                <a:gd fmla="*/ 159 w 177" name="T64"/>
                <a:gd fmla="*/ 94 h 164" name="T65"/>
                <a:gd fmla="*/ 146 w 177" name="T66"/>
                <a:gd fmla="*/ 94 h 164" name="T67"/>
                <a:gd fmla="*/ 122 w 177" name="T68"/>
                <a:gd fmla="*/ 82 h 164" name="T69"/>
                <a:gd fmla="*/ 130 w 177" name="T70"/>
                <a:gd fmla="*/ 59 h 164" name="T71"/>
                <a:gd fmla="*/ 129 w 177" name="T72"/>
                <a:gd fmla="*/ 52 h 164" name="T73"/>
                <a:gd fmla="*/ 141 w 177" name="T74"/>
                <a:gd fmla="*/ 55 h 164" name="T75"/>
                <a:gd fmla="*/ 165 w 177" name="T76"/>
                <a:gd fmla="*/ 47 h 164" name="T77"/>
                <a:gd fmla="*/ 177 w 177" name="T78"/>
                <a:gd fmla="*/ 79 h 164" name="T79"/>
                <a:gd fmla="*/ 159 w 177" name="T80"/>
                <a:gd fmla="*/ 94 h 16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64" w="177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47" name="Group 2"/>
          <p:cNvGrpSpPr/>
          <p:nvPr/>
        </p:nvGrpSpPr>
        <p:grpSpPr>
          <a:xfrm>
            <a:off x="4648803" y="2570196"/>
            <a:ext cx="593207" cy="585851"/>
            <a:chOff x="3635896" y="1825130"/>
            <a:chExt cx="465007" cy="465007"/>
          </a:xfrm>
        </p:grpSpPr>
        <p:sp>
          <p:nvSpPr>
            <p:cNvPr id="48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gdLst>
                <a:gd fmla="*/ 101 w 203" name="T0"/>
                <a:gd fmla="*/ 0 h 203" name="T1"/>
                <a:gd fmla="*/ 129 w 203" name="T2"/>
                <a:gd fmla="*/ 2 h 203" name="T3"/>
                <a:gd fmla="*/ 153 w 203" name="T4"/>
                <a:gd fmla="*/ 13 h 203" name="T5"/>
                <a:gd fmla="*/ 173 w 203" name="T6"/>
                <a:gd fmla="*/ 29 h 203" name="T7"/>
                <a:gd fmla="*/ 190 w 203" name="T8"/>
                <a:gd fmla="*/ 50 h 203" name="T9"/>
                <a:gd fmla="*/ 200 w 203" name="T10"/>
                <a:gd fmla="*/ 74 h 203" name="T11"/>
                <a:gd fmla="*/ 203 w 203" name="T12"/>
                <a:gd fmla="*/ 101 h 203" name="T13"/>
                <a:gd fmla="*/ 200 w 203" name="T14"/>
                <a:gd fmla="*/ 129 h 203" name="T15"/>
                <a:gd fmla="*/ 190 w 203" name="T16"/>
                <a:gd fmla="*/ 153 h 203" name="T17"/>
                <a:gd fmla="*/ 173 w 203" name="T18"/>
                <a:gd fmla="*/ 174 h 203" name="T19"/>
                <a:gd fmla="*/ 153 w 203" name="T20"/>
                <a:gd fmla="*/ 190 h 203" name="T21"/>
                <a:gd fmla="*/ 129 w 203" name="T22"/>
                <a:gd fmla="*/ 200 h 203" name="T23"/>
                <a:gd fmla="*/ 101 w 203" name="T24"/>
                <a:gd fmla="*/ 203 h 203" name="T25"/>
                <a:gd fmla="*/ 74 w 203" name="T26"/>
                <a:gd fmla="*/ 200 h 203" name="T27"/>
                <a:gd fmla="*/ 50 w 203" name="T28"/>
                <a:gd fmla="*/ 190 h 203" name="T29"/>
                <a:gd fmla="*/ 29 w 203" name="T30"/>
                <a:gd fmla="*/ 174 h 203" name="T31"/>
                <a:gd fmla="*/ 13 w 203" name="T32"/>
                <a:gd fmla="*/ 153 h 203" name="T33"/>
                <a:gd fmla="*/ 3 w 203" name="T34"/>
                <a:gd fmla="*/ 129 h 203" name="T35"/>
                <a:gd fmla="*/ 0 w 203" name="T36"/>
                <a:gd fmla="*/ 101 h 203" name="T37"/>
                <a:gd fmla="*/ 3 w 203" name="T38"/>
                <a:gd fmla="*/ 74 h 203" name="T39"/>
                <a:gd fmla="*/ 13 w 203" name="T40"/>
                <a:gd fmla="*/ 50 h 203" name="T41"/>
                <a:gd fmla="*/ 29 w 203" name="T42"/>
                <a:gd fmla="*/ 29 h 203" name="T43"/>
                <a:gd fmla="*/ 50 w 203" name="T44"/>
                <a:gd fmla="*/ 13 h 203" name="T45"/>
                <a:gd fmla="*/ 74 w 203" name="T46"/>
                <a:gd fmla="*/ 2 h 203" name="T47"/>
                <a:gd fmla="*/ 101 w 203" name="T48"/>
                <a:gd fmla="*/ 0 h 20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3" w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gdLst>
                <a:gd fmla="*/ 85 w 94" name="T0"/>
                <a:gd fmla="*/ 44 h 140" name="T1"/>
                <a:gd fmla="*/ 45 w 94" name="T2"/>
                <a:gd fmla="*/ 90 h 140" name="T3"/>
                <a:gd fmla="*/ 26 w 94" name="T4"/>
                <a:gd fmla="*/ 105 h 140" name="T5"/>
                <a:gd fmla="*/ 26 w 94" name="T6"/>
                <a:gd fmla="*/ 108 h 140" name="T7"/>
                <a:gd fmla="*/ 35 w 94" name="T8"/>
                <a:gd fmla="*/ 123 h 140" name="T9"/>
                <a:gd fmla="*/ 17 w 94" name="T10"/>
                <a:gd fmla="*/ 140 h 140" name="T11"/>
                <a:gd fmla="*/ 0 w 94" name="T12"/>
                <a:gd fmla="*/ 123 h 140" name="T13"/>
                <a:gd fmla="*/ 9 w 94" name="T14"/>
                <a:gd fmla="*/ 108 h 140" name="T15"/>
                <a:gd fmla="*/ 9 w 94" name="T16"/>
                <a:gd fmla="*/ 33 h 140" name="T17"/>
                <a:gd fmla="*/ 0 w 94" name="T18"/>
                <a:gd fmla="*/ 17 h 140" name="T19"/>
                <a:gd fmla="*/ 17 w 94" name="T20"/>
                <a:gd fmla="*/ 0 h 140" name="T21"/>
                <a:gd fmla="*/ 35 w 94" name="T22"/>
                <a:gd fmla="*/ 17 h 140" name="T23"/>
                <a:gd fmla="*/ 26 w 94" name="T24"/>
                <a:gd fmla="*/ 33 h 140" name="T25"/>
                <a:gd fmla="*/ 26 w 94" name="T26"/>
                <a:gd fmla="*/ 78 h 140" name="T27"/>
                <a:gd fmla="*/ 40 w 94" name="T28"/>
                <a:gd fmla="*/ 73 h 140" name="T29"/>
                <a:gd fmla="*/ 67 w 94" name="T30"/>
                <a:gd fmla="*/ 44 h 140" name="T31"/>
                <a:gd fmla="*/ 58 w 94" name="T32"/>
                <a:gd fmla="*/ 29 h 140" name="T33"/>
                <a:gd fmla="*/ 76 w 94" name="T34"/>
                <a:gd fmla="*/ 11 h 140" name="T35"/>
                <a:gd fmla="*/ 94 w 94" name="T36"/>
                <a:gd fmla="*/ 29 h 140" name="T37"/>
                <a:gd fmla="*/ 85 w 94" name="T38"/>
                <a:gd fmla="*/ 44 h 140" name="T39"/>
                <a:gd fmla="*/ 17 w 94" name="T40"/>
                <a:gd fmla="*/ 9 h 140" name="T41"/>
                <a:gd fmla="*/ 9 w 94" name="T42"/>
                <a:gd fmla="*/ 17 h 140" name="T43"/>
                <a:gd fmla="*/ 17 w 94" name="T44"/>
                <a:gd fmla="*/ 26 h 140" name="T45"/>
                <a:gd fmla="*/ 26 w 94" name="T46"/>
                <a:gd fmla="*/ 17 h 140" name="T47"/>
                <a:gd fmla="*/ 17 w 94" name="T48"/>
                <a:gd fmla="*/ 9 h 140" name="T49"/>
                <a:gd fmla="*/ 17 w 94" name="T50"/>
                <a:gd fmla="*/ 114 h 140" name="T51"/>
                <a:gd fmla="*/ 9 w 94" name="T52"/>
                <a:gd fmla="*/ 123 h 140" name="T53"/>
                <a:gd fmla="*/ 17 w 94" name="T54"/>
                <a:gd fmla="*/ 132 h 140" name="T55"/>
                <a:gd fmla="*/ 26 w 94" name="T56"/>
                <a:gd fmla="*/ 123 h 140" name="T57"/>
                <a:gd fmla="*/ 17 w 94" name="T58"/>
                <a:gd fmla="*/ 114 h 140" name="T59"/>
                <a:gd fmla="*/ 76 w 94" name="T60"/>
                <a:gd fmla="*/ 20 h 140" name="T61"/>
                <a:gd fmla="*/ 67 w 94" name="T62"/>
                <a:gd fmla="*/ 29 h 140" name="T63"/>
                <a:gd fmla="*/ 76 w 94" name="T64"/>
                <a:gd fmla="*/ 38 h 140" name="T65"/>
                <a:gd fmla="*/ 85 w 94" name="T66"/>
                <a:gd fmla="*/ 29 h 140" name="T67"/>
                <a:gd fmla="*/ 76 w 94" name="T68"/>
                <a:gd fmla="*/ 20 h 14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40" w="94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0" name="Group 17"/>
          <p:cNvGrpSpPr/>
          <p:nvPr/>
        </p:nvGrpSpPr>
        <p:grpSpPr>
          <a:xfrm>
            <a:off x="8120285" y="1484784"/>
            <a:ext cx="596129" cy="585851"/>
            <a:chOff x="6365383" y="987574"/>
            <a:chExt cx="467298" cy="465007"/>
          </a:xfrm>
        </p:grpSpPr>
        <p:sp>
          <p:nvSpPr>
            <p:cNvPr id="51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gdLst>
                <a:gd fmla="*/ 101 w 204" name="T0"/>
                <a:gd fmla="*/ 0 h 203" name="T1"/>
                <a:gd fmla="*/ 130 w 204" name="T2"/>
                <a:gd fmla="*/ 3 h 203" name="T3"/>
                <a:gd fmla="*/ 153 w 204" name="T4"/>
                <a:gd fmla="*/ 13 h 203" name="T5"/>
                <a:gd fmla="*/ 174 w 204" name="T6"/>
                <a:gd fmla="*/ 29 h 203" name="T7"/>
                <a:gd fmla="*/ 191 w 204" name="T8"/>
                <a:gd fmla="*/ 50 h 203" name="T9"/>
                <a:gd fmla="*/ 201 w 204" name="T10"/>
                <a:gd fmla="*/ 74 h 203" name="T11"/>
                <a:gd fmla="*/ 204 w 204" name="T12"/>
                <a:gd fmla="*/ 102 h 203" name="T13"/>
                <a:gd fmla="*/ 201 w 204" name="T14"/>
                <a:gd fmla="*/ 129 h 203" name="T15"/>
                <a:gd fmla="*/ 191 w 204" name="T16"/>
                <a:gd fmla="*/ 153 h 203" name="T17"/>
                <a:gd fmla="*/ 174 w 204" name="T18"/>
                <a:gd fmla="*/ 174 h 203" name="T19"/>
                <a:gd fmla="*/ 153 w 204" name="T20"/>
                <a:gd fmla="*/ 190 h 203" name="T21"/>
                <a:gd fmla="*/ 130 w 204" name="T22"/>
                <a:gd fmla="*/ 200 h 203" name="T23"/>
                <a:gd fmla="*/ 101 w 204" name="T24"/>
                <a:gd fmla="*/ 203 h 203" name="T25"/>
                <a:gd fmla="*/ 75 w 204" name="T26"/>
                <a:gd fmla="*/ 200 h 203" name="T27"/>
                <a:gd fmla="*/ 51 w 204" name="T28"/>
                <a:gd fmla="*/ 190 h 203" name="T29"/>
                <a:gd fmla="*/ 30 w 204" name="T30"/>
                <a:gd fmla="*/ 174 h 203" name="T31"/>
                <a:gd fmla="*/ 14 w 204" name="T32"/>
                <a:gd fmla="*/ 153 h 203" name="T33"/>
                <a:gd fmla="*/ 3 w 204" name="T34"/>
                <a:gd fmla="*/ 129 h 203" name="T35"/>
                <a:gd fmla="*/ 0 w 204" name="T36"/>
                <a:gd fmla="*/ 102 h 203" name="T37"/>
                <a:gd fmla="*/ 3 w 204" name="T38"/>
                <a:gd fmla="*/ 74 h 203" name="T39"/>
                <a:gd fmla="*/ 14 w 204" name="T40"/>
                <a:gd fmla="*/ 50 h 203" name="T41"/>
                <a:gd fmla="*/ 30 w 204" name="T42"/>
                <a:gd fmla="*/ 29 h 203" name="T43"/>
                <a:gd fmla="*/ 51 w 204" name="T44"/>
                <a:gd fmla="*/ 13 h 203" name="T45"/>
                <a:gd fmla="*/ 75 w 204" name="T46"/>
                <a:gd fmla="*/ 3 h 203" name="T47"/>
                <a:gd fmla="*/ 101 w 204" name="T48"/>
                <a:gd fmla="*/ 0 h 20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3" w="204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gdLst>
                <a:gd fmla="*/ 302 w 302" name="T0"/>
                <a:gd fmla="*/ 226 h 226" name="T1"/>
                <a:gd fmla="*/ 0 w 302" name="T2"/>
                <a:gd fmla="*/ 226 h 226" name="T3"/>
                <a:gd fmla="*/ 0 w 302" name="T4"/>
                <a:gd fmla="*/ 0 h 226" name="T5"/>
                <a:gd fmla="*/ 17 w 302" name="T6"/>
                <a:gd fmla="*/ 0 h 226" name="T7"/>
                <a:gd fmla="*/ 17 w 302" name="T8"/>
                <a:gd fmla="*/ 206 h 226" name="T9"/>
                <a:gd fmla="*/ 302 w 302" name="T10"/>
                <a:gd fmla="*/ 206 h 226" name="T11"/>
                <a:gd fmla="*/ 302 w 302" name="T12"/>
                <a:gd fmla="*/ 226 h 226" name="T13"/>
                <a:gd fmla="*/ 282 w 302" name="T14"/>
                <a:gd fmla="*/ 188 h 226" name="T15"/>
                <a:gd fmla="*/ 37 w 302" name="T16"/>
                <a:gd fmla="*/ 188 h 226" name="T17"/>
                <a:gd fmla="*/ 37 w 302" name="T18"/>
                <a:gd fmla="*/ 103 h 226" name="T19"/>
                <a:gd fmla="*/ 103 w 302" name="T20"/>
                <a:gd fmla="*/ 17 h 226" name="T21"/>
                <a:gd fmla="*/ 189 w 302" name="T22"/>
                <a:gd fmla="*/ 103 h 226" name="T23"/>
                <a:gd fmla="*/ 245 w 302" name="T24"/>
                <a:gd fmla="*/ 56 h 226" name="T25"/>
                <a:gd fmla="*/ 282 w 302" name="T26"/>
                <a:gd fmla="*/ 188 h 2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6" w="302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3" name="Group 3"/>
          <p:cNvGrpSpPr/>
          <p:nvPr/>
        </p:nvGrpSpPr>
        <p:grpSpPr>
          <a:xfrm>
            <a:off x="6086230" y="4134741"/>
            <a:ext cx="593207" cy="591625"/>
            <a:chOff x="4770914" y="3090921"/>
            <a:chExt cx="465007" cy="469589"/>
          </a:xfrm>
        </p:grpSpPr>
        <p:sp>
          <p:nvSpPr>
            <p:cNvPr id="54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gdLst>
                <a:gd fmla="*/ 102 w 203" name="T0"/>
                <a:gd fmla="*/ 0 h 205" name="T1"/>
                <a:gd fmla="*/ 129 w 203" name="T2"/>
                <a:gd fmla="*/ 4 h 205" name="T3"/>
                <a:gd fmla="*/ 153 w 203" name="T4"/>
                <a:gd fmla="*/ 14 h 205" name="T5"/>
                <a:gd fmla="*/ 174 w 203" name="T6"/>
                <a:gd fmla="*/ 29 h 205" name="T7"/>
                <a:gd fmla="*/ 190 w 203" name="T8"/>
                <a:gd fmla="*/ 50 h 205" name="T9"/>
                <a:gd fmla="*/ 200 w 203" name="T10"/>
                <a:gd fmla="*/ 75 h 205" name="T11"/>
                <a:gd fmla="*/ 203 w 203" name="T12"/>
                <a:gd fmla="*/ 102 h 205" name="T13"/>
                <a:gd fmla="*/ 200 w 203" name="T14"/>
                <a:gd fmla="*/ 129 h 205" name="T15"/>
                <a:gd fmla="*/ 190 w 203" name="T16"/>
                <a:gd fmla="*/ 154 h 205" name="T17"/>
                <a:gd fmla="*/ 174 w 203" name="T18"/>
                <a:gd fmla="*/ 174 h 205" name="T19"/>
                <a:gd fmla="*/ 153 w 203" name="T20"/>
                <a:gd fmla="*/ 190 h 205" name="T21"/>
                <a:gd fmla="*/ 129 w 203" name="T22"/>
                <a:gd fmla="*/ 200 h 205" name="T23"/>
                <a:gd fmla="*/ 102 w 203" name="T24"/>
                <a:gd fmla="*/ 205 h 205" name="T25"/>
                <a:gd fmla="*/ 76 w 203" name="T26"/>
                <a:gd fmla="*/ 200 h 205" name="T27"/>
                <a:gd fmla="*/ 50 w 203" name="T28"/>
                <a:gd fmla="*/ 190 h 205" name="T29"/>
                <a:gd fmla="*/ 29 w 203" name="T30"/>
                <a:gd fmla="*/ 174 h 205" name="T31"/>
                <a:gd fmla="*/ 15 w 203" name="T32"/>
                <a:gd fmla="*/ 154 h 205" name="T33"/>
                <a:gd fmla="*/ 4 w 203" name="T34"/>
                <a:gd fmla="*/ 129 h 205" name="T35"/>
                <a:gd fmla="*/ 0 w 203" name="T36"/>
                <a:gd fmla="*/ 102 h 205" name="T37"/>
                <a:gd fmla="*/ 4 w 203" name="T38"/>
                <a:gd fmla="*/ 75 h 205" name="T39"/>
                <a:gd fmla="*/ 15 w 203" name="T40"/>
                <a:gd fmla="*/ 50 h 205" name="T41"/>
                <a:gd fmla="*/ 29 w 203" name="T42"/>
                <a:gd fmla="*/ 29 h 205" name="T43"/>
                <a:gd fmla="*/ 50 w 203" name="T44"/>
                <a:gd fmla="*/ 14 h 205" name="T45"/>
                <a:gd fmla="*/ 76 w 203" name="T46"/>
                <a:gd fmla="*/ 4 h 205" name="T47"/>
                <a:gd fmla="*/ 102 w 203" name="T48"/>
                <a:gd fmla="*/ 0 h 20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5" w="203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55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gdLst>
                <a:gd fmla="*/ 164 w 164" name="T0"/>
                <a:gd fmla="*/ 114 h 128" name="T1"/>
                <a:gd fmla="*/ 149 w 164" name="T2"/>
                <a:gd fmla="*/ 128 h 128" name="T3"/>
                <a:gd fmla="*/ 15 w 164" name="T4"/>
                <a:gd fmla="*/ 128 h 128" name="T5"/>
                <a:gd fmla="*/ 0 w 164" name="T6"/>
                <a:gd fmla="*/ 114 h 128" name="T7"/>
                <a:gd fmla="*/ 0 w 164" name="T8"/>
                <a:gd fmla="*/ 14 h 128" name="T9"/>
                <a:gd fmla="*/ 15 w 164" name="T10"/>
                <a:gd fmla="*/ 0 h 128" name="T11"/>
                <a:gd fmla="*/ 149 w 164" name="T12"/>
                <a:gd fmla="*/ 0 h 128" name="T13"/>
                <a:gd fmla="*/ 164 w 164" name="T14"/>
                <a:gd fmla="*/ 14 h 128" name="T15"/>
                <a:gd fmla="*/ 164 w 164" name="T16"/>
                <a:gd fmla="*/ 114 h 128" name="T17"/>
                <a:gd fmla="*/ 149 w 164" name="T18"/>
                <a:gd fmla="*/ 11 h 128" name="T19"/>
                <a:gd fmla="*/ 15 w 164" name="T20"/>
                <a:gd fmla="*/ 11 h 128" name="T21"/>
                <a:gd fmla="*/ 12 w 164" name="T22"/>
                <a:gd fmla="*/ 14 h 128" name="T23"/>
                <a:gd fmla="*/ 25 w 164" name="T24"/>
                <a:gd fmla="*/ 40 h 128" name="T25"/>
                <a:gd fmla="*/ 62 w 164" name="T26"/>
                <a:gd fmla="*/ 69 h 128" name="T27"/>
                <a:gd fmla="*/ 82 w 164" name="T28"/>
                <a:gd fmla="*/ 82 h 128" name="T29"/>
                <a:gd fmla="*/ 82 w 164" name="T30"/>
                <a:gd fmla="*/ 82 h 128" name="T31"/>
                <a:gd fmla="*/ 82 w 164" name="T32"/>
                <a:gd fmla="*/ 82 h 128" name="T33"/>
                <a:gd fmla="*/ 102 w 164" name="T34"/>
                <a:gd fmla="*/ 69 h 128" name="T35"/>
                <a:gd fmla="*/ 139 w 164" name="T36"/>
                <a:gd fmla="*/ 40 h 128" name="T37"/>
                <a:gd fmla="*/ 152 w 164" name="T38"/>
                <a:gd fmla="*/ 18 h 128" name="T39"/>
                <a:gd fmla="*/ 149 w 164" name="T40"/>
                <a:gd fmla="*/ 11 h 128" name="T41"/>
                <a:gd fmla="*/ 152 w 164" name="T42"/>
                <a:gd fmla="*/ 43 h 128" name="T43"/>
                <a:gd fmla="*/ 146 w 164" name="T44"/>
                <a:gd fmla="*/ 50 h 128" name="T45"/>
                <a:gd fmla="*/ 107 w 164" name="T46"/>
                <a:gd fmla="*/ 80 h 128" name="T47"/>
                <a:gd fmla="*/ 82 w 164" name="T48"/>
                <a:gd fmla="*/ 93 h 128" name="T49"/>
                <a:gd fmla="*/ 82 w 164" name="T50"/>
                <a:gd fmla="*/ 93 h 128" name="T51"/>
                <a:gd fmla="*/ 82 w 164" name="T52"/>
                <a:gd fmla="*/ 93 h 128" name="T53"/>
                <a:gd fmla="*/ 57 w 164" name="T54"/>
                <a:gd fmla="*/ 80 h 128" name="T55"/>
                <a:gd fmla="*/ 18 w 164" name="T56"/>
                <a:gd fmla="*/ 50 h 128" name="T57"/>
                <a:gd fmla="*/ 12 w 164" name="T58"/>
                <a:gd fmla="*/ 43 h 128" name="T59"/>
                <a:gd fmla="*/ 12 w 164" name="T60"/>
                <a:gd fmla="*/ 114 h 128" name="T61"/>
                <a:gd fmla="*/ 15 w 164" name="T62"/>
                <a:gd fmla="*/ 117 h 128" name="T63"/>
                <a:gd fmla="*/ 149 w 164" name="T64"/>
                <a:gd fmla="*/ 117 h 128" name="T65"/>
                <a:gd fmla="*/ 152 w 164" name="T66"/>
                <a:gd fmla="*/ 114 h 128" name="T67"/>
                <a:gd fmla="*/ 152 w 164" name="T68"/>
                <a:gd fmla="*/ 43 h 12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28" w="164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6" name="Group 18"/>
          <p:cNvGrpSpPr/>
          <p:nvPr/>
        </p:nvGrpSpPr>
        <p:grpSpPr>
          <a:xfrm>
            <a:off x="10015195" y="1926946"/>
            <a:ext cx="596129" cy="588738"/>
            <a:chOff x="7850778" y="1338532"/>
            <a:chExt cx="467298" cy="467298"/>
          </a:xfrm>
        </p:grpSpPr>
        <p:sp>
          <p:nvSpPr>
            <p:cNvPr id="57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gdLst>
                <a:gd fmla="*/ 101 w 204" name="T0"/>
                <a:gd fmla="*/ 0 h 204" name="T1"/>
                <a:gd fmla="*/ 129 w 204" name="T2"/>
                <a:gd fmla="*/ 3 h 204" name="T3"/>
                <a:gd fmla="*/ 153 w 204" name="T4"/>
                <a:gd fmla="*/ 13 h 204" name="T5"/>
                <a:gd fmla="*/ 174 w 204" name="T6"/>
                <a:gd fmla="*/ 30 h 204" name="T7"/>
                <a:gd fmla="*/ 190 w 204" name="T8"/>
                <a:gd fmla="*/ 51 h 204" name="T9"/>
                <a:gd fmla="*/ 201 w 204" name="T10"/>
                <a:gd fmla="*/ 74 h 204" name="T11"/>
                <a:gd fmla="*/ 204 w 204" name="T12"/>
                <a:gd fmla="*/ 101 h 204" name="T13"/>
                <a:gd fmla="*/ 201 w 204" name="T14"/>
                <a:gd fmla="*/ 128 h 204" name="T15"/>
                <a:gd fmla="*/ 190 w 204" name="T16"/>
                <a:gd fmla="*/ 153 h 204" name="T17"/>
                <a:gd fmla="*/ 174 w 204" name="T18"/>
                <a:gd fmla="*/ 174 h 204" name="T19"/>
                <a:gd fmla="*/ 153 w 204" name="T20"/>
                <a:gd fmla="*/ 189 h 204" name="T21"/>
                <a:gd fmla="*/ 129 w 204" name="T22"/>
                <a:gd fmla="*/ 199 h 204" name="T23"/>
                <a:gd fmla="*/ 101 w 204" name="T24"/>
                <a:gd fmla="*/ 204 h 204" name="T25"/>
                <a:gd fmla="*/ 74 w 204" name="T26"/>
                <a:gd fmla="*/ 199 h 204" name="T27"/>
                <a:gd fmla="*/ 51 w 204" name="T28"/>
                <a:gd fmla="*/ 189 h 204" name="T29"/>
                <a:gd fmla="*/ 30 w 204" name="T30"/>
                <a:gd fmla="*/ 174 h 204" name="T31"/>
                <a:gd fmla="*/ 13 w 204" name="T32"/>
                <a:gd fmla="*/ 153 h 204" name="T33"/>
                <a:gd fmla="*/ 3 w 204" name="T34"/>
                <a:gd fmla="*/ 128 h 204" name="T35"/>
                <a:gd fmla="*/ 0 w 204" name="T36"/>
                <a:gd fmla="*/ 101 h 204" name="T37"/>
                <a:gd fmla="*/ 3 w 204" name="T38"/>
                <a:gd fmla="*/ 74 h 204" name="T39"/>
                <a:gd fmla="*/ 13 w 204" name="T40"/>
                <a:gd fmla="*/ 51 h 204" name="T41"/>
                <a:gd fmla="*/ 30 w 204" name="T42"/>
                <a:gd fmla="*/ 30 h 204" name="T43"/>
                <a:gd fmla="*/ 51 w 204" name="T44"/>
                <a:gd fmla="*/ 13 h 204" name="T45"/>
                <a:gd fmla="*/ 74 w 204" name="T46"/>
                <a:gd fmla="*/ 3 h 204" name="T47"/>
                <a:gd fmla="*/ 101 w 204" name="T48"/>
                <a:gd fmla="*/ 0 h 20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4" w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gdLst>
                <a:gd fmla="*/ 141 w 152" name="T0"/>
                <a:gd fmla="*/ 152 h 152" name="T1"/>
                <a:gd fmla="*/ 132 w 152" name="T2"/>
                <a:gd fmla="*/ 148 h 152" name="T3"/>
                <a:gd fmla="*/ 101 w 152" name="T4"/>
                <a:gd fmla="*/ 117 h 152" name="T5"/>
                <a:gd fmla="*/ 65 w 152" name="T6"/>
                <a:gd fmla="*/ 128 h 152" name="T7"/>
                <a:gd fmla="*/ 0 w 152" name="T8"/>
                <a:gd fmla="*/ 64 h 152" name="T9"/>
                <a:gd fmla="*/ 65 w 152" name="T10"/>
                <a:gd fmla="*/ 0 h 152" name="T11"/>
                <a:gd fmla="*/ 129 w 152" name="T12"/>
                <a:gd fmla="*/ 64 h 152" name="T13"/>
                <a:gd fmla="*/ 118 w 152" name="T14"/>
                <a:gd fmla="*/ 100 h 152" name="T15"/>
                <a:gd fmla="*/ 149 w 152" name="T16"/>
                <a:gd fmla="*/ 132 h 152" name="T17"/>
                <a:gd fmla="*/ 152 w 152" name="T18"/>
                <a:gd fmla="*/ 140 h 152" name="T19"/>
                <a:gd fmla="*/ 141 w 152" name="T20"/>
                <a:gd fmla="*/ 152 h 152" name="T21"/>
                <a:gd fmla="*/ 65 w 152" name="T22"/>
                <a:gd fmla="*/ 23 h 152" name="T23"/>
                <a:gd fmla="*/ 24 w 152" name="T24"/>
                <a:gd fmla="*/ 64 h 152" name="T25"/>
                <a:gd fmla="*/ 65 w 152" name="T26"/>
                <a:gd fmla="*/ 105 h 152" name="T27"/>
                <a:gd fmla="*/ 106 w 152" name="T28"/>
                <a:gd fmla="*/ 64 h 152" name="T29"/>
                <a:gd fmla="*/ 65 w 152" name="T30"/>
                <a:gd fmla="*/ 23 h 15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2" w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422451837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8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7"/>
      <p:bldP grpId="0" spid="6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133" y="0"/>
            <a:ext cx="12192000" cy="6858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377507" y="1115452"/>
            <a:ext cx="1465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CONTENTS</a:t>
            </a:r>
          </a:p>
        </p:txBody>
      </p:sp>
      <p:sp>
        <p:nvSpPr>
          <p:cNvPr id="60" name="Freeform 5"/>
          <p:cNvSpPr/>
          <p:nvPr/>
        </p:nvSpPr>
        <p:spPr bwMode="auto">
          <a:xfrm>
            <a:off x="4832905" y="0"/>
            <a:ext cx="2529366" cy="1070672"/>
          </a:xfrm>
          <a:custGeom>
            <a:rect b="b" l="l" r="r" t="t"/>
            <a:pathLst>
              <a:path h="513429" w="1212931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31859C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47661" y="260648"/>
            <a:ext cx="1467167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目 录</a:t>
            </a:r>
          </a:p>
        </p:txBody>
      </p:sp>
      <p:sp>
        <p:nvSpPr>
          <p:cNvPr id="62" name="Freeform 5"/>
          <p:cNvSpPr/>
          <p:nvPr/>
        </p:nvSpPr>
        <p:spPr bwMode="auto">
          <a:xfrm>
            <a:off x="1889261" y="2996952"/>
            <a:ext cx="1328006" cy="119734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" name="Freeform 5"/>
          <p:cNvSpPr/>
          <p:nvPr/>
        </p:nvSpPr>
        <p:spPr bwMode="auto">
          <a:xfrm>
            <a:off x="3682505" y="2996952"/>
            <a:ext cx="1328006" cy="119734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Freeform 5"/>
          <p:cNvSpPr/>
          <p:nvPr/>
        </p:nvSpPr>
        <p:spPr bwMode="auto">
          <a:xfrm>
            <a:off x="5457799" y="2996952"/>
            <a:ext cx="1328006" cy="119734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" name="Freeform 5"/>
          <p:cNvSpPr/>
          <p:nvPr/>
        </p:nvSpPr>
        <p:spPr bwMode="auto">
          <a:xfrm>
            <a:off x="7217853" y="2996952"/>
            <a:ext cx="1328006" cy="119734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" name="Freeform 5"/>
          <p:cNvSpPr/>
          <p:nvPr/>
        </p:nvSpPr>
        <p:spPr bwMode="auto">
          <a:xfrm>
            <a:off x="8946045" y="2996952"/>
            <a:ext cx="1328006" cy="119734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" name="Freeform 126"/>
          <p:cNvSpPr>
            <a:spLocks noChangeAspect="1" noEditPoints="1"/>
          </p:cNvSpPr>
          <p:nvPr/>
        </p:nvSpPr>
        <p:spPr bwMode="auto">
          <a:xfrm>
            <a:off x="2319973" y="3312537"/>
            <a:ext cx="452469" cy="566177"/>
          </a:xfrm>
          <a:custGeom>
            <a:gdLst>
              <a:gd fmla="*/ 48 w 81" name="T0"/>
              <a:gd fmla="*/ 27 h 101" name="T1"/>
              <a:gd fmla="*/ 4 w 81" name="T2"/>
              <a:gd fmla="*/ 48 h 101" name="T3"/>
              <a:gd fmla="*/ 0 w 81" name="T4"/>
              <a:gd fmla="*/ 31 h 101" name="T5"/>
              <a:gd fmla="*/ 58 w 81" name="T6"/>
              <a:gd fmla="*/ 90 h 101" name="T7"/>
              <a:gd fmla="*/ 81 w 81" name="T8"/>
              <a:gd fmla="*/ 98 h 101" name="T9"/>
              <a:gd fmla="*/ 58 w 81" name="T10"/>
              <a:gd fmla="*/ 90 h 101" name="T11"/>
              <a:gd fmla="*/ 53 w 81" name="T12"/>
              <a:gd fmla="*/ 101 h 101" name="T13"/>
              <a:gd fmla="*/ 29 w 81" name="T14"/>
              <a:gd fmla="*/ 98 h 101" name="T15"/>
              <a:gd fmla="*/ 0 w 81" name="T16"/>
              <a:gd fmla="*/ 90 h 101" name="T17"/>
              <a:gd fmla="*/ 29 w 81" name="T18"/>
              <a:gd fmla="*/ 87 h 101" name="T19"/>
              <a:gd fmla="*/ 38 w 81" name="T20"/>
              <a:gd fmla="*/ 76 h 101" name="T21"/>
              <a:gd fmla="*/ 0 w 81" name="T22"/>
              <a:gd fmla="*/ 72 h 101" name="T23"/>
              <a:gd fmla="*/ 4 w 81" name="T24"/>
              <a:gd fmla="*/ 54 h 101" name="T25"/>
              <a:gd fmla="*/ 48 w 81" name="T26"/>
              <a:gd fmla="*/ 76 h 101" name="T27"/>
              <a:gd fmla="*/ 44 w 81" name="T28"/>
              <a:gd fmla="*/ 87 h 101" name="T29"/>
              <a:gd fmla="*/ 53 w 81" name="T30"/>
              <a:gd fmla="*/ 90 h 101" name="T31"/>
              <a:gd fmla="*/ 4 w 81" name="T32"/>
              <a:gd fmla="*/ 0 h 101" name="T33"/>
              <a:gd fmla="*/ 48 w 81" name="T34"/>
              <a:gd fmla="*/ 21 h 101" name="T35"/>
              <a:gd fmla="*/ 0 w 81" name="T36"/>
              <a:gd fmla="*/ 17 h 101" name="T37"/>
              <a:gd fmla="*/ 4 w 81" name="T38"/>
              <a:gd fmla="*/ 0 h 101" name="T39"/>
              <a:gd fmla="*/ 53 w 81" name="T40"/>
              <a:gd fmla="*/ 76 h 101" name="T41"/>
              <a:gd fmla="*/ 81 w 81" name="T42"/>
              <a:gd fmla="*/ 72 h 101" name="T43"/>
              <a:gd fmla="*/ 77 w 81" name="T44"/>
              <a:gd fmla="*/ 54 h 101" name="T45"/>
              <a:gd fmla="*/ 59 w 81" name="T46"/>
              <a:gd fmla="*/ 8 h 101" name="T47"/>
              <a:gd fmla="*/ 69 w 81" name="T48"/>
              <a:gd fmla="*/ 13 h 101" name="T49"/>
              <a:gd fmla="*/ 59 w 81" name="T50"/>
              <a:gd fmla="*/ 8 h 101" name="T51"/>
              <a:gd fmla="*/ 69 w 81" name="T52"/>
              <a:gd fmla="*/ 63 h 101" name="T53"/>
              <a:gd fmla="*/ 59 w 81" name="T54"/>
              <a:gd fmla="*/ 67 h 101" name="T55"/>
              <a:gd fmla="*/ 59 w 81" name="T56"/>
              <a:gd fmla="*/ 35 h 101" name="T57"/>
              <a:gd fmla="*/ 69 w 81" name="T58"/>
              <a:gd fmla="*/ 40 h 101" name="T59"/>
              <a:gd fmla="*/ 59 w 81" name="T60"/>
              <a:gd fmla="*/ 35 h 101" name="T61"/>
              <a:gd fmla="*/ 53 w 81" name="T62"/>
              <a:gd fmla="*/ 21 h 101" name="T63"/>
              <a:gd fmla="*/ 81 w 81" name="T64"/>
              <a:gd fmla="*/ 17 h 101" name="T65"/>
              <a:gd fmla="*/ 77 w 81" name="T66"/>
              <a:gd fmla="*/ 0 h 101" name="T67"/>
              <a:gd fmla="*/ 53 w 81" name="T68"/>
              <a:gd fmla="*/ 27 h 101" name="T69"/>
              <a:gd fmla="*/ 77 w 81" name="T70"/>
              <a:gd fmla="*/ 48 h 101" name="T71"/>
              <a:gd fmla="*/ 81 w 81" name="T72"/>
              <a:gd fmla="*/ 31 h 101" name="T73"/>
              <a:gd fmla="*/ 53 w 81" name="T74"/>
              <a:gd fmla="*/ 27 h 10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00" w="8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34495E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68" name="Freeform 261"/>
          <p:cNvSpPr/>
          <p:nvPr/>
        </p:nvSpPr>
        <p:spPr bwMode="auto">
          <a:xfrm>
            <a:off x="4036580" y="3345644"/>
            <a:ext cx="619856" cy="619856"/>
          </a:xfrm>
          <a:custGeom>
            <a:gdLst>
              <a:gd fmla="*/ 84 w 86" name="T0"/>
              <a:gd fmla="*/ 13 h 86" name="T1"/>
              <a:gd fmla="*/ 74 w 86" name="T2"/>
              <a:gd fmla="*/ 1 h 86" name="T3"/>
              <a:gd fmla="*/ 72 w 86" name="T4"/>
              <a:gd fmla="*/ 1 h 86" name="T5"/>
              <a:gd fmla="*/ 71 w 86" name="T6"/>
              <a:gd fmla="*/ 1 h 86" name="T7"/>
              <a:gd fmla="*/ 69 w 86" name="T8"/>
              <a:gd fmla="*/ 4 h 86" name="T9"/>
              <a:gd fmla="*/ 69 w 86" name="T10"/>
              <a:gd fmla="*/ 10 h 86" name="T11"/>
              <a:gd fmla="*/ 59 w 86" name="T12"/>
              <a:gd fmla="*/ 10 h 86" name="T13"/>
              <a:gd fmla="*/ 59 w 86" name="T14"/>
              <a:gd fmla="*/ 1 h 86" name="T15"/>
              <a:gd fmla="*/ 58 w 86" name="T16"/>
              <a:gd fmla="*/ 0 h 86" name="T17"/>
              <a:gd fmla="*/ 46 w 86" name="T18"/>
              <a:gd fmla="*/ 0 h 86" name="T19"/>
              <a:gd fmla="*/ 45 w 86" name="T20"/>
              <a:gd fmla="*/ 1 h 86" name="T21"/>
              <a:gd fmla="*/ 45 w 86" name="T22"/>
              <a:gd fmla="*/ 10 h 86" name="T23"/>
              <a:gd fmla="*/ 44 w 86" name="T24"/>
              <a:gd fmla="*/ 13 h 86" name="T25"/>
              <a:gd fmla="*/ 44 w 86" name="T26"/>
              <a:gd fmla="*/ 21 h 86" name="T27"/>
              <a:gd fmla="*/ 45 w 86" name="T28"/>
              <a:gd fmla="*/ 24 h 86" name="T29"/>
              <a:gd fmla="*/ 45 w 86" name="T30"/>
              <a:gd fmla="*/ 27 h 86" name="T31"/>
              <a:gd fmla="*/ 37 w 86" name="T32"/>
              <a:gd fmla="*/ 27 h 86" name="T33"/>
              <a:gd fmla="*/ 37 w 86" name="T34"/>
              <a:gd fmla="*/ 21 h 86" name="T35"/>
              <a:gd fmla="*/ 34 w 86" name="T36"/>
              <a:gd fmla="*/ 18 h 86" name="T37"/>
              <a:gd fmla="*/ 32 w 86" name="T38"/>
              <a:gd fmla="*/ 18 h 86" name="T39"/>
              <a:gd fmla="*/ 29 w 86" name="T40"/>
              <a:gd fmla="*/ 18 h 86" name="T41"/>
              <a:gd fmla="*/ 3 w 86" name="T42"/>
              <a:gd fmla="*/ 30 h 86" name="T43"/>
              <a:gd fmla="*/ 0 w 86" name="T44"/>
              <a:gd fmla="*/ 34 h 86" name="T45"/>
              <a:gd fmla="*/ 3 w 86" name="T46"/>
              <a:gd fmla="*/ 38 h 86" name="T47"/>
              <a:gd fmla="*/ 29 w 86" name="T48"/>
              <a:gd fmla="*/ 50 h 86" name="T49"/>
              <a:gd fmla="*/ 31 w 86" name="T50"/>
              <a:gd fmla="*/ 51 h 86" name="T51"/>
              <a:gd fmla="*/ 34 w 86" name="T52"/>
              <a:gd fmla="*/ 50 h 86" name="T53"/>
              <a:gd fmla="*/ 37 w 86" name="T54"/>
              <a:gd fmla="*/ 47 h 86" name="T55"/>
              <a:gd fmla="*/ 37 w 86" name="T56"/>
              <a:gd fmla="*/ 42 h 86" name="T57"/>
              <a:gd fmla="*/ 45 w 86" name="T58"/>
              <a:gd fmla="*/ 42 h 86" name="T59"/>
              <a:gd fmla="*/ 45 w 86" name="T60"/>
              <a:gd fmla="*/ 85 h 86" name="T61"/>
              <a:gd fmla="*/ 46 w 86" name="T62"/>
              <a:gd fmla="*/ 86 h 86" name="T63"/>
              <a:gd fmla="*/ 58 w 86" name="T64"/>
              <a:gd fmla="*/ 86 h 86" name="T65"/>
              <a:gd fmla="*/ 59 w 86" name="T66"/>
              <a:gd fmla="*/ 85 h 86" name="T67"/>
              <a:gd fmla="*/ 59 w 86" name="T68"/>
              <a:gd fmla="*/ 41 h 86" name="T69"/>
              <a:gd fmla="*/ 62 w 86" name="T70"/>
              <a:gd fmla="*/ 38 h 86" name="T71"/>
              <a:gd fmla="*/ 62 w 86" name="T72"/>
              <a:gd fmla="*/ 30 h 86" name="T73"/>
              <a:gd fmla="*/ 59 w 86" name="T74"/>
              <a:gd fmla="*/ 27 h 86" name="T75"/>
              <a:gd fmla="*/ 59 w 86" name="T76"/>
              <a:gd fmla="*/ 25 h 86" name="T77"/>
              <a:gd fmla="*/ 69 w 86" name="T78"/>
              <a:gd fmla="*/ 25 h 86" name="T79"/>
              <a:gd fmla="*/ 69 w 86" name="T80"/>
              <a:gd fmla="*/ 30 h 86" name="T81"/>
              <a:gd fmla="*/ 71 w 86" name="T82"/>
              <a:gd fmla="*/ 33 h 86" name="T83"/>
              <a:gd fmla="*/ 73 w 86" name="T84"/>
              <a:gd fmla="*/ 34 h 86" name="T85"/>
              <a:gd fmla="*/ 74 w 86" name="T86"/>
              <a:gd fmla="*/ 33 h 86" name="T87"/>
              <a:gd fmla="*/ 84 w 86" name="T88"/>
              <a:gd fmla="*/ 21 h 86" name="T89"/>
              <a:gd fmla="*/ 86 w 86" name="T90"/>
              <a:gd fmla="*/ 17 h 86" name="T91"/>
              <a:gd fmla="*/ 84 w 86" name="T92"/>
              <a:gd fmla="*/ 13 h 8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86" w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34495E"/>
              </a:solidFill>
            </a:endParaRPr>
          </a:p>
        </p:txBody>
      </p:sp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5805530" y="3324324"/>
            <a:ext cx="632543" cy="542603"/>
            <a:chOff x="5084763" y="971548"/>
            <a:chExt cx="323865" cy="27781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0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gdLst>
                <a:gd fmla="*/ 6 w 58" name="T0"/>
                <a:gd fmla="*/ 14 h 58" name="T1"/>
                <a:gd fmla="*/ 7 w 58" name="T2"/>
                <a:gd fmla="*/ 19 h 58" name="T3"/>
                <a:gd fmla="*/ 4 w 58" name="T4"/>
                <a:gd fmla="*/ 20 h 58" name="T5"/>
                <a:gd fmla="*/ 0 w 58" name="T6"/>
                <a:gd fmla="*/ 23 h 58" name="T7"/>
                <a:gd fmla="*/ 2 w 58" name="T8"/>
                <a:gd fmla="*/ 27 h 58" name="T9"/>
                <a:gd fmla="*/ 5 w 58" name="T10"/>
                <a:gd fmla="*/ 31 h 58" name="T11"/>
                <a:gd fmla="*/ 2 w 58" name="T12"/>
                <a:gd fmla="*/ 34 h 58" name="T13"/>
                <a:gd fmla="*/ 1 w 58" name="T14"/>
                <a:gd fmla="*/ 38 h 58" name="T15"/>
                <a:gd fmla="*/ 5 w 58" name="T16"/>
                <a:gd fmla="*/ 41 h 58" name="T17"/>
                <a:gd fmla="*/ 8 w 58" name="T18"/>
                <a:gd fmla="*/ 42 h 58" name="T19"/>
                <a:gd fmla="*/ 8 w 58" name="T20"/>
                <a:gd fmla="*/ 46 h 58" name="T21"/>
                <a:gd fmla="*/ 9 w 58" name="T22"/>
                <a:gd fmla="*/ 51 h 58" name="T23"/>
                <a:gd fmla="*/ 14 w 58" name="T24"/>
                <a:gd fmla="*/ 51 h 58" name="T25"/>
                <a:gd fmla="*/ 18 w 58" name="T26"/>
                <a:gd fmla="*/ 51 h 58" name="T27"/>
                <a:gd fmla="*/ 19 w 58" name="T28"/>
                <a:gd fmla="*/ 54 h 58" name="T29"/>
                <a:gd fmla="*/ 22 w 58" name="T30"/>
                <a:gd fmla="*/ 58 h 58" name="T31"/>
                <a:gd fmla="*/ 27 w 58" name="T32"/>
                <a:gd fmla="*/ 56 h 58" name="T33"/>
                <a:gd fmla="*/ 31 w 58" name="T34"/>
                <a:gd fmla="*/ 53 h 58" name="T35"/>
                <a:gd fmla="*/ 33 w 58" name="T36"/>
                <a:gd fmla="*/ 56 h 58" name="T37"/>
                <a:gd fmla="*/ 38 w 58" name="T38"/>
                <a:gd fmla="*/ 57 h 58" name="T39"/>
                <a:gd fmla="*/ 40 w 58" name="T40"/>
                <a:gd fmla="*/ 53 h 58" name="T41"/>
                <a:gd fmla="*/ 42 w 58" name="T42"/>
                <a:gd fmla="*/ 49 h 58" name="T43"/>
                <a:gd fmla="*/ 46 w 58" name="T44"/>
                <a:gd fmla="*/ 50 h 58" name="T45"/>
                <a:gd fmla="*/ 50 w 58" name="T46"/>
                <a:gd fmla="*/ 49 h 58" name="T47"/>
                <a:gd fmla="*/ 51 w 58" name="T48"/>
                <a:gd fmla="*/ 44 h 58" name="T49"/>
                <a:gd fmla="*/ 50 w 58" name="T50"/>
                <a:gd fmla="*/ 40 h 58" name="T51"/>
                <a:gd fmla="*/ 54 w 58" name="T52"/>
                <a:gd fmla="*/ 39 h 58" name="T53"/>
                <a:gd fmla="*/ 57 w 58" name="T54"/>
                <a:gd fmla="*/ 35 h 58" name="T55"/>
                <a:gd fmla="*/ 55 w 58" name="T56"/>
                <a:gd fmla="*/ 31 h 58" name="T57"/>
                <a:gd fmla="*/ 52 w 58" name="T58"/>
                <a:gd fmla="*/ 27 h 58" name="T59"/>
                <a:gd fmla="*/ 55 w 58" name="T60"/>
                <a:gd fmla="*/ 25 h 58" name="T61"/>
                <a:gd fmla="*/ 56 w 58" name="T62"/>
                <a:gd fmla="*/ 20 h 58" name="T63"/>
                <a:gd fmla="*/ 53 w 58" name="T64"/>
                <a:gd fmla="*/ 18 h 58" name="T65"/>
                <a:gd fmla="*/ 48 w 58" name="T66"/>
                <a:gd fmla="*/ 16 h 58" name="T67"/>
                <a:gd fmla="*/ 49 w 58" name="T68"/>
                <a:gd fmla="*/ 12 h 58" name="T69"/>
                <a:gd fmla="*/ 48 w 58" name="T70"/>
                <a:gd fmla="*/ 8 h 58" name="T71"/>
                <a:gd fmla="*/ 44 w 58" name="T72"/>
                <a:gd fmla="*/ 7 h 58" name="T73"/>
                <a:gd fmla="*/ 39 w 58" name="T74"/>
                <a:gd fmla="*/ 8 h 58" name="T75"/>
                <a:gd fmla="*/ 38 w 58" name="T76"/>
                <a:gd fmla="*/ 4 h 58" name="T77"/>
                <a:gd fmla="*/ 35 w 58" name="T78"/>
                <a:gd fmla="*/ 1 h 58" name="T79"/>
                <a:gd fmla="*/ 30 w 58" name="T80"/>
                <a:gd fmla="*/ 3 h 58" name="T81"/>
                <a:gd fmla="*/ 27 w 58" name="T82"/>
                <a:gd fmla="*/ 5 h 58" name="T83"/>
                <a:gd fmla="*/ 24 w 58" name="T84"/>
                <a:gd fmla="*/ 3 h 58" name="T85"/>
                <a:gd fmla="*/ 20 w 58" name="T86"/>
                <a:gd fmla="*/ 1 h 58" name="T87"/>
                <a:gd fmla="*/ 17 w 58" name="T88"/>
                <a:gd fmla="*/ 5 h 58" name="T89"/>
                <a:gd fmla="*/ 15 w 58" name="T90"/>
                <a:gd fmla="*/ 10 h 58" name="T91"/>
                <a:gd fmla="*/ 12 w 58" name="T92"/>
                <a:gd fmla="*/ 9 h 58" name="T93"/>
                <a:gd fmla="*/ 7 w 58" name="T94"/>
                <a:gd fmla="*/ 10 h 58" name="T95"/>
                <a:gd fmla="*/ 6 w 58" name="T96"/>
                <a:gd fmla="*/ 14 h 58" name="T97"/>
                <a:gd fmla="*/ 23 w 58" name="T98"/>
                <a:gd fmla="*/ 13 h 58" name="T99"/>
                <a:gd fmla="*/ 45 w 58" name="T100"/>
                <a:gd fmla="*/ 24 h 58" name="T101"/>
                <a:gd fmla="*/ 34 w 58" name="T102"/>
                <a:gd fmla="*/ 45 h 58" name="T103"/>
                <a:gd fmla="*/ 13 w 58" name="T104"/>
                <a:gd fmla="*/ 34 h 58" name="T105"/>
                <a:gd fmla="*/ 23 w 58" name="T106"/>
                <a:gd fmla="*/ 13 h 5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7" w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34495E"/>
                </a:solidFill>
              </a:endParaRPr>
            </a:p>
          </p:txBody>
        </p:sp>
        <p:sp>
          <p:nvSpPr>
            <p:cNvPr id="71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gdLst>
                <a:gd fmla="*/ 4 w 37" name="T0"/>
                <a:gd fmla="*/ 9 h 37" name="T1"/>
                <a:gd fmla="*/ 5 w 37" name="T2"/>
                <a:gd fmla="*/ 12 h 37" name="T3"/>
                <a:gd fmla="*/ 2 w 37" name="T4"/>
                <a:gd fmla="*/ 12 h 37" name="T5"/>
                <a:gd fmla="*/ 0 w 37" name="T6"/>
                <a:gd fmla="*/ 14 h 37" name="T7"/>
                <a:gd fmla="*/ 1 w 37" name="T8"/>
                <a:gd fmla="*/ 17 h 37" name="T9"/>
                <a:gd fmla="*/ 3 w 37" name="T10"/>
                <a:gd fmla="*/ 20 h 37" name="T11"/>
                <a:gd fmla="*/ 2 w 37" name="T12"/>
                <a:gd fmla="*/ 21 h 37" name="T13"/>
                <a:gd fmla="*/ 1 w 37" name="T14"/>
                <a:gd fmla="*/ 24 h 37" name="T15"/>
                <a:gd fmla="*/ 3 w 37" name="T16"/>
                <a:gd fmla="*/ 26 h 37" name="T17"/>
                <a:gd fmla="*/ 5 w 37" name="T18"/>
                <a:gd fmla="*/ 26 h 37" name="T19"/>
                <a:gd fmla="*/ 5 w 37" name="T20"/>
                <a:gd fmla="*/ 29 h 37" name="T21"/>
                <a:gd fmla="*/ 6 w 37" name="T22"/>
                <a:gd fmla="*/ 32 h 37" name="T23"/>
                <a:gd fmla="*/ 9 w 37" name="T24"/>
                <a:gd fmla="*/ 33 h 37" name="T25"/>
                <a:gd fmla="*/ 12 w 37" name="T26"/>
                <a:gd fmla="*/ 32 h 37" name="T27"/>
                <a:gd fmla="*/ 12 w 37" name="T28"/>
                <a:gd fmla="*/ 34 h 37" name="T29"/>
                <a:gd fmla="*/ 15 w 37" name="T30"/>
                <a:gd fmla="*/ 37 h 37" name="T31"/>
                <a:gd fmla="*/ 17 w 37" name="T32"/>
                <a:gd fmla="*/ 35 h 37" name="T33"/>
                <a:gd fmla="*/ 20 w 37" name="T34"/>
                <a:gd fmla="*/ 34 h 37" name="T35"/>
                <a:gd fmla="*/ 21 w 37" name="T36"/>
                <a:gd fmla="*/ 35 h 37" name="T37"/>
                <a:gd fmla="*/ 24 w 37" name="T38"/>
                <a:gd fmla="*/ 36 h 37" name="T39"/>
                <a:gd fmla="*/ 26 w 37" name="T40"/>
                <a:gd fmla="*/ 34 h 37" name="T41"/>
                <a:gd fmla="*/ 27 w 37" name="T42"/>
                <a:gd fmla="*/ 31 h 37" name="T43"/>
                <a:gd fmla="*/ 29 w 37" name="T44"/>
                <a:gd fmla="*/ 32 h 37" name="T45"/>
                <a:gd fmla="*/ 32 w 37" name="T46"/>
                <a:gd fmla="*/ 31 h 37" name="T47"/>
                <a:gd fmla="*/ 33 w 37" name="T48"/>
                <a:gd fmla="*/ 28 h 37" name="T49"/>
                <a:gd fmla="*/ 32 w 37" name="T50"/>
                <a:gd fmla="*/ 25 h 37" name="T51"/>
                <a:gd fmla="*/ 35 w 37" name="T52"/>
                <a:gd fmla="*/ 24 h 37" name="T53"/>
                <a:gd fmla="*/ 37 w 37" name="T54"/>
                <a:gd fmla="*/ 22 h 37" name="T55"/>
                <a:gd fmla="*/ 36 w 37" name="T56"/>
                <a:gd fmla="*/ 19 h 37" name="T57"/>
                <a:gd fmla="*/ 34 w 37" name="T58"/>
                <a:gd fmla="*/ 17 h 37" name="T59"/>
                <a:gd fmla="*/ 35 w 37" name="T60"/>
                <a:gd fmla="*/ 15 h 37" name="T61"/>
                <a:gd fmla="*/ 36 w 37" name="T62"/>
                <a:gd fmla="*/ 12 h 37" name="T63"/>
                <a:gd fmla="*/ 34 w 37" name="T64"/>
                <a:gd fmla="*/ 11 h 37" name="T65"/>
                <a:gd fmla="*/ 31 w 37" name="T66"/>
                <a:gd fmla="*/ 9 h 37" name="T67"/>
                <a:gd fmla="*/ 32 w 37" name="T68"/>
                <a:gd fmla="*/ 7 h 37" name="T69"/>
                <a:gd fmla="*/ 31 w 37" name="T70"/>
                <a:gd fmla="*/ 4 h 37" name="T71"/>
                <a:gd fmla="*/ 28 w 37" name="T72"/>
                <a:gd fmla="*/ 4 h 37" name="T73"/>
                <a:gd fmla="*/ 25 w 37" name="T74"/>
                <a:gd fmla="*/ 4 h 37" name="T75"/>
                <a:gd fmla="*/ 25 w 37" name="T76"/>
                <a:gd fmla="*/ 2 h 37" name="T77"/>
                <a:gd fmla="*/ 22 w 37" name="T78"/>
                <a:gd fmla="*/ 0 h 37" name="T79"/>
                <a:gd fmla="*/ 20 w 37" name="T80"/>
                <a:gd fmla="*/ 1 h 37" name="T81"/>
                <a:gd fmla="*/ 17 w 37" name="T82"/>
                <a:gd fmla="*/ 3 h 37" name="T83"/>
                <a:gd fmla="*/ 16 w 37" name="T84"/>
                <a:gd fmla="*/ 1 h 37" name="T85"/>
                <a:gd fmla="*/ 13 w 37" name="T86"/>
                <a:gd fmla="*/ 0 h 37" name="T87"/>
                <a:gd fmla="*/ 11 w 37" name="T88"/>
                <a:gd fmla="*/ 3 h 37" name="T89"/>
                <a:gd fmla="*/ 10 w 37" name="T90"/>
                <a:gd fmla="*/ 6 h 37" name="T91"/>
                <a:gd fmla="*/ 8 w 37" name="T92"/>
                <a:gd fmla="*/ 5 h 37" name="T93"/>
                <a:gd fmla="*/ 5 w 37" name="T94"/>
                <a:gd fmla="*/ 6 h 37" name="T95"/>
                <a:gd fmla="*/ 4 w 37" name="T96"/>
                <a:gd fmla="*/ 9 h 37" name="T97"/>
                <a:gd fmla="*/ 15 w 37" name="T98"/>
                <a:gd fmla="*/ 8 h 37" name="T99"/>
                <a:gd fmla="*/ 29 w 37" name="T100"/>
                <a:gd fmla="*/ 15 h 37" name="T101"/>
                <a:gd fmla="*/ 22 w 37" name="T102"/>
                <a:gd fmla="*/ 29 h 37" name="T103"/>
                <a:gd fmla="*/ 8 w 37" name="T104"/>
                <a:gd fmla="*/ 22 h 37" name="T105"/>
                <a:gd fmla="*/ 15 w 37" name="T106"/>
                <a:gd fmla="*/ 8 h 3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" w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34495E"/>
                </a:solidFill>
              </a:endParaRPr>
            </a:p>
          </p:txBody>
        </p:sp>
        <p:sp>
          <p:nvSpPr>
            <p:cNvPr id="72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gdLst>
                <a:gd fmla="*/ 3 w 29" name="T0"/>
                <a:gd fmla="*/ 7 h 28" name="T1"/>
                <a:gd fmla="*/ 4 w 29" name="T2"/>
                <a:gd fmla="*/ 9 h 28" name="T3"/>
                <a:gd fmla="*/ 2 w 29" name="T4"/>
                <a:gd fmla="*/ 9 h 28" name="T5"/>
                <a:gd fmla="*/ 0 w 29" name="T6"/>
                <a:gd fmla="*/ 11 h 28" name="T7"/>
                <a:gd fmla="*/ 1 w 29" name="T8"/>
                <a:gd fmla="*/ 13 h 28" name="T9"/>
                <a:gd fmla="*/ 3 w 29" name="T10"/>
                <a:gd fmla="*/ 15 h 28" name="T11"/>
                <a:gd fmla="*/ 1 w 29" name="T12"/>
                <a:gd fmla="*/ 16 h 28" name="T13"/>
                <a:gd fmla="*/ 1 w 29" name="T14"/>
                <a:gd fmla="*/ 19 h 28" name="T15"/>
                <a:gd fmla="*/ 3 w 29" name="T16"/>
                <a:gd fmla="*/ 20 h 28" name="T17"/>
                <a:gd fmla="*/ 4 w 29" name="T18"/>
                <a:gd fmla="*/ 20 h 28" name="T19"/>
                <a:gd fmla="*/ 4 w 29" name="T20"/>
                <a:gd fmla="*/ 23 h 28" name="T21"/>
                <a:gd fmla="*/ 5 w 29" name="T22"/>
                <a:gd fmla="*/ 25 h 28" name="T23"/>
                <a:gd fmla="*/ 7 w 29" name="T24"/>
                <a:gd fmla="*/ 25 h 28" name="T25"/>
                <a:gd fmla="*/ 9 w 29" name="T26"/>
                <a:gd fmla="*/ 25 h 28" name="T27"/>
                <a:gd fmla="*/ 10 w 29" name="T28"/>
                <a:gd fmla="*/ 27 h 28" name="T29"/>
                <a:gd fmla="*/ 11 w 29" name="T30"/>
                <a:gd fmla="*/ 28 h 28" name="T31"/>
                <a:gd fmla="*/ 13 w 29" name="T32"/>
                <a:gd fmla="*/ 27 h 28" name="T33"/>
                <a:gd fmla="*/ 15 w 29" name="T34"/>
                <a:gd fmla="*/ 26 h 28" name="T35"/>
                <a:gd fmla="*/ 17 w 29" name="T36"/>
                <a:gd fmla="*/ 27 h 28" name="T37"/>
                <a:gd fmla="*/ 19 w 29" name="T38"/>
                <a:gd fmla="*/ 28 h 28" name="T39"/>
                <a:gd fmla="*/ 20 w 29" name="T40"/>
                <a:gd fmla="*/ 26 h 28" name="T41"/>
                <a:gd fmla="*/ 21 w 29" name="T42"/>
                <a:gd fmla="*/ 24 h 28" name="T43"/>
                <a:gd fmla="*/ 23 w 29" name="T44"/>
                <a:gd fmla="*/ 24 h 28" name="T45"/>
                <a:gd fmla="*/ 25 w 29" name="T46"/>
                <a:gd fmla="*/ 24 h 28" name="T47"/>
                <a:gd fmla="*/ 25 w 29" name="T48"/>
                <a:gd fmla="*/ 21 h 28" name="T49"/>
                <a:gd fmla="*/ 25 w 29" name="T50"/>
                <a:gd fmla="*/ 19 h 28" name="T51"/>
                <a:gd fmla="*/ 27 w 29" name="T52"/>
                <a:gd fmla="*/ 19 h 28" name="T53"/>
                <a:gd fmla="*/ 29 w 29" name="T54"/>
                <a:gd fmla="*/ 17 h 28" name="T55"/>
                <a:gd fmla="*/ 28 w 29" name="T56"/>
                <a:gd fmla="*/ 15 h 28" name="T57"/>
                <a:gd fmla="*/ 26 w 29" name="T58"/>
                <a:gd fmla="*/ 13 h 28" name="T59"/>
                <a:gd fmla="*/ 27 w 29" name="T60"/>
                <a:gd fmla="*/ 12 h 28" name="T61"/>
                <a:gd fmla="*/ 28 w 29" name="T62"/>
                <a:gd fmla="*/ 10 h 28" name="T63"/>
                <a:gd fmla="*/ 26 w 29" name="T64"/>
                <a:gd fmla="*/ 8 h 28" name="T65"/>
                <a:gd fmla="*/ 24 w 29" name="T66"/>
                <a:gd fmla="*/ 7 h 28" name="T67"/>
                <a:gd fmla="*/ 25 w 29" name="T68"/>
                <a:gd fmla="*/ 6 h 28" name="T69"/>
                <a:gd fmla="*/ 24 w 29" name="T70"/>
                <a:gd fmla="*/ 3 h 28" name="T71"/>
                <a:gd fmla="*/ 22 w 29" name="T72"/>
                <a:gd fmla="*/ 3 h 28" name="T73"/>
                <a:gd fmla="*/ 19 w 29" name="T74"/>
                <a:gd fmla="*/ 3 h 28" name="T75"/>
                <a:gd fmla="*/ 19 w 29" name="T76"/>
                <a:gd fmla="*/ 2 h 28" name="T77"/>
                <a:gd fmla="*/ 17 w 29" name="T78"/>
                <a:gd fmla="*/ 0 h 28" name="T79"/>
                <a:gd fmla="*/ 15 w 29" name="T80"/>
                <a:gd fmla="*/ 1 h 28" name="T81"/>
                <a:gd fmla="*/ 13 w 29" name="T82"/>
                <a:gd fmla="*/ 2 h 28" name="T83"/>
                <a:gd fmla="*/ 12 w 29" name="T84"/>
                <a:gd fmla="*/ 1 h 28" name="T85"/>
                <a:gd fmla="*/ 10 w 29" name="T86"/>
                <a:gd fmla="*/ 0 h 28" name="T87"/>
                <a:gd fmla="*/ 9 w 29" name="T88"/>
                <a:gd fmla="*/ 2 h 28" name="T89"/>
                <a:gd fmla="*/ 8 w 29" name="T90"/>
                <a:gd fmla="*/ 4 h 28" name="T91"/>
                <a:gd fmla="*/ 6 w 29" name="T92"/>
                <a:gd fmla="*/ 4 h 28" name="T93"/>
                <a:gd fmla="*/ 4 w 29" name="T94"/>
                <a:gd fmla="*/ 4 h 28" name="T95"/>
                <a:gd fmla="*/ 3 w 29" name="T96"/>
                <a:gd fmla="*/ 7 h 28" name="T97"/>
                <a:gd fmla="*/ 12 w 29" name="T98"/>
                <a:gd fmla="*/ 6 h 28" name="T99"/>
                <a:gd fmla="*/ 22 w 29" name="T100"/>
                <a:gd fmla="*/ 12 h 28" name="T101"/>
                <a:gd fmla="*/ 17 w 29" name="T102"/>
                <a:gd fmla="*/ 22 h 28" name="T103"/>
                <a:gd fmla="*/ 6 w 29" name="T104"/>
                <a:gd fmla="*/ 17 h 28" name="T105"/>
                <a:gd fmla="*/ 12 w 29" name="T106"/>
                <a:gd fmla="*/ 6 h 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" w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34495E"/>
                </a:solidFill>
              </a:endParaRPr>
            </a:p>
          </p:txBody>
        </p:sp>
      </p:grpSp>
      <p:sp>
        <p:nvSpPr>
          <p:cNvPr id="73" name="Freeform 9"/>
          <p:cNvSpPr>
            <a:spLocks noEditPoints="1"/>
          </p:cNvSpPr>
          <p:nvPr/>
        </p:nvSpPr>
        <p:spPr bwMode="auto">
          <a:xfrm rot="19469484">
            <a:off x="7569286" y="3263445"/>
            <a:ext cx="626398" cy="667465"/>
          </a:xfrm>
          <a:custGeom>
            <a:gdLst>
              <a:gd fmla="*/ 147 w 243" name="T0"/>
              <a:gd fmla="*/ 240 h 269" name="T1"/>
              <a:gd fmla="*/ 90 w 243" name="T2"/>
              <a:gd fmla="*/ 234 h 269" name="T3"/>
              <a:gd fmla="*/ 147 w 243" name="T4"/>
              <a:gd fmla="*/ 227 h 269" name="T5"/>
              <a:gd fmla="*/ 147 w 243" name="T6"/>
              <a:gd fmla="*/ 243 h 269" name="T7"/>
              <a:gd fmla="*/ 90 w 243" name="T8"/>
              <a:gd fmla="*/ 252 h 269" name="T9"/>
              <a:gd fmla="*/ 96 w 243" name="T10"/>
              <a:gd fmla="*/ 256 h 269" name="T11"/>
              <a:gd fmla="*/ 105 w 243" name="T12"/>
              <a:gd fmla="*/ 262 h 269" name="T13"/>
              <a:gd fmla="*/ 126 w 243" name="T14"/>
              <a:gd fmla="*/ 269 h 269" name="T15"/>
              <a:gd fmla="*/ 138 w 243" name="T16"/>
              <a:gd fmla="*/ 261 h 269" name="T17"/>
              <a:gd fmla="*/ 147 w 243" name="T18"/>
              <a:gd fmla="*/ 256 h 269" name="T19"/>
              <a:gd fmla="*/ 147 w 243" name="T20"/>
              <a:gd fmla="*/ 243 h 269" name="T21"/>
              <a:gd fmla="*/ 128 w 243" name="T22"/>
              <a:gd fmla="*/ 32 h 269" name="T23"/>
              <a:gd fmla="*/ 122 w 243" name="T24"/>
              <a:gd fmla="*/ 0 h 269" name="T25"/>
              <a:gd fmla="*/ 115 w 243" name="T26"/>
              <a:gd fmla="*/ 32 h 269" name="T27"/>
              <a:gd fmla="*/ 54 w 243" name="T28"/>
              <a:gd fmla="*/ 63 h 269" name="T29"/>
              <a:gd fmla="*/ 63 w 243" name="T30"/>
              <a:gd fmla="*/ 63 h 269" name="T31"/>
              <a:gd fmla="*/ 45 w 243" name="T32"/>
              <a:gd fmla="*/ 36 h 269" name="T33"/>
              <a:gd fmla="*/ 36 w 243" name="T34"/>
              <a:gd fmla="*/ 45 h 269" name="T35"/>
              <a:gd fmla="*/ 38 w 243" name="T36"/>
              <a:gd fmla="*/ 122 h 269" name="T37"/>
              <a:gd fmla="*/ 6 w 243" name="T38"/>
              <a:gd fmla="*/ 115 h 269" name="T39"/>
              <a:gd fmla="*/ 6 w 243" name="T40"/>
              <a:gd fmla="*/ 128 h 269" name="T41"/>
              <a:gd fmla="*/ 38 w 243" name="T42"/>
              <a:gd fmla="*/ 122 h 269" name="T43"/>
              <a:gd fmla="*/ 36 w 243" name="T44"/>
              <a:gd fmla="*/ 199 h 269" name="T45"/>
              <a:gd fmla="*/ 40 w 243" name="T46"/>
              <a:gd fmla="*/ 209 h 269" name="T47"/>
              <a:gd fmla="*/ 63 w 243" name="T48"/>
              <a:gd fmla="*/ 189 h 269" name="T49"/>
              <a:gd fmla="*/ 54 w 243" name="T50"/>
              <a:gd fmla="*/ 180 h 269" name="T51"/>
              <a:gd fmla="*/ 180 w 243" name="T52"/>
              <a:gd fmla="*/ 180 h 269" name="T53"/>
              <a:gd fmla="*/ 199 w 243" name="T54"/>
              <a:gd fmla="*/ 208 h 269" name="T55"/>
              <a:gd fmla="*/ 208 w 243" name="T56"/>
              <a:gd fmla="*/ 208 h 269" name="T57"/>
              <a:gd fmla="*/ 189 w 243" name="T58"/>
              <a:gd fmla="*/ 180 h 269" name="T59"/>
              <a:gd fmla="*/ 211 w 243" name="T60"/>
              <a:gd fmla="*/ 115 h 269" name="T61"/>
              <a:gd fmla="*/ 211 w 243" name="T62"/>
              <a:gd fmla="*/ 128 h 269" name="T63"/>
              <a:gd fmla="*/ 243 w 243" name="T64"/>
              <a:gd fmla="*/ 122 h 269" name="T65"/>
              <a:gd fmla="*/ 185 w 243" name="T66"/>
              <a:gd fmla="*/ 65 h 269" name="T67"/>
              <a:gd fmla="*/ 208 w 243" name="T68"/>
              <a:gd fmla="*/ 45 h 269" name="T69"/>
              <a:gd fmla="*/ 199 w 243" name="T70"/>
              <a:gd fmla="*/ 36 h 269" name="T71"/>
              <a:gd fmla="*/ 180 w 243" name="T72"/>
              <a:gd fmla="*/ 63 h 269" name="T73"/>
              <a:gd fmla="*/ 154 w 243" name="T74"/>
              <a:gd fmla="*/ 218 h 269" name="T75"/>
              <a:gd fmla="*/ 96 w 243" name="T76"/>
              <a:gd fmla="*/ 224 h 269" name="T77"/>
              <a:gd fmla="*/ 96 w 243" name="T78"/>
              <a:gd fmla="*/ 211 h 269" name="T79"/>
              <a:gd fmla="*/ 122 w 243" name="T80"/>
              <a:gd fmla="*/ 58 h 269" name="T81"/>
              <a:gd fmla="*/ 148 w 243" name="T82"/>
              <a:gd fmla="*/ 211 h 269" name="T83"/>
              <a:gd fmla="*/ 107 w 243" name="T84"/>
              <a:gd fmla="*/ 76 h 269" name="T85"/>
              <a:gd fmla="*/ 67 w 243" name="T86"/>
              <a:gd fmla="*/ 111 h 269" name="T87"/>
              <a:gd fmla="*/ 72 w 243" name="T88"/>
              <a:gd fmla="*/ 117 h 269" name="T89"/>
              <a:gd fmla="*/ 104 w 243" name="T90"/>
              <a:gd fmla="*/ 82 h 269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69" w="243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34495E"/>
              </a:solidFill>
            </a:endParaRP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9378078" y="3299323"/>
            <a:ext cx="463940" cy="560806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34495E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889830" y="4270669"/>
            <a:ext cx="1392555" cy="1042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PART 01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论文导读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Introduction</a:t>
            </a:r>
          </a:p>
        </p:txBody>
      </p:sp>
      <p:sp>
        <p:nvSpPr>
          <p:cNvPr id="76" name="矩形 75"/>
          <p:cNvSpPr/>
          <p:nvPr/>
        </p:nvSpPr>
        <p:spPr>
          <a:xfrm>
            <a:off x="3663731" y="4301448"/>
            <a:ext cx="1352867" cy="1042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PART 02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命题背景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Background</a:t>
            </a:r>
          </a:p>
        </p:txBody>
      </p:sp>
      <p:sp>
        <p:nvSpPr>
          <p:cNvPr id="77" name="矩形 76"/>
          <p:cNvSpPr/>
          <p:nvPr/>
        </p:nvSpPr>
        <p:spPr>
          <a:xfrm>
            <a:off x="5109478" y="4301448"/>
            <a:ext cx="2014855" cy="1042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PART 03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研究综述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 Thesis Description</a:t>
            </a:r>
          </a:p>
        </p:txBody>
      </p:sp>
      <p:sp>
        <p:nvSpPr>
          <p:cNvPr id="78" name="矩形 77"/>
          <p:cNvSpPr/>
          <p:nvPr/>
        </p:nvSpPr>
        <p:spPr>
          <a:xfrm>
            <a:off x="6946261" y="4301448"/>
            <a:ext cx="1968817" cy="1042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PART 04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成果应用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THE APPLICATION</a:t>
            </a:r>
          </a:p>
        </p:txBody>
      </p:sp>
      <p:sp>
        <p:nvSpPr>
          <p:cNvPr id="79" name="矩形 78"/>
          <p:cNvSpPr/>
          <p:nvPr/>
        </p:nvSpPr>
        <p:spPr>
          <a:xfrm>
            <a:off x="8942736" y="4301448"/>
            <a:ext cx="1522730" cy="1042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PART 05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论文总结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mtClean="0" sz="16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The Summary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402661768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9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9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2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研究方案</a:t>
            </a:r>
          </a:p>
        </p:txBody>
      </p: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362213" y="116632"/>
            <a:ext cx="381514" cy="327267"/>
            <a:chOff x="5084763" y="971548"/>
            <a:chExt cx="323865" cy="27781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3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gdLst>
                <a:gd fmla="*/ 6 w 58" name="T0"/>
                <a:gd fmla="*/ 14 h 58" name="T1"/>
                <a:gd fmla="*/ 7 w 58" name="T2"/>
                <a:gd fmla="*/ 19 h 58" name="T3"/>
                <a:gd fmla="*/ 4 w 58" name="T4"/>
                <a:gd fmla="*/ 20 h 58" name="T5"/>
                <a:gd fmla="*/ 0 w 58" name="T6"/>
                <a:gd fmla="*/ 23 h 58" name="T7"/>
                <a:gd fmla="*/ 2 w 58" name="T8"/>
                <a:gd fmla="*/ 27 h 58" name="T9"/>
                <a:gd fmla="*/ 5 w 58" name="T10"/>
                <a:gd fmla="*/ 31 h 58" name="T11"/>
                <a:gd fmla="*/ 2 w 58" name="T12"/>
                <a:gd fmla="*/ 34 h 58" name="T13"/>
                <a:gd fmla="*/ 1 w 58" name="T14"/>
                <a:gd fmla="*/ 38 h 58" name="T15"/>
                <a:gd fmla="*/ 5 w 58" name="T16"/>
                <a:gd fmla="*/ 41 h 58" name="T17"/>
                <a:gd fmla="*/ 8 w 58" name="T18"/>
                <a:gd fmla="*/ 42 h 58" name="T19"/>
                <a:gd fmla="*/ 8 w 58" name="T20"/>
                <a:gd fmla="*/ 46 h 58" name="T21"/>
                <a:gd fmla="*/ 9 w 58" name="T22"/>
                <a:gd fmla="*/ 51 h 58" name="T23"/>
                <a:gd fmla="*/ 14 w 58" name="T24"/>
                <a:gd fmla="*/ 51 h 58" name="T25"/>
                <a:gd fmla="*/ 18 w 58" name="T26"/>
                <a:gd fmla="*/ 51 h 58" name="T27"/>
                <a:gd fmla="*/ 19 w 58" name="T28"/>
                <a:gd fmla="*/ 54 h 58" name="T29"/>
                <a:gd fmla="*/ 22 w 58" name="T30"/>
                <a:gd fmla="*/ 58 h 58" name="T31"/>
                <a:gd fmla="*/ 27 w 58" name="T32"/>
                <a:gd fmla="*/ 56 h 58" name="T33"/>
                <a:gd fmla="*/ 31 w 58" name="T34"/>
                <a:gd fmla="*/ 53 h 58" name="T35"/>
                <a:gd fmla="*/ 33 w 58" name="T36"/>
                <a:gd fmla="*/ 56 h 58" name="T37"/>
                <a:gd fmla="*/ 38 w 58" name="T38"/>
                <a:gd fmla="*/ 57 h 58" name="T39"/>
                <a:gd fmla="*/ 40 w 58" name="T40"/>
                <a:gd fmla="*/ 53 h 58" name="T41"/>
                <a:gd fmla="*/ 42 w 58" name="T42"/>
                <a:gd fmla="*/ 49 h 58" name="T43"/>
                <a:gd fmla="*/ 46 w 58" name="T44"/>
                <a:gd fmla="*/ 50 h 58" name="T45"/>
                <a:gd fmla="*/ 50 w 58" name="T46"/>
                <a:gd fmla="*/ 49 h 58" name="T47"/>
                <a:gd fmla="*/ 51 w 58" name="T48"/>
                <a:gd fmla="*/ 44 h 58" name="T49"/>
                <a:gd fmla="*/ 50 w 58" name="T50"/>
                <a:gd fmla="*/ 40 h 58" name="T51"/>
                <a:gd fmla="*/ 54 w 58" name="T52"/>
                <a:gd fmla="*/ 39 h 58" name="T53"/>
                <a:gd fmla="*/ 57 w 58" name="T54"/>
                <a:gd fmla="*/ 35 h 58" name="T55"/>
                <a:gd fmla="*/ 55 w 58" name="T56"/>
                <a:gd fmla="*/ 31 h 58" name="T57"/>
                <a:gd fmla="*/ 52 w 58" name="T58"/>
                <a:gd fmla="*/ 27 h 58" name="T59"/>
                <a:gd fmla="*/ 55 w 58" name="T60"/>
                <a:gd fmla="*/ 25 h 58" name="T61"/>
                <a:gd fmla="*/ 56 w 58" name="T62"/>
                <a:gd fmla="*/ 20 h 58" name="T63"/>
                <a:gd fmla="*/ 53 w 58" name="T64"/>
                <a:gd fmla="*/ 18 h 58" name="T65"/>
                <a:gd fmla="*/ 48 w 58" name="T66"/>
                <a:gd fmla="*/ 16 h 58" name="T67"/>
                <a:gd fmla="*/ 49 w 58" name="T68"/>
                <a:gd fmla="*/ 12 h 58" name="T69"/>
                <a:gd fmla="*/ 48 w 58" name="T70"/>
                <a:gd fmla="*/ 8 h 58" name="T71"/>
                <a:gd fmla="*/ 44 w 58" name="T72"/>
                <a:gd fmla="*/ 7 h 58" name="T73"/>
                <a:gd fmla="*/ 39 w 58" name="T74"/>
                <a:gd fmla="*/ 8 h 58" name="T75"/>
                <a:gd fmla="*/ 38 w 58" name="T76"/>
                <a:gd fmla="*/ 4 h 58" name="T77"/>
                <a:gd fmla="*/ 35 w 58" name="T78"/>
                <a:gd fmla="*/ 1 h 58" name="T79"/>
                <a:gd fmla="*/ 30 w 58" name="T80"/>
                <a:gd fmla="*/ 3 h 58" name="T81"/>
                <a:gd fmla="*/ 27 w 58" name="T82"/>
                <a:gd fmla="*/ 5 h 58" name="T83"/>
                <a:gd fmla="*/ 24 w 58" name="T84"/>
                <a:gd fmla="*/ 3 h 58" name="T85"/>
                <a:gd fmla="*/ 20 w 58" name="T86"/>
                <a:gd fmla="*/ 1 h 58" name="T87"/>
                <a:gd fmla="*/ 17 w 58" name="T88"/>
                <a:gd fmla="*/ 5 h 58" name="T89"/>
                <a:gd fmla="*/ 15 w 58" name="T90"/>
                <a:gd fmla="*/ 10 h 58" name="T91"/>
                <a:gd fmla="*/ 12 w 58" name="T92"/>
                <a:gd fmla="*/ 9 h 58" name="T93"/>
                <a:gd fmla="*/ 7 w 58" name="T94"/>
                <a:gd fmla="*/ 10 h 58" name="T95"/>
                <a:gd fmla="*/ 6 w 58" name="T96"/>
                <a:gd fmla="*/ 14 h 58" name="T97"/>
                <a:gd fmla="*/ 23 w 58" name="T98"/>
                <a:gd fmla="*/ 13 h 58" name="T99"/>
                <a:gd fmla="*/ 45 w 58" name="T100"/>
                <a:gd fmla="*/ 24 h 58" name="T101"/>
                <a:gd fmla="*/ 34 w 58" name="T102"/>
                <a:gd fmla="*/ 45 h 58" name="T103"/>
                <a:gd fmla="*/ 13 w 58" name="T104"/>
                <a:gd fmla="*/ 34 h 58" name="T105"/>
                <a:gd fmla="*/ 23 w 58" name="T106"/>
                <a:gd fmla="*/ 13 h 5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7" w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gdLst>
                <a:gd fmla="*/ 4 w 37" name="T0"/>
                <a:gd fmla="*/ 9 h 37" name="T1"/>
                <a:gd fmla="*/ 5 w 37" name="T2"/>
                <a:gd fmla="*/ 12 h 37" name="T3"/>
                <a:gd fmla="*/ 2 w 37" name="T4"/>
                <a:gd fmla="*/ 12 h 37" name="T5"/>
                <a:gd fmla="*/ 0 w 37" name="T6"/>
                <a:gd fmla="*/ 14 h 37" name="T7"/>
                <a:gd fmla="*/ 1 w 37" name="T8"/>
                <a:gd fmla="*/ 17 h 37" name="T9"/>
                <a:gd fmla="*/ 3 w 37" name="T10"/>
                <a:gd fmla="*/ 20 h 37" name="T11"/>
                <a:gd fmla="*/ 2 w 37" name="T12"/>
                <a:gd fmla="*/ 21 h 37" name="T13"/>
                <a:gd fmla="*/ 1 w 37" name="T14"/>
                <a:gd fmla="*/ 24 h 37" name="T15"/>
                <a:gd fmla="*/ 3 w 37" name="T16"/>
                <a:gd fmla="*/ 26 h 37" name="T17"/>
                <a:gd fmla="*/ 5 w 37" name="T18"/>
                <a:gd fmla="*/ 26 h 37" name="T19"/>
                <a:gd fmla="*/ 5 w 37" name="T20"/>
                <a:gd fmla="*/ 29 h 37" name="T21"/>
                <a:gd fmla="*/ 6 w 37" name="T22"/>
                <a:gd fmla="*/ 32 h 37" name="T23"/>
                <a:gd fmla="*/ 9 w 37" name="T24"/>
                <a:gd fmla="*/ 33 h 37" name="T25"/>
                <a:gd fmla="*/ 12 w 37" name="T26"/>
                <a:gd fmla="*/ 32 h 37" name="T27"/>
                <a:gd fmla="*/ 12 w 37" name="T28"/>
                <a:gd fmla="*/ 34 h 37" name="T29"/>
                <a:gd fmla="*/ 15 w 37" name="T30"/>
                <a:gd fmla="*/ 37 h 37" name="T31"/>
                <a:gd fmla="*/ 17 w 37" name="T32"/>
                <a:gd fmla="*/ 35 h 37" name="T33"/>
                <a:gd fmla="*/ 20 w 37" name="T34"/>
                <a:gd fmla="*/ 34 h 37" name="T35"/>
                <a:gd fmla="*/ 21 w 37" name="T36"/>
                <a:gd fmla="*/ 35 h 37" name="T37"/>
                <a:gd fmla="*/ 24 w 37" name="T38"/>
                <a:gd fmla="*/ 36 h 37" name="T39"/>
                <a:gd fmla="*/ 26 w 37" name="T40"/>
                <a:gd fmla="*/ 34 h 37" name="T41"/>
                <a:gd fmla="*/ 27 w 37" name="T42"/>
                <a:gd fmla="*/ 31 h 37" name="T43"/>
                <a:gd fmla="*/ 29 w 37" name="T44"/>
                <a:gd fmla="*/ 32 h 37" name="T45"/>
                <a:gd fmla="*/ 32 w 37" name="T46"/>
                <a:gd fmla="*/ 31 h 37" name="T47"/>
                <a:gd fmla="*/ 33 w 37" name="T48"/>
                <a:gd fmla="*/ 28 h 37" name="T49"/>
                <a:gd fmla="*/ 32 w 37" name="T50"/>
                <a:gd fmla="*/ 25 h 37" name="T51"/>
                <a:gd fmla="*/ 35 w 37" name="T52"/>
                <a:gd fmla="*/ 24 h 37" name="T53"/>
                <a:gd fmla="*/ 37 w 37" name="T54"/>
                <a:gd fmla="*/ 22 h 37" name="T55"/>
                <a:gd fmla="*/ 36 w 37" name="T56"/>
                <a:gd fmla="*/ 19 h 37" name="T57"/>
                <a:gd fmla="*/ 34 w 37" name="T58"/>
                <a:gd fmla="*/ 17 h 37" name="T59"/>
                <a:gd fmla="*/ 35 w 37" name="T60"/>
                <a:gd fmla="*/ 15 h 37" name="T61"/>
                <a:gd fmla="*/ 36 w 37" name="T62"/>
                <a:gd fmla="*/ 12 h 37" name="T63"/>
                <a:gd fmla="*/ 34 w 37" name="T64"/>
                <a:gd fmla="*/ 11 h 37" name="T65"/>
                <a:gd fmla="*/ 31 w 37" name="T66"/>
                <a:gd fmla="*/ 9 h 37" name="T67"/>
                <a:gd fmla="*/ 32 w 37" name="T68"/>
                <a:gd fmla="*/ 7 h 37" name="T69"/>
                <a:gd fmla="*/ 31 w 37" name="T70"/>
                <a:gd fmla="*/ 4 h 37" name="T71"/>
                <a:gd fmla="*/ 28 w 37" name="T72"/>
                <a:gd fmla="*/ 4 h 37" name="T73"/>
                <a:gd fmla="*/ 25 w 37" name="T74"/>
                <a:gd fmla="*/ 4 h 37" name="T75"/>
                <a:gd fmla="*/ 25 w 37" name="T76"/>
                <a:gd fmla="*/ 2 h 37" name="T77"/>
                <a:gd fmla="*/ 22 w 37" name="T78"/>
                <a:gd fmla="*/ 0 h 37" name="T79"/>
                <a:gd fmla="*/ 20 w 37" name="T80"/>
                <a:gd fmla="*/ 1 h 37" name="T81"/>
                <a:gd fmla="*/ 17 w 37" name="T82"/>
                <a:gd fmla="*/ 3 h 37" name="T83"/>
                <a:gd fmla="*/ 16 w 37" name="T84"/>
                <a:gd fmla="*/ 1 h 37" name="T85"/>
                <a:gd fmla="*/ 13 w 37" name="T86"/>
                <a:gd fmla="*/ 0 h 37" name="T87"/>
                <a:gd fmla="*/ 11 w 37" name="T88"/>
                <a:gd fmla="*/ 3 h 37" name="T89"/>
                <a:gd fmla="*/ 10 w 37" name="T90"/>
                <a:gd fmla="*/ 6 h 37" name="T91"/>
                <a:gd fmla="*/ 8 w 37" name="T92"/>
                <a:gd fmla="*/ 5 h 37" name="T93"/>
                <a:gd fmla="*/ 5 w 37" name="T94"/>
                <a:gd fmla="*/ 6 h 37" name="T95"/>
                <a:gd fmla="*/ 4 w 37" name="T96"/>
                <a:gd fmla="*/ 9 h 37" name="T97"/>
                <a:gd fmla="*/ 15 w 37" name="T98"/>
                <a:gd fmla="*/ 8 h 37" name="T99"/>
                <a:gd fmla="*/ 29 w 37" name="T100"/>
                <a:gd fmla="*/ 15 h 37" name="T101"/>
                <a:gd fmla="*/ 22 w 37" name="T102"/>
                <a:gd fmla="*/ 29 h 37" name="T103"/>
                <a:gd fmla="*/ 8 w 37" name="T104"/>
                <a:gd fmla="*/ 22 h 37" name="T105"/>
                <a:gd fmla="*/ 15 w 37" name="T106"/>
                <a:gd fmla="*/ 8 h 3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" w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gdLst>
                <a:gd fmla="*/ 3 w 29" name="T0"/>
                <a:gd fmla="*/ 7 h 28" name="T1"/>
                <a:gd fmla="*/ 4 w 29" name="T2"/>
                <a:gd fmla="*/ 9 h 28" name="T3"/>
                <a:gd fmla="*/ 2 w 29" name="T4"/>
                <a:gd fmla="*/ 9 h 28" name="T5"/>
                <a:gd fmla="*/ 0 w 29" name="T6"/>
                <a:gd fmla="*/ 11 h 28" name="T7"/>
                <a:gd fmla="*/ 1 w 29" name="T8"/>
                <a:gd fmla="*/ 13 h 28" name="T9"/>
                <a:gd fmla="*/ 3 w 29" name="T10"/>
                <a:gd fmla="*/ 15 h 28" name="T11"/>
                <a:gd fmla="*/ 1 w 29" name="T12"/>
                <a:gd fmla="*/ 16 h 28" name="T13"/>
                <a:gd fmla="*/ 1 w 29" name="T14"/>
                <a:gd fmla="*/ 19 h 28" name="T15"/>
                <a:gd fmla="*/ 3 w 29" name="T16"/>
                <a:gd fmla="*/ 20 h 28" name="T17"/>
                <a:gd fmla="*/ 4 w 29" name="T18"/>
                <a:gd fmla="*/ 20 h 28" name="T19"/>
                <a:gd fmla="*/ 4 w 29" name="T20"/>
                <a:gd fmla="*/ 23 h 28" name="T21"/>
                <a:gd fmla="*/ 5 w 29" name="T22"/>
                <a:gd fmla="*/ 25 h 28" name="T23"/>
                <a:gd fmla="*/ 7 w 29" name="T24"/>
                <a:gd fmla="*/ 25 h 28" name="T25"/>
                <a:gd fmla="*/ 9 w 29" name="T26"/>
                <a:gd fmla="*/ 25 h 28" name="T27"/>
                <a:gd fmla="*/ 10 w 29" name="T28"/>
                <a:gd fmla="*/ 27 h 28" name="T29"/>
                <a:gd fmla="*/ 11 w 29" name="T30"/>
                <a:gd fmla="*/ 28 h 28" name="T31"/>
                <a:gd fmla="*/ 13 w 29" name="T32"/>
                <a:gd fmla="*/ 27 h 28" name="T33"/>
                <a:gd fmla="*/ 15 w 29" name="T34"/>
                <a:gd fmla="*/ 26 h 28" name="T35"/>
                <a:gd fmla="*/ 17 w 29" name="T36"/>
                <a:gd fmla="*/ 27 h 28" name="T37"/>
                <a:gd fmla="*/ 19 w 29" name="T38"/>
                <a:gd fmla="*/ 28 h 28" name="T39"/>
                <a:gd fmla="*/ 20 w 29" name="T40"/>
                <a:gd fmla="*/ 26 h 28" name="T41"/>
                <a:gd fmla="*/ 21 w 29" name="T42"/>
                <a:gd fmla="*/ 24 h 28" name="T43"/>
                <a:gd fmla="*/ 23 w 29" name="T44"/>
                <a:gd fmla="*/ 24 h 28" name="T45"/>
                <a:gd fmla="*/ 25 w 29" name="T46"/>
                <a:gd fmla="*/ 24 h 28" name="T47"/>
                <a:gd fmla="*/ 25 w 29" name="T48"/>
                <a:gd fmla="*/ 21 h 28" name="T49"/>
                <a:gd fmla="*/ 25 w 29" name="T50"/>
                <a:gd fmla="*/ 19 h 28" name="T51"/>
                <a:gd fmla="*/ 27 w 29" name="T52"/>
                <a:gd fmla="*/ 19 h 28" name="T53"/>
                <a:gd fmla="*/ 29 w 29" name="T54"/>
                <a:gd fmla="*/ 17 h 28" name="T55"/>
                <a:gd fmla="*/ 28 w 29" name="T56"/>
                <a:gd fmla="*/ 15 h 28" name="T57"/>
                <a:gd fmla="*/ 26 w 29" name="T58"/>
                <a:gd fmla="*/ 13 h 28" name="T59"/>
                <a:gd fmla="*/ 27 w 29" name="T60"/>
                <a:gd fmla="*/ 12 h 28" name="T61"/>
                <a:gd fmla="*/ 28 w 29" name="T62"/>
                <a:gd fmla="*/ 10 h 28" name="T63"/>
                <a:gd fmla="*/ 26 w 29" name="T64"/>
                <a:gd fmla="*/ 8 h 28" name="T65"/>
                <a:gd fmla="*/ 24 w 29" name="T66"/>
                <a:gd fmla="*/ 7 h 28" name="T67"/>
                <a:gd fmla="*/ 25 w 29" name="T68"/>
                <a:gd fmla="*/ 6 h 28" name="T69"/>
                <a:gd fmla="*/ 24 w 29" name="T70"/>
                <a:gd fmla="*/ 3 h 28" name="T71"/>
                <a:gd fmla="*/ 22 w 29" name="T72"/>
                <a:gd fmla="*/ 3 h 28" name="T73"/>
                <a:gd fmla="*/ 19 w 29" name="T74"/>
                <a:gd fmla="*/ 3 h 28" name="T75"/>
                <a:gd fmla="*/ 19 w 29" name="T76"/>
                <a:gd fmla="*/ 2 h 28" name="T77"/>
                <a:gd fmla="*/ 17 w 29" name="T78"/>
                <a:gd fmla="*/ 0 h 28" name="T79"/>
                <a:gd fmla="*/ 15 w 29" name="T80"/>
                <a:gd fmla="*/ 1 h 28" name="T81"/>
                <a:gd fmla="*/ 13 w 29" name="T82"/>
                <a:gd fmla="*/ 2 h 28" name="T83"/>
                <a:gd fmla="*/ 12 w 29" name="T84"/>
                <a:gd fmla="*/ 1 h 28" name="T85"/>
                <a:gd fmla="*/ 10 w 29" name="T86"/>
                <a:gd fmla="*/ 0 h 28" name="T87"/>
                <a:gd fmla="*/ 9 w 29" name="T88"/>
                <a:gd fmla="*/ 2 h 28" name="T89"/>
                <a:gd fmla="*/ 8 w 29" name="T90"/>
                <a:gd fmla="*/ 4 h 28" name="T91"/>
                <a:gd fmla="*/ 6 w 29" name="T92"/>
                <a:gd fmla="*/ 4 h 28" name="T93"/>
                <a:gd fmla="*/ 4 w 29" name="T94"/>
                <a:gd fmla="*/ 4 h 28" name="T95"/>
                <a:gd fmla="*/ 3 w 29" name="T96"/>
                <a:gd fmla="*/ 7 h 28" name="T97"/>
                <a:gd fmla="*/ 12 w 29" name="T98"/>
                <a:gd fmla="*/ 6 h 28" name="T99"/>
                <a:gd fmla="*/ 22 w 29" name="T100"/>
                <a:gd fmla="*/ 12 h 28" name="T101"/>
                <a:gd fmla="*/ 17 w 29" name="T102"/>
                <a:gd fmla="*/ 22 h 28" name="T103"/>
                <a:gd fmla="*/ 6 w 29" name="T104"/>
                <a:gd fmla="*/ 17 h 28" name="T105"/>
                <a:gd fmla="*/ 12 w 29" name="T106"/>
                <a:gd fmla="*/ 6 h 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" w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Freeform 6"/>
          <p:cNvSpPr/>
          <p:nvPr/>
        </p:nvSpPr>
        <p:spPr bwMode="auto">
          <a:xfrm>
            <a:off x="5869668" y="4924421"/>
            <a:ext cx="4050" cy="2001"/>
          </a:xfrm>
          <a:custGeom>
            <a:gdLst>
              <a:gd fmla="*/ 2 w 4" name="T0"/>
              <a:gd fmla="*/ 0 h 4" name="T1"/>
              <a:gd fmla="*/ 4 w 4" name="T2"/>
              <a:gd fmla="*/ 4 h 4" name="T3"/>
              <a:gd fmla="*/ 0 w 4" name="T4"/>
              <a:gd fmla="*/ 4 h 4" name="T5"/>
              <a:gd fmla="*/ 2 w 4" name="T6"/>
              <a:gd fmla="*/ 0 h 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" w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2" name="Freeform 46"/>
          <p:cNvSpPr/>
          <p:nvPr/>
        </p:nvSpPr>
        <p:spPr bwMode="auto">
          <a:xfrm flipH="1">
            <a:off x="7353394" y="1877033"/>
            <a:ext cx="3243275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952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13" name="Freeform 46"/>
          <p:cNvSpPr/>
          <p:nvPr/>
        </p:nvSpPr>
        <p:spPr bwMode="auto">
          <a:xfrm flipH="1">
            <a:off x="7652105" y="3242552"/>
            <a:ext cx="2944564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952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14" name="Freeform 46"/>
          <p:cNvSpPr/>
          <p:nvPr/>
        </p:nvSpPr>
        <p:spPr bwMode="auto">
          <a:xfrm flipH="1">
            <a:off x="6691947" y="4247623"/>
            <a:ext cx="3895609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952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15" name="Freeform 46"/>
          <p:cNvSpPr/>
          <p:nvPr/>
        </p:nvSpPr>
        <p:spPr bwMode="auto">
          <a:xfrm>
            <a:off x="1529025" y="2335151"/>
            <a:ext cx="3114867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952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16" name="Rectangle 37"/>
          <p:cNvSpPr/>
          <p:nvPr/>
        </p:nvSpPr>
        <p:spPr bwMode="auto">
          <a:xfrm>
            <a:off x="1844064" y="2535796"/>
            <a:ext cx="2799828" cy="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rgbClr val="595959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</a:t>
            </a:r>
          </a:p>
        </p:txBody>
      </p:sp>
      <p:sp>
        <p:nvSpPr>
          <p:cNvPr id="17" name="Freeform 46"/>
          <p:cNvSpPr/>
          <p:nvPr/>
        </p:nvSpPr>
        <p:spPr bwMode="auto">
          <a:xfrm>
            <a:off x="1529025" y="3317911"/>
            <a:ext cx="4005536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952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21" name="Rectangle 37"/>
          <p:cNvSpPr/>
          <p:nvPr/>
        </p:nvSpPr>
        <p:spPr bwMode="auto">
          <a:xfrm>
            <a:off x="1844064" y="3518555"/>
            <a:ext cx="2799828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rgbClr val="595959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</a:t>
            </a:r>
          </a:p>
        </p:txBody>
      </p:sp>
      <p:sp>
        <p:nvSpPr>
          <p:cNvPr id="23" name="Freeform 46"/>
          <p:cNvSpPr/>
          <p:nvPr/>
        </p:nvSpPr>
        <p:spPr bwMode="auto">
          <a:xfrm flipV="1">
            <a:off x="1529025" y="5078480"/>
            <a:ext cx="3418434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952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24" name="Rectangle 37"/>
          <p:cNvSpPr/>
          <p:nvPr/>
        </p:nvSpPr>
        <p:spPr bwMode="auto">
          <a:xfrm>
            <a:off x="1844064" y="4383171"/>
            <a:ext cx="2799828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rgbClr val="595959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</a:t>
            </a:r>
          </a:p>
        </p:txBody>
      </p:sp>
      <p:grpSp>
        <p:nvGrpSpPr>
          <p:cNvPr id="25" name="Group 5"/>
          <p:cNvGrpSpPr/>
          <p:nvPr/>
        </p:nvGrpSpPr>
        <p:grpSpPr>
          <a:xfrm>
            <a:off x="1338475" y="2586946"/>
            <a:ext cx="381100" cy="332708"/>
            <a:chOff x="1079332" y="2203296"/>
            <a:chExt cx="298739" cy="264080"/>
          </a:xfrm>
        </p:grpSpPr>
        <p:sp>
          <p:nvSpPr>
            <p:cNvPr id="26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typeface="微软雅黑"/>
                <a:sym charset="0" typeface="Gill Sans"/>
              </a:endParaRPr>
            </a:p>
          </p:txBody>
        </p:sp>
        <p:sp>
          <p:nvSpPr>
            <p:cNvPr id="27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0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0" pitchFamily="34" typeface="Impact MT Std"/>
                  <a:ea typeface="微软雅黑"/>
                  <a:cs charset="0" typeface="Bebas Neue"/>
                  <a:sym charset="0" typeface="Bebas Neue"/>
                </a:rPr>
                <a:t>1</a:t>
              </a:r>
            </a:p>
          </p:txBody>
        </p:sp>
      </p:grpSp>
      <p:grpSp>
        <p:nvGrpSpPr>
          <p:cNvPr id="28" name="Group 235"/>
          <p:cNvGrpSpPr/>
          <p:nvPr/>
        </p:nvGrpSpPr>
        <p:grpSpPr>
          <a:xfrm>
            <a:off x="1338475" y="3540619"/>
            <a:ext cx="381100" cy="332708"/>
            <a:chOff x="1079332" y="2203296"/>
            <a:chExt cx="298739" cy="264080"/>
          </a:xfrm>
        </p:grpSpPr>
        <p:sp>
          <p:nvSpPr>
            <p:cNvPr id="29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typeface="微软雅黑"/>
                <a:sym charset="0" typeface="Gill Sans"/>
              </a:endParaRPr>
            </a:p>
          </p:txBody>
        </p:sp>
        <p:sp>
          <p:nvSpPr>
            <p:cNvPr id="30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0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0" pitchFamily="34" typeface="Impact MT Std"/>
                  <a:ea typeface="微软雅黑"/>
                  <a:cs charset="0" typeface="Bebas Neue"/>
                  <a:sym charset="0" typeface="Bebas Neue"/>
                </a:rPr>
                <a:t>2</a:t>
              </a:r>
            </a:p>
          </p:txBody>
        </p:sp>
      </p:grpSp>
      <p:grpSp>
        <p:nvGrpSpPr>
          <p:cNvPr id="31" name="Group 238"/>
          <p:cNvGrpSpPr/>
          <p:nvPr/>
        </p:nvGrpSpPr>
        <p:grpSpPr>
          <a:xfrm>
            <a:off x="1338475" y="4402243"/>
            <a:ext cx="381100" cy="332708"/>
            <a:chOff x="1079332" y="2203296"/>
            <a:chExt cx="298739" cy="264080"/>
          </a:xfrm>
        </p:grpSpPr>
        <p:sp>
          <p:nvSpPr>
            <p:cNvPr id="36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typeface="微软雅黑"/>
                <a:sym charset="0" typeface="Gill Sans"/>
              </a:endParaRPr>
            </a:p>
          </p:txBody>
        </p:sp>
        <p:sp>
          <p:nvSpPr>
            <p:cNvPr id="37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0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0" pitchFamily="34" typeface="Impact MT Std"/>
                  <a:ea typeface="微软雅黑"/>
                  <a:cs charset="0" typeface="Bebas Neue"/>
                  <a:sym charset="0" typeface="Bebas Neue"/>
                </a:rPr>
                <a:t>3</a:t>
              </a: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7473158" y="2023938"/>
            <a:ext cx="2872901" cy="5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rgbClr val="595959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 </a:t>
            </a:r>
          </a:p>
        </p:txBody>
      </p:sp>
      <p:sp>
        <p:nvSpPr>
          <p:cNvPr id="39" name="Rectangle 37"/>
          <p:cNvSpPr/>
          <p:nvPr/>
        </p:nvSpPr>
        <p:spPr bwMode="auto">
          <a:xfrm>
            <a:off x="7473158" y="3422554"/>
            <a:ext cx="2872901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rgbClr val="595959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 </a:t>
            </a:r>
          </a:p>
        </p:txBody>
      </p:sp>
      <p:sp>
        <p:nvSpPr>
          <p:cNvPr id="40" name="Rectangle 37"/>
          <p:cNvSpPr/>
          <p:nvPr/>
        </p:nvSpPr>
        <p:spPr bwMode="auto">
          <a:xfrm>
            <a:off x="7473158" y="4467169"/>
            <a:ext cx="2872901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rgbClr val="595959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 </a:t>
            </a:r>
          </a:p>
        </p:txBody>
      </p:sp>
      <p:grpSp>
        <p:nvGrpSpPr>
          <p:cNvPr id="41" name="Group 244"/>
          <p:cNvGrpSpPr/>
          <p:nvPr/>
        </p:nvGrpSpPr>
        <p:grpSpPr>
          <a:xfrm>
            <a:off x="10397007" y="2075089"/>
            <a:ext cx="381100" cy="332708"/>
            <a:chOff x="1079332" y="2203296"/>
            <a:chExt cx="298739" cy="264080"/>
          </a:xfrm>
        </p:grpSpPr>
        <p:sp>
          <p:nvSpPr>
            <p:cNvPr id="42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typeface="微软雅黑"/>
                <a:sym charset="0" typeface="Gill Sans"/>
              </a:endParaRPr>
            </a:p>
          </p:txBody>
        </p:sp>
        <p:sp>
          <p:nvSpPr>
            <p:cNvPr id="43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0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0" pitchFamily="34" typeface="Impact MT Std"/>
                  <a:ea typeface="微软雅黑"/>
                  <a:cs charset="0" typeface="Bebas Neue"/>
                  <a:sym charset="0" typeface="Bebas Neue"/>
                </a:rPr>
                <a:t>4</a:t>
              </a:r>
            </a:p>
          </p:txBody>
        </p:sp>
      </p:grpSp>
      <p:grpSp>
        <p:nvGrpSpPr>
          <p:cNvPr id="44" name="Group 247"/>
          <p:cNvGrpSpPr/>
          <p:nvPr/>
        </p:nvGrpSpPr>
        <p:grpSpPr>
          <a:xfrm>
            <a:off x="10397007" y="3444617"/>
            <a:ext cx="381100" cy="332708"/>
            <a:chOff x="1079332" y="2203296"/>
            <a:chExt cx="298739" cy="264080"/>
          </a:xfrm>
        </p:grpSpPr>
        <p:sp>
          <p:nvSpPr>
            <p:cNvPr id="45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typeface="微软雅黑"/>
                <a:sym charset="0" typeface="Gill Sans"/>
              </a:endParaRPr>
            </a:p>
          </p:txBody>
        </p:sp>
        <p:sp>
          <p:nvSpPr>
            <p:cNvPr id="46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0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0" pitchFamily="34" typeface="Impact MT Std"/>
                  <a:ea typeface="微软雅黑"/>
                  <a:cs charset="0" typeface="Bebas Neue"/>
                  <a:sym charset="0" typeface="Bebas Neue"/>
                </a:rPr>
                <a:t>5</a:t>
              </a:r>
            </a:p>
          </p:txBody>
        </p:sp>
      </p:grpSp>
      <p:grpSp>
        <p:nvGrpSpPr>
          <p:cNvPr id="47" name="Group 250"/>
          <p:cNvGrpSpPr/>
          <p:nvPr/>
        </p:nvGrpSpPr>
        <p:grpSpPr>
          <a:xfrm>
            <a:off x="10397007" y="4486241"/>
            <a:ext cx="381100" cy="332708"/>
            <a:chOff x="1079332" y="2203296"/>
            <a:chExt cx="298739" cy="264080"/>
          </a:xfrm>
        </p:grpSpPr>
        <p:sp>
          <p:nvSpPr>
            <p:cNvPr id="48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typeface="微软雅黑"/>
                <a:sym charset="0" typeface="Gill Sans"/>
              </a:endParaRPr>
            </a:p>
          </p:txBody>
        </p:sp>
        <p:sp>
          <p:nvSpPr>
            <p:cNvPr id="49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0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0" pitchFamily="34" typeface="Impact MT Std"/>
                  <a:ea typeface="微软雅黑"/>
                  <a:cs charset="0" typeface="Bebas Neue"/>
                  <a:sym charset="0" typeface="Bebas Neue"/>
                </a:rPr>
                <a:t>6</a:t>
              </a:r>
            </a:p>
          </p:txBody>
        </p:sp>
      </p:grpSp>
      <p:grpSp>
        <p:nvGrpSpPr>
          <p:cNvPr id="50" name="Group 6"/>
          <p:cNvGrpSpPr/>
          <p:nvPr/>
        </p:nvGrpSpPr>
        <p:grpSpPr>
          <a:xfrm>
            <a:off x="5588341" y="2630784"/>
            <a:ext cx="1050218" cy="895468"/>
            <a:chOff x="4326126" y="2238091"/>
            <a:chExt cx="823252" cy="710758"/>
          </a:xfrm>
          <a:solidFill>
            <a:srgbClr val="FD3F03"/>
          </a:solidFill>
        </p:grpSpPr>
        <p:grpSp>
          <p:nvGrpSpPr>
            <p:cNvPr id="51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  <a:grpFill/>
          </p:grpSpPr>
          <p:sp>
            <p:nvSpPr>
              <p:cNvPr id="53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54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52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gdLst>
                <a:gd fmla="*/ 18 w 158" name="T0"/>
                <a:gd fmla="*/ 22 h 141" name="T1"/>
                <a:gd fmla="*/ 18 w 158" name="T2"/>
                <a:gd fmla="*/ 138 h 141" name="T3"/>
                <a:gd fmla="*/ 15 w 158" name="T4"/>
                <a:gd fmla="*/ 141 h 141" name="T5"/>
                <a:gd fmla="*/ 9 w 158" name="T6"/>
                <a:gd fmla="*/ 141 h 141" name="T7"/>
                <a:gd fmla="*/ 6 w 158" name="T8"/>
                <a:gd fmla="*/ 138 h 141" name="T9"/>
                <a:gd fmla="*/ 6 w 158" name="T10"/>
                <a:gd fmla="*/ 22 h 141" name="T11"/>
                <a:gd fmla="*/ 0 w 158" name="T12"/>
                <a:gd fmla="*/ 12 h 141" name="T13"/>
                <a:gd fmla="*/ 12 w 158" name="T14"/>
                <a:gd fmla="*/ 0 h 141" name="T15"/>
                <a:gd fmla="*/ 24 w 158" name="T16"/>
                <a:gd fmla="*/ 12 h 141" name="T17"/>
                <a:gd fmla="*/ 18 w 158" name="T18"/>
                <a:gd fmla="*/ 22 h 141" name="T19"/>
                <a:gd fmla="*/ 158 w 158" name="T20"/>
                <a:gd fmla="*/ 88 h 141" name="T21"/>
                <a:gd fmla="*/ 155 w 158" name="T22"/>
                <a:gd fmla="*/ 93 h 141" name="T23"/>
                <a:gd fmla="*/ 154 w 158" name="T24"/>
                <a:gd fmla="*/ 94 h 141" name="T25"/>
                <a:gd fmla="*/ 120 w 158" name="T26"/>
                <a:gd fmla="*/ 105 h 141" name="T27"/>
                <a:gd fmla="*/ 105 w 158" name="T28"/>
                <a:gd fmla="*/ 101 h 141" name="T29"/>
                <a:gd fmla="*/ 103 w 158" name="T30"/>
                <a:gd fmla="*/ 100 h 141" name="T31"/>
                <a:gd fmla="*/ 75 w 158" name="T32"/>
                <a:gd fmla="*/ 92 h 141" name="T33"/>
                <a:gd fmla="*/ 32 w 158" name="T34"/>
                <a:gd fmla="*/ 105 h 141" name="T35"/>
                <a:gd fmla="*/ 29 w 158" name="T36"/>
                <a:gd fmla="*/ 106 h 141" name="T37"/>
                <a:gd fmla="*/ 27 w 158" name="T38"/>
                <a:gd fmla="*/ 105 h 141" name="T39"/>
                <a:gd fmla="*/ 24 w 158" name="T40"/>
                <a:gd fmla="*/ 100 h 141" name="T41"/>
                <a:gd fmla="*/ 24 w 158" name="T42"/>
                <a:gd fmla="*/ 32 h 141" name="T43"/>
                <a:gd fmla="*/ 26 w 158" name="T44"/>
                <a:gd fmla="*/ 27 h 141" name="T45"/>
                <a:gd fmla="*/ 72 w 158" name="T46"/>
                <a:gd fmla="*/ 12 h 141" name="T47"/>
                <a:gd fmla="*/ 110 w 158" name="T48"/>
                <a:gd fmla="*/ 23 h 141" name="T49"/>
                <a:gd fmla="*/ 119 w 158" name="T50"/>
                <a:gd fmla="*/ 25 h 141" name="T51"/>
                <a:gd fmla="*/ 147 w 158" name="T52"/>
                <a:gd fmla="*/ 14 h 141" name="T53"/>
                <a:gd fmla="*/ 150 w 158" name="T54"/>
                <a:gd fmla="*/ 13 h 141" name="T55"/>
                <a:gd fmla="*/ 156 w 158" name="T56"/>
                <a:gd fmla="*/ 13 h 141" name="T57"/>
                <a:gd fmla="*/ 158 w 158" name="T58"/>
                <a:gd fmla="*/ 18 h 141" name="T59"/>
                <a:gd fmla="*/ 158 w 158" name="T60"/>
                <a:gd fmla="*/ 88 h 141" name="T61"/>
                <a:gd fmla="*/ 70 w 158" name="T62"/>
                <a:gd fmla="*/ 24 h 141" name="T63"/>
                <a:gd fmla="*/ 35 w 158" name="T64"/>
                <a:gd fmla="*/ 36 h 141" name="T65"/>
                <a:gd fmla="*/ 35 w 158" name="T66"/>
                <a:gd fmla="*/ 53 h 141" name="T67"/>
                <a:gd fmla="*/ 70 w 158" name="T68"/>
                <a:gd fmla="*/ 42 h 141" name="T69"/>
                <a:gd fmla="*/ 70 w 158" name="T70"/>
                <a:gd fmla="*/ 24 h 141" name="T71"/>
                <a:gd fmla="*/ 70 w 158" name="T72"/>
                <a:gd fmla="*/ 63 h 141" name="T73"/>
                <a:gd fmla="*/ 35 w 158" name="T74"/>
                <a:gd fmla="*/ 73 h 141" name="T75"/>
                <a:gd fmla="*/ 35 w 158" name="T76"/>
                <a:gd fmla="*/ 90 h 141" name="T77"/>
                <a:gd fmla="*/ 70 w 158" name="T78"/>
                <a:gd fmla="*/ 80 h 141" name="T79"/>
                <a:gd fmla="*/ 70 w 158" name="T80"/>
                <a:gd fmla="*/ 63 h 141" name="T81"/>
                <a:gd fmla="*/ 147 w 158" name="T82"/>
                <a:gd fmla="*/ 68 h 141" name="T83"/>
                <a:gd fmla="*/ 111 w 158" name="T84"/>
                <a:gd fmla="*/ 74 h 141" name="T85"/>
                <a:gd fmla="*/ 111 w 158" name="T86"/>
                <a:gd fmla="*/ 54 h 141" name="T87"/>
                <a:gd fmla="*/ 108 w 158" name="T88"/>
                <a:gd fmla="*/ 52 h 141" name="T89"/>
                <a:gd fmla="*/ 75 w 158" name="T90"/>
                <a:gd fmla="*/ 42 h 141" name="T91"/>
                <a:gd fmla="*/ 70 w 158" name="T92"/>
                <a:gd fmla="*/ 42 h 141" name="T93"/>
                <a:gd fmla="*/ 70 w 158" name="T94"/>
                <a:gd fmla="*/ 63 h 141" name="T95"/>
                <a:gd fmla="*/ 72 w 158" name="T96"/>
                <a:gd fmla="*/ 63 h 141" name="T97"/>
                <a:gd fmla="*/ 108 w 158" name="T98"/>
                <a:gd fmla="*/ 73 h 141" name="T99"/>
                <a:gd fmla="*/ 111 w 158" name="T100"/>
                <a:gd fmla="*/ 74 h 141" name="T101"/>
                <a:gd fmla="*/ 111 w 158" name="T102"/>
                <a:gd fmla="*/ 91 h 141" name="T103"/>
                <a:gd fmla="*/ 120 w 158" name="T104"/>
                <a:gd fmla="*/ 93 h 141" name="T105"/>
                <a:gd fmla="*/ 147 w 158" name="T106"/>
                <a:gd fmla="*/ 84 h 141" name="T107"/>
                <a:gd fmla="*/ 147 w 158" name="T108"/>
                <a:gd fmla="*/ 68 h 141" name="T109"/>
                <a:gd fmla="*/ 147 w 158" name="T110"/>
                <a:gd fmla="*/ 28 h 141" name="T111"/>
                <a:gd fmla="*/ 119 w 158" name="T112"/>
                <a:gd fmla="*/ 36 h 141" name="T113"/>
                <a:gd fmla="*/ 111 w 158" name="T114"/>
                <a:gd fmla="*/ 36 h 141" name="T115"/>
                <a:gd fmla="*/ 111 w 158" name="T116"/>
                <a:gd fmla="*/ 54 h 141" name="T117"/>
                <a:gd fmla="*/ 147 w 158" name="T118"/>
                <a:gd fmla="*/ 45 h 141" name="T119"/>
                <a:gd fmla="*/ 147 w 158" name="T120"/>
                <a:gd fmla="*/ 28 h 14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41" w="158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5" name="Group 13"/>
          <p:cNvGrpSpPr/>
          <p:nvPr/>
        </p:nvGrpSpPr>
        <p:grpSpPr>
          <a:xfrm>
            <a:off x="5584816" y="3554118"/>
            <a:ext cx="1050218" cy="895468"/>
            <a:chOff x="4323363" y="2970968"/>
            <a:chExt cx="823252" cy="710758"/>
          </a:xfrm>
        </p:grpSpPr>
        <p:grpSp>
          <p:nvGrpSpPr>
            <p:cNvPr id="56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58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59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57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gdLst>
                <a:gd fmla="*/ 124 w 141" name="T0"/>
                <a:gd fmla="*/ 140 h 140" name="T1"/>
                <a:gd fmla="*/ 18 w 141" name="T2"/>
                <a:gd fmla="*/ 140 h 140" name="T3"/>
                <a:gd fmla="*/ 7 w 141" name="T4"/>
                <a:gd fmla="*/ 121 h 140" name="T5"/>
                <a:gd fmla="*/ 53 w 141" name="T6"/>
                <a:gd fmla="*/ 48 h 140" name="T7"/>
                <a:gd fmla="*/ 53 w 141" name="T8"/>
                <a:gd fmla="*/ 11 h 140" name="T9"/>
                <a:gd fmla="*/ 48 w 141" name="T10"/>
                <a:gd fmla="*/ 11 h 140" name="T11"/>
                <a:gd fmla="*/ 42 w 141" name="T12"/>
                <a:gd fmla="*/ 6 h 140" name="T13"/>
                <a:gd fmla="*/ 48 w 141" name="T14"/>
                <a:gd fmla="*/ 0 h 140" name="T15"/>
                <a:gd fmla="*/ 94 w 141" name="T16"/>
                <a:gd fmla="*/ 0 h 140" name="T17"/>
                <a:gd fmla="*/ 100 w 141" name="T18"/>
                <a:gd fmla="*/ 6 h 140" name="T19"/>
                <a:gd fmla="*/ 94 w 141" name="T20"/>
                <a:gd fmla="*/ 11 h 140" name="T21"/>
                <a:gd fmla="*/ 89 w 141" name="T22"/>
                <a:gd fmla="*/ 11 h 140" name="T23"/>
                <a:gd fmla="*/ 89 w 141" name="T24"/>
                <a:gd fmla="*/ 48 h 140" name="T25"/>
                <a:gd fmla="*/ 135 w 141" name="T26"/>
                <a:gd fmla="*/ 121 h 140" name="T27"/>
                <a:gd fmla="*/ 124 w 141" name="T28"/>
                <a:gd fmla="*/ 140 h 140" name="T29"/>
                <a:gd fmla="*/ 38 w 141" name="T30"/>
                <a:gd fmla="*/ 93 h 140" name="T31"/>
                <a:gd fmla="*/ 104 w 141" name="T32"/>
                <a:gd fmla="*/ 93 h 140" name="T33"/>
                <a:gd fmla="*/ 79 w 141" name="T34"/>
                <a:gd fmla="*/ 54 h 140" name="T35"/>
                <a:gd fmla="*/ 77 w 141" name="T36"/>
                <a:gd fmla="*/ 51 h 140" name="T37"/>
                <a:gd fmla="*/ 77 w 141" name="T38"/>
                <a:gd fmla="*/ 48 h 140" name="T39"/>
                <a:gd fmla="*/ 77 w 141" name="T40"/>
                <a:gd fmla="*/ 11 h 140" name="T41"/>
                <a:gd fmla="*/ 65 w 141" name="T42"/>
                <a:gd fmla="*/ 11 h 140" name="T43"/>
                <a:gd fmla="*/ 65 w 141" name="T44"/>
                <a:gd fmla="*/ 48 h 140" name="T45"/>
                <a:gd fmla="*/ 65 w 141" name="T46"/>
                <a:gd fmla="*/ 51 h 140" name="T47"/>
                <a:gd fmla="*/ 63 w 141" name="T48"/>
                <a:gd fmla="*/ 54 h 140" name="T49"/>
                <a:gd fmla="*/ 38 w 141" name="T50"/>
                <a:gd fmla="*/ 93 h 14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40" w="141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0" name="Group 7"/>
          <p:cNvGrpSpPr/>
          <p:nvPr/>
        </p:nvGrpSpPr>
        <p:grpSpPr>
          <a:xfrm>
            <a:off x="6402606" y="3089867"/>
            <a:ext cx="1050218" cy="895468"/>
            <a:chOff x="4964418" y="2602479"/>
            <a:chExt cx="823252" cy="710758"/>
          </a:xfrm>
        </p:grpSpPr>
        <p:grpSp>
          <p:nvGrpSpPr>
            <p:cNvPr id="61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63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solidFill>
                  <a:schemeClr val="accent5">
                    <a:lumMod val="7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64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solidFill>
                  <a:schemeClr val="accent5">
                    <a:lumMod val="7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62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gdLst>
                <a:gd fmla="*/ 141 w 141" name="T0"/>
                <a:gd fmla="*/ 103 h 117" name="T1"/>
                <a:gd fmla="*/ 126 w 141" name="T2"/>
                <a:gd fmla="*/ 117 h 117" name="T3"/>
                <a:gd fmla="*/ 15 w 141" name="T4"/>
                <a:gd fmla="*/ 117 h 117" name="T5"/>
                <a:gd fmla="*/ 0 w 141" name="T6"/>
                <a:gd fmla="*/ 103 h 117" name="T7"/>
                <a:gd fmla="*/ 0 w 141" name="T8"/>
                <a:gd fmla="*/ 73 h 117" name="T9"/>
                <a:gd fmla="*/ 2 w 141" name="T10"/>
                <a:gd fmla="*/ 66 h 117" name="T11"/>
                <a:gd fmla="*/ 20 w 141" name="T12"/>
                <a:gd fmla="*/ 11 h 117" name="T13"/>
                <a:gd fmla="*/ 35 w 141" name="T14"/>
                <a:gd fmla="*/ 0 h 117" name="T15"/>
                <a:gd fmla="*/ 106 w 141" name="T16"/>
                <a:gd fmla="*/ 0 h 117" name="T17"/>
                <a:gd fmla="*/ 121 w 141" name="T18"/>
                <a:gd fmla="*/ 11 h 117" name="T19"/>
                <a:gd fmla="*/ 140 w 141" name="T20"/>
                <a:gd fmla="*/ 66 h 117" name="T21"/>
                <a:gd fmla="*/ 141 w 141" name="T22"/>
                <a:gd fmla="*/ 73 h 117" name="T23"/>
                <a:gd fmla="*/ 141 w 141" name="T24"/>
                <a:gd fmla="*/ 103 h 117" name="T25"/>
                <a:gd fmla="*/ 129 w 141" name="T26"/>
                <a:gd fmla="*/ 73 h 117" name="T27"/>
                <a:gd fmla="*/ 126 w 141" name="T28"/>
                <a:gd fmla="*/ 70 h 117" name="T29"/>
                <a:gd fmla="*/ 15 w 141" name="T30"/>
                <a:gd fmla="*/ 70 h 117" name="T31"/>
                <a:gd fmla="*/ 12 w 141" name="T32"/>
                <a:gd fmla="*/ 73 h 117" name="T33"/>
                <a:gd fmla="*/ 12 w 141" name="T34"/>
                <a:gd fmla="*/ 103 h 117" name="T35"/>
                <a:gd fmla="*/ 15 w 141" name="T36"/>
                <a:gd fmla="*/ 105 h 117" name="T37"/>
                <a:gd fmla="*/ 126 w 141" name="T38"/>
                <a:gd fmla="*/ 105 h 117" name="T39"/>
                <a:gd fmla="*/ 129 w 141" name="T40"/>
                <a:gd fmla="*/ 103 h 117" name="T41"/>
                <a:gd fmla="*/ 129 w 141" name="T42"/>
                <a:gd fmla="*/ 73 h 117" name="T43"/>
                <a:gd fmla="*/ 125 w 141" name="T44"/>
                <a:gd fmla="*/ 59 h 117" name="T45"/>
                <a:gd fmla="*/ 110 w 141" name="T46"/>
                <a:gd fmla="*/ 14 h 117" name="T47"/>
                <a:gd fmla="*/ 106 w 141" name="T48"/>
                <a:gd fmla="*/ 12 h 117" name="T49"/>
                <a:gd fmla="*/ 35 w 141" name="T50"/>
                <a:gd fmla="*/ 12 h 117" name="T51"/>
                <a:gd fmla="*/ 31 w 141" name="T52"/>
                <a:gd fmla="*/ 14 h 117" name="T53"/>
                <a:gd fmla="*/ 17 w 141" name="T54"/>
                <a:gd fmla="*/ 59 h 117" name="T55"/>
                <a:gd fmla="*/ 125 w 141" name="T56"/>
                <a:gd fmla="*/ 59 h 117" name="T57"/>
                <a:gd fmla="*/ 88 w 141" name="T58"/>
                <a:gd fmla="*/ 95 h 117" name="T59"/>
                <a:gd fmla="*/ 81 w 141" name="T60"/>
                <a:gd fmla="*/ 88 h 117" name="T61"/>
                <a:gd fmla="*/ 88 w 141" name="T62"/>
                <a:gd fmla="*/ 81 h 117" name="T63"/>
                <a:gd fmla="*/ 96 w 141" name="T64"/>
                <a:gd fmla="*/ 88 h 117" name="T65"/>
                <a:gd fmla="*/ 88 w 141" name="T66"/>
                <a:gd fmla="*/ 95 h 117" name="T67"/>
                <a:gd fmla="*/ 112 w 141" name="T68"/>
                <a:gd fmla="*/ 95 h 117" name="T69"/>
                <a:gd fmla="*/ 104 w 141" name="T70"/>
                <a:gd fmla="*/ 88 h 117" name="T71"/>
                <a:gd fmla="*/ 112 w 141" name="T72"/>
                <a:gd fmla="*/ 81 h 117" name="T73"/>
                <a:gd fmla="*/ 119 w 141" name="T74"/>
                <a:gd fmla="*/ 88 h 117" name="T75"/>
                <a:gd fmla="*/ 112 w 141" name="T76"/>
                <a:gd fmla="*/ 95 h 117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7" w="141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5" name="Group 4"/>
          <p:cNvGrpSpPr/>
          <p:nvPr/>
        </p:nvGrpSpPr>
        <p:grpSpPr>
          <a:xfrm>
            <a:off x="6123743" y="1700808"/>
            <a:ext cx="1050218" cy="895468"/>
            <a:chOff x="4745821" y="1499943"/>
            <a:chExt cx="823252" cy="710758"/>
          </a:xfrm>
        </p:grpSpPr>
        <p:grpSp>
          <p:nvGrpSpPr>
            <p:cNvPr id="66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68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solidFill>
                  <a:schemeClr val="accent5">
                    <a:lumMod val="7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69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solidFill>
                  <a:schemeClr val="accent5">
                    <a:lumMod val="7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67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gdLst>
                <a:gd fmla="*/ 208 w 210" name="T0"/>
                <a:gd fmla="*/ 38 h 141" name="T1"/>
                <a:gd fmla="*/ 106 w 210" name="T2"/>
                <a:gd fmla="*/ 70 h 141" name="T3"/>
                <a:gd fmla="*/ 105 w 210" name="T4"/>
                <a:gd fmla="*/ 71 h 141" name="T5"/>
                <a:gd fmla="*/ 104 w 210" name="T6"/>
                <a:gd fmla="*/ 70 h 141" name="T7"/>
                <a:gd fmla="*/ 44 w 210" name="T8"/>
                <a:gd fmla="*/ 52 h 141" name="T9"/>
                <a:gd fmla="*/ 35 w 210" name="T10"/>
                <a:gd fmla="*/ 78 h 141" name="T11"/>
                <a:gd fmla="*/ 41 w 210" name="T12"/>
                <a:gd fmla="*/ 88 h 141" name="T13"/>
                <a:gd fmla="*/ 35 w 210" name="T14"/>
                <a:gd fmla="*/ 98 h 141" name="T15"/>
                <a:gd fmla="*/ 41 w 210" name="T16"/>
                <a:gd fmla="*/ 138 h 141" name="T17"/>
                <a:gd fmla="*/ 40 w 210" name="T18"/>
                <a:gd fmla="*/ 140 h 141" name="T19"/>
                <a:gd fmla="*/ 38 w 210" name="T20"/>
                <a:gd fmla="*/ 141 h 141" name="T21"/>
                <a:gd fmla="*/ 20 w 210" name="T22"/>
                <a:gd fmla="*/ 141 h 141" name="T23"/>
                <a:gd fmla="*/ 18 w 210" name="T24"/>
                <a:gd fmla="*/ 140 h 141" name="T25"/>
                <a:gd fmla="*/ 17 w 210" name="T26"/>
                <a:gd fmla="*/ 138 h 141" name="T27"/>
                <a:gd fmla="*/ 22 w 210" name="T28"/>
                <a:gd fmla="*/ 98 h 141" name="T29"/>
                <a:gd fmla="*/ 17 w 210" name="T30"/>
                <a:gd fmla="*/ 88 h 141" name="T31"/>
                <a:gd fmla="*/ 23 w 210" name="T32"/>
                <a:gd fmla="*/ 78 h 141" name="T33"/>
                <a:gd fmla="*/ 32 w 210" name="T34"/>
                <a:gd fmla="*/ 48 h 141" name="T35"/>
                <a:gd fmla="*/ 2 w 210" name="T36"/>
                <a:gd fmla="*/ 38 h 141" name="T37"/>
                <a:gd fmla="*/ 0 w 210" name="T38"/>
                <a:gd fmla="*/ 35 h 141" name="T39"/>
                <a:gd fmla="*/ 2 w 210" name="T40"/>
                <a:gd fmla="*/ 33 h 141" name="T41"/>
                <a:gd fmla="*/ 104 w 210" name="T42"/>
                <a:gd fmla="*/ 0 h 141" name="T43"/>
                <a:gd fmla="*/ 105 w 210" name="T44"/>
                <a:gd fmla="*/ 0 h 141" name="T45"/>
                <a:gd fmla="*/ 106 w 210" name="T46"/>
                <a:gd fmla="*/ 0 h 141" name="T47"/>
                <a:gd fmla="*/ 208 w 210" name="T48"/>
                <a:gd fmla="*/ 33 h 141" name="T49"/>
                <a:gd fmla="*/ 210 w 210" name="T50"/>
                <a:gd fmla="*/ 35 h 141" name="T51"/>
                <a:gd fmla="*/ 208 w 210" name="T52"/>
                <a:gd fmla="*/ 38 h 141" name="T53"/>
                <a:gd fmla="*/ 164 w 210" name="T54"/>
                <a:gd fmla="*/ 94 h 141" name="T55"/>
                <a:gd fmla="*/ 105 w 210" name="T56"/>
                <a:gd fmla="*/ 117 h 141" name="T57"/>
                <a:gd fmla="*/ 46 w 210" name="T58"/>
                <a:gd fmla="*/ 94 h 141" name="T59"/>
                <a:gd fmla="*/ 48 w 210" name="T60"/>
                <a:gd fmla="*/ 65 h 141" name="T61"/>
                <a:gd fmla="*/ 101 w 210" name="T62"/>
                <a:gd fmla="*/ 82 h 141" name="T63"/>
                <a:gd fmla="*/ 105 w 210" name="T64"/>
                <a:gd fmla="*/ 82 h 141" name="T65"/>
                <a:gd fmla="*/ 109 w 210" name="T66"/>
                <a:gd fmla="*/ 82 h 141" name="T67"/>
                <a:gd fmla="*/ 162 w 210" name="T68"/>
                <a:gd fmla="*/ 65 h 141" name="T69"/>
                <a:gd fmla="*/ 164 w 210" name="T70"/>
                <a:gd fmla="*/ 94 h 14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41" w="210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70" name="Group 14"/>
          <p:cNvGrpSpPr/>
          <p:nvPr/>
        </p:nvGrpSpPr>
        <p:grpSpPr>
          <a:xfrm>
            <a:off x="5041891" y="4471569"/>
            <a:ext cx="1050218" cy="895468"/>
            <a:chOff x="3897771" y="3699175"/>
            <a:chExt cx="823252" cy="710758"/>
          </a:xfrm>
        </p:grpSpPr>
        <p:grpSp>
          <p:nvGrpSpPr>
            <p:cNvPr id="71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73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solidFill>
                  <a:schemeClr val="accent5">
                    <a:lumMod val="7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74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solidFill>
                  <a:schemeClr val="accent5">
                    <a:lumMod val="7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72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gdLst>
                <a:gd fmla="*/ 152 w 152" name="T0"/>
                <a:gd fmla="*/ 114 h 140" name="T1"/>
                <a:gd fmla="*/ 149 w 152" name="T2"/>
                <a:gd fmla="*/ 117 h 140" name="T3"/>
                <a:gd fmla="*/ 129 w 152" name="T4"/>
                <a:gd fmla="*/ 117 h 140" name="T5"/>
                <a:gd fmla="*/ 129 w 152" name="T6"/>
                <a:gd fmla="*/ 131 h 140" name="T7"/>
                <a:gd fmla="*/ 120 w 152" name="T8"/>
                <a:gd fmla="*/ 140 h 140" name="T9"/>
                <a:gd fmla="*/ 32 w 152" name="T10"/>
                <a:gd fmla="*/ 140 h 140" name="T11"/>
                <a:gd fmla="*/ 23 w 152" name="T12"/>
                <a:gd fmla="*/ 131 h 140" name="T13"/>
                <a:gd fmla="*/ 23 w 152" name="T14"/>
                <a:gd fmla="*/ 117 h 140" name="T15"/>
                <a:gd fmla="*/ 3 w 152" name="T16"/>
                <a:gd fmla="*/ 117 h 140" name="T17"/>
                <a:gd fmla="*/ 0 w 152" name="T18"/>
                <a:gd fmla="*/ 114 h 140" name="T19"/>
                <a:gd fmla="*/ 0 w 152" name="T20"/>
                <a:gd fmla="*/ 76 h 140" name="T21"/>
                <a:gd fmla="*/ 17 w 152" name="T22"/>
                <a:gd fmla="*/ 58 h 140" name="T23"/>
                <a:gd fmla="*/ 23 w 152" name="T24"/>
                <a:gd fmla="*/ 58 h 140" name="T25"/>
                <a:gd fmla="*/ 23 w 152" name="T26"/>
                <a:gd fmla="*/ 8 h 140" name="T27"/>
                <a:gd fmla="*/ 32 w 152" name="T28"/>
                <a:gd fmla="*/ 0 h 140" name="T29"/>
                <a:gd fmla="*/ 94 w 152" name="T30"/>
                <a:gd fmla="*/ 0 h 140" name="T31"/>
                <a:gd fmla="*/ 109 w 152" name="T32"/>
                <a:gd fmla="*/ 6 h 140" name="T33"/>
                <a:gd fmla="*/ 123 w 152" name="T34"/>
                <a:gd fmla="*/ 20 h 140" name="T35"/>
                <a:gd fmla="*/ 129 w 152" name="T36"/>
                <a:gd fmla="*/ 35 h 140" name="T37"/>
                <a:gd fmla="*/ 129 w 152" name="T38"/>
                <a:gd fmla="*/ 58 h 140" name="T39"/>
                <a:gd fmla="*/ 135 w 152" name="T40"/>
                <a:gd fmla="*/ 58 h 140" name="T41"/>
                <a:gd fmla="*/ 152 w 152" name="T42"/>
                <a:gd fmla="*/ 76 h 140" name="T43"/>
                <a:gd fmla="*/ 152 w 152" name="T44"/>
                <a:gd fmla="*/ 114 h 140" name="T45"/>
                <a:gd fmla="*/ 117 w 152" name="T46"/>
                <a:gd fmla="*/ 70 h 140" name="T47"/>
                <a:gd fmla="*/ 117 w 152" name="T48"/>
                <a:gd fmla="*/ 35 h 140" name="T49"/>
                <a:gd fmla="*/ 102 w 152" name="T50"/>
                <a:gd fmla="*/ 35 h 140" name="T51"/>
                <a:gd fmla="*/ 94 w 152" name="T52"/>
                <a:gd fmla="*/ 26 h 140" name="T53"/>
                <a:gd fmla="*/ 94 w 152" name="T54"/>
                <a:gd fmla="*/ 11 h 140" name="T55"/>
                <a:gd fmla="*/ 35 w 152" name="T56"/>
                <a:gd fmla="*/ 11 h 140" name="T57"/>
                <a:gd fmla="*/ 35 w 152" name="T58"/>
                <a:gd fmla="*/ 70 h 140" name="T59"/>
                <a:gd fmla="*/ 117 w 152" name="T60"/>
                <a:gd fmla="*/ 70 h 140" name="T61"/>
                <a:gd fmla="*/ 117 w 152" name="T62"/>
                <a:gd fmla="*/ 129 h 140" name="T63"/>
                <a:gd fmla="*/ 117 w 152" name="T64"/>
                <a:gd fmla="*/ 105 h 140" name="T65"/>
                <a:gd fmla="*/ 35 w 152" name="T66"/>
                <a:gd fmla="*/ 105 h 140" name="T67"/>
                <a:gd fmla="*/ 35 w 152" name="T68"/>
                <a:gd fmla="*/ 129 h 140" name="T69"/>
                <a:gd fmla="*/ 117 w 152" name="T70"/>
                <a:gd fmla="*/ 129 h 140" name="T71"/>
                <a:gd fmla="*/ 135 w 152" name="T72"/>
                <a:gd fmla="*/ 70 h 140" name="T73"/>
                <a:gd fmla="*/ 129 w 152" name="T74"/>
                <a:gd fmla="*/ 76 h 140" name="T75"/>
                <a:gd fmla="*/ 135 w 152" name="T76"/>
                <a:gd fmla="*/ 82 h 140" name="T77"/>
                <a:gd fmla="*/ 140 w 152" name="T78"/>
                <a:gd fmla="*/ 76 h 140" name="T79"/>
                <a:gd fmla="*/ 135 w 152" name="T80"/>
                <a:gd fmla="*/ 70 h 140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40" w="152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75" name="Group 3"/>
          <p:cNvGrpSpPr/>
          <p:nvPr/>
        </p:nvGrpSpPr>
        <p:grpSpPr>
          <a:xfrm>
            <a:off x="4769475" y="2166626"/>
            <a:ext cx="1050218" cy="895468"/>
            <a:chOff x="3684228" y="1869676"/>
            <a:chExt cx="823252" cy="710758"/>
          </a:xfrm>
        </p:grpSpPr>
        <p:grpSp>
          <p:nvGrpSpPr>
            <p:cNvPr id="76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78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79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77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gdLst>
                <a:gd fmla="*/ 118 w 129" name="T0"/>
                <a:gd fmla="*/ 87 h 152" name="T1"/>
                <a:gd fmla="*/ 107 w 129" name="T2"/>
                <a:gd fmla="*/ 99 h 152" name="T3"/>
                <a:gd fmla="*/ 51 w 129" name="T4"/>
                <a:gd fmla="*/ 107 h 152" name="T5"/>
                <a:gd fmla="*/ 15 w 129" name="T6"/>
                <a:gd fmla="*/ 94 h 152" name="T7"/>
                <a:gd fmla="*/ 9 w 129" name="T8"/>
                <a:gd fmla="*/ 79 h 152" name="T9"/>
                <a:gd fmla="*/ 0 w 129" name="T10"/>
                <a:gd fmla="*/ 22 h 152" name="T11"/>
                <a:gd fmla="*/ 17 w 129" name="T12"/>
                <a:gd fmla="*/ 8 h 152" name="T13"/>
                <a:gd fmla="*/ 46 w 129" name="T14"/>
                <a:gd fmla="*/ 2 h 152" name="T15"/>
                <a:gd fmla="*/ 107 w 129" name="T16"/>
                <a:gd fmla="*/ 6 h 152" name="T17"/>
                <a:gd fmla="*/ 127 w 129" name="T18"/>
                <a:gd fmla="*/ 18 h 152" name="T19"/>
                <a:gd fmla="*/ 128 w 129" name="T20"/>
                <a:gd fmla="*/ 27 h 152" name="T21"/>
                <a:gd fmla="*/ 118 w 129" name="T22"/>
                <a:gd fmla="*/ 87 h 152" name="T23"/>
                <a:gd fmla="*/ 101 w 129" name="T24"/>
                <a:gd fmla="*/ 141 h 152" name="T25"/>
                <a:gd fmla="*/ 47 w 129" name="T26"/>
                <a:gd fmla="*/ 148 h 152" name="T27"/>
                <a:gd fmla="*/ 21 w 129" name="T28"/>
                <a:gd fmla="*/ 135 h 152" name="T29"/>
                <a:gd fmla="*/ 16 w 129" name="T30"/>
                <a:gd fmla="*/ 108 h 152" name="T31"/>
                <a:gd fmla="*/ 16 w 129" name="T32"/>
                <a:gd fmla="*/ 106 h 152" name="T33"/>
                <a:gd fmla="*/ 18 w 129" name="T34"/>
                <a:gd fmla="*/ 106 h 152" name="T35"/>
                <a:gd fmla="*/ 111 w 129" name="T36"/>
                <a:gd fmla="*/ 106 h 152" name="T37"/>
                <a:gd fmla="*/ 112 w 129" name="T38"/>
                <a:gd fmla="*/ 115 h 152" name="T39"/>
                <a:gd fmla="*/ 101 w 129" name="T40"/>
                <a:gd fmla="*/ 141 h 152" name="T41"/>
                <a:gd fmla="*/ 89 w 129" name="T42"/>
                <a:gd fmla="*/ 13 h 152" name="T43"/>
                <a:gd fmla="*/ 38 w 129" name="T44"/>
                <a:gd fmla="*/ 13 h 152" name="T45"/>
                <a:gd fmla="*/ 22 w 129" name="T46"/>
                <a:gd fmla="*/ 20 h 152" name="T47"/>
                <a:gd fmla="*/ 44 w 129" name="T48"/>
                <a:gd fmla="*/ 28 h 152" name="T49"/>
                <a:gd fmla="*/ 85 w 129" name="T50"/>
                <a:gd fmla="*/ 28 h 152" name="T51"/>
                <a:gd fmla="*/ 106 w 129" name="T52"/>
                <a:gd fmla="*/ 20 h 152" name="T53"/>
                <a:gd fmla="*/ 89 w 129" name="T54"/>
                <a:gd fmla="*/ 13 h 152" name="T55"/>
                <a:gd fmla="*/ 56 w 129" name="T56"/>
                <a:gd fmla="*/ 54 h 152" name="T57"/>
                <a:gd fmla="*/ 44 w 129" name="T58"/>
                <a:gd fmla="*/ 74 h 152" name="T59"/>
                <a:gd fmla="*/ 66 w 129" name="T60"/>
                <a:gd fmla="*/ 93 h 152" name="T61"/>
                <a:gd fmla="*/ 84 w 129" name="T62"/>
                <a:gd fmla="*/ 70 h 152" name="T63"/>
                <a:gd fmla="*/ 56 w 129" name="T64"/>
                <a:gd fmla="*/ 54 h 152" name="T65"/>
                <a:gd fmla="*/ 59 w 129" name="T66"/>
                <a:gd fmla="*/ 82 h 152" name="T67"/>
                <a:gd fmla="*/ 59 w 129" name="T68"/>
                <a:gd fmla="*/ 64 h 152" name="T69"/>
                <a:gd fmla="*/ 74 w 129" name="T70"/>
                <a:gd fmla="*/ 72 h 152" name="T71"/>
                <a:gd fmla="*/ 59 w 129" name="T72"/>
                <a:gd fmla="*/ 82 h 15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52" w="129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455920372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6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90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9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0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21"/>
      <p:bldP grpId="0" spid="23"/>
      <p:bldP grpId="0" spid="24"/>
      <p:bldP grpId="0" spid="38"/>
      <p:bldP grpId="0" spid="39"/>
      <p:bldP grpId="0" spid="40"/>
      <p:bldP grpId="0" spid="8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关键技术</a:t>
            </a:r>
          </a:p>
        </p:txBody>
      </p: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362213" y="116632"/>
            <a:ext cx="381514" cy="327267"/>
            <a:chOff x="5084763" y="971548"/>
            <a:chExt cx="323865" cy="27781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3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gdLst>
                <a:gd fmla="*/ 6 w 58" name="T0"/>
                <a:gd fmla="*/ 14 h 58" name="T1"/>
                <a:gd fmla="*/ 7 w 58" name="T2"/>
                <a:gd fmla="*/ 19 h 58" name="T3"/>
                <a:gd fmla="*/ 4 w 58" name="T4"/>
                <a:gd fmla="*/ 20 h 58" name="T5"/>
                <a:gd fmla="*/ 0 w 58" name="T6"/>
                <a:gd fmla="*/ 23 h 58" name="T7"/>
                <a:gd fmla="*/ 2 w 58" name="T8"/>
                <a:gd fmla="*/ 27 h 58" name="T9"/>
                <a:gd fmla="*/ 5 w 58" name="T10"/>
                <a:gd fmla="*/ 31 h 58" name="T11"/>
                <a:gd fmla="*/ 2 w 58" name="T12"/>
                <a:gd fmla="*/ 34 h 58" name="T13"/>
                <a:gd fmla="*/ 1 w 58" name="T14"/>
                <a:gd fmla="*/ 38 h 58" name="T15"/>
                <a:gd fmla="*/ 5 w 58" name="T16"/>
                <a:gd fmla="*/ 41 h 58" name="T17"/>
                <a:gd fmla="*/ 8 w 58" name="T18"/>
                <a:gd fmla="*/ 42 h 58" name="T19"/>
                <a:gd fmla="*/ 8 w 58" name="T20"/>
                <a:gd fmla="*/ 46 h 58" name="T21"/>
                <a:gd fmla="*/ 9 w 58" name="T22"/>
                <a:gd fmla="*/ 51 h 58" name="T23"/>
                <a:gd fmla="*/ 14 w 58" name="T24"/>
                <a:gd fmla="*/ 51 h 58" name="T25"/>
                <a:gd fmla="*/ 18 w 58" name="T26"/>
                <a:gd fmla="*/ 51 h 58" name="T27"/>
                <a:gd fmla="*/ 19 w 58" name="T28"/>
                <a:gd fmla="*/ 54 h 58" name="T29"/>
                <a:gd fmla="*/ 22 w 58" name="T30"/>
                <a:gd fmla="*/ 58 h 58" name="T31"/>
                <a:gd fmla="*/ 27 w 58" name="T32"/>
                <a:gd fmla="*/ 56 h 58" name="T33"/>
                <a:gd fmla="*/ 31 w 58" name="T34"/>
                <a:gd fmla="*/ 53 h 58" name="T35"/>
                <a:gd fmla="*/ 33 w 58" name="T36"/>
                <a:gd fmla="*/ 56 h 58" name="T37"/>
                <a:gd fmla="*/ 38 w 58" name="T38"/>
                <a:gd fmla="*/ 57 h 58" name="T39"/>
                <a:gd fmla="*/ 40 w 58" name="T40"/>
                <a:gd fmla="*/ 53 h 58" name="T41"/>
                <a:gd fmla="*/ 42 w 58" name="T42"/>
                <a:gd fmla="*/ 49 h 58" name="T43"/>
                <a:gd fmla="*/ 46 w 58" name="T44"/>
                <a:gd fmla="*/ 50 h 58" name="T45"/>
                <a:gd fmla="*/ 50 w 58" name="T46"/>
                <a:gd fmla="*/ 49 h 58" name="T47"/>
                <a:gd fmla="*/ 51 w 58" name="T48"/>
                <a:gd fmla="*/ 44 h 58" name="T49"/>
                <a:gd fmla="*/ 50 w 58" name="T50"/>
                <a:gd fmla="*/ 40 h 58" name="T51"/>
                <a:gd fmla="*/ 54 w 58" name="T52"/>
                <a:gd fmla="*/ 39 h 58" name="T53"/>
                <a:gd fmla="*/ 57 w 58" name="T54"/>
                <a:gd fmla="*/ 35 h 58" name="T55"/>
                <a:gd fmla="*/ 55 w 58" name="T56"/>
                <a:gd fmla="*/ 31 h 58" name="T57"/>
                <a:gd fmla="*/ 52 w 58" name="T58"/>
                <a:gd fmla="*/ 27 h 58" name="T59"/>
                <a:gd fmla="*/ 55 w 58" name="T60"/>
                <a:gd fmla="*/ 25 h 58" name="T61"/>
                <a:gd fmla="*/ 56 w 58" name="T62"/>
                <a:gd fmla="*/ 20 h 58" name="T63"/>
                <a:gd fmla="*/ 53 w 58" name="T64"/>
                <a:gd fmla="*/ 18 h 58" name="T65"/>
                <a:gd fmla="*/ 48 w 58" name="T66"/>
                <a:gd fmla="*/ 16 h 58" name="T67"/>
                <a:gd fmla="*/ 49 w 58" name="T68"/>
                <a:gd fmla="*/ 12 h 58" name="T69"/>
                <a:gd fmla="*/ 48 w 58" name="T70"/>
                <a:gd fmla="*/ 8 h 58" name="T71"/>
                <a:gd fmla="*/ 44 w 58" name="T72"/>
                <a:gd fmla="*/ 7 h 58" name="T73"/>
                <a:gd fmla="*/ 39 w 58" name="T74"/>
                <a:gd fmla="*/ 8 h 58" name="T75"/>
                <a:gd fmla="*/ 38 w 58" name="T76"/>
                <a:gd fmla="*/ 4 h 58" name="T77"/>
                <a:gd fmla="*/ 35 w 58" name="T78"/>
                <a:gd fmla="*/ 1 h 58" name="T79"/>
                <a:gd fmla="*/ 30 w 58" name="T80"/>
                <a:gd fmla="*/ 3 h 58" name="T81"/>
                <a:gd fmla="*/ 27 w 58" name="T82"/>
                <a:gd fmla="*/ 5 h 58" name="T83"/>
                <a:gd fmla="*/ 24 w 58" name="T84"/>
                <a:gd fmla="*/ 3 h 58" name="T85"/>
                <a:gd fmla="*/ 20 w 58" name="T86"/>
                <a:gd fmla="*/ 1 h 58" name="T87"/>
                <a:gd fmla="*/ 17 w 58" name="T88"/>
                <a:gd fmla="*/ 5 h 58" name="T89"/>
                <a:gd fmla="*/ 15 w 58" name="T90"/>
                <a:gd fmla="*/ 10 h 58" name="T91"/>
                <a:gd fmla="*/ 12 w 58" name="T92"/>
                <a:gd fmla="*/ 9 h 58" name="T93"/>
                <a:gd fmla="*/ 7 w 58" name="T94"/>
                <a:gd fmla="*/ 10 h 58" name="T95"/>
                <a:gd fmla="*/ 6 w 58" name="T96"/>
                <a:gd fmla="*/ 14 h 58" name="T97"/>
                <a:gd fmla="*/ 23 w 58" name="T98"/>
                <a:gd fmla="*/ 13 h 58" name="T99"/>
                <a:gd fmla="*/ 45 w 58" name="T100"/>
                <a:gd fmla="*/ 24 h 58" name="T101"/>
                <a:gd fmla="*/ 34 w 58" name="T102"/>
                <a:gd fmla="*/ 45 h 58" name="T103"/>
                <a:gd fmla="*/ 13 w 58" name="T104"/>
                <a:gd fmla="*/ 34 h 58" name="T105"/>
                <a:gd fmla="*/ 23 w 58" name="T106"/>
                <a:gd fmla="*/ 13 h 5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7" w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gdLst>
                <a:gd fmla="*/ 4 w 37" name="T0"/>
                <a:gd fmla="*/ 9 h 37" name="T1"/>
                <a:gd fmla="*/ 5 w 37" name="T2"/>
                <a:gd fmla="*/ 12 h 37" name="T3"/>
                <a:gd fmla="*/ 2 w 37" name="T4"/>
                <a:gd fmla="*/ 12 h 37" name="T5"/>
                <a:gd fmla="*/ 0 w 37" name="T6"/>
                <a:gd fmla="*/ 14 h 37" name="T7"/>
                <a:gd fmla="*/ 1 w 37" name="T8"/>
                <a:gd fmla="*/ 17 h 37" name="T9"/>
                <a:gd fmla="*/ 3 w 37" name="T10"/>
                <a:gd fmla="*/ 20 h 37" name="T11"/>
                <a:gd fmla="*/ 2 w 37" name="T12"/>
                <a:gd fmla="*/ 21 h 37" name="T13"/>
                <a:gd fmla="*/ 1 w 37" name="T14"/>
                <a:gd fmla="*/ 24 h 37" name="T15"/>
                <a:gd fmla="*/ 3 w 37" name="T16"/>
                <a:gd fmla="*/ 26 h 37" name="T17"/>
                <a:gd fmla="*/ 5 w 37" name="T18"/>
                <a:gd fmla="*/ 26 h 37" name="T19"/>
                <a:gd fmla="*/ 5 w 37" name="T20"/>
                <a:gd fmla="*/ 29 h 37" name="T21"/>
                <a:gd fmla="*/ 6 w 37" name="T22"/>
                <a:gd fmla="*/ 32 h 37" name="T23"/>
                <a:gd fmla="*/ 9 w 37" name="T24"/>
                <a:gd fmla="*/ 33 h 37" name="T25"/>
                <a:gd fmla="*/ 12 w 37" name="T26"/>
                <a:gd fmla="*/ 32 h 37" name="T27"/>
                <a:gd fmla="*/ 12 w 37" name="T28"/>
                <a:gd fmla="*/ 34 h 37" name="T29"/>
                <a:gd fmla="*/ 15 w 37" name="T30"/>
                <a:gd fmla="*/ 37 h 37" name="T31"/>
                <a:gd fmla="*/ 17 w 37" name="T32"/>
                <a:gd fmla="*/ 35 h 37" name="T33"/>
                <a:gd fmla="*/ 20 w 37" name="T34"/>
                <a:gd fmla="*/ 34 h 37" name="T35"/>
                <a:gd fmla="*/ 21 w 37" name="T36"/>
                <a:gd fmla="*/ 35 h 37" name="T37"/>
                <a:gd fmla="*/ 24 w 37" name="T38"/>
                <a:gd fmla="*/ 36 h 37" name="T39"/>
                <a:gd fmla="*/ 26 w 37" name="T40"/>
                <a:gd fmla="*/ 34 h 37" name="T41"/>
                <a:gd fmla="*/ 27 w 37" name="T42"/>
                <a:gd fmla="*/ 31 h 37" name="T43"/>
                <a:gd fmla="*/ 29 w 37" name="T44"/>
                <a:gd fmla="*/ 32 h 37" name="T45"/>
                <a:gd fmla="*/ 32 w 37" name="T46"/>
                <a:gd fmla="*/ 31 h 37" name="T47"/>
                <a:gd fmla="*/ 33 w 37" name="T48"/>
                <a:gd fmla="*/ 28 h 37" name="T49"/>
                <a:gd fmla="*/ 32 w 37" name="T50"/>
                <a:gd fmla="*/ 25 h 37" name="T51"/>
                <a:gd fmla="*/ 35 w 37" name="T52"/>
                <a:gd fmla="*/ 24 h 37" name="T53"/>
                <a:gd fmla="*/ 37 w 37" name="T54"/>
                <a:gd fmla="*/ 22 h 37" name="T55"/>
                <a:gd fmla="*/ 36 w 37" name="T56"/>
                <a:gd fmla="*/ 19 h 37" name="T57"/>
                <a:gd fmla="*/ 34 w 37" name="T58"/>
                <a:gd fmla="*/ 17 h 37" name="T59"/>
                <a:gd fmla="*/ 35 w 37" name="T60"/>
                <a:gd fmla="*/ 15 h 37" name="T61"/>
                <a:gd fmla="*/ 36 w 37" name="T62"/>
                <a:gd fmla="*/ 12 h 37" name="T63"/>
                <a:gd fmla="*/ 34 w 37" name="T64"/>
                <a:gd fmla="*/ 11 h 37" name="T65"/>
                <a:gd fmla="*/ 31 w 37" name="T66"/>
                <a:gd fmla="*/ 9 h 37" name="T67"/>
                <a:gd fmla="*/ 32 w 37" name="T68"/>
                <a:gd fmla="*/ 7 h 37" name="T69"/>
                <a:gd fmla="*/ 31 w 37" name="T70"/>
                <a:gd fmla="*/ 4 h 37" name="T71"/>
                <a:gd fmla="*/ 28 w 37" name="T72"/>
                <a:gd fmla="*/ 4 h 37" name="T73"/>
                <a:gd fmla="*/ 25 w 37" name="T74"/>
                <a:gd fmla="*/ 4 h 37" name="T75"/>
                <a:gd fmla="*/ 25 w 37" name="T76"/>
                <a:gd fmla="*/ 2 h 37" name="T77"/>
                <a:gd fmla="*/ 22 w 37" name="T78"/>
                <a:gd fmla="*/ 0 h 37" name="T79"/>
                <a:gd fmla="*/ 20 w 37" name="T80"/>
                <a:gd fmla="*/ 1 h 37" name="T81"/>
                <a:gd fmla="*/ 17 w 37" name="T82"/>
                <a:gd fmla="*/ 3 h 37" name="T83"/>
                <a:gd fmla="*/ 16 w 37" name="T84"/>
                <a:gd fmla="*/ 1 h 37" name="T85"/>
                <a:gd fmla="*/ 13 w 37" name="T86"/>
                <a:gd fmla="*/ 0 h 37" name="T87"/>
                <a:gd fmla="*/ 11 w 37" name="T88"/>
                <a:gd fmla="*/ 3 h 37" name="T89"/>
                <a:gd fmla="*/ 10 w 37" name="T90"/>
                <a:gd fmla="*/ 6 h 37" name="T91"/>
                <a:gd fmla="*/ 8 w 37" name="T92"/>
                <a:gd fmla="*/ 5 h 37" name="T93"/>
                <a:gd fmla="*/ 5 w 37" name="T94"/>
                <a:gd fmla="*/ 6 h 37" name="T95"/>
                <a:gd fmla="*/ 4 w 37" name="T96"/>
                <a:gd fmla="*/ 9 h 37" name="T97"/>
                <a:gd fmla="*/ 15 w 37" name="T98"/>
                <a:gd fmla="*/ 8 h 37" name="T99"/>
                <a:gd fmla="*/ 29 w 37" name="T100"/>
                <a:gd fmla="*/ 15 h 37" name="T101"/>
                <a:gd fmla="*/ 22 w 37" name="T102"/>
                <a:gd fmla="*/ 29 h 37" name="T103"/>
                <a:gd fmla="*/ 8 w 37" name="T104"/>
                <a:gd fmla="*/ 22 h 37" name="T105"/>
                <a:gd fmla="*/ 15 w 37" name="T106"/>
                <a:gd fmla="*/ 8 h 3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" w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gdLst>
                <a:gd fmla="*/ 3 w 29" name="T0"/>
                <a:gd fmla="*/ 7 h 28" name="T1"/>
                <a:gd fmla="*/ 4 w 29" name="T2"/>
                <a:gd fmla="*/ 9 h 28" name="T3"/>
                <a:gd fmla="*/ 2 w 29" name="T4"/>
                <a:gd fmla="*/ 9 h 28" name="T5"/>
                <a:gd fmla="*/ 0 w 29" name="T6"/>
                <a:gd fmla="*/ 11 h 28" name="T7"/>
                <a:gd fmla="*/ 1 w 29" name="T8"/>
                <a:gd fmla="*/ 13 h 28" name="T9"/>
                <a:gd fmla="*/ 3 w 29" name="T10"/>
                <a:gd fmla="*/ 15 h 28" name="T11"/>
                <a:gd fmla="*/ 1 w 29" name="T12"/>
                <a:gd fmla="*/ 16 h 28" name="T13"/>
                <a:gd fmla="*/ 1 w 29" name="T14"/>
                <a:gd fmla="*/ 19 h 28" name="T15"/>
                <a:gd fmla="*/ 3 w 29" name="T16"/>
                <a:gd fmla="*/ 20 h 28" name="T17"/>
                <a:gd fmla="*/ 4 w 29" name="T18"/>
                <a:gd fmla="*/ 20 h 28" name="T19"/>
                <a:gd fmla="*/ 4 w 29" name="T20"/>
                <a:gd fmla="*/ 23 h 28" name="T21"/>
                <a:gd fmla="*/ 5 w 29" name="T22"/>
                <a:gd fmla="*/ 25 h 28" name="T23"/>
                <a:gd fmla="*/ 7 w 29" name="T24"/>
                <a:gd fmla="*/ 25 h 28" name="T25"/>
                <a:gd fmla="*/ 9 w 29" name="T26"/>
                <a:gd fmla="*/ 25 h 28" name="T27"/>
                <a:gd fmla="*/ 10 w 29" name="T28"/>
                <a:gd fmla="*/ 27 h 28" name="T29"/>
                <a:gd fmla="*/ 11 w 29" name="T30"/>
                <a:gd fmla="*/ 28 h 28" name="T31"/>
                <a:gd fmla="*/ 13 w 29" name="T32"/>
                <a:gd fmla="*/ 27 h 28" name="T33"/>
                <a:gd fmla="*/ 15 w 29" name="T34"/>
                <a:gd fmla="*/ 26 h 28" name="T35"/>
                <a:gd fmla="*/ 17 w 29" name="T36"/>
                <a:gd fmla="*/ 27 h 28" name="T37"/>
                <a:gd fmla="*/ 19 w 29" name="T38"/>
                <a:gd fmla="*/ 28 h 28" name="T39"/>
                <a:gd fmla="*/ 20 w 29" name="T40"/>
                <a:gd fmla="*/ 26 h 28" name="T41"/>
                <a:gd fmla="*/ 21 w 29" name="T42"/>
                <a:gd fmla="*/ 24 h 28" name="T43"/>
                <a:gd fmla="*/ 23 w 29" name="T44"/>
                <a:gd fmla="*/ 24 h 28" name="T45"/>
                <a:gd fmla="*/ 25 w 29" name="T46"/>
                <a:gd fmla="*/ 24 h 28" name="T47"/>
                <a:gd fmla="*/ 25 w 29" name="T48"/>
                <a:gd fmla="*/ 21 h 28" name="T49"/>
                <a:gd fmla="*/ 25 w 29" name="T50"/>
                <a:gd fmla="*/ 19 h 28" name="T51"/>
                <a:gd fmla="*/ 27 w 29" name="T52"/>
                <a:gd fmla="*/ 19 h 28" name="T53"/>
                <a:gd fmla="*/ 29 w 29" name="T54"/>
                <a:gd fmla="*/ 17 h 28" name="T55"/>
                <a:gd fmla="*/ 28 w 29" name="T56"/>
                <a:gd fmla="*/ 15 h 28" name="T57"/>
                <a:gd fmla="*/ 26 w 29" name="T58"/>
                <a:gd fmla="*/ 13 h 28" name="T59"/>
                <a:gd fmla="*/ 27 w 29" name="T60"/>
                <a:gd fmla="*/ 12 h 28" name="T61"/>
                <a:gd fmla="*/ 28 w 29" name="T62"/>
                <a:gd fmla="*/ 10 h 28" name="T63"/>
                <a:gd fmla="*/ 26 w 29" name="T64"/>
                <a:gd fmla="*/ 8 h 28" name="T65"/>
                <a:gd fmla="*/ 24 w 29" name="T66"/>
                <a:gd fmla="*/ 7 h 28" name="T67"/>
                <a:gd fmla="*/ 25 w 29" name="T68"/>
                <a:gd fmla="*/ 6 h 28" name="T69"/>
                <a:gd fmla="*/ 24 w 29" name="T70"/>
                <a:gd fmla="*/ 3 h 28" name="T71"/>
                <a:gd fmla="*/ 22 w 29" name="T72"/>
                <a:gd fmla="*/ 3 h 28" name="T73"/>
                <a:gd fmla="*/ 19 w 29" name="T74"/>
                <a:gd fmla="*/ 3 h 28" name="T75"/>
                <a:gd fmla="*/ 19 w 29" name="T76"/>
                <a:gd fmla="*/ 2 h 28" name="T77"/>
                <a:gd fmla="*/ 17 w 29" name="T78"/>
                <a:gd fmla="*/ 0 h 28" name="T79"/>
                <a:gd fmla="*/ 15 w 29" name="T80"/>
                <a:gd fmla="*/ 1 h 28" name="T81"/>
                <a:gd fmla="*/ 13 w 29" name="T82"/>
                <a:gd fmla="*/ 2 h 28" name="T83"/>
                <a:gd fmla="*/ 12 w 29" name="T84"/>
                <a:gd fmla="*/ 1 h 28" name="T85"/>
                <a:gd fmla="*/ 10 w 29" name="T86"/>
                <a:gd fmla="*/ 0 h 28" name="T87"/>
                <a:gd fmla="*/ 9 w 29" name="T88"/>
                <a:gd fmla="*/ 2 h 28" name="T89"/>
                <a:gd fmla="*/ 8 w 29" name="T90"/>
                <a:gd fmla="*/ 4 h 28" name="T91"/>
                <a:gd fmla="*/ 6 w 29" name="T92"/>
                <a:gd fmla="*/ 4 h 28" name="T93"/>
                <a:gd fmla="*/ 4 w 29" name="T94"/>
                <a:gd fmla="*/ 4 h 28" name="T95"/>
                <a:gd fmla="*/ 3 w 29" name="T96"/>
                <a:gd fmla="*/ 7 h 28" name="T97"/>
                <a:gd fmla="*/ 12 w 29" name="T98"/>
                <a:gd fmla="*/ 6 h 28" name="T99"/>
                <a:gd fmla="*/ 22 w 29" name="T100"/>
                <a:gd fmla="*/ 12 h 28" name="T101"/>
                <a:gd fmla="*/ 17 w 29" name="T102"/>
                <a:gd fmla="*/ 22 h 28" name="T103"/>
                <a:gd fmla="*/ 6 w 29" name="T104"/>
                <a:gd fmla="*/ 17 h 28" name="T105"/>
                <a:gd fmla="*/ 12 w 29" name="T106"/>
                <a:gd fmla="*/ 6 h 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" w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Rectangle 2"/>
          <p:cNvSpPr/>
          <p:nvPr/>
        </p:nvSpPr>
        <p:spPr>
          <a:xfrm>
            <a:off x="1652834" y="1268760"/>
            <a:ext cx="5257193" cy="273630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5849043" y="1484784"/>
            <a:ext cx="1996480" cy="432048"/>
          </a:xfrm>
          <a:prstGeom prst="rect">
            <a:avLst/>
          </a:prstGeom>
          <a:solidFill>
            <a:schemeClr val="accent5">
              <a:lumMod val="75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49045" y="1527122"/>
            <a:ext cx="1996480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7969796" y="1412776"/>
            <a:ext cx="2808312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16" name="Rectangle 3"/>
          <p:cNvSpPr/>
          <p:nvPr/>
        </p:nvSpPr>
        <p:spPr>
          <a:xfrm>
            <a:off x="5849043" y="2420888"/>
            <a:ext cx="1996480" cy="432048"/>
          </a:xfrm>
          <a:prstGeom prst="rect">
            <a:avLst/>
          </a:prstGeom>
          <a:solidFill>
            <a:schemeClr val="accent5">
              <a:lumMod val="75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49045" y="2463226"/>
            <a:ext cx="1996480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7969796" y="2348880"/>
            <a:ext cx="2808312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23" name="Rectangle 3"/>
          <p:cNvSpPr/>
          <p:nvPr/>
        </p:nvSpPr>
        <p:spPr>
          <a:xfrm>
            <a:off x="5829299" y="3356992"/>
            <a:ext cx="1996480" cy="432048"/>
          </a:xfrm>
          <a:prstGeom prst="rect">
            <a:avLst/>
          </a:prstGeom>
          <a:solidFill>
            <a:schemeClr val="accent5">
              <a:lumMod val="75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09555" y="3399330"/>
            <a:ext cx="1996480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7969796" y="3284984"/>
            <a:ext cx="2808312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26" name="Freeform 12"/>
          <p:cNvSpPr/>
          <p:nvPr/>
        </p:nvSpPr>
        <p:spPr bwMode="auto">
          <a:xfrm>
            <a:off x="1608509" y="4312766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Freeform 12"/>
          <p:cNvSpPr/>
          <p:nvPr/>
        </p:nvSpPr>
        <p:spPr bwMode="auto">
          <a:xfrm flipH="1" flipV="1">
            <a:off x="10202043" y="5229200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68549" y="4626967"/>
            <a:ext cx="854523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392564026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4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06 -3.7037E-07 L 0.36686 0.15278" pathEditMode="relative" ptsTypes="AA" rAng="0">
                                      <p:cBhvr>
                                        <p:cTn dur="500" fill="hold" id="43" spd="-999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46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07 -3.33333E-06 L -0.39495 -0.11018" pathEditMode="relative" ptsTypes="AA" rAng="0">
                                      <p:cBhvr>
                                        <p:cTn dur="500" fill="hold" id="47" spd="-99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4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5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21"/>
      <p:bldP grpId="0" spid="23"/>
      <p:bldP grpId="0" spid="24"/>
      <p:bldP grpId="0" spid="25"/>
      <p:bldP grpId="0" spid="26"/>
      <p:bldP grpId="1" spid="26"/>
      <p:bldP grpId="0" spid="27"/>
      <p:bldP grpId="1" spid="27"/>
      <p:bldP grpId="0" spid="28"/>
      <p:bldP grpId="0" spid="3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实验难点</a:t>
            </a:r>
          </a:p>
        </p:txBody>
      </p: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362213" y="116632"/>
            <a:ext cx="381514" cy="327267"/>
            <a:chOff x="5084763" y="971548"/>
            <a:chExt cx="323865" cy="27781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3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gdLst>
                <a:gd fmla="*/ 6 w 58" name="T0"/>
                <a:gd fmla="*/ 14 h 58" name="T1"/>
                <a:gd fmla="*/ 7 w 58" name="T2"/>
                <a:gd fmla="*/ 19 h 58" name="T3"/>
                <a:gd fmla="*/ 4 w 58" name="T4"/>
                <a:gd fmla="*/ 20 h 58" name="T5"/>
                <a:gd fmla="*/ 0 w 58" name="T6"/>
                <a:gd fmla="*/ 23 h 58" name="T7"/>
                <a:gd fmla="*/ 2 w 58" name="T8"/>
                <a:gd fmla="*/ 27 h 58" name="T9"/>
                <a:gd fmla="*/ 5 w 58" name="T10"/>
                <a:gd fmla="*/ 31 h 58" name="T11"/>
                <a:gd fmla="*/ 2 w 58" name="T12"/>
                <a:gd fmla="*/ 34 h 58" name="T13"/>
                <a:gd fmla="*/ 1 w 58" name="T14"/>
                <a:gd fmla="*/ 38 h 58" name="T15"/>
                <a:gd fmla="*/ 5 w 58" name="T16"/>
                <a:gd fmla="*/ 41 h 58" name="T17"/>
                <a:gd fmla="*/ 8 w 58" name="T18"/>
                <a:gd fmla="*/ 42 h 58" name="T19"/>
                <a:gd fmla="*/ 8 w 58" name="T20"/>
                <a:gd fmla="*/ 46 h 58" name="T21"/>
                <a:gd fmla="*/ 9 w 58" name="T22"/>
                <a:gd fmla="*/ 51 h 58" name="T23"/>
                <a:gd fmla="*/ 14 w 58" name="T24"/>
                <a:gd fmla="*/ 51 h 58" name="T25"/>
                <a:gd fmla="*/ 18 w 58" name="T26"/>
                <a:gd fmla="*/ 51 h 58" name="T27"/>
                <a:gd fmla="*/ 19 w 58" name="T28"/>
                <a:gd fmla="*/ 54 h 58" name="T29"/>
                <a:gd fmla="*/ 22 w 58" name="T30"/>
                <a:gd fmla="*/ 58 h 58" name="T31"/>
                <a:gd fmla="*/ 27 w 58" name="T32"/>
                <a:gd fmla="*/ 56 h 58" name="T33"/>
                <a:gd fmla="*/ 31 w 58" name="T34"/>
                <a:gd fmla="*/ 53 h 58" name="T35"/>
                <a:gd fmla="*/ 33 w 58" name="T36"/>
                <a:gd fmla="*/ 56 h 58" name="T37"/>
                <a:gd fmla="*/ 38 w 58" name="T38"/>
                <a:gd fmla="*/ 57 h 58" name="T39"/>
                <a:gd fmla="*/ 40 w 58" name="T40"/>
                <a:gd fmla="*/ 53 h 58" name="T41"/>
                <a:gd fmla="*/ 42 w 58" name="T42"/>
                <a:gd fmla="*/ 49 h 58" name="T43"/>
                <a:gd fmla="*/ 46 w 58" name="T44"/>
                <a:gd fmla="*/ 50 h 58" name="T45"/>
                <a:gd fmla="*/ 50 w 58" name="T46"/>
                <a:gd fmla="*/ 49 h 58" name="T47"/>
                <a:gd fmla="*/ 51 w 58" name="T48"/>
                <a:gd fmla="*/ 44 h 58" name="T49"/>
                <a:gd fmla="*/ 50 w 58" name="T50"/>
                <a:gd fmla="*/ 40 h 58" name="T51"/>
                <a:gd fmla="*/ 54 w 58" name="T52"/>
                <a:gd fmla="*/ 39 h 58" name="T53"/>
                <a:gd fmla="*/ 57 w 58" name="T54"/>
                <a:gd fmla="*/ 35 h 58" name="T55"/>
                <a:gd fmla="*/ 55 w 58" name="T56"/>
                <a:gd fmla="*/ 31 h 58" name="T57"/>
                <a:gd fmla="*/ 52 w 58" name="T58"/>
                <a:gd fmla="*/ 27 h 58" name="T59"/>
                <a:gd fmla="*/ 55 w 58" name="T60"/>
                <a:gd fmla="*/ 25 h 58" name="T61"/>
                <a:gd fmla="*/ 56 w 58" name="T62"/>
                <a:gd fmla="*/ 20 h 58" name="T63"/>
                <a:gd fmla="*/ 53 w 58" name="T64"/>
                <a:gd fmla="*/ 18 h 58" name="T65"/>
                <a:gd fmla="*/ 48 w 58" name="T66"/>
                <a:gd fmla="*/ 16 h 58" name="T67"/>
                <a:gd fmla="*/ 49 w 58" name="T68"/>
                <a:gd fmla="*/ 12 h 58" name="T69"/>
                <a:gd fmla="*/ 48 w 58" name="T70"/>
                <a:gd fmla="*/ 8 h 58" name="T71"/>
                <a:gd fmla="*/ 44 w 58" name="T72"/>
                <a:gd fmla="*/ 7 h 58" name="T73"/>
                <a:gd fmla="*/ 39 w 58" name="T74"/>
                <a:gd fmla="*/ 8 h 58" name="T75"/>
                <a:gd fmla="*/ 38 w 58" name="T76"/>
                <a:gd fmla="*/ 4 h 58" name="T77"/>
                <a:gd fmla="*/ 35 w 58" name="T78"/>
                <a:gd fmla="*/ 1 h 58" name="T79"/>
                <a:gd fmla="*/ 30 w 58" name="T80"/>
                <a:gd fmla="*/ 3 h 58" name="T81"/>
                <a:gd fmla="*/ 27 w 58" name="T82"/>
                <a:gd fmla="*/ 5 h 58" name="T83"/>
                <a:gd fmla="*/ 24 w 58" name="T84"/>
                <a:gd fmla="*/ 3 h 58" name="T85"/>
                <a:gd fmla="*/ 20 w 58" name="T86"/>
                <a:gd fmla="*/ 1 h 58" name="T87"/>
                <a:gd fmla="*/ 17 w 58" name="T88"/>
                <a:gd fmla="*/ 5 h 58" name="T89"/>
                <a:gd fmla="*/ 15 w 58" name="T90"/>
                <a:gd fmla="*/ 10 h 58" name="T91"/>
                <a:gd fmla="*/ 12 w 58" name="T92"/>
                <a:gd fmla="*/ 9 h 58" name="T93"/>
                <a:gd fmla="*/ 7 w 58" name="T94"/>
                <a:gd fmla="*/ 10 h 58" name="T95"/>
                <a:gd fmla="*/ 6 w 58" name="T96"/>
                <a:gd fmla="*/ 14 h 58" name="T97"/>
                <a:gd fmla="*/ 23 w 58" name="T98"/>
                <a:gd fmla="*/ 13 h 58" name="T99"/>
                <a:gd fmla="*/ 45 w 58" name="T100"/>
                <a:gd fmla="*/ 24 h 58" name="T101"/>
                <a:gd fmla="*/ 34 w 58" name="T102"/>
                <a:gd fmla="*/ 45 h 58" name="T103"/>
                <a:gd fmla="*/ 13 w 58" name="T104"/>
                <a:gd fmla="*/ 34 h 58" name="T105"/>
                <a:gd fmla="*/ 23 w 58" name="T106"/>
                <a:gd fmla="*/ 13 h 5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7" w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gdLst>
                <a:gd fmla="*/ 4 w 37" name="T0"/>
                <a:gd fmla="*/ 9 h 37" name="T1"/>
                <a:gd fmla="*/ 5 w 37" name="T2"/>
                <a:gd fmla="*/ 12 h 37" name="T3"/>
                <a:gd fmla="*/ 2 w 37" name="T4"/>
                <a:gd fmla="*/ 12 h 37" name="T5"/>
                <a:gd fmla="*/ 0 w 37" name="T6"/>
                <a:gd fmla="*/ 14 h 37" name="T7"/>
                <a:gd fmla="*/ 1 w 37" name="T8"/>
                <a:gd fmla="*/ 17 h 37" name="T9"/>
                <a:gd fmla="*/ 3 w 37" name="T10"/>
                <a:gd fmla="*/ 20 h 37" name="T11"/>
                <a:gd fmla="*/ 2 w 37" name="T12"/>
                <a:gd fmla="*/ 21 h 37" name="T13"/>
                <a:gd fmla="*/ 1 w 37" name="T14"/>
                <a:gd fmla="*/ 24 h 37" name="T15"/>
                <a:gd fmla="*/ 3 w 37" name="T16"/>
                <a:gd fmla="*/ 26 h 37" name="T17"/>
                <a:gd fmla="*/ 5 w 37" name="T18"/>
                <a:gd fmla="*/ 26 h 37" name="T19"/>
                <a:gd fmla="*/ 5 w 37" name="T20"/>
                <a:gd fmla="*/ 29 h 37" name="T21"/>
                <a:gd fmla="*/ 6 w 37" name="T22"/>
                <a:gd fmla="*/ 32 h 37" name="T23"/>
                <a:gd fmla="*/ 9 w 37" name="T24"/>
                <a:gd fmla="*/ 33 h 37" name="T25"/>
                <a:gd fmla="*/ 12 w 37" name="T26"/>
                <a:gd fmla="*/ 32 h 37" name="T27"/>
                <a:gd fmla="*/ 12 w 37" name="T28"/>
                <a:gd fmla="*/ 34 h 37" name="T29"/>
                <a:gd fmla="*/ 15 w 37" name="T30"/>
                <a:gd fmla="*/ 37 h 37" name="T31"/>
                <a:gd fmla="*/ 17 w 37" name="T32"/>
                <a:gd fmla="*/ 35 h 37" name="T33"/>
                <a:gd fmla="*/ 20 w 37" name="T34"/>
                <a:gd fmla="*/ 34 h 37" name="T35"/>
                <a:gd fmla="*/ 21 w 37" name="T36"/>
                <a:gd fmla="*/ 35 h 37" name="T37"/>
                <a:gd fmla="*/ 24 w 37" name="T38"/>
                <a:gd fmla="*/ 36 h 37" name="T39"/>
                <a:gd fmla="*/ 26 w 37" name="T40"/>
                <a:gd fmla="*/ 34 h 37" name="T41"/>
                <a:gd fmla="*/ 27 w 37" name="T42"/>
                <a:gd fmla="*/ 31 h 37" name="T43"/>
                <a:gd fmla="*/ 29 w 37" name="T44"/>
                <a:gd fmla="*/ 32 h 37" name="T45"/>
                <a:gd fmla="*/ 32 w 37" name="T46"/>
                <a:gd fmla="*/ 31 h 37" name="T47"/>
                <a:gd fmla="*/ 33 w 37" name="T48"/>
                <a:gd fmla="*/ 28 h 37" name="T49"/>
                <a:gd fmla="*/ 32 w 37" name="T50"/>
                <a:gd fmla="*/ 25 h 37" name="T51"/>
                <a:gd fmla="*/ 35 w 37" name="T52"/>
                <a:gd fmla="*/ 24 h 37" name="T53"/>
                <a:gd fmla="*/ 37 w 37" name="T54"/>
                <a:gd fmla="*/ 22 h 37" name="T55"/>
                <a:gd fmla="*/ 36 w 37" name="T56"/>
                <a:gd fmla="*/ 19 h 37" name="T57"/>
                <a:gd fmla="*/ 34 w 37" name="T58"/>
                <a:gd fmla="*/ 17 h 37" name="T59"/>
                <a:gd fmla="*/ 35 w 37" name="T60"/>
                <a:gd fmla="*/ 15 h 37" name="T61"/>
                <a:gd fmla="*/ 36 w 37" name="T62"/>
                <a:gd fmla="*/ 12 h 37" name="T63"/>
                <a:gd fmla="*/ 34 w 37" name="T64"/>
                <a:gd fmla="*/ 11 h 37" name="T65"/>
                <a:gd fmla="*/ 31 w 37" name="T66"/>
                <a:gd fmla="*/ 9 h 37" name="T67"/>
                <a:gd fmla="*/ 32 w 37" name="T68"/>
                <a:gd fmla="*/ 7 h 37" name="T69"/>
                <a:gd fmla="*/ 31 w 37" name="T70"/>
                <a:gd fmla="*/ 4 h 37" name="T71"/>
                <a:gd fmla="*/ 28 w 37" name="T72"/>
                <a:gd fmla="*/ 4 h 37" name="T73"/>
                <a:gd fmla="*/ 25 w 37" name="T74"/>
                <a:gd fmla="*/ 4 h 37" name="T75"/>
                <a:gd fmla="*/ 25 w 37" name="T76"/>
                <a:gd fmla="*/ 2 h 37" name="T77"/>
                <a:gd fmla="*/ 22 w 37" name="T78"/>
                <a:gd fmla="*/ 0 h 37" name="T79"/>
                <a:gd fmla="*/ 20 w 37" name="T80"/>
                <a:gd fmla="*/ 1 h 37" name="T81"/>
                <a:gd fmla="*/ 17 w 37" name="T82"/>
                <a:gd fmla="*/ 3 h 37" name="T83"/>
                <a:gd fmla="*/ 16 w 37" name="T84"/>
                <a:gd fmla="*/ 1 h 37" name="T85"/>
                <a:gd fmla="*/ 13 w 37" name="T86"/>
                <a:gd fmla="*/ 0 h 37" name="T87"/>
                <a:gd fmla="*/ 11 w 37" name="T88"/>
                <a:gd fmla="*/ 3 h 37" name="T89"/>
                <a:gd fmla="*/ 10 w 37" name="T90"/>
                <a:gd fmla="*/ 6 h 37" name="T91"/>
                <a:gd fmla="*/ 8 w 37" name="T92"/>
                <a:gd fmla="*/ 5 h 37" name="T93"/>
                <a:gd fmla="*/ 5 w 37" name="T94"/>
                <a:gd fmla="*/ 6 h 37" name="T95"/>
                <a:gd fmla="*/ 4 w 37" name="T96"/>
                <a:gd fmla="*/ 9 h 37" name="T97"/>
                <a:gd fmla="*/ 15 w 37" name="T98"/>
                <a:gd fmla="*/ 8 h 37" name="T99"/>
                <a:gd fmla="*/ 29 w 37" name="T100"/>
                <a:gd fmla="*/ 15 h 37" name="T101"/>
                <a:gd fmla="*/ 22 w 37" name="T102"/>
                <a:gd fmla="*/ 29 h 37" name="T103"/>
                <a:gd fmla="*/ 8 w 37" name="T104"/>
                <a:gd fmla="*/ 22 h 37" name="T105"/>
                <a:gd fmla="*/ 15 w 37" name="T106"/>
                <a:gd fmla="*/ 8 h 3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" w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gdLst>
                <a:gd fmla="*/ 3 w 29" name="T0"/>
                <a:gd fmla="*/ 7 h 28" name="T1"/>
                <a:gd fmla="*/ 4 w 29" name="T2"/>
                <a:gd fmla="*/ 9 h 28" name="T3"/>
                <a:gd fmla="*/ 2 w 29" name="T4"/>
                <a:gd fmla="*/ 9 h 28" name="T5"/>
                <a:gd fmla="*/ 0 w 29" name="T6"/>
                <a:gd fmla="*/ 11 h 28" name="T7"/>
                <a:gd fmla="*/ 1 w 29" name="T8"/>
                <a:gd fmla="*/ 13 h 28" name="T9"/>
                <a:gd fmla="*/ 3 w 29" name="T10"/>
                <a:gd fmla="*/ 15 h 28" name="T11"/>
                <a:gd fmla="*/ 1 w 29" name="T12"/>
                <a:gd fmla="*/ 16 h 28" name="T13"/>
                <a:gd fmla="*/ 1 w 29" name="T14"/>
                <a:gd fmla="*/ 19 h 28" name="T15"/>
                <a:gd fmla="*/ 3 w 29" name="T16"/>
                <a:gd fmla="*/ 20 h 28" name="T17"/>
                <a:gd fmla="*/ 4 w 29" name="T18"/>
                <a:gd fmla="*/ 20 h 28" name="T19"/>
                <a:gd fmla="*/ 4 w 29" name="T20"/>
                <a:gd fmla="*/ 23 h 28" name="T21"/>
                <a:gd fmla="*/ 5 w 29" name="T22"/>
                <a:gd fmla="*/ 25 h 28" name="T23"/>
                <a:gd fmla="*/ 7 w 29" name="T24"/>
                <a:gd fmla="*/ 25 h 28" name="T25"/>
                <a:gd fmla="*/ 9 w 29" name="T26"/>
                <a:gd fmla="*/ 25 h 28" name="T27"/>
                <a:gd fmla="*/ 10 w 29" name="T28"/>
                <a:gd fmla="*/ 27 h 28" name="T29"/>
                <a:gd fmla="*/ 11 w 29" name="T30"/>
                <a:gd fmla="*/ 28 h 28" name="T31"/>
                <a:gd fmla="*/ 13 w 29" name="T32"/>
                <a:gd fmla="*/ 27 h 28" name="T33"/>
                <a:gd fmla="*/ 15 w 29" name="T34"/>
                <a:gd fmla="*/ 26 h 28" name="T35"/>
                <a:gd fmla="*/ 17 w 29" name="T36"/>
                <a:gd fmla="*/ 27 h 28" name="T37"/>
                <a:gd fmla="*/ 19 w 29" name="T38"/>
                <a:gd fmla="*/ 28 h 28" name="T39"/>
                <a:gd fmla="*/ 20 w 29" name="T40"/>
                <a:gd fmla="*/ 26 h 28" name="T41"/>
                <a:gd fmla="*/ 21 w 29" name="T42"/>
                <a:gd fmla="*/ 24 h 28" name="T43"/>
                <a:gd fmla="*/ 23 w 29" name="T44"/>
                <a:gd fmla="*/ 24 h 28" name="T45"/>
                <a:gd fmla="*/ 25 w 29" name="T46"/>
                <a:gd fmla="*/ 24 h 28" name="T47"/>
                <a:gd fmla="*/ 25 w 29" name="T48"/>
                <a:gd fmla="*/ 21 h 28" name="T49"/>
                <a:gd fmla="*/ 25 w 29" name="T50"/>
                <a:gd fmla="*/ 19 h 28" name="T51"/>
                <a:gd fmla="*/ 27 w 29" name="T52"/>
                <a:gd fmla="*/ 19 h 28" name="T53"/>
                <a:gd fmla="*/ 29 w 29" name="T54"/>
                <a:gd fmla="*/ 17 h 28" name="T55"/>
                <a:gd fmla="*/ 28 w 29" name="T56"/>
                <a:gd fmla="*/ 15 h 28" name="T57"/>
                <a:gd fmla="*/ 26 w 29" name="T58"/>
                <a:gd fmla="*/ 13 h 28" name="T59"/>
                <a:gd fmla="*/ 27 w 29" name="T60"/>
                <a:gd fmla="*/ 12 h 28" name="T61"/>
                <a:gd fmla="*/ 28 w 29" name="T62"/>
                <a:gd fmla="*/ 10 h 28" name="T63"/>
                <a:gd fmla="*/ 26 w 29" name="T64"/>
                <a:gd fmla="*/ 8 h 28" name="T65"/>
                <a:gd fmla="*/ 24 w 29" name="T66"/>
                <a:gd fmla="*/ 7 h 28" name="T67"/>
                <a:gd fmla="*/ 25 w 29" name="T68"/>
                <a:gd fmla="*/ 6 h 28" name="T69"/>
                <a:gd fmla="*/ 24 w 29" name="T70"/>
                <a:gd fmla="*/ 3 h 28" name="T71"/>
                <a:gd fmla="*/ 22 w 29" name="T72"/>
                <a:gd fmla="*/ 3 h 28" name="T73"/>
                <a:gd fmla="*/ 19 w 29" name="T74"/>
                <a:gd fmla="*/ 3 h 28" name="T75"/>
                <a:gd fmla="*/ 19 w 29" name="T76"/>
                <a:gd fmla="*/ 2 h 28" name="T77"/>
                <a:gd fmla="*/ 17 w 29" name="T78"/>
                <a:gd fmla="*/ 0 h 28" name="T79"/>
                <a:gd fmla="*/ 15 w 29" name="T80"/>
                <a:gd fmla="*/ 1 h 28" name="T81"/>
                <a:gd fmla="*/ 13 w 29" name="T82"/>
                <a:gd fmla="*/ 2 h 28" name="T83"/>
                <a:gd fmla="*/ 12 w 29" name="T84"/>
                <a:gd fmla="*/ 1 h 28" name="T85"/>
                <a:gd fmla="*/ 10 w 29" name="T86"/>
                <a:gd fmla="*/ 0 h 28" name="T87"/>
                <a:gd fmla="*/ 9 w 29" name="T88"/>
                <a:gd fmla="*/ 2 h 28" name="T89"/>
                <a:gd fmla="*/ 8 w 29" name="T90"/>
                <a:gd fmla="*/ 4 h 28" name="T91"/>
                <a:gd fmla="*/ 6 w 29" name="T92"/>
                <a:gd fmla="*/ 4 h 28" name="T93"/>
                <a:gd fmla="*/ 4 w 29" name="T94"/>
                <a:gd fmla="*/ 4 h 28" name="T95"/>
                <a:gd fmla="*/ 3 w 29" name="T96"/>
                <a:gd fmla="*/ 7 h 28" name="T97"/>
                <a:gd fmla="*/ 12 w 29" name="T98"/>
                <a:gd fmla="*/ 6 h 28" name="T99"/>
                <a:gd fmla="*/ 22 w 29" name="T100"/>
                <a:gd fmla="*/ 12 h 28" name="T101"/>
                <a:gd fmla="*/ 17 w 29" name="T102"/>
                <a:gd fmla="*/ 22 h 28" name="T103"/>
                <a:gd fmla="*/ 6 w 29" name="T104"/>
                <a:gd fmla="*/ 17 h 28" name="T105"/>
                <a:gd fmla="*/ 12 w 29" name="T106"/>
                <a:gd fmla="*/ 6 h 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" w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Freeform 5"/>
          <p:cNvSpPr/>
          <p:nvPr/>
        </p:nvSpPr>
        <p:spPr bwMode="auto">
          <a:xfrm>
            <a:off x="3152816" y="1801756"/>
            <a:ext cx="2449668" cy="978011"/>
          </a:xfrm>
          <a:custGeom>
            <a:gdLst>
              <a:gd fmla="*/ 281 w 1245" name="T0"/>
              <a:gd fmla="*/ 0 h 427" name="T1"/>
              <a:gd fmla="*/ 0 w 1245" name="T2"/>
              <a:gd fmla="*/ 427 h 427" name="T3"/>
              <a:gd fmla="*/ 1245 w 1245" name="T4"/>
              <a:gd fmla="*/ 427 h 427" name="T5"/>
              <a:gd fmla="*/ 963 w 1245" name="T6"/>
              <a:gd fmla="*/ 0 h 427" name="T7"/>
              <a:gd fmla="*/ 281 w 1245" name="T8"/>
              <a:gd fmla="*/ 0 h 42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7" w="1245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2" name="Freeform 6"/>
          <p:cNvSpPr/>
          <p:nvPr/>
        </p:nvSpPr>
        <p:spPr bwMode="auto">
          <a:xfrm>
            <a:off x="2595984" y="2779767"/>
            <a:ext cx="3561367" cy="975720"/>
          </a:xfrm>
          <a:custGeom>
            <a:gdLst>
              <a:gd fmla="*/ 283 w 1810" name="T0"/>
              <a:gd fmla="*/ 0 h 426" name="T1"/>
              <a:gd fmla="*/ 0 w 1810" name="T2"/>
              <a:gd fmla="*/ 426 h 426" name="T3"/>
              <a:gd fmla="*/ 1810 w 1810" name="T4"/>
              <a:gd fmla="*/ 426 h 426" name="T5"/>
              <a:gd fmla="*/ 1528 w 1810" name="T6"/>
              <a:gd fmla="*/ 0 h 426" name="T7"/>
              <a:gd fmla="*/ 283 w 1810" name="T8"/>
              <a:gd fmla="*/ 0 h 42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6" w="1810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3" name="Freeform 7"/>
          <p:cNvSpPr/>
          <p:nvPr/>
        </p:nvSpPr>
        <p:spPr bwMode="auto">
          <a:xfrm>
            <a:off x="2043086" y="3755488"/>
            <a:ext cx="4667160" cy="973430"/>
          </a:xfrm>
          <a:custGeom>
            <a:gdLst>
              <a:gd fmla="*/ 281 w 2372" name="T0"/>
              <a:gd fmla="*/ 0 h 425" name="T1"/>
              <a:gd fmla="*/ 0 w 2372" name="T2"/>
              <a:gd fmla="*/ 425 h 425" name="T3"/>
              <a:gd fmla="*/ 2372 w 2372" name="T4"/>
              <a:gd fmla="*/ 425 h 425" name="T5"/>
              <a:gd fmla="*/ 2091 w 2372" name="T6"/>
              <a:gd fmla="*/ 0 h 425" name="T7"/>
              <a:gd fmla="*/ 281 w 2372" name="T8"/>
              <a:gd fmla="*/ 0 h 4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5" w="2372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4" name="Freeform 8"/>
          <p:cNvSpPr/>
          <p:nvPr/>
        </p:nvSpPr>
        <p:spPr bwMode="auto">
          <a:xfrm>
            <a:off x="1486255" y="4728916"/>
            <a:ext cx="5780825" cy="975720"/>
          </a:xfrm>
          <a:custGeom>
            <a:gdLst>
              <a:gd fmla="*/ 283 w 2938" name="T0"/>
              <a:gd fmla="*/ 0 h 426" name="T1"/>
              <a:gd fmla="*/ 2655 w 2938" name="T2"/>
              <a:gd fmla="*/ 0 h 426" name="T3"/>
              <a:gd fmla="*/ 2938 w 2938" name="T4"/>
              <a:gd fmla="*/ 426 h 426" name="T5"/>
              <a:gd fmla="*/ 0 w 2938" name="T6"/>
              <a:gd fmla="*/ 426 h 426" name="T7"/>
              <a:gd fmla="*/ 283 w 2938" name="T8"/>
              <a:gd fmla="*/ 0 h 42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6" w="2938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45179" y="5032110"/>
            <a:ext cx="2862976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480" lIns="60960" rIns="60960" tIns="30480" wrap="square">
            <a:spAutoFit/>
          </a:bodyPr>
          <a:lstStyle/>
          <a:p>
            <a:pPr algn="ctr" defTabSz="1450940"/>
            <a:r>
              <a:rPr altLang="en-US" b="1" lang="zh-CN" sz="20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itchFamily="34" typeface="Open Sans"/>
              </a:rPr>
              <a:t>添加文字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945179" y="4057537"/>
            <a:ext cx="2862976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480" lIns="60960" rIns="60960" tIns="30480" wrap="square">
            <a:spAutoFit/>
          </a:bodyPr>
          <a:lstStyle/>
          <a:p>
            <a:pPr algn="ctr" defTabSz="1450940"/>
            <a:r>
              <a:rPr altLang="en-US" b="1" lang="zh-CN" sz="20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itchFamily="34" typeface="Open Sans"/>
              </a:rPr>
              <a:t>添加文字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283593" y="3082961"/>
            <a:ext cx="2186149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480" lIns="60960" rIns="60960" tIns="30480" wrap="square">
            <a:spAutoFit/>
          </a:bodyPr>
          <a:lstStyle/>
          <a:p>
            <a:pPr algn="ctr" defTabSz="1450940"/>
            <a:r>
              <a:rPr altLang="en-US" b="1" lang="zh-CN" sz="20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itchFamily="34" typeface="Open Sans"/>
              </a:rPr>
              <a:t>添加文字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443488" y="2106095"/>
            <a:ext cx="1866359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480" lIns="60960" rIns="60960" tIns="30480" wrap="square">
            <a:spAutoFit/>
          </a:bodyPr>
          <a:lstStyle/>
          <a:p>
            <a:pPr algn="ctr" defTabSz="1450940"/>
            <a:r>
              <a:rPr altLang="en-US" b="1" lang="zh-CN" smtClean="0" sz="20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itchFamily="34" typeface="Open Sans"/>
              </a:rPr>
              <a:t>添加文字</a:t>
            </a:r>
          </a:p>
        </p:txBody>
      </p:sp>
      <p:sp>
        <p:nvSpPr>
          <p:cNvPr id="23" name="Oval 11"/>
          <p:cNvSpPr/>
          <p:nvPr/>
        </p:nvSpPr>
        <p:spPr>
          <a:xfrm>
            <a:off x="5162860" y="2149288"/>
            <a:ext cx="282947" cy="28294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24" name="Oval 12"/>
          <p:cNvSpPr/>
          <p:nvPr/>
        </p:nvSpPr>
        <p:spPr>
          <a:xfrm>
            <a:off x="5723806" y="3126154"/>
            <a:ext cx="282947" cy="282947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25" name="Oval 13"/>
          <p:cNvSpPr/>
          <p:nvPr/>
        </p:nvSpPr>
        <p:spPr>
          <a:xfrm>
            <a:off x="6291751" y="4100730"/>
            <a:ext cx="282947" cy="28294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26" name="Oval 14"/>
          <p:cNvSpPr/>
          <p:nvPr/>
        </p:nvSpPr>
        <p:spPr>
          <a:xfrm>
            <a:off x="6848730" y="5075303"/>
            <a:ext cx="282947" cy="282947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27" name="肘形接點 23"/>
          <p:cNvSpPr>
            <a:spLocks noChangeShapeType="1"/>
          </p:cNvSpPr>
          <p:nvPr/>
        </p:nvSpPr>
        <p:spPr bwMode="auto">
          <a:xfrm flipH="1" flipV="1" rot="5400000">
            <a:off x="6194499" y="680802"/>
            <a:ext cx="703776" cy="2233195"/>
          </a:xfrm>
          <a:custGeom>
            <a:gdLst>
              <a:gd fmla="*/ 0 w 626447" name="connsiteX0"/>
              <a:gd fmla="*/ 0 h 2200551" name="connsiteY0"/>
              <a:gd fmla="*/ 626447 w 626447" name="connsiteX1"/>
              <a:gd fmla="*/ 464024 h 2200551" name="connsiteY1"/>
              <a:gd fmla="*/ 622250 w 626447" name="connsiteX2"/>
              <a:gd fmla="*/ 2200551 h 2200551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fill="none" h="2200551" w="626447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cap="flat" cmpd="sng" w="9525">
            <a:solidFill>
              <a:srgbClr val="222A35"/>
            </a:solidFill>
            <a:prstDash val="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7876724" y="1052736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7876724" y="1402934"/>
            <a:ext cx="2983316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30" name="肘形接點 23"/>
          <p:cNvSpPr>
            <a:spLocks noChangeShapeType="1"/>
          </p:cNvSpPr>
          <p:nvPr/>
        </p:nvSpPr>
        <p:spPr bwMode="auto">
          <a:xfrm flipH="1" flipV="1" rot="5400000">
            <a:off x="6605709" y="2130341"/>
            <a:ext cx="458319" cy="1656230"/>
          </a:xfrm>
          <a:custGeom>
            <a:gdLst>
              <a:gd fmla="*/ 0 w 626447" name="connsiteX0"/>
              <a:gd fmla="*/ 0 h 2084046" name="connsiteY0"/>
              <a:gd fmla="*/ 626447 w 626447" name="connsiteX1"/>
              <a:gd fmla="*/ 464024 h 2084046" name="connsiteY1"/>
              <a:gd fmla="*/ 626446 w 626447" name="connsiteX2"/>
              <a:gd fmla="*/ 2084046 h 2084046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fill="none" h="2084046" w="626447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cap="flat" cmpd="sng" w="9525">
            <a:solidFill>
              <a:srgbClr val="222A35"/>
            </a:solidFill>
            <a:prstDash val="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7876724" y="2338277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7876724" y="2688475"/>
            <a:ext cx="2983316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在此录入上述图表的描述说明，在此录入上述图表的综合描述说明。</a:t>
            </a:r>
          </a:p>
        </p:txBody>
      </p:sp>
      <p:cxnSp>
        <p:nvCxnSpPr>
          <p:cNvPr id="37" name="直接连接符 36"/>
          <p:cNvCxnSpPr>
            <a:stCxn id="25" idx="6"/>
          </p:cNvCxnSpPr>
          <p:nvPr/>
        </p:nvCxnSpPr>
        <p:spPr>
          <a:xfrm flipV="1">
            <a:off x="6574698" y="4234382"/>
            <a:ext cx="1088286" cy="7822"/>
          </a:xfrm>
          <a:prstGeom prst="line">
            <a:avLst/>
          </a:prstGeom>
          <a:noFill/>
          <a:ln cap="flat" cmpd="sng" w="9525">
            <a:solidFill>
              <a:srgbClr val="222A35"/>
            </a:solidFill>
            <a:prstDash val="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8" name="直接连接符 37"/>
          <p:cNvCxnSpPr/>
          <p:nvPr/>
        </p:nvCxnSpPr>
        <p:spPr>
          <a:xfrm flipV="1">
            <a:off x="7131677" y="5192928"/>
            <a:ext cx="531307" cy="1"/>
          </a:xfrm>
          <a:prstGeom prst="line">
            <a:avLst/>
          </a:prstGeom>
          <a:noFill/>
          <a:ln cap="flat" cmpd="sng" w="9525">
            <a:solidFill>
              <a:srgbClr val="222A35"/>
            </a:solidFill>
            <a:prstDash val="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9" name="矩形 38"/>
          <p:cNvSpPr/>
          <p:nvPr/>
        </p:nvSpPr>
        <p:spPr>
          <a:xfrm>
            <a:off x="7876724" y="3678360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7876724" y="4028558"/>
            <a:ext cx="2983316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41" name="矩形 40"/>
          <p:cNvSpPr/>
          <p:nvPr/>
        </p:nvSpPr>
        <p:spPr>
          <a:xfrm>
            <a:off x="7876724" y="5018493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7876724" y="5368691"/>
            <a:ext cx="2983316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在此录入上述图表的描述说明，在此录入上述图表的综合描述说明。</a:t>
            </a:r>
          </a:p>
        </p:txBody>
      </p:sp>
      <p:sp>
        <p:nvSpPr>
          <p:cNvPr id="43" name="文本框 32"/>
          <p:cNvSpPr txBox="1"/>
          <p:nvPr/>
        </p:nvSpPr>
        <p:spPr>
          <a:xfrm>
            <a:off x="3907627" y="1225578"/>
            <a:ext cx="928987" cy="53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 typeface="Arial"/>
              <a:buNone/>
              <a:defRPr b="1" sz="2933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itchFamily="34" typeface="微软雅黑"/>
                <a:cs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latin charset="-122" pitchFamily="34" typeface="微软雅黑"/>
                <a:ea charset="-122" pitchFamily="34" typeface="微软雅黑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latin charset="-122" pitchFamily="34" typeface="微软雅黑"/>
                <a:ea charset="-122" pitchFamily="34" typeface="微软雅黑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latin charset="-122" pitchFamily="34" typeface="微软雅黑"/>
                <a:ea charset="-122" pitchFamily="34" typeface="微软雅黑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9pPr>
          </a:lstStyle>
          <a:p>
            <a:r>
              <a:rPr altLang="en-US" lang="zh-CN">
                <a:solidFill>
                  <a:srgbClr val="31859C"/>
                </a:solidFill>
              </a:rPr>
              <a:t>文字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1491603722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6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50" id="8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8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9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10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0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0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1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21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6"/>
      <p:bldP grpId="0" spid="39"/>
      <p:bldP grpId="0" spid="40"/>
      <p:bldP grpId="0" spid="41"/>
      <p:bldP grpId="0" spid="42"/>
      <p:bldP grpId="0" spid="43"/>
      <p:bldP grpId="0" spid="4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研究成果</a:t>
            </a:r>
          </a:p>
        </p:txBody>
      </p: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362213" y="116632"/>
            <a:ext cx="381514" cy="327267"/>
            <a:chOff x="5084763" y="971548"/>
            <a:chExt cx="323865" cy="27781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3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gdLst>
                <a:gd fmla="*/ 6 w 58" name="T0"/>
                <a:gd fmla="*/ 14 h 58" name="T1"/>
                <a:gd fmla="*/ 7 w 58" name="T2"/>
                <a:gd fmla="*/ 19 h 58" name="T3"/>
                <a:gd fmla="*/ 4 w 58" name="T4"/>
                <a:gd fmla="*/ 20 h 58" name="T5"/>
                <a:gd fmla="*/ 0 w 58" name="T6"/>
                <a:gd fmla="*/ 23 h 58" name="T7"/>
                <a:gd fmla="*/ 2 w 58" name="T8"/>
                <a:gd fmla="*/ 27 h 58" name="T9"/>
                <a:gd fmla="*/ 5 w 58" name="T10"/>
                <a:gd fmla="*/ 31 h 58" name="T11"/>
                <a:gd fmla="*/ 2 w 58" name="T12"/>
                <a:gd fmla="*/ 34 h 58" name="T13"/>
                <a:gd fmla="*/ 1 w 58" name="T14"/>
                <a:gd fmla="*/ 38 h 58" name="T15"/>
                <a:gd fmla="*/ 5 w 58" name="T16"/>
                <a:gd fmla="*/ 41 h 58" name="T17"/>
                <a:gd fmla="*/ 8 w 58" name="T18"/>
                <a:gd fmla="*/ 42 h 58" name="T19"/>
                <a:gd fmla="*/ 8 w 58" name="T20"/>
                <a:gd fmla="*/ 46 h 58" name="T21"/>
                <a:gd fmla="*/ 9 w 58" name="T22"/>
                <a:gd fmla="*/ 51 h 58" name="T23"/>
                <a:gd fmla="*/ 14 w 58" name="T24"/>
                <a:gd fmla="*/ 51 h 58" name="T25"/>
                <a:gd fmla="*/ 18 w 58" name="T26"/>
                <a:gd fmla="*/ 51 h 58" name="T27"/>
                <a:gd fmla="*/ 19 w 58" name="T28"/>
                <a:gd fmla="*/ 54 h 58" name="T29"/>
                <a:gd fmla="*/ 22 w 58" name="T30"/>
                <a:gd fmla="*/ 58 h 58" name="T31"/>
                <a:gd fmla="*/ 27 w 58" name="T32"/>
                <a:gd fmla="*/ 56 h 58" name="T33"/>
                <a:gd fmla="*/ 31 w 58" name="T34"/>
                <a:gd fmla="*/ 53 h 58" name="T35"/>
                <a:gd fmla="*/ 33 w 58" name="T36"/>
                <a:gd fmla="*/ 56 h 58" name="T37"/>
                <a:gd fmla="*/ 38 w 58" name="T38"/>
                <a:gd fmla="*/ 57 h 58" name="T39"/>
                <a:gd fmla="*/ 40 w 58" name="T40"/>
                <a:gd fmla="*/ 53 h 58" name="T41"/>
                <a:gd fmla="*/ 42 w 58" name="T42"/>
                <a:gd fmla="*/ 49 h 58" name="T43"/>
                <a:gd fmla="*/ 46 w 58" name="T44"/>
                <a:gd fmla="*/ 50 h 58" name="T45"/>
                <a:gd fmla="*/ 50 w 58" name="T46"/>
                <a:gd fmla="*/ 49 h 58" name="T47"/>
                <a:gd fmla="*/ 51 w 58" name="T48"/>
                <a:gd fmla="*/ 44 h 58" name="T49"/>
                <a:gd fmla="*/ 50 w 58" name="T50"/>
                <a:gd fmla="*/ 40 h 58" name="T51"/>
                <a:gd fmla="*/ 54 w 58" name="T52"/>
                <a:gd fmla="*/ 39 h 58" name="T53"/>
                <a:gd fmla="*/ 57 w 58" name="T54"/>
                <a:gd fmla="*/ 35 h 58" name="T55"/>
                <a:gd fmla="*/ 55 w 58" name="T56"/>
                <a:gd fmla="*/ 31 h 58" name="T57"/>
                <a:gd fmla="*/ 52 w 58" name="T58"/>
                <a:gd fmla="*/ 27 h 58" name="T59"/>
                <a:gd fmla="*/ 55 w 58" name="T60"/>
                <a:gd fmla="*/ 25 h 58" name="T61"/>
                <a:gd fmla="*/ 56 w 58" name="T62"/>
                <a:gd fmla="*/ 20 h 58" name="T63"/>
                <a:gd fmla="*/ 53 w 58" name="T64"/>
                <a:gd fmla="*/ 18 h 58" name="T65"/>
                <a:gd fmla="*/ 48 w 58" name="T66"/>
                <a:gd fmla="*/ 16 h 58" name="T67"/>
                <a:gd fmla="*/ 49 w 58" name="T68"/>
                <a:gd fmla="*/ 12 h 58" name="T69"/>
                <a:gd fmla="*/ 48 w 58" name="T70"/>
                <a:gd fmla="*/ 8 h 58" name="T71"/>
                <a:gd fmla="*/ 44 w 58" name="T72"/>
                <a:gd fmla="*/ 7 h 58" name="T73"/>
                <a:gd fmla="*/ 39 w 58" name="T74"/>
                <a:gd fmla="*/ 8 h 58" name="T75"/>
                <a:gd fmla="*/ 38 w 58" name="T76"/>
                <a:gd fmla="*/ 4 h 58" name="T77"/>
                <a:gd fmla="*/ 35 w 58" name="T78"/>
                <a:gd fmla="*/ 1 h 58" name="T79"/>
                <a:gd fmla="*/ 30 w 58" name="T80"/>
                <a:gd fmla="*/ 3 h 58" name="T81"/>
                <a:gd fmla="*/ 27 w 58" name="T82"/>
                <a:gd fmla="*/ 5 h 58" name="T83"/>
                <a:gd fmla="*/ 24 w 58" name="T84"/>
                <a:gd fmla="*/ 3 h 58" name="T85"/>
                <a:gd fmla="*/ 20 w 58" name="T86"/>
                <a:gd fmla="*/ 1 h 58" name="T87"/>
                <a:gd fmla="*/ 17 w 58" name="T88"/>
                <a:gd fmla="*/ 5 h 58" name="T89"/>
                <a:gd fmla="*/ 15 w 58" name="T90"/>
                <a:gd fmla="*/ 10 h 58" name="T91"/>
                <a:gd fmla="*/ 12 w 58" name="T92"/>
                <a:gd fmla="*/ 9 h 58" name="T93"/>
                <a:gd fmla="*/ 7 w 58" name="T94"/>
                <a:gd fmla="*/ 10 h 58" name="T95"/>
                <a:gd fmla="*/ 6 w 58" name="T96"/>
                <a:gd fmla="*/ 14 h 58" name="T97"/>
                <a:gd fmla="*/ 23 w 58" name="T98"/>
                <a:gd fmla="*/ 13 h 58" name="T99"/>
                <a:gd fmla="*/ 45 w 58" name="T100"/>
                <a:gd fmla="*/ 24 h 58" name="T101"/>
                <a:gd fmla="*/ 34 w 58" name="T102"/>
                <a:gd fmla="*/ 45 h 58" name="T103"/>
                <a:gd fmla="*/ 13 w 58" name="T104"/>
                <a:gd fmla="*/ 34 h 58" name="T105"/>
                <a:gd fmla="*/ 23 w 58" name="T106"/>
                <a:gd fmla="*/ 13 h 5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7" w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gdLst>
                <a:gd fmla="*/ 4 w 37" name="T0"/>
                <a:gd fmla="*/ 9 h 37" name="T1"/>
                <a:gd fmla="*/ 5 w 37" name="T2"/>
                <a:gd fmla="*/ 12 h 37" name="T3"/>
                <a:gd fmla="*/ 2 w 37" name="T4"/>
                <a:gd fmla="*/ 12 h 37" name="T5"/>
                <a:gd fmla="*/ 0 w 37" name="T6"/>
                <a:gd fmla="*/ 14 h 37" name="T7"/>
                <a:gd fmla="*/ 1 w 37" name="T8"/>
                <a:gd fmla="*/ 17 h 37" name="T9"/>
                <a:gd fmla="*/ 3 w 37" name="T10"/>
                <a:gd fmla="*/ 20 h 37" name="T11"/>
                <a:gd fmla="*/ 2 w 37" name="T12"/>
                <a:gd fmla="*/ 21 h 37" name="T13"/>
                <a:gd fmla="*/ 1 w 37" name="T14"/>
                <a:gd fmla="*/ 24 h 37" name="T15"/>
                <a:gd fmla="*/ 3 w 37" name="T16"/>
                <a:gd fmla="*/ 26 h 37" name="T17"/>
                <a:gd fmla="*/ 5 w 37" name="T18"/>
                <a:gd fmla="*/ 26 h 37" name="T19"/>
                <a:gd fmla="*/ 5 w 37" name="T20"/>
                <a:gd fmla="*/ 29 h 37" name="T21"/>
                <a:gd fmla="*/ 6 w 37" name="T22"/>
                <a:gd fmla="*/ 32 h 37" name="T23"/>
                <a:gd fmla="*/ 9 w 37" name="T24"/>
                <a:gd fmla="*/ 33 h 37" name="T25"/>
                <a:gd fmla="*/ 12 w 37" name="T26"/>
                <a:gd fmla="*/ 32 h 37" name="T27"/>
                <a:gd fmla="*/ 12 w 37" name="T28"/>
                <a:gd fmla="*/ 34 h 37" name="T29"/>
                <a:gd fmla="*/ 15 w 37" name="T30"/>
                <a:gd fmla="*/ 37 h 37" name="T31"/>
                <a:gd fmla="*/ 17 w 37" name="T32"/>
                <a:gd fmla="*/ 35 h 37" name="T33"/>
                <a:gd fmla="*/ 20 w 37" name="T34"/>
                <a:gd fmla="*/ 34 h 37" name="T35"/>
                <a:gd fmla="*/ 21 w 37" name="T36"/>
                <a:gd fmla="*/ 35 h 37" name="T37"/>
                <a:gd fmla="*/ 24 w 37" name="T38"/>
                <a:gd fmla="*/ 36 h 37" name="T39"/>
                <a:gd fmla="*/ 26 w 37" name="T40"/>
                <a:gd fmla="*/ 34 h 37" name="T41"/>
                <a:gd fmla="*/ 27 w 37" name="T42"/>
                <a:gd fmla="*/ 31 h 37" name="T43"/>
                <a:gd fmla="*/ 29 w 37" name="T44"/>
                <a:gd fmla="*/ 32 h 37" name="T45"/>
                <a:gd fmla="*/ 32 w 37" name="T46"/>
                <a:gd fmla="*/ 31 h 37" name="T47"/>
                <a:gd fmla="*/ 33 w 37" name="T48"/>
                <a:gd fmla="*/ 28 h 37" name="T49"/>
                <a:gd fmla="*/ 32 w 37" name="T50"/>
                <a:gd fmla="*/ 25 h 37" name="T51"/>
                <a:gd fmla="*/ 35 w 37" name="T52"/>
                <a:gd fmla="*/ 24 h 37" name="T53"/>
                <a:gd fmla="*/ 37 w 37" name="T54"/>
                <a:gd fmla="*/ 22 h 37" name="T55"/>
                <a:gd fmla="*/ 36 w 37" name="T56"/>
                <a:gd fmla="*/ 19 h 37" name="T57"/>
                <a:gd fmla="*/ 34 w 37" name="T58"/>
                <a:gd fmla="*/ 17 h 37" name="T59"/>
                <a:gd fmla="*/ 35 w 37" name="T60"/>
                <a:gd fmla="*/ 15 h 37" name="T61"/>
                <a:gd fmla="*/ 36 w 37" name="T62"/>
                <a:gd fmla="*/ 12 h 37" name="T63"/>
                <a:gd fmla="*/ 34 w 37" name="T64"/>
                <a:gd fmla="*/ 11 h 37" name="T65"/>
                <a:gd fmla="*/ 31 w 37" name="T66"/>
                <a:gd fmla="*/ 9 h 37" name="T67"/>
                <a:gd fmla="*/ 32 w 37" name="T68"/>
                <a:gd fmla="*/ 7 h 37" name="T69"/>
                <a:gd fmla="*/ 31 w 37" name="T70"/>
                <a:gd fmla="*/ 4 h 37" name="T71"/>
                <a:gd fmla="*/ 28 w 37" name="T72"/>
                <a:gd fmla="*/ 4 h 37" name="T73"/>
                <a:gd fmla="*/ 25 w 37" name="T74"/>
                <a:gd fmla="*/ 4 h 37" name="T75"/>
                <a:gd fmla="*/ 25 w 37" name="T76"/>
                <a:gd fmla="*/ 2 h 37" name="T77"/>
                <a:gd fmla="*/ 22 w 37" name="T78"/>
                <a:gd fmla="*/ 0 h 37" name="T79"/>
                <a:gd fmla="*/ 20 w 37" name="T80"/>
                <a:gd fmla="*/ 1 h 37" name="T81"/>
                <a:gd fmla="*/ 17 w 37" name="T82"/>
                <a:gd fmla="*/ 3 h 37" name="T83"/>
                <a:gd fmla="*/ 16 w 37" name="T84"/>
                <a:gd fmla="*/ 1 h 37" name="T85"/>
                <a:gd fmla="*/ 13 w 37" name="T86"/>
                <a:gd fmla="*/ 0 h 37" name="T87"/>
                <a:gd fmla="*/ 11 w 37" name="T88"/>
                <a:gd fmla="*/ 3 h 37" name="T89"/>
                <a:gd fmla="*/ 10 w 37" name="T90"/>
                <a:gd fmla="*/ 6 h 37" name="T91"/>
                <a:gd fmla="*/ 8 w 37" name="T92"/>
                <a:gd fmla="*/ 5 h 37" name="T93"/>
                <a:gd fmla="*/ 5 w 37" name="T94"/>
                <a:gd fmla="*/ 6 h 37" name="T95"/>
                <a:gd fmla="*/ 4 w 37" name="T96"/>
                <a:gd fmla="*/ 9 h 37" name="T97"/>
                <a:gd fmla="*/ 15 w 37" name="T98"/>
                <a:gd fmla="*/ 8 h 37" name="T99"/>
                <a:gd fmla="*/ 29 w 37" name="T100"/>
                <a:gd fmla="*/ 15 h 37" name="T101"/>
                <a:gd fmla="*/ 22 w 37" name="T102"/>
                <a:gd fmla="*/ 29 h 37" name="T103"/>
                <a:gd fmla="*/ 8 w 37" name="T104"/>
                <a:gd fmla="*/ 22 h 37" name="T105"/>
                <a:gd fmla="*/ 15 w 37" name="T106"/>
                <a:gd fmla="*/ 8 h 3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" w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gdLst>
                <a:gd fmla="*/ 3 w 29" name="T0"/>
                <a:gd fmla="*/ 7 h 28" name="T1"/>
                <a:gd fmla="*/ 4 w 29" name="T2"/>
                <a:gd fmla="*/ 9 h 28" name="T3"/>
                <a:gd fmla="*/ 2 w 29" name="T4"/>
                <a:gd fmla="*/ 9 h 28" name="T5"/>
                <a:gd fmla="*/ 0 w 29" name="T6"/>
                <a:gd fmla="*/ 11 h 28" name="T7"/>
                <a:gd fmla="*/ 1 w 29" name="T8"/>
                <a:gd fmla="*/ 13 h 28" name="T9"/>
                <a:gd fmla="*/ 3 w 29" name="T10"/>
                <a:gd fmla="*/ 15 h 28" name="T11"/>
                <a:gd fmla="*/ 1 w 29" name="T12"/>
                <a:gd fmla="*/ 16 h 28" name="T13"/>
                <a:gd fmla="*/ 1 w 29" name="T14"/>
                <a:gd fmla="*/ 19 h 28" name="T15"/>
                <a:gd fmla="*/ 3 w 29" name="T16"/>
                <a:gd fmla="*/ 20 h 28" name="T17"/>
                <a:gd fmla="*/ 4 w 29" name="T18"/>
                <a:gd fmla="*/ 20 h 28" name="T19"/>
                <a:gd fmla="*/ 4 w 29" name="T20"/>
                <a:gd fmla="*/ 23 h 28" name="T21"/>
                <a:gd fmla="*/ 5 w 29" name="T22"/>
                <a:gd fmla="*/ 25 h 28" name="T23"/>
                <a:gd fmla="*/ 7 w 29" name="T24"/>
                <a:gd fmla="*/ 25 h 28" name="T25"/>
                <a:gd fmla="*/ 9 w 29" name="T26"/>
                <a:gd fmla="*/ 25 h 28" name="T27"/>
                <a:gd fmla="*/ 10 w 29" name="T28"/>
                <a:gd fmla="*/ 27 h 28" name="T29"/>
                <a:gd fmla="*/ 11 w 29" name="T30"/>
                <a:gd fmla="*/ 28 h 28" name="T31"/>
                <a:gd fmla="*/ 13 w 29" name="T32"/>
                <a:gd fmla="*/ 27 h 28" name="T33"/>
                <a:gd fmla="*/ 15 w 29" name="T34"/>
                <a:gd fmla="*/ 26 h 28" name="T35"/>
                <a:gd fmla="*/ 17 w 29" name="T36"/>
                <a:gd fmla="*/ 27 h 28" name="T37"/>
                <a:gd fmla="*/ 19 w 29" name="T38"/>
                <a:gd fmla="*/ 28 h 28" name="T39"/>
                <a:gd fmla="*/ 20 w 29" name="T40"/>
                <a:gd fmla="*/ 26 h 28" name="T41"/>
                <a:gd fmla="*/ 21 w 29" name="T42"/>
                <a:gd fmla="*/ 24 h 28" name="T43"/>
                <a:gd fmla="*/ 23 w 29" name="T44"/>
                <a:gd fmla="*/ 24 h 28" name="T45"/>
                <a:gd fmla="*/ 25 w 29" name="T46"/>
                <a:gd fmla="*/ 24 h 28" name="T47"/>
                <a:gd fmla="*/ 25 w 29" name="T48"/>
                <a:gd fmla="*/ 21 h 28" name="T49"/>
                <a:gd fmla="*/ 25 w 29" name="T50"/>
                <a:gd fmla="*/ 19 h 28" name="T51"/>
                <a:gd fmla="*/ 27 w 29" name="T52"/>
                <a:gd fmla="*/ 19 h 28" name="T53"/>
                <a:gd fmla="*/ 29 w 29" name="T54"/>
                <a:gd fmla="*/ 17 h 28" name="T55"/>
                <a:gd fmla="*/ 28 w 29" name="T56"/>
                <a:gd fmla="*/ 15 h 28" name="T57"/>
                <a:gd fmla="*/ 26 w 29" name="T58"/>
                <a:gd fmla="*/ 13 h 28" name="T59"/>
                <a:gd fmla="*/ 27 w 29" name="T60"/>
                <a:gd fmla="*/ 12 h 28" name="T61"/>
                <a:gd fmla="*/ 28 w 29" name="T62"/>
                <a:gd fmla="*/ 10 h 28" name="T63"/>
                <a:gd fmla="*/ 26 w 29" name="T64"/>
                <a:gd fmla="*/ 8 h 28" name="T65"/>
                <a:gd fmla="*/ 24 w 29" name="T66"/>
                <a:gd fmla="*/ 7 h 28" name="T67"/>
                <a:gd fmla="*/ 25 w 29" name="T68"/>
                <a:gd fmla="*/ 6 h 28" name="T69"/>
                <a:gd fmla="*/ 24 w 29" name="T70"/>
                <a:gd fmla="*/ 3 h 28" name="T71"/>
                <a:gd fmla="*/ 22 w 29" name="T72"/>
                <a:gd fmla="*/ 3 h 28" name="T73"/>
                <a:gd fmla="*/ 19 w 29" name="T74"/>
                <a:gd fmla="*/ 3 h 28" name="T75"/>
                <a:gd fmla="*/ 19 w 29" name="T76"/>
                <a:gd fmla="*/ 2 h 28" name="T77"/>
                <a:gd fmla="*/ 17 w 29" name="T78"/>
                <a:gd fmla="*/ 0 h 28" name="T79"/>
                <a:gd fmla="*/ 15 w 29" name="T80"/>
                <a:gd fmla="*/ 1 h 28" name="T81"/>
                <a:gd fmla="*/ 13 w 29" name="T82"/>
                <a:gd fmla="*/ 2 h 28" name="T83"/>
                <a:gd fmla="*/ 12 w 29" name="T84"/>
                <a:gd fmla="*/ 1 h 28" name="T85"/>
                <a:gd fmla="*/ 10 w 29" name="T86"/>
                <a:gd fmla="*/ 0 h 28" name="T87"/>
                <a:gd fmla="*/ 9 w 29" name="T88"/>
                <a:gd fmla="*/ 2 h 28" name="T89"/>
                <a:gd fmla="*/ 8 w 29" name="T90"/>
                <a:gd fmla="*/ 4 h 28" name="T91"/>
                <a:gd fmla="*/ 6 w 29" name="T92"/>
                <a:gd fmla="*/ 4 h 28" name="T93"/>
                <a:gd fmla="*/ 4 w 29" name="T94"/>
                <a:gd fmla="*/ 4 h 28" name="T95"/>
                <a:gd fmla="*/ 3 w 29" name="T96"/>
                <a:gd fmla="*/ 7 h 28" name="T97"/>
                <a:gd fmla="*/ 12 w 29" name="T98"/>
                <a:gd fmla="*/ 6 h 28" name="T99"/>
                <a:gd fmla="*/ 22 w 29" name="T100"/>
                <a:gd fmla="*/ 12 h 28" name="T101"/>
                <a:gd fmla="*/ 17 w 29" name="T102"/>
                <a:gd fmla="*/ 22 h 28" name="T103"/>
                <a:gd fmla="*/ 6 w 29" name="T104"/>
                <a:gd fmla="*/ 17 h 28" name="T105"/>
                <a:gd fmla="*/ 12 w 29" name="T106"/>
                <a:gd fmla="*/ 6 h 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" w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Freeform 192"/>
          <p:cNvSpPr>
            <a:spLocks noEditPoints="1"/>
          </p:cNvSpPr>
          <p:nvPr/>
        </p:nvSpPr>
        <p:spPr bwMode="auto">
          <a:xfrm>
            <a:off x="1201043" y="2748880"/>
            <a:ext cx="1152525" cy="2724150"/>
          </a:xfrm>
          <a:custGeom>
            <a:gdLst>
              <a:gd fmla="*/ 625 w 693" name="T0"/>
              <a:gd fmla="*/ 1522 h 1641" name="T1"/>
              <a:gd fmla="*/ 520 w 693" name="T2"/>
              <a:gd fmla="*/ 985 h 1641" name="T3"/>
              <a:gd fmla="*/ 498 w 693" name="T4"/>
              <a:gd fmla="*/ 789 h 1641" name="T5"/>
              <a:gd fmla="*/ 532 w 693" name="T6"/>
              <a:gd fmla="*/ 760 h 1641" name="T7"/>
              <a:gd fmla="*/ 571 w 693" name="T8"/>
              <a:gd fmla="*/ 506 h 1641" name="T9"/>
              <a:gd fmla="*/ 505 w 693" name="T10"/>
              <a:gd fmla="*/ 282 h 1641" name="T11"/>
              <a:gd fmla="*/ 394 w 693" name="T12"/>
              <a:gd fmla="*/ 243 h 1641" name="T13"/>
              <a:gd fmla="*/ 344 w 693" name="T14"/>
              <a:gd fmla="*/ 214 h 1641" name="T15"/>
              <a:gd fmla="*/ 341 w 693" name="T16"/>
              <a:gd fmla="*/ 204 h 1641" name="T17"/>
              <a:gd fmla="*/ 354 w 693" name="T18"/>
              <a:gd fmla="*/ 65 h 1641" name="T19"/>
              <a:gd fmla="*/ 313 w 693" name="T20"/>
              <a:gd fmla="*/ 0 h 1641" name="T21"/>
              <a:gd fmla="*/ 228 w 693" name="T22"/>
              <a:gd fmla="*/ 24 h 1641" name="T23"/>
              <a:gd fmla="*/ 214 w 693" name="T24"/>
              <a:gd fmla="*/ 121 h 1641" name="T25"/>
              <a:gd fmla="*/ 240 w 693" name="T26"/>
              <a:gd fmla="*/ 200 h 1641" name="T27"/>
              <a:gd fmla="*/ 240 w 693" name="T28"/>
              <a:gd fmla="*/ 215 h 1641" name="T29"/>
              <a:gd fmla="*/ 147 w 693" name="T30"/>
              <a:gd fmla="*/ 272 h 1641" name="T31"/>
              <a:gd fmla="*/ 22 w 693" name="T32"/>
              <a:gd fmla="*/ 531 h 1641" name="T33"/>
              <a:gd fmla="*/ 113 w 693" name="T34"/>
              <a:gd fmla="*/ 777 h 1641" name="T35"/>
              <a:gd fmla="*/ 143 w 693" name="T36"/>
              <a:gd fmla="*/ 802 h 1641" name="T37"/>
              <a:gd fmla="*/ 220 w 693" name="T38"/>
              <a:gd fmla="*/ 1183 h 1641" name="T39"/>
              <a:gd fmla="*/ 267 w 693" name="T40"/>
              <a:gd fmla="*/ 1470 h 1641" name="T41"/>
              <a:gd fmla="*/ 231 w 693" name="T42"/>
              <a:gd fmla="*/ 1602 h 1641" name="T43"/>
              <a:gd fmla="*/ 343 w 693" name="T44"/>
              <a:gd fmla="*/ 1595 h 1641" name="T45"/>
              <a:gd fmla="*/ 351 w 693" name="T46"/>
              <a:gd fmla="*/ 1504 h 1641" name="T47"/>
              <a:gd fmla="*/ 342 w 693" name="T48"/>
              <a:gd fmla="*/ 1327 h 1641" name="T49"/>
              <a:gd fmla="*/ 334 w 693" name="T50"/>
              <a:gd fmla="*/ 1168 h 1641" name="T51"/>
              <a:gd fmla="*/ 372 w 693" name="T52"/>
              <a:gd fmla="*/ 991 h 1641" name="T53"/>
              <a:gd fmla="*/ 495 w 693" name="T54"/>
              <a:gd fmla="*/ 1455 h 1641" name="T55"/>
              <a:gd fmla="*/ 553 w 693" name="T56"/>
              <a:gd fmla="*/ 1595 h 1641" name="T57"/>
              <a:gd fmla="*/ 693 w 693" name="T58"/>
              <a:gd fmla="*/ 1628 h 1641" name="T59"/>
              <a:gd fmla="*/ 115 w 693" name="T60"/>
              <a:gd fmla="*/ 608 h 1641" name="T61"/>
              <a:gd fmla="*/ 125 w 693" name="T62"/>
              <a:gd fmla="*/ 524 h 1641" name="T63"/>
              <a:gd fmla="*/ 395 w 693" name="T64"/>
              <a:gd fmla="*/ 690 h 1641" name="T65"/>
              <a:gd fmla="*/ 314 w 693" name="T66"/>
              <a:gd fmla="*/ 307 h 1641" name="T67"/>
              <a:gd fmla="*/ 280 w 693" name="T68"/>
              <a:gd fmla="*/ 291 h 1641" name="T69"/>
              <a:gd fmla="*/ 295 w 693" name="T70"/>
              <a:gd fmla="*/ 485 h 1641" name="T71"/>
              <a:gd fmla="*/ 274 w 693" name="T72"/>
              <a:gd fmla="*/ 687 h 1641" name="T73"/>
              <a:gd fmla="*/ 235 w 693" name="T74"/>
              <a:gd fmla="*/ 542 h 1641" name="T75"/>
              <a:gd fmla="*/ 248 w 693" name="T76"/>
              <a:gd fmla="*/ 225 h 1641" name="T77"/>
              <a:gd fmla="*/ 334 w 693" name="T78"/>
              <a:gd fmla="*/ 227 h 1641" name="T79"/>
              <a:gd fmla="*/ 381 w 693" name="T80"/>
              <a:gd fmla="*/ 413 h 1641" name="T81"/>
              <a:gd fmla="*/ 411 w 693" name="T82"/>
              <a:gd fmla="*/ 689 h 1641" name="T83"/>
              <a:gd fmla="*/ 473 w 693" name="T84"/>
              <a:gd fmla="*/ 485 h 1641" name="T85"/>
              <a:gd fmla="*/ 501 w 693" name="T86"/>
              <a:gd fmla="*/ 576 h 1641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641" w="693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srgbClr val="F6AC19"/>
              </a:solidFill>
              <a:latin charset="0" pitchFamily="34" typeface="Impact MT Std"/>
            </a:endParaRPr>
          </a:p>
        </p:txBody>
      </p:sp>
      <p:sp>
        <p:nvSpPr>
          <p:cNvPr id="12" name="Oval 12"/>
          <p:cNvSpPr/>
          <p:nvPr/>
        </p:nvSpPr>
        <p:spPr>
          <a:xfrm>
            <a:off x="2244030" y="3042568"/>
            <a:ext cx="219075" cy="2190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0" pitchFamily="34" typeface="Impact MT Std"/>
            </a:endParaRPr>
          </a:p>
        </p:txBody>
      </p:sp>
      <p:sp>
        <p:nvSpPr>
          <p:cNvPr id="13" name="Oval 13"/>
          <p:cNvSpPr/>
          <p:nvPr/>
        </p:nvSpPr>
        <p:spPr>
          <a:xfrm>
            <a:off x="3650555" y="2193255"/>
            <a:ext cx="217488" cy="2190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0" pitchFamily="34" typeface="Impact MT Std"/>
            </a:endParaRPr>
          </a:p>
        </p:txBody>
      </p:sp>
      <p:sp>
        <p:nvSpPr>
          <p:cNvPr id="14" name="Oval 14"/>
          <p:cNvSpPr/>
          <p:nvPr/>
        </p:nvSpPr>
        <p:spPr>
          <a:xfrm>
            <a:off x="4969768" y="2717130"/>
            <a:ext cx="217487" cy="217488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0" pitchFamily="34" typeface="Impact MT Std"/>
            </a:endParaRPr>
          </a:p>
        </p:txBody>
      </p:sp>
      <p:sp>
        <p:nvSpPr>
          <p:cNvPr id="15" name="Oval 15"/>
          <p:cNvSpPr/>
          <p:nvPr/>
        </p:nvSpPr>
        <p:spPr>
          <a:xfrm>
            <a:off x="6428680" y="1688430"/>
            <a:ext cx="217488" cy="217488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0" pitchFamily="34" typeface="Impact MT Std"/>
            </a:endParaRPr>
          </a:p>
        </p:txBody>
      </p:sp>
      <p:sp>
        <p:nvSpPr>
          <p:cNvPr id="16" name="Oval 16"/>
          <p:cNvSpPr/>
          <p:nvPr/>
        </p:nvSpPr>
        <p:spPr>
          <a:xfrm>
            <a:off x="7733605" y="1748755"/>
            <a:ext cx="217488" cy="217488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0" pitchFamily="34" typeface="Impact MT Std"/>
            </a:endParaRPr>
          </a:p>
        </p:txBody>
      </p:sp>
      <p:sp>
        <p:nvSpPr>
          <p:cNvPr id="17" name="Oval 17"/>
          <p:cNvSpPr/>
          <p:nvPr/>
        </p:nvSpPr>
        <p:spPr>
          <a:xfrm>
            <a:off x="8986143" y="2607593"/>
            <a:ext cx="217487" cy="217487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0" pitchFamily="34" typeface="Impact MT Std"/>
            </a:endParaRPr>
          </a:p>
        </p:txBody>
      </p:sp>
      <p:sp>
        <p:nvSpPr>
          <p:cNvPr id="21" name="Oval 18"/>
          <p:cNvSpPr/>
          <p:nvPr/>
        </p:nvSpPr>
        <p:spPr>
          <a:xfrm>
            <a:off x="10897493" y="1469355"/>
            <a:ext cx="217487" cy="2190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0" pitchFamily="34" typeface="Impact MT Std"/>
            </a:endParaRPr>
          </a:p>
        </p:txBody>
      </p:sp>
      <p:cxnSp>
        <p:nvCxnSpPr>
          <p:cNvPr id="23" name="Straight Connector 20"/>
          <p:cNvCxnSpPr>
            <a:stCxn id="12" idx="7"/>
            <a:endCxn id="13" idx="3"/>
          </p:cNvCxnSpPr>
          <p:nvPr/>
        </p:nvCxnSpPr>
        <p:spPr>
          <a:xfrm flipV="1">
            <a:off x="2431355" y="2380580"/>
            <a:ext cx="1250950" cy="69373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5"/>
            <a:endCxn id="14" idx="2"/>
          </p:cNvCxnSpPr>
          <p:nvPr/>
        </p:nvCxnSpPr>
        <p:spPr>
          <a:xfrm>
            <a:off x="3836293" y="2380580"/>
            <a:ext cx="1133475" cy="44450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5"/>
          <p:cNvCxnSpPr>
            <a:stCxn id="14" idx="7"/>
            <a:endCxn id="15" idx="3"/>
          </p:cNvCxnSpPr>
          <p:nvPr/>
        </p:nvCxnSpPr>
        <p:spPr>
          <a:xfrm flipV="1">
            <a:off x="5155505" y="1874168"/>
            <a:ext cx="1304925" cy="874712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7"/>
          <p:cNvCxnSpPr>
            <a:stCxn id="15" idx="6"/>
            <a:endCxn id="16" idx="2"/>
          </p:cNvCxnSpPr>
          <p:nvPr/>
        </p:nvCxnSpPr>
        <p:spPr>
          <a:xfrm>
            <a:off x="6646168" y="1796380"/>
            <a:ext cx="1087437" cy="60325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9"/>
          <p:cNvCxnSpPr>
            <a:stCxn id="16" idx="5"/>
            <a:endCxn id="17" idx="1"/>
          </p:cNvCxnSpPr>
          <p:nvPr/>
        </p:nvCxnSpPr>
        <p:spPr>
          <a:xfrm>
            <a:off x="7919343" y="1934493"/>
            <a:ext cx="1098550" cy="70485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1"/>
          <p:cNvCxnSpPr>
            <a:stCxn id="17" idx="6"/>
            <a:endCxn id="21" idx="3"/>
          </p:cNvCxnSpPr>
          <p:nvPr/>
        </p:nvCxnSpPr>
        <p:spPr>
          <a:xfrm flipV="1">
            <a:off x="9203630" y="1656680"/>
            <a:ext cx="1725613" cy="106045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82243" y="1885280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输入标题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86905" y="3393405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输入标题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90355" y="3094955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输入标题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88955" y="1340768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输入标题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22455" y="1340768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输入标题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70217" y="2939380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输入标题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98930" y="1453480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输入标题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91805" y="2594893"/>
            <a:ext cx="53848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charset="0" pitchFamily="34" typeface="Impact MT Std"/>
                <a:ea charset="0" panose="020b0606030504020204" pitchFamily="34" typeface="Open Sans"/>
                <a:cs charset="0" pitchFamily="34" typeface="Open Sans"/>
              </a:rPr>
              <a:t>45%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11018" y="2258343"/>
            <a:ext cx="53848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charset="0" pitchFamily="34" typeface="Impact MT Std"/>
                <a:ea charset="0" panose="020b0606030504020204" pitchFamily="34" typeface="Open Sans"/>
                <a:cs charset="0" pitchFamily="34" typeface="Open Sans"/>
              </a:rPr>
              <a:t>35%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63580" y="2071018"/>
            <a:ext cx="53848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charset="0" pitchFamily="34" typeface="Impact MT Std"/>
                <a:ea charset="0" panose="020b0606030504020204" pitchFamily="34" typeface="Open Sans"/>
                <a:cs charset="0" pitchFamily="34" typeface="Open Sans"/>
              </a:rPr>
              <a:t>55%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78030" y="2121818"/>
            <a:ext cx="53848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charset="0" pitchFamily="34" typeface="Impact MT Std"/>
                <a:ea charset="0" panose="020b0606030504020204" pitchFamily="34" typeface="Open Sans"/>
                <a:cs charset="0" pitchFamily="34" typeface="Open Sans"/>
              </a:rPr>
              <a:t>50%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30567" y="2136105"/>
            <a:ext cx="53848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charset="0" pitchFamily="34" typeface="Impact MT Std"/>
                <a:ea charset="0" panose="020b0606030504020204" pitchFamily="34" typeface="Open Sans"/>
                <a:cs charset="0" pitchFamily="34" typeface="Open Sans"/>
              </a:rPr>
              <a:t>30%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738742" y="1872580"/>
            <a:ext cx="53848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charset="0" pitchFamily="34" typeface="Impact MT Std"/>
                <a:ea charset="0" panose="020b0606030504020204" pitchFamily="34" typeface="Open Sans"/>
                <a:cs charset="0" pitchFamily="34" typeface="Open Sans"/>
              </a:rPr>
              <a:t>60%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85280" y="2563143"/>
            <a:ext cx="53848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charset="0" pitchFamily="34" typeface="Impact MT Std"/>
                <a:ea charset="0" panose="020b0606030504020204" pitchFamily="34" typeface="Open Sans"/>
                <a:cs charset="0" pitchFamily="34" typeface="Open Sans"/>
              </a:rPr>
              <a:t>30%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105" y="4344318"/>
            <a:ext cx="5695950" cy="17373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输入标题</a:t>
            </a:r>
          </a:p>
          <a:p>
            <a:endParaRPr altLang="en-US" b="1" lang="zh-CN">
              <a:solidFill>
                <a:srgbClr val="31859C"/>
              </a:solidFill>
              <a:latin charset="0" pitchFamily="34" typeface="Impact MT Std"/>
              <a:ea charset="-122" pitchFamily="34" typeface="微软雅黑"/>
            </a:endParaRPr>
          </a:p>
          <a:p>
            <a:r>
              <a: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48" name="Oval 47"/>
          <p:cNvSpPr/>
          <p:nvPr/>
        </p:nvSpPr>
        <p:spPr>
          <a:xfrm>
            <a:off x="3760093" y="4195093"/>
            <a:ext cx="1408112" cy="1408112"/>
          </a:xfrm>
          <a:prstGeom prst="ellipse">
            <a:avLst/>
          </a:prstGeom>
          <a:noFill/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600">
                <a:solidFill>
                  <a:srgbClr val="31859C"/>
                </a:solidFill>
                <a:latin charset="0" pitchFamily="34" typeface="Impact MT Std"/>
                <a:ea charset="0" panose="020b0606030504020204" pitchFamily="34" typeface="Open Sans"/>
                <a:cs charset="0" pitchFamily="34" typeface="Open Sans"/>
              </a:rPr>
              <a:t>85%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600">
                <a:solidFill>
                  <a:srgbClr val="31859C"/>
                </a:solidFill>
                <a:latin charset="0" pitchFamily="34" typeface="Impact MT Std"/>
                <a:ea charset="0" panose="020b0606030504020204" pitchFamily="34" typeface="Open Sans"/>
                <a:cs charset="0" pitchFamily="34" typeface="Open Sans"/>
              </a:rPr>
              <a:t> 输入标题</a:t>
            </a:r>
          </a:p>
        </p:txBody>
      </p:sp>
      <p:sp>
        <p:nvSpPr>
          <p:cNvPr id="49" name="Arc 48"/>
          <p:cNvSpPr/>
          <p:nvPr/>
        </p:nvSpPr>
        <p:spPr>
          <a:xfrm>
            <a:off x="3760093" y="4195093"/>
            <a:ext cx="1408112" cy="1408112"/>
          </a:xfrm>
          <a:prstGeom prst="arc">
            <a:avLst>
              <a:gd fmla="val 16200000" name="adj1"/>
              <a:gd fmla="val 11287514" name="adj2"/>
            </a:avLst>
          </a:prstGeom>
          <a:ln cap="rnd" w="1016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1859C"/>
              </a:solidFill>
              <a:latin charset="0" pitchFamily="34" typeface="Impact MT Std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734812510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4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21"/>
      <p:bldP grpId="0" spid="29"/>
      <p:bldP grpId="0" spid="30"/>
      <p:bldP grpId="0" spid="31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18267" cy="6858000"/>
          </a:xfrm>
          <a:prstGeom prst="rect">
            <a:avLst/>
          </a:prstGeom>
        </p:spPr>
      </p:pic>
      <p:sp>
        <p:nvSpPr>
          <p:cNvPr id="55" name="矩形 5"/>
          <p:cNvSpPr/>
          <p:nvPr/>
        </p:nvSpPr>
        <p:spPr>
          <a:xfrm>
            <a:off x="784" y="2571750"/>
            <a:ext cx="12217483" cy="3953594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algn="t" blurRad="114300" dir="5400000" dist="114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Freeform 5"/>
          <p:cNvSpPr/>
          <p:nvPr/>
        </p:nvSpPr>
        <p:spPr bwMode="auto">
          <a:xfrm>
            <a:off x="5199659" y="1772816"/>
            <a:ext cx="1819732" cy="1640695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文本框 12"/>
          <p:cNvSpPr txBox="1"/>
          <p:nvPr/>
        </p:nvSpPr>
        <p:spPr>
          <a:xfrm>
            <a:off x="3200948" y="3573015"/>
            <a:ext cx="5862955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成果应用</a:t>
            </a:r>
          </a:p>
          <a:p>
            <a:pPr algn="ctr"/>
            <a:r>
              <a:rPr altLang="en-US" b="1" lang="zh-CN" smtClean="0" sz="48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THE APPLICATION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4948944" y="4941168"/>
            <a:ext cx="1436675" cy="215444"/>
            <a:chOff x="4369395" y="3284984"/>
            <a:chExt cx="1436675" cy="215444"/>
          </a:xfrm>
        </p:grpSpPr>
        <p:sp>
          <p:nvSpPr>
            <p:cNvPr id="61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可行性论证</a:t>
              </a: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389104" y="4941168"/>
            <a:ext cx="1436675" cy="215444"/>
            <a:chOff x="4369395" y="3284984"/>
            <a:chExt cx="1436675" cy="215444"/>
          </a:xfrm>
        </p:grpSpPr>
        <p:sp>
          <p:nvSpPr>
            <p:cNvPr id="6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应用前景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9" name="等腰三角形 6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4945459" y="5229780"/>
            <a:ext cx="1436675" cy="215444"/>
            <a:chOff x="4369395" y="3284984"/>
            <a:chExt cx="1436675" cy="215444"/>
          </a:xfrm>
        </p:grpSpPr>
        <p:sp>
          <p:nvSpPr>
            <p:cNvPr id="7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前景分析</a:t>
              </a: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79" name="等腰三角形 7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389104" y="5229200"/>
            <a:ext cx="1436675" cy="215444"/>
            <a:chOff x="4369395" y="3284984"/>
            <a:chExt cx="1436675" cy="215444"/>
          </a:xfrm>
        </p:grpSpPr>
        <p:sp>
          <p:nvSpPr>
            <p:cNvPr id="88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案例对比</a:t>
              </a: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91" name="等腰三角形 9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4948944" y="5517232"/>
            <a:ext cx="1436675" cy="215444"/>
            <a:chOff x="4369395" y="3284984"/>
            <a:chExt cx="1436675" cy="215444"/>
          </a:xfrm>
        </p:grpSpPr>
        <p:sp>
          <p:nvSpPr>
            <p:cNvPr id="104" name="文本框 9"/>
            <p:cNvSpPr txBox="1"/>
            <p:nvPr/>
          </p:nvSpPr>
          <p:spPr>
            <a:xfrm>
              <a:off x="4581935" y="3284983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难点评估</a:t>
              </a: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7" name="等腰三角形 10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6389104" y="5517232"/>
            <a:ext cx="1436675" cy="215444"/>
            <a:chOff x="4369395" y="3284984"/>
            <a:chExt cx="1436675" cy="215444"/>
          </a:xfrm>
        </p:grpSpPr>
        <p:sp>
          <p:nvSpPr>
            <p:cNvPr id="109" name="文本框 9"/>
            <p:cNvSpPr txBox="1"/>
            <p:nvPr/>
          </p:nvSpPr>
          <p:spPr>
            <a:xfrm>
              <a:off x="4581935" y="3284983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相关对策</a:t>
              </a: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2" name="等腰三角形 1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43" name="Freeform 9"/>
          <p:cNvSpPr>
            <a:spLocks noEditPoints="1"/>
          </p:cNvSpPr>
          <p:nvPr/>
        </p:nvSpPr>
        <p:spPr bwMode="auto">
          <a:xfrm rot="19469484">
            <a:off x="5602658" y="2053066"/>
            <a:ext cx="1013732" cy="1080193"/>
          </a:xfrm>
          <a:custGeom>
            <a:gdLst>
              <a:gd fmla="*/ 147 w 243" name="T0"/>
              <a:gd fmla="*/ 240 h 269" name="T1"/>
              <a:gd fmla="*/ 90 w 243" name="T2"/>
              <a:gd fmla="*/ 234 h 269" name="T3"/>
              <a:gd fmla="*/ 147 w 243" name="T4"/>
              <a:gd fmla="*/ 227 h 269" name="T5"/>
              <a:gd fmla="*/ 147 w 243" name="T6"/>
              <a:gd fmla="*/ 243 h 269" name="T7"/>
              <a:gd fmla="*/ 90 w 243" name="T8"/>
              <a:gd fmla="*/ 252 h 269" name="T9"/>
              <a:gd fmla="*/ 96 w 243" name="T10"/>
              <a:gd fmla="*/ 256 h 269" name="T11"/>
              <a:gd fmla="*/ 105 w 243" name="T12"/>
              <a:gd fmla="*/ 262 h 269" name="T13"/>
              <a:gd fmla="*/ 126 w 243" name="T14"/>
              <a:gd fmla="*/ 269 h 269" name="T15"/>
              <a:gd fmla="*/ 138 w 243" name="T16"/>
              <a:gd fmla="*/ 261 h 269" name="T17"/>
              <a:gd fmla="*/ 147 w 243" name="T18"/>
              <a:gd fmla="*/ 256 h 269" name="T19"/>
              <a:gd fmla="*/ 147 w 243" name="T20"/>
              <a:gd fmla="*/ 243 h 269" name="T21"/>
              <a:gd fmla="*/ 128 w 243" name="T22"/>
              <a:gd fmla="*/ 32 h 269" name="T23"/>
              <a:gd fmla="*/ 122 w 243" name="T24"/>
              <a:gd fmla="*/ 0 h 269" name="T25"/>
              <a:gd fmla="*/ 115 w 243" name="T26"/>
              <a:gd fmla="*/ 32 h 269" name="T27"/>
              <a:gd fmla="*/ 54 w 243" name="T28"/>
              <a:gd fmla="*/ 63 h 269" name="T29"/>
              <a:gd fmla="*/ 63 w 243" name="T30"/>
              <a:gd fmla="*/ 63 h 269" name="T31"/>
              <a:gd fmla="*/ 45 w 243" name="T32"/>
              <a:gd fmla="*/ 36 h 269" name="T33"/>
              <a:gd fmla="*/ 36 w 243" name="T34"/>
              <a:gd fmla="*/ 45 h 269" name="T35"/>
              <a:gd fmla="*/ 38 w 243" name="T36"/>
              <a:gd fmla="*/ 122 h 269" name="T37"/>
              <a:gd fmla="*/ 6 w 243" name="T38"/>
              <a:gd fmla="*/ 115 h 269" name="T39"/>
              <a:gd fmla="*/ 6 w 243" name="T40"/>
              <a:gd fmla="*/ 128 h 269" name="T41"/>
              <a:gd fmla="*/ 38 w 243" name="T42"/>
              <a:gd fmla="*/ 122 h 269" name="T43"/>
              <a:gd fmla="*/ 36 w 243" name="T44"/>
              <a:gd fmla="*/ 199 h 269" name="T45"/>
              <a:gd fmla="*/ 40 w 243" name="T46"/>
              <a:gd fmla="*/ 209 h 269" name="T47"/>
              <a:gd fmla="*/ 63 w 243" name="T48"/>
              <a:gd fmla="*/ 189 h 269" name="T49"/>
              <a:gd fmla="*/ 54 w 243" name="T50"/>
              <a:gd fmla="*/ 180 h 269" name="T51"/>
              <a:gd fmla="*/ 180 w 243" name="T52"/>
              <a:gd fmla="*/ 180 h 269" name="T53"/>
              <a:gd fmla="*/ 199 w 243" name="T54"/>
              <a:gd fmla="*/ 208 h 269" name="T55"/>
              <a:gd fmla="*/ 208 w 243" name="T56"/>
              <a:gd fmla="*/ 208 h 269" name="T57"/>
              <a:gd fmla="*/ 189 w 243" name="T58"/>
              <a:gd fmla="*/ 180 h 269" name="T59"/>
              <a:gd fmla="*/ 211 w 243" name="T60"/>
              <a:gd fmla="*/ 115 h 269" name="T61"/>
              <a:gd fmla="*/ 211 w 243" name="T62"/>
              <a:gd fmla="*/ 128 h 269" name="T63"/>
              <a:gd fmla="*/ 243 w 243" name="T64"/>
              <a:gd fmla="*/ 122 h 269" name="T65"/>
              <a:gd fmla="*/ 185 w 243" name="T66"/>
              <a:gd fmla="*/ 65 h 269" name="T67"/>
              <a:gd fmla="*/ 208 w 243" name="T68"/>
              <a:gd fmla="*/ 45 h 269" name="T69"/>
              <a:gd fmla="*/ 199 w 243" name="T70"/>
              <a:gd fmla="*/ 36 h 269" name="T71"/>
              <a:gd fmla="*/ 180 w 243" name="T72"/>
              <a:gd fmla="*/ 63 h 269" name="T73"/>
              <a:gd fmla="*/ 154 w 243" name="T74"/>
              <a:gd fmla="*/ 218 h 269" name="T75"/>
              <a:gd fmla="*/ 96 w 243" name="T76"/>
              <a:gd fmla="*/ 224 h 269" name="T77"/>
              <a:gd fmla="*/ 96 w 243" name="T78"/>
              <a:gd fmla="*/ 211 h 269" name="T79"/>
              <a:gd fmla="*/ 122 w 243" name="T80"/>
              <a:gd fmla="*/ 58 h 269" name="T81"/>
              <a:gd fmla="*/ 148 w 243" name="T82"/>
              <a:gd fmla="*/ 211 h 269" name="T83"/>
              <a:gd fmla="*/ 107 w 243" name="T84"/>
              <a:gd fmla="*/ 76 h 269" name="T85"/>
              <a:gd fmla="*/ 67 w 243" name="T86"/>
              <a:gd fmla="*/ 111 h 269" name="T87"/>
              <a:gd fmla="*/ 72 w 243" name="T88"/>
              <a:gd fmla="*/ 117 h 269" name="T89"/>
              <a:gd fmla="*/ 104 w 243" name="T90"/>
              <a:gd fmla="*/ 82 h 269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69" w="243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945459" y="5805844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未来发展趋势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385619" y="5805844"/>
            <a:ext cx="1436675" cy="215444"/>
            <a:chOff x="4369395" y="3284984"/>
            <a:chExt cx="1436675" cy="215444"/>
          </a:xfrm>
        </p:grpSpPr>
        <p:sp>
          <p:nvSpPr>
            <p:cNvPr id="51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重点分布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4" name="等腰三角形 5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142195628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  <p:bldP grpId="0" spid="58"/>
      <p:bldP grpId="0" spid="43"/>
      <p:bldP grpId="0" spid="5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可行性论证</a:t>
            </a:r>
          </a:p>
        </p:txBody>
      </p:sp>
      <p:sp>
        <p:nvSpPr>
          <p:cNvPr id="50" name="Freeform 9"/>
          <p:cNvSpPr>
            <a:spLocks noEditPoints="1"/>
          </p:cNvSpPr>
          <p:nvPr/>
        </p:nvSpPr>
        <p:spPr bwMode="auto">
          <a:xfrm rot="19469484">
            <a:off x="350522" y="103242"/>
            <a:ext cx="395368" cy="421289"/>
          </a:xfrm>
          <a:custGeom>
            <a:gdLst>
              <a:gd fmla="*/ 147 w 243" name="T0"/>
              <a:gd fmla="*/ 240 h 269" name="T1"/>
              <a:gd fmla="*/ 90 w 243" name="T2"/>
              <a:gd fmla="*/ 234 h 269" name="T3"/>
              <a:gd fmla="*/ 147 w 243" name="T4"/>
              <a:gd fmla="*/ 227 h 269" name="T5"/>
              <a:gd fmla="*/ 147 w 243" name="T6"/>
              <a:gd fmla="*/ 243 h 269" name="T7"/>
              <a:gd fmla="*/ 90 w 243" name="T8"/>
              <a:gd fmla="*/ 252 h 269" name="T9"/>
              <a:gd fmla="*/ 96 w 243" name="T10"/>
              <a:gd fmla="*/ 256 h 269" name="T11"/>
              <a:gd fmla="*/ 105 w 243" name="T12"/>
              <a:gd fmla="*/ 262 h 269" name="T13"/>
              <a:gd fmla="*/ 126 w 243" name="T14"/>
              <a:gd fmla="*/ 269 h 269" name="T15"/>
              <a:gd fmla="*/ 138 w 243" name="T16"/>
              <a:gd fmla="*/ 261 h 269" name="T17"/>
              <a:gd fmla="*/ 147 w 243" name="T18"/>
              <a:gd fmla="*/ 256 h 269" name="T19"/>
              <a:gd fmla="*/ 147 w 243" name="T20"/>
              <a:gd fmla="*/ 243 h 269" name="T21"/>
              <a:gd fmla="*/ 128 w 243" name="T22"/>
              <a:gd fmla="*/ 32 h 269" name="T23"/>
              <a:gd fmla="*/ 122 w 243" name="T24"/>
              <a:gd fmla="*/ 0 h 269" name="T25"/>
              <a:gd fmla="*/ 115 w 243" name="T26"/>
              <a:gd fmla="*/ 32 h 269" name="T27"/>
              <a:gd fmla="*/ 54 w 243" name="T28"/>
              <a:gd fmla="*/ 63 h 269" name="T29"/>
              <a:gd fmla="*/ 63 w 243" name="T30"/>
              <a:gd fmla="*/ 63 h 269" name="T31"/>
              <a:gd fmla="*/ 45 w 243" name="T32"/>
              <a:gd fmla="*/ 36 h 269" name="T33"/>
              <a:gd fmla="*/ 36 w 243" name="T34"/>
              <a:gd fmla="*/ 45 h 269" name="T35"/>
              <a:gd fmla="*/ 38 w 243" name="T36"/>
              <a:gd fmla="*/ 122 h 269" name="T37"/>
              <a:gd fmla="*/ 6 w 243" name="T38"/>
              <a:gd fmla="*/ 115 h 269" name="T39"/>
              <a:gd fmla="*/ 6 w 243" name="T40"/>
              <a:gd fmla="*/ 128 h 269" name="T41"/>
              <a:gd fmla="*/ 38 w 243" name="T42"/>
              <a:gd fmla="*/ 122 h 269" name="T43"/>
              <a:gd fmla="*/ 36 w 243" name="T44"/>
              <a:gd fmla="*/ 199 h 269" name="T45"/>
              <a:gd fmla="*/ 40 w 243" name="T46"/>
              <a:gd fmla="*/ 209 h 269" name="T47"/>
              <a:gd fmla="*/ 63 w 243" name="T48"/>
              <a:gd fmla="*/ 189 h 269" name="T49"/>
              <a:gd fmla="*/ 54 w 243" name="T50"/>
              <a:gd fmla="*/ 180 h 269" name="T51"/>
              <a:gd fmla="*/ 180 w 243" name="T52"/>
              <a:gd fmla="*/ 180 h 269" name="T53"/>
              <a:gd fmla="*/ 199 w 243" name="T54"/>
              <a:gd fmla="*/ 208 h 269" name="T55"/>
              <a:gd fmla="*/ 208 w 243" name="T56"/>
              <a:gd fmla="*/ 208 h 269" name="T57"/>
              <a:gd fmla="*/ 189 w 243" name="T58"/>
              <a:gd fmla="*/ 180 h 269" name="T59"/>
              <a:gd fmla="*/ 211 w 243" name="T60"/>
              <a:gd fmla="*/ 115 h 269" name="T61"/>
              <a:gd fmla="*/ 211 w 243" name="T62"/>
              <a:gd fmla="*/ 128 h 269" name="T63"/>
              <a:gd fmla="*/ 243 w 243" name="T64"/>
              <a:gd fmla="*/ 122 h 269" name="T65"/>
              <a:gd fmla="*/ 185 w 243" name="T66"/>
              <a:gd fmla="*/ 65 h 269" name="T67"/>
              <a:gd fmla="*/ 208 w 243" name="T68"/>
              <a:gd fmla="*/ 45 h 269" name="T69"/>
              <a:gd fmla="*/ 199 w 243" name="T70"/>
              <a:gd fmla="*/ 36 h 269" name="T71"/>
              <a:gd fmla="*/ 180 w 243" name="T72"/>
              <a:gd fmla="*/ 63 h 269" name="T73"/>
              <a:gd fmla="*/ 154 w 243" name="T74"/>
              <a:gd fmla="*/ 218 h 269" name="T75"/>
              <a:gd fmla="*/ 96 w 243" name="T76"/>
              <a:gd fmla="*/ 224 h 269" name="T77"/>
              <a:gd fmla="*/ 96 w 243" name="T78"/>
              <a:gd fmla="*/ 211 h 269" name="T79"/>
              <a:gd fmla="*/ 122 w 243" name="T80"/>
              <a:gd fmla="*/ 58 h 269" name="T81"/>
              <a:gd fmla="*/ 148 w 243" name="T82"/>
              <a:gd fmla="*/ 211 h 269" name="T83"/>
              <a:gd fmla="*/ 107 w 243" name="T84"/>
              <a:gd fmla="*/ 76 h 269" name="T85"/>
              <a:gd fmla="*/ 67 w 243" name="T86"/>
              <a:gd fmla="*/ 111 h 269" name="T87"/>
              <a:gd fmla="*/ 72 w 243" name="T88"/>
              <a:gd fmla="*/ 117 h 269" name="T89"/>
              <a:gd fmla="*/ 104 w 243" name="T90"/>
              <a:gd fmla="*/ 82 h 269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69" w="243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2305048" y="1643853"/>
            <a:ext cx="1368152" cy="1368152"/>
          </a:xfrm>
          <a:prstGeom prst="ellipse">
            <a:avLst/>
          </a:prstGeom>
          <a:noFill/>
          <a:ln w="190500">
            <a:solidFill>
              <a:schemeClr val="bg1">
                <a:lumMod val="75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弧形 51"/>
          <p:cNvSpPr/>
          <p:nvPr/>
        </p:nvSpPr>
        <p:spPr>
          <a:xfrm>
            <a:off x="2305048" y="1643853"/>
            <a:ext cx="1368152" cy="1368152"/>
          </a:xfrm>
          <a:prstGeom prst="arc">
            <a:avLst>
              <a:gd fmla="val 12287900" name="adj1"/>
              <a:gd fmla="val 1569112" name="adj2"/>
            </a:avLst>
          </a:prstGeom>
          <a:ln w="190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文本框 9"/>
          <p:cNvSpPr txBox="1"/>
          <p:nvPr/>
        </p:nvSpPr>
        <p:spPr>
          <a:xfrm>
            <a:off x="2497187" y="2219917"/>
            <a:ext cx="1008112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lang="en-US" smtClean="0" sz="200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50%</a:t>
            </a:r>
          </a:p>
        </p:txBody>
      </p:sp>
      <p:sp>
        <p:nvSpPr>
          <p:cNvPr id="54" name="椭圆 53"/>
          <p:cNvSpPr/>
          <p:nvPr/>
        </p:nvSpPr>
        <p:spPr>
          <a:xfrm>
            <a:off x="2137147" y="3012005"/>
            <a:ext cx="167901" cy="16790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椭圆 54"/>
          <p:cNvSpPr/>
          <p:nvPr/>
        </p:nvSpPr>
        <p:spPr>
          <a:xfrm>
            <a:off x="1777107" y="2723974"/>
            <a:ext cx="288032" cy="288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6" name="组合 55"/>
          <p:cNvGrpSpPr/>
          <p:nvPr/>
        </p:nvGrpSpPr>
        <p:grpSpPr>
          <a:xfrm>
            <a:off x="3865339" y="1484784"/>
            <a:ext cx="663125" cy="663125"/>
            <a:chOff x="8125599" y="1434035"/>
            <a:chExt cx="2036802" cy="2036802"/>
          </a:xfrm>
        </p:grpSpPr>
        <p:sp>
          <p:nvSpPr>
            <p:cNvPr id="57" name="椭圆 56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gdLst>
                <a:gd fmla="*/ 84 w 86" name="T0"/>
                <a:gd fmla="*/ 13 h 86" name="T1"/>
                <a:gd fmla="*/ 74 w 86" name="T2"/>
                <a:gd fmla="*/ 1 h 86" name="T3"/>
                <a:gd fmla="*/ 72 w 86" name="T4"/>
                <a:gd fmla="*/ 1 h 86" name="T5"/>
                <a:gd fmla="*/ 71 w 86" name="T6"/>
                <a:gd fmla="*/ 1 h 86" name="T7"/>
                <a:gd fmla="*/ 69 w 86" name="T8"/>
                <a:gd fmla="*/ 4 h 86" name="T9"/>
                <a:gd fmla="*/ 69 w 86" name="T10"/>
                <a:gd fmla="*/ 10 h 86" name="T11"/>
                <a:gd fmla="*/ 59 w 86" name="T12"/>
                <a:gd fmla="*/ 10 h 86" name="T13"/>
                <a:gd fmla="*/ 59 w 86" name="T14"/>
                <a:gd fmla="*/ 1 h 86" name="T15"/>
                <a:gd fmla="*/ 58 w 86" name="T16"/>
                <a:gd fmla="*/ 0 h 86" name="T17"/>
                <a:gd fmla="*/ 46 w 86" name="T18"/>
                <a:gd fmla="*/ 0 h 86" name="T19"/>
                <a:gd fmla="*/ 45 w 86" name="T20"/>
                <a:gd fmla="*/ 1 h 86" name="T21"/>
                <a:gd fmla="*/ 45 w 86" name="T22"/>
                <a:gd fmla="*/ 10 h 86" name="T23"/>
                <a:gd fmla="*/ 44 w 86" name="T24"/>
                <a:gd fmla="*/ 13 h 86" name="T25"/>
                <a:gd fmla="*/ 44 w 86" name="T26"/>
                <a:gd fmla="*/ 21 h 86" name="T27"/>
                <a:gd fmla="*/ 45 w 86" name="T28"/>
                <a:gd fmla="*/ 24 h 86" name="T29"/>
                <a:gd fmla="*/ 45 w 86" name="T30"/>
                <a:gd fmla="*/ 27 h 86" name="T31"/>
                <a:gd fmla="*/ 37 w 86" name="T32"/>
                <a:gd fmla="*/ 27 h 86" name="T33"/>
                <a:gd fmla="*/ 37 w 86" name="T34"/>
                <a:gd fmla="*/ 21 h 86" name="T35"/>
                <a:gd fmla="*/ 34 w 86" name="T36"/>
                <a:gd fmla="*/ 18 h 86" name="T37"/>
                <a:gd fmla="*/ 32 w 86" name="T38"/>
                <a:gd fmla="*/ 18 h 86" name="T39"/>
                <a:gd fmla="*/ 29 w 86" name="T40"/>
                <a:gd fmla="*/ 18 h 86" name="T41"/>
                <a:gd fmla="*/ 3 w 86" name="T42"/>
                <a:gd fmla="*/ 30 h 86" name="T43"/>
                <a:gd fmla="*/ 0 w 86" name="T44"/>
                <a:gd fmla="*/ 34 h 86" name="T45"/>
                <a:gd fmla="*/ 3 w 86" name="T46"/>
                <a:gd fmla="*/ 38 h 86" name="T47"/>
                <a:gd fmla="*/ 29 w 86" name="T48"/>
                <a:gd fmla="*/ 50 h 86" name="T49"/>
                <a:gd fmla="*/ 31 w 86" name="T50"/>
                <a:gd fmla="*/ 51 h 86" name="T51"/>
                <a:gd fmla="*/ 34 w 86" name="T52"/>
                <a:gd fmla="*/ 50 h 86" name="T53"/>
                <a:gd fmla="*/ 37 w 86" name="T54"/>
                <a:gd fmla="*/ 47 h 86" name="T55"/>
                <a:gd fmla="*/ 37 w 86" name="T56"/>
                <a:gd fmla="*/ 42 h 86" name="T57"/>
                <a:gd fmla="*/ 45 w 86" name="T58"/>
                <a:gd fmla="*/ 42 h 86" name="T59"/>
                <a:gd fmla="*/ 45 w 86" name="T60"/>
                <a:gd fmla="*/ 85 h 86" name="T61"/>
                <a:gd fmla="*/ 46 w 86" name="T62"/>
                <a:gd fmla="*/ 86 h 86" name="T63"/>
                <a:gd fmla="*/ 58 w 86" name="T64"/>
                <a:gd fmla="*/ 86 h 86" name="T65"/>
                <a:gd fmla="*/ 59 w 86" name="T66"/>
                <a:gd fmla="*/ 85 h 86" name="T67"/>
                <a:gd fmla="*/ 59 w 86" name="T68"/>
                <a:gd fmla="*/ 41 h 86" name="T69"/>
                <a:gd fmla="*/ 62 w 86" name="T70"/>
                <a:gd fmla="*/ 38 h 86" name="T71"/>
                <a:gd fmla="*/ 62 w 86" name="T72"/>
                <a:gd fmla="*/ 30 h 86" name="T73"/>
                <a:gd fmla="*/ 59 w 86" name="T74"/>
                <a:gd fmla="*/ 27 h 86" name="T75"/>
                <a:gd fmla="*/ 59 w 86" name="T76"/>
                <a:gd fmla="*/ 25 h 86" name="T77"/>
                <a:gd fmla="*/ 69 w 86" name="T78"/>
                <a:gd fmla="*/ 25 h 86" name="T79"/>
                <a:gd fmla="*/ 69 w 86" name="T80"/>
                <a:gd fmla="*/ 30 h 86" name="T81"/>
                <a:gd fmla="*/ 71 w 86" name="T82"/>
                <a:gd fmla="*/ 33 h 86" name="T83"/>
                <a:gd fmla="*/ 73 w 86" name="T84"/>
                <a:gd fmla="*/ 34 h 86" name="T85"/>
                <a:gd fmla="*/ 74 w 86" name="T86"/>
                <a:gd fmla="*/ 33 h 86" name="T87"/>
                <a:gd fmla="*/ 84 w 86" name="T88"/>
                <a:gd fmla="*/ 21 h 86" name="T89"/>
                <a:gd fmla="*/ 86 w 86" name="T90"/>
                <a:gd fmla="*/ 17 h 86" name="T91"/>
                <a:gd fmla="*/ 84 w 86" name="T92"/>
                <a:gd fmla="*/ 13 h 8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86" w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3793331" y="2233308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3793330" y="2583506"/>
            <a:ext cx="216024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61" name="椭圆 60"/>
          <p:cNvSpPr/>
          <p:nvPr/>
        </p:nvSpPr>
        <p:spPr>
          <a:xfrm>
            <a:off x="6985568" y="1658906"/>
            <a:ext cx="1368152" cy="1368152"/>
          </a:xfrm>
          <a:prstGeom prst="ellipse">
            <a:avLst/>
          </a:prstGeom>
          <a:noFill/>
          <a:ln w="190500">
            <a:solidFill>
              <a:schemeClr val="bg1">
                <a:lumMod val="75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弧形 61"/>
          <p:cNvSpPr/>
          <p:nvPr/>
        </p:nvSpPr>
        <p:spPr>
          <a:xfrm>
            <a:off x="6985568" y="1658906"/>
            <a:ext cx="1368152" cy="1368152"/>
          </a:xfrm>
          <a:prstGeom prst="arc">
            <a:avLst>
              <a:gd fmla="val 14818203" name="adj1"/>
              <a:gd fmla="val 1569112" name="adj2"/>
            </a:avLst>
          </a:prstGeom>
          <a:ln w="190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文本框 9"/>
          <p:cNvSpPr txBox="1"/>
          <p:nvPr/>
        </p:nvSpPr>
        <p:spPr>
          <a:xfrm>
            <a:off x="7177707" y="2234970"/>
            <a:ext cx="1008112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lang="en-US" smtClean="0" sz="200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40%</a:t>
            </a:r>
          </a:p>
        </p:txBody>
      </p:sp>
      <p:sp>
        <p:nvSpPr>
          <p:cNvPr id="64" name="椭圆 63"/>
          <p:cNvSpPr/>
          <p:nvPr/>
        </p:nvSpPr>
        <p:spPr>
          <a:xfrm>
            <a:off x="6817667" y="3027058"/>
            <a:ext cx="167901" cy="16790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/>
          <p:nvPr/>
        </p:nvSpPr>
        <p:spPr>
          <a:xfrm>
            <a:off x="6457627" y="2739027"/>
            <a:ext cx="288032" cy="288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Freeform 261"/>
          <p:cNvSpPr/>
          <p:nvPr/>
        </p:nvSpPr>
        <p:spPr bwMode="auto">
          <a:xfrm>
            <a:off x="8709603" y="1673342"/>
            <a:ext cx="325875" cy="325875"/>
          </a:xfrm>
          <a:custGeom>
            <a:gdLst>
              <a:gd fmla="*/ 84 w 86" name="T0"/>
              <a:gd fmla="*/ 13 h 86" name="T1"/>
              <a:gd fmla="*/ 74 w 86" name="T2"/>
              <a:gd fmla="*/ 1 h 86" name="T3"/>
              <a:gd fmla="*/ 72 w 86" name="T4"/>
              <a:gd fmla="*/ 1 h 86" name="T5"/>
              <a:gd fmla="*/ 71 w 86" name="T6"/>
              <a:gd fmla="*/ 1 h 86" name="T7"/>
              <a:gd fmla="*/ 69 w 86" name="T8"/>
              <a:gd fmla="*/ 4 h 86" name="T9"/>
              <a:gd fmla="*/ 69 w 86" name="T10"/>
              <a:gd fmla="*/ 10 h 86" name="T11"/>
              <a:gd fmla="*/ 59 w 86" name="T12"/>
              <a:gd fmla="*/ 10 h 86" name="T13"/>
              <a:gd fmla="*/ 59 w 86" name="T14"/>
              <a:gd fmla="*/ 1 h 86" name="T15"/>
              <a:gd fmla="*/ 58 w 86" name="T16"/>
              <a:gd fmla="*/ 0 h 86" name="T17"/>
              <a:gd fmla="*/ 46 w 86" name="T18"/>
              <a:gd fmla="*/ 0 h 86" name="T19"/>
              <a:gd fmla="*/ 45 w 86" name="T20"/>
              <a:gd fmla="*/ 1 h 86" name="T21"/>
              <a:gd fmla="*/ 45 w 86" name="T22"/>
              <a:gd fmla="*/ 10 h 86" name="T23"/>
              <a:gd fmla="*/ 44 w 86" name="T24"/>
              <a:gd fmla="*/ 13 h 86" name="T25"/>
              <a:gd fmla="*/ 44 w 86" name="T26"/>
              <a:gd fmla="*/ 21 h 86" name="T27"/>
              <a:gd fmla="*/ 45 w 86" name="T28"/>
              <a:gd fmla="*/ 24 h 86" name="T29"/>
              <a:gd fmla="*/ 45 w 86" name="T30"/>
              <a:gd fmla="*/ 27 h 86" name="T31"/>
              <a:gd fmla="*/ 37 w 86" name="T32"/>
              <a:gd fmla="*/ 27 h 86" name="T33"/>
              <a:gd fmla="*/ 37 w 86" name="T34"/>
              <a:gd fmla="*/ 21 h 86" name="T35"/>
              <a:gd fmla="*/ 34 w 86" name="T36"/>
              <a:gd fmla="*/ 18 h 86" name="T37"/>
              <a:gd fmla="*/ 32 w 86" name="T38"/>
              <a:gd fmla="*/ 18 h 86" name="T39"/>
              <a:gd fmla="*/ 29 w 86" name="T40"/>
              <a:gd fmla="*/ 18 h 86" name="T41"/>
              <a:gd fmla="*/ 3 w 86" name="T42"/>
              <a:gd fmla="*/ 30 h 86" name="T43"/>
              <a:gd fmla="*/ 0 w 86" name="T44"/>
              <a:gd fmla="*/ 34 h 86" name="T45"/>
              <a:gd fmla="*/ 3 w 86" name="T46"/>
              <a:gd fmla="*/ 38 h 86" name="T47"/>
              <a:gd fmla="*/ 29 w 86" name="T48"/>
              <a:gd fmla="*/ 50 h 86" name="T49"/>
              <a:gd fmla="*/ 31 w 86" name="T50"/>
              <a:gd fmla="*/ 51 h 86" name="T51"/>
              <a:gd fmla="*/ 34 w 86" name="T52"/>
              <a:gd fmla="*/ 50 h 86" name="T53"/>
              <a:gd fmla="*/ 37 w 86" name="T54"/>
              <a:gd fmla="*/ 47 h 86" name="T55"/>
              <a:gd fmla="*/ 37 w 86" name="T56"/>
              <a:gd fmla="*/ 42 h 86" name="T57"/>
              <a:gd fmla="*/ 45 w 86" name="T58"/>
              <a:gd fmla="*/ 42 h 86" name="T59"/>
              <a:gd fmla="*/ 45 w 86" name="T60"/>
              <a:gd fmla="*/ 85 h 86" name="T61"/>
              <a:gd fmla="*/ 46 w 86" name="T62"/>
              <a:gd fmla="*/ 86 h 86" name="T63"/>
              <a:gd fmla="*/ 58 w 86" name="T64"/>
              <a:gd fmla="*/ 86 h 86" name="T65"/>
              <a:gd fmla="*/ 59 w 86" name="T66"/>
              <a:gd fmla="*/ 85 h 86" name="T67"/>
              <a:gd fmla="*/ 59 w 86" name="T68"/>
              <a:gd fmla="*/ 41 h 86" name="T69"/>
              <a:gd fmla="*/ 62 w 86" name="T70"/>
              <a:gd fmla="*/ 38 h 86" name="T71"/>
              <a:gd fmla="*/ 62 w 86" name="T72"/>
              <a:gd fmla="*/ 30 h 86" name="T73"/>
              <a:gd fmla="*/ 59 w 86" name="T74"/>
              <a:gd fmla="*/ 27 h 86" name="T75"/>
              <a:gd fmla="*/ 59 w 86" name="T76"/>
              <a:gd fmla="*/ 25 h 86" name="T77"/>
              <a:gd fmla="*/ 69 w 86" name="T78"/>
              <a:gd fmla="*/ 25 h 86" name="T79"/>
              <a:gd fmla="*/ 69 w 86" name="T80"/>
              <a:gd fmla="*/ 30 h 86" name="T81"/>
              <a:gd fmla="*/ 71 w 86" name="T82"/>
              <a:gd fmla="*/ 33 h 86" name="T83"/>
              <a:gd fmla="*/ 73 w 86" name="T84"/>
              <a:gd fmla="*/ 34 h 86" name="T85"/>
              <a:gd fmla="*/ 74 w 86" name="T86"/>
              <a:gd fmla="*/ 33 h 86" name="T87"/>
              <a:gd fmla="*/ 84 w 86" name="T88"/>
              <a:gd fmla="*/ 21 h 86" name="T89"/>
              <a:gd fmla="*/ 86 w 86" name="T90"/>
              <a:gd fmla="*/ 17 h 86" name="T91"/>
              <a:gd fmla="*/ 84 w 86" name="T92"/>
              <a:gd fmla="*/ 13 h 8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86" w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473852" y="2248361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8473852" y="2598559"/>
            <a:ext cx="216024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69" name="椭圆 68"/>
          <p:cNvSpPr/>
          <p:nvPr/>
        </p:nvSpPr>
        <p:spPr>
          <a:xfrm>
            <a:off x="2305048" y="3861048"/>
            <a:ext cx="1368152" cy="1368152"/>
          </a:xfrm>
          <a:prstGeom prst="ellipse">
            <a:avLst/>
          </a:prstGeom>
          <a:noFill/>
          <a:ln w="190500">
            <a:solidFill>
              <a:schemeClr val="bg1">
                <a:lumMod val="75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弧形 69"/>
          <p:cNvSpPr/>
          <p:nvPr/>
        </p:nvSpPr>
        <p:spPr>
          <a:xfrm>
            <a:off x="2305048" y="3861048"/>
            <a:ext cx="1368152" cy="1368152"/>
          </a:xfrm>
          <a:prstGeom prst="arc">
            <a:avLst>
              <a:gd fmla="val 9611967" name="adj1"/>
              <a:gd fmla="val 1569112" name="adj2"/>
            </a:avLst>
          </a:prstGeom>
          <a:ln w="190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文本框 9"/>
          <p:cNvSpPr txBox="1"/>
          <p:nvPr/>
        </p:nvSpPr>
        <p:spPr>
          <a:xfrm>
            <a:off x="2497187" y="4437112"/>
            <a:ext cx="1008112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lang="en-US" smtClean="0" sz="200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60%</a:t>
            </a:r>
          </a:p>
        </p:txBody>
      </p:sp>
      <p:sp>
        <p:nvSpPr>
          <p:cNvPr id="72" name="椭圆 71"/>
          <p:cNvSpPr/>
          <p:nvPr/>
        </p:nvSpPr>
        <p:spPr>
          <a:xfrm>
            <a:off x="2137147" y="5229200"/>
            <a:ext cx="167901" cy="16790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椭圆 72"/>
          <p:cNvSpPr/>
          <p:nvPr/>
        </p:nvSpPr>
        <p:spPr>
          <a:xfrm>
            <a:off x="1777107" y="4941169"/>
            <a:ext cx="288032" cy="2880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矩形 73"/>
          <p:cNvSpPr/>
          <p:nvPr/>
        </p:nvSpPr>
        <p:spPr>
          <a:xfrm>
            <a:off x="3793331" y="4450503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3793330" y="4800701"/>
            <a:ext cx="216024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76" name="椭圆 75"/>
          <p:cNvSpPr/>
          <p:nvPr/>
        </p:nvSpPr>
        <p:spPr>
          <a:xfrm>
            <a:off x="6985568" y="3876101"/>
            <a:ext cx="1368152" cy="1368152"/>
          </a:xfrm>
          <a:prstGeom prst="ellipse">
            <a:avLst/>
          </a:prstGeom>
          <a:noFill/>
          <a:ln w="190500">
            <a:solidFill>
              <a:schemeClr val="bg1">
                <a:lumMod val="75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弧形 76"/>
          <p:cNvSpPr/>
          <p:nvPr/>
        </p:nvSpPr>
        <p:spPr>
          <a:xfrm>
            <a:off x="6985568" y="3876101"/>
            <a:ext cx="1368152" cy="1368152"/>
          </a:xfrm>
          <a:prstGeom prst="arc">
            <a:avLst>
              <a:gd fmla="val 4966099" name="adj1"/>
              <a:gd fmla="val 1569112" name="adj2"/>
            </a:avLst>
          </a:prstGeom>
          <a:ln w="190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文本框 9"/>
          <p:cNvSpPr txBox="1"/>
          <p:nvPr/>
        </p:nvSpPr>
        <p:spPr>
          <a:xfrm>
            <a:off x="7177707" y="4452165"/>
            <a:ext cx="1008112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lang="en-US" smtClean="0" sz="200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90%</a:t>
            </a:r>
          </a:p>
        </p:txBody>
      </p:sp>
      <p:sp>
        <p:nvSpPr>
          <p:cNvPr id="79" name="椭圆 78"/>
          <p:cNvSpPr/>
          <p:nvPr/>
        </p:nvSpPr>
        <p:spPr>
          <a:xfrm>
            <a:off x="6817667" y="5244253"/>
            <a:ext cx="167901" cy="16790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椭圆 79"/>
          <p:cNvSpPr/>
          <p:nvPr/>
        </p:nvSpPr>
        <p:spPr>
          <a:xfrm>
            <a:off x="6457627" y="4956222"/>
            <a:ext cx="288032" cy="2880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矩形 80"/>
          <p:cNvSpPr/>
          <p:nvPr/>
        </p:nvSpPr>
        <p:spPr>
          <a:xfrm>
            <a:off x="8473852" y="4465556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8473852" y="4815754"/>
            <a:ext cx="216024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8545859" y="1504716"/>
            <a:ext cx="663125" cy="663125"/>
            <a:chOff x="8125599" y="1434035"/>
            <a:chExt cx="2036802" cy="2036802"/>
          </a:xfrm>
        </p:grpSpPr>
        <p:sp>
          <p:nvSpPr>
            <p:cNvPr id="84" name="椭圆 83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gdLst>
                <a:gd fmla="*/ 0 w 77" name="T0"/>
                <a:gd fmla="*/ 85 h 93" name="T1"/>
                <a:gd fmla="*/ 30 w 77" name="T2"/>
                <a:gd fmla="*/ 20 h 93" name="T3"/>
                <a:gd fmla="*/ 38 w 77" name="T4"/>
                <a:gd fmla="*/ 26 h 93" name="T5"/>
                <a:gd fmla="*/ 39 w 77" name="T6"/>
                <a:gd fmla="*/ 27 h 93" name="T7"/>
                <a:gd fmla="*/ 39 w 77" name="T8"/>
                <a:gd fmla="*/ 27 h 93" name="T9"/>
                <a:gd fmla="*/ 40 w 77" name="T10"/>
                <a:gd fmla="*/ 27 h 93" name="T11"/>
                <a:gd fmla="*/ 40 w 77" name="T12"/>
                <a:gd fmla="*/ 28 h 93" name="T13"/>
                <a:gd fmla="*/ 40 w 77" name="T14"/>
                <a:gd fmla="*/ 28 h 93" name="T15"/>
                <a:gd fmla="*/ 41 w 77" name="T16"/>
                <a:gd fmla="*/ 28 h 93" name="T17"/>
                <a:gd fmla="*/ 41 w 77" name="T18"/>
                <a:gd fmla="*/ 29 h 93" name="T19"/>
                <a:gd fmla="*/ 42 w 77" name="T20"/>
                <a:gd fmla="*/ 29 h 93" name="T21"/>
                <a:gd fmla="*/ 42 w 77" name="T22"/>
                <a:gd fmla="*/ 29 h 93" name="T23"/>
                <a:gd fmla="*/ 43 w 77" name="T24"/>
                <a:gd fmla="*/ 29 h 93" name="T25"/>
                <a:gd fmla="*/ 43 w 77" name="T26"/>
                <a:gd fmla="*/ 30 h 93" name="T27"/>
                <a:gd fmla="*/ 43 w 77" name="T28"/>
                <a:gd fmla="*/ 30 h 93" name="T29"/>
                <a:gd fmla="*/ 48 w 77" name="T30"/>
                <a:gd fmla="*/ 33 h 93" name="T31"/>
                <a:gd fmla="*/ 48 w 77" name="T32"/>
                <a:gd fmla="*/ 33 h 93" name="T33"/>
                <a:gd fmla="*/ 49 w 77" name="T34"/>
                <a:gd fmla="*/ 34 h 93" name="T35"/>
                <a:gd fmla="*/ 49 w 77" name="T36"/>
                <a:gd fmla="*/ 34 h 93" name="T37"/>
                <a:gd fmla="*/ 50 w 77" name="T38"/>
                <a:gd fmla="*/ 34 h 93" name="T39"/>
                <a:gd fmla="*/ 50 w 77" name="T40"/>
                <a:gd fmla="*/ 35 h 93" name="T41"/>
                <a:gd fmla="*/ 50 w 77" name="T42"/>
                <a:gd fmla="*/ 35 h 93" name="T43"/>
                <a:gd fmla="*/ 51 w 77" name="T44"/>
                <a:gd fmla="*/ 35 h 93" name="T45"/>
                <a:gd fmla="*/ 51 w 77" name="T46"/>
                <a:gd fmla="*/ 36 h 93" name="T47"/>
                <a:gd fmla="*/ 52 w 77" name="T48"/>
                <a:gd fmla="*/ 36 h 93" name="T49"/>
                <a:gd fmla="*/ 52 w 77" name="T50"/>
                <a:gd fmla="*/ 36 h 93" name="T51"/>
                <a:gd fmla="*/ 53 w 77" name="T52"/>
                <a:gd fmla="*/ 37 h 93" name="T53"/>
                <a:gd fmla="*/ 53 w 77" name="T54"/>
                <a:gd fmla="*/ 37 h 93" name="T55"/>
                <a:gd fmla="*/ 48 w 77" name="T56"/>
                <a:gd fmla="*/ 79 h 93" name="T57"/>
                <a:gd fmla="*/ 7 w 77" name="T58"/>
                <a:gd fmla="*/ 91 h 93" name="T59"/>
                <a:gd fmla="*/ 35 w 77" name="T60"/>
                <a:gd fmla="*/ 64 h 93" name="T61"/>
                <a:gd fmla="*/ 19 w 77" name="T62"/>
                <a:gd fmla="*/ 53 h 93" name="T63"/>
                <a:gd fmla="*/ 3 w 77" name="T64"/>
                <a:gd fmla="*/ 88 h 93" name="T65"/>
                <a:gd fmla="*/ 73 w 77" name="T66"/>
                <a:gd fmla="*/ 93 h 93" name="T67"/>
                <a:gd fmla="*/ 54 w 77" name="T68"/>
                <a:gd fmla="*/ 83 h 93" name="T69"/>
                <a:gd fmla="*/ 69 w 77" name="T70"/>
                <a:gd fmla="*/ 42 h 93" name="T71"/>
                <a:gd fmla="*/ 34 w 77" name="T72"/>
                <a:gd fmla="*/ 0 h 93" name="T73"/>
                <a:gd fmla="*/ 69 w 77" name="T74"/>
                <a:gd fmla="*/ 42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865339" y="3787378"/>
            <a:ext cx="663125" cy="663125"/>
            <a:chOff x="8125599" y="1434035"/>
            <a:chExt cx="2036802" cy="2036802"/>
          </a:xfrm>
        </p:grpSpPr>
        <p:sp>
          <p:nvSpPr>
            <p:cNvPr id="87" name="椭圆 86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" name="Freeform 9"/>
            <p:cNvSpPr>
              <a:spLocks noEditPoints="1"/>
            </p:cNvSpPr>
            <p:nvPr/>
          </p:nvSpPr>
          <p:spPr bwMode="auto">
            <a:xfrm rot="19469484">
              <a:off x="8577909" y="1818269"/>
              <a:ext cx="1162163" cy="1238355"/>
            </a:xfrm>
            <a:custGeom>
              <a:gdLst>
                <a:gd fmla="*/ 147 w 243" name="T0"/>
                <a:gd fmla="*/ 240 h 269" name="T1"/>
                <a:gd fmla="*/ 90 w 243" name="T2"/>
                <a:gd fmla="*/ 234 h 269" name="T3"/>
                <a:gd fmla="*/ 147 w 243" name="T4"/>
                <a:gd fmla="*/ 227 h 269" name="T5"/>
                <a:gd fmla="*/ 147 w 243" name="T6"/>
                <a:gd fmla="*/ 243 h 269" name="T7"/>
                <a:gd fmla="*/ 90 w 243" name="T8"/>
                <a:gd fmla="*/ 252 h 269" name="T9"/>
                <a:gd fmla="*/ 96 w 243" name="T10"/>
                <a:gd fmla="*/ 256 h 269" name="T11"/>
                <a:gd fmla="*/ 105 w 243" name="T12"/>
                <a:gd fmla="*/ 262 h 269" name="T13"/>
                <a:gd fmla="*/ 126 w 243" name="T14"/>
                <a:gd fmla="*/ 269 h 269" name="T15"/>
                <a:gd fmla="*/ 138 w 243" name="T16"/>
                <a:gd fmla="*/ 261 h 269" name="T17"/>
                <a:gd fmla="*/ 147 w 243" name="T18"/>
                <a:gd fmla="*/ 256 h 269" name="T19"/>
                <a:gd fmla="*/ 147 w 243" name="T20"/>
                <a:gd fmla="*/ 243 h 269" name="T21"/>
                <a:gd fmla="*/ 128 w 243" name="T22"/>
                <a:gd fmla="*/ 32 h 269" name="T23"/>
                <a:gd fmla="*/ 122 w 243" name="T24"/>
                <a:gd fmla="*/ 0 h 269" name="T25"/>
                <a:gd fmla="*/ 115 w 243" name="T26"/>
                <a:gd fmla="*/ 32 h 269" name="T27"/>
                <a:gd fmla="*/ 54 w 243" name="T28"/>
                <a:gd fmla="*/ 63 h 269" name="T29"/>
                <a:gd fmla="*/ 63 w 243" name="T30"/>
                <a:gd fmla="*/ 63 h 269" name="T31"/>
                <a:gd fmla="*/ 45 w 243" name="T32"/>
                <a:gd fmla="*/ 36 h 269" name="T33"/>
                <a:gd fmla="*/ 36 w 243" name="T34"/>
                <a:gd fmla="*/ 45 h 269" name="T35"/>
                <a:gd fmla="*/ 38 w 243" name="T36"/>
                <a:gd fmla="*/ 122 h 269" name="T37"/>
                <a:gd fmla="*/ 6 w 243" name="T38"/>
                <a:gd fmla="*/ 115 h 269" name="T39"/>
                <a:gd fmla="*/ 6 w 243" name="T40"/>
                <a:gd fmla="*/ 128 h 269" name="T41"/>
                <a:gd fmla="*/ 38 w 243" name="T42"/>
                <a:gd fmla="*/ 122 h 269" name="T43"/>
                <a:gd fmla="*/ 36 w 243" name="T44"/>
                <a:gd fmla="*/ 199 h 269" name="T45"/>
                <a:gd fmla="*/ 40 w 243" name="T46"/>
                <a:gd fmla="*/ 209 h 269" name="T47"/>
                <a:gd fmla="*/ 63 w 243" name="T48"/>
                <a:gd fmla="*/ 189 h 269" name="T49"/>
                <a:gd fmla="*/ 54 w 243" name="T50"/>
                <a:gd fmla="*/ 180 h 269" name="T51"/>
                <a:gd fmla="*/ 180 w 243" name="T52"/>
                <a:gd fmla="*/ 180 h 269" name="T53"/>
                <a:gd fmla="*/ 199 w 243" name="T54"/>
                <a:gd fmla="*/ 208 h 269" name="T55"/>
                <a:gd fmla="*/ 208 w 243" name="T56"/>
                <a:gd fmla="*/ 208 h 269" name="T57"/>
                <a:gd fmla="*/ 189 w 243" name="T58"/>
                <a:gd fmla="*/ 180 h 269" name="T59"/>
                <a:gd fmla="*/ 211 w 243" name="T60"/>
                <a:gd fmla="*/ 115 h 269" name="T61"/>
                <a:gd fmla="*/ 211 w 243" name="T62"/>
                <a:gd fmla="*/ 128 h 269" name="T63"/>
                <a:gd fmla="*/ 243 w 243" name="T64"/>
                <a:gd fmla="*/ 122 h 269" name="T65"/>
                <a:gd fmla="*/ 185 w 243" name="T66"/>
                <a:gd fmla="*/ 65 h 269" name="T67"/>
                <a:gd fmla="*/ 208 w 243" name="T68"/>
                <a:gd fmla="*/ 45 h 269" name="T69"/>
                <a:gd fmla="*/ 199 w 243" name="T70"/>
                <a:gd fmla="*/ 36 h 269" name="T71"/>
                <a:gd fmla="*/ 180 w 243" name="T72"/>
                <a:gd fmla="*/ 63 h 269" name="T73"/>
                <a:gd fmla="*/ 154 w 243" name="T74"/>
                <a:gd fmla="*/ 218 h 269" name="T75"/>
                <a:gd fmla="*/ 96 w 243" name="T76"/>
                <a:gd fmla="*/ 224 h 269" name="T77"/>
                <a:gd fmla="*/ 96 w 243" name="T78"/>
                <a:gd fmla="*/ 211 h 269" name="T79"/>
                <a:gd fmla="*/ 122 w 243" name="T80"/>
                <a:gd fmla="*/ 58 h 269" name="T81"/>
                <a:gd fmla="*/ 148 w 243" name="T82"/>
                <a:gd fmla="*/ 211 h 269" name="T83"/>
                <a:gd fmla="*/ 107 w 243" name="T84"/>
                <a:gd fmla="*/ 76 h 269" name="T85"/>
                <a:gd fmla="*/ 67 w 243" name="T86"/>
                <a:gd fmla="*/ 111 h 269" name="T87"/>
                <a:gd fmla="*/ 72 w 243" name="T88"/>
                <a:gd fmla="*/ 117 h 269" name="T89"/>
                <a:gd fmla="*/ 104 w 243" name="T90"/>
                <a:gd fmla="*/ 82 h 26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69" w="243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550739" y="3724916"/>
            <a:ext cx="663125" cy="663125"/>
            <a:chOff x="8125599" y="1434035"/>
            <a:chExt cx="2036802" cy="2036802"/>
          </a:xfrm>
        </p:grpSpPr>
        <p:sp>
          <p:nvSpPr>
            <p:cNvPr id="90" name="椭圆 8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91" name="组合 90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92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gdLst>
                  <a:gd fmla="*/ 6 w 58" name="T0"/>
                  <a:gd fmla="*/ 14 h 58" name="T1"/>
                  <a:gd fmla="*/ 7 w 58" name="T2"/>
                  <a:gd fmla="*/ 19 h 58" name="T3"/>
                  <a:gd fmla="*/ 4 w 58" name="T4"/>
                  <a:gd fmla="*/ 20 h 58" name="T5"/>
                  <a:gd fmla="*/ 0 w 58" name="T6"/>
                  <a:gd fmla="*/ 23 h 58" name="T7"/>
                  <a:gd fmla="*/ 2 w 58" name="T8"/>
                  <a:gd fmla="*/ 27 h 58" name="T9"/>
                  <a:gd fmla="*/ 5 w 58" name="T10"/>
                  <a:gd fmla="*/ 31 h 58" name="T11"/>
                  <a:gd fmla="*/ 2 w 58" name="T12"/>
                  <a:gd fmla="*/ 34 h 58" name="T13"/>
                  <a:gd fmla="*/ 1 w 58" name="T14"/>
                  <a:gd fmla="*/ 38 h 58" name="T15"/>
                  <a:gd fmla="*/ 5 w 58" name="T16"/>
                  <a:gd fmla="*/ 41 h 58" name="T17"/>
                  <a:gd fmla="*/ 8 w 58" name="T18"/>
                  <a:gd fmla="*/ 42 h 58" name="T19"/>
                  <a:gd fmla="*/ 8 w 58" name="T20"/>
                  <a:gd fmla="*/ 46 h 58" name="T21"/>
                  <a:gd fmla="*/ 9 w 58" name="T22"/>
                  <a:gd fmla="*/ 51 h 58" name="T23"/>
                  <a:gd fmla="*/ 14 w 58" name="T24"/>
                  <a:gd fmla="*/ 51 h 58" name="T25"/>
                  <a:gd fmla="*/ 18 w 58" name="T26"/>
                  <a:gd fmla="*/ 51 h 58" name="T27"/>
                  <a:gd fmla="*/ 19 w 58" name="T28"/>
                  <a:gd fmla="*/ 54 h 58" name="T29"/>
                  <a:gd fmla="*/ 22 w 58" name="T30"/>
                  <a:gd fmla="*/ 58 h 58" name="T31"/>
                  <a:gd fmla="*/ 27 w 58" name="T32"/>
                  <a:gd fmla="*/ 56 h 58" name="T33"/>
                  <a:gd fmla="*/ 31 w 58" name="T34"/>
                  <a:gd fmla="*/ 53 h 58" name="T35"/>
                  <a:gd fmla="*/ 33 w 58" name="T36"/>
                  <a:gd fmla="*/ 56 h 58" name="T37"/>
                  <a:gd fmla="*/ 38 w 58" name="T38"/>
                  <a:gd fmla="*/ 57 h 58" name="T39"/>
                  <a:gd fmla="*/ 40 w 58" name="T40"/>
                  <a:gd fmla="*/ 53 h 58" name="T41"/>
                  <a:gd fmla="*/ 42 w 58" name="T42"/>
                  <a:gd fmla="*/ 49 h 58" name="T43"/>
                  <a:gd fmla="*/ 46 w 58" name="T44"/>
                  <a:gd fmla="*/ 50 h 58" name="T45"/>
                  <a:gd fmla="*/ 50 w 58" name="T46"/>
                  <a:gd fmla="*/ 49 h 58" name="T47"/>
                  <a:gd fmla="*/ 51 w 58" name="T48"/>
                  <a:gd fmla="*/ 44 h 58" name="T49"/>
                  <a:gd fmla="*/ 50 w 58" name="T50"/>
                  <a:gd fmla="*/ 40 h 58" name="T51"/>
                  <a:gd fmla="*/ 54 w 58" name="T52"/>
                  <a:gd fmla="*/ 39 h 58" name="T53"/>
                  <a:gd fmla="*/ 57 w 58" name="T54"/>
                  <a:gd fmla="*/ 35 h 58" name="T55"/>
                  <a:gd fmla="*/ 55 w 58" name="T56"/>
                  <a:gd fmla="*/ 31 h 58" name="T57"/>
                  <a:gd fmla="*/ 52 w 58" name="T58"/>
                  <a:gd fmla="*/ 27 h 58" name="T59"/>
                  <a:gd fmla="*/ 55 w 58" name="T60"/>
                  <a:gd fmla="*/ 25 h 58" name="T61"/>
                  <a:gd fmla="*/ 56 w 58" name="T62"/>
                  <a:gd fmla="*/ 20 h 58" name="T63"/>
                  <a:gd fmla="*/ 53 w 58" name="T64"/>
                  <a:gd fmla="*/ 18 h 58" name="T65"/>
                  <a:gd fmla="*/ 48 w 58" name="T66"/>
                  <a:gd fmla="*/ 16 h 58" name="T67"/>
                  <a:gd fmla="*/ 49 w 58" name="T68"/>
                  <a:gd fmla="*/ 12 h 58" name="T69"/>
                  <a:gd fmla="*/ 48 w 58" name="T70"/>
                  <a:gd fmla="*/ 8 h 58" name="T71"/>
                  <a:gd fmla="*/ 44 w 58" name="T72"/>
                  <a:gd fmla="*/ 7 h 58" name="T73"/>
                  <a:gd fmla="*/ 39 w 58" name="T74"/>
                  <a:gd fmla="*/ 8 h 58" name="T75"/>
                  <a:gd fmla="*/ 38 w 58" name="T76"/>
                  <a:gd fmla="*/ 4 h 58" name="T77"/>
                  <a:gd fmla="*/ 35 w 58" name="T78"/>
                  <a:gd fmla="*/ 1 h 58" name="T79"/>
                  <a:gd fmla="*/ 30 w 58" name="T80"/>
                  <a:gd fmla="*/ 3 h 58" name="T81"/>
                  <a:gd fmla="*/ 27 w 58" name="T82"/>
                  <a:gd fmla="*/ 5 h 58" name="T83"/>
                  <a:gd fmla="*/ 24 w 58" name="T84"/>
                  <a:gd fmla="*/ 3 h 58" name="T85"/>
                  <a:gd fmla="*/ 20 w 58" name="T86"/>
                  <a:gd fmla="*/ 1 h 58" name="T87"/>
                  <a:gd fmla="*/ 17 w 58" name="T88"/>
                  <a:gd fmla="*/ 5 h 58" name="T89"/>
                  <a:gd fmla="*/ 15 w 58" name="T90"/>
                  <a:gd fmla="*/ 10 h 58" name="T91"/>
                  <a:gd fmla="*/ 12 w 58" name="T92"/>
                  <a:gd fmla="*/ 9 h 58" name="T93"/>
                  <a:gd fmla="*/ 7 w 58" name="T94"/>
                  <a:gd fmla="*/ 10 h 58" name="T95"/>
                  <a:gd fmla="*/ 6 w 58" name="T96"/>
                  <a:gd fmla="*/ 14 h 58" name="T97"/>
                  <a:gd fmla="*/ 23 w 58" name="T98"/>
                  <a:gd fmla="*/ 13 h 58" name="T99"/>
                  <a:gd fmla="*/ 45 w 58" name="T100"/>
                  <a:gd fmla="*/ 24 h 58" name="T101"/>
                  <a:gd fmla="*/ 34 w 58" name="T102"/>
                  <a:gd fmla="*/ 45 h 58" name="T103"/>
                  <a:gd fmla="*/ 13 w 58" name="T104"/>
                  <a:gd fmla="*/ 34 h 58" name="T105"/>
                  <a:gd fmla="*/ 23 w 58" name="T106"/>
                  <a:gd fmla="*/ 13 h 5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7" w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3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gdLst>
                  <a:gd fmla="*/ 4 w 37" name="T0"/>
                  <a:gd fmla="*/ 9 h 37" name="T1"/>
                  <a:gd fmla="*/ 5 w 37" name="T2"/>
                  <a:gd fmla="*/ 12 h 37" name="T3"/>
                  <a:gd fmla="*/ 2 w 37" name="T4"/>
                  <a:gd fmla="*/ 12 h 37" name="T5"/>
                  <a:gd fmla="*/ 0 w 37" name="T6"/>
                  <a:gd fmla="*/ 14 h 37" name="T7"/>
                  <a:gd fmla="*/ 1 w 37" name="T8"/>
                  <a:gd fmla="*/ 17 h 37" name="T9"/>
                  <a:gd fmla="*/ 3 w 37" name="T10"/>
                  <a:gd fmla="*/ 20 h 37" name="T11"/>
                  <a:gd fmla="*/ 2 w 37" name="T12"/>
                  <a:gd fmla="*/ 21 h 37" name="T13"/>
                  <a:gd fmla="*/ 1 w 37" name="T14"/>
                  <a:gd fmla="*/ 24 h 37" name="T15"/>
                  <a:gd fmla="*/ 3 w 37" name="T16"/>
                  <a:gd fmla="*/ 26 h 37" name="T17"/>
                  <a:gd fmla="*/ 5 w 37" name="T18"/>
                  <a:gd fmla="*/ 26 h 37" name="T19"/>
                  <a:gd fmla="*/ 5 w 37" name="T20"/>
                  <a:gd fmla="*/ 29 h 37" name="T21"/>
                  <a:gd fmla="*/ 6 w 37" name="T22"/>
                  <a:gd fmla="*/ 32 h 37" name="T23"/>
                  <a:gd fmla="*/ 9 w 37" name="T24"/>
                  <a:gd fmla="*/ 33 h 37" name="T25"/>
                  <a:gd fmla="*/ 12 w 37" name="T26"/>
                  <a:gd fmla="*/ 32 h 37" name="T27"/>
                  <a:gd fmla="*/ 12 w 37" name="T28"/>
                  <a:gd fmla="*/ 34 h 37" name="T29"/>
                  <a:gd fmla="*/ 15 w 37" name="T30"/>
                  <a:gd fmla="*/ 37 h 37" name="T31"/>
                  <a:gd fmla="*/ 17 w 37" name="T32"/>
                  <a:gd fmla="*/ 35 h 37" name="T33"/>
                  <a:gd fmla="*/ 20 w 37" name="T34"/>
                  <a:gd fmla="*/ 34 h 37" name="T35"/>
                  <a:gd fmla="*/ 21 w 37" name="T36"/>
                  <a:gd fmla="*/ 35 h 37" name="T37"/>
                  <a:gd fmla="*/ 24 w 37" name="T38"/>
                  <a:gd fmla="*/ 36 h 37" name="T39"/>
                  <a:gd fmla="*/ 26 w 37" name="T40"/>
                  <a:gd fmla="*/ 34 h 37" name="T41"/>
                  <a:gd fmla="*/ 27 w 37" name="T42"/>
                  <a:gd fmla="*/ 31 h 37" name="T43"/>
                  <a:gd fmla="*/ 29 w 37" name="T44"/>
                  <a:gd fmla="*/ 32 h 37" name="T45"/>
                  <a:gd fmla="*/ 32 w 37" name="T46"/>
                  <a:gd fmla="*/ 31 h 37" name="T47"/>
                  <a:gd fmla="*/ 33 w 37" name="T48"/>
                  <a:gd fmla="*/ 28 h 37" name="T49"/>
                  <a:gd fmla="*/ 32 w 37" name="T50"/>
                  <a:gd fmla="*/ 25 h 37" name="T51"/>
                  <a:gd fmla="*/ 35 w 37" name="T52"/>
                  <a:gd fmla="*/ 24 h 37" name="T53"/>
                  <a:gd fmla="*/ 37 w 37" name="T54"/>
                  <a:gd fmla="*/ 22 h 37" name="T55"/>
                  <a:gd fmla="*/ 36 w 37" name="T56"/>
                  <a:gd fmla="*/ 19 h 37" name="T57"/>
                  <a:gd fmla="*/ 34 w 37" name="T58"/>
                  <a:gd fmla="*/ 17 h 37" name="T59"/>
                  <a:gd fmla="*/ 35 w 37" name="T60"/>
                  <a:gd fmla="*/ 15 h 37" name="T61"/>
                  <a:gd fmla="*/ 36 w 37" name="T62"/>
                  <a:gd fmla="*/ 12 h 37" name="T63"/>
                  <a:gd fmla="*/ 34 w 37" name="T64"/>
                  <a:gd fmla="*/ 11 h 37" name="T65"/>
                  <a:gd fmla="*/ 31 w 37" name="T66"/>
                  <a:gd fmla="*/ 9 h 37" name="T67"/>
                  <a:gd fmla="*/ 32 w 37" name="T68"/>
                  <a:gd fmla="*/ 7 h 37" name="T69"/>
                  <a:gd fmla="*/ 31 w 37" name="T70"/>
                  <a:gd fmla="*/ 4 h 37" name="T71"/>
                  <a:gd fmla="*/ 28 w 37" name="T72"/>
                  <a:gd fmla="*/ 4 h 37" name="T73"/>
                  <a:gd fmla="*/ 25 w 37" name="T74"/>
                  <a:gd fmla="*/ 4 h 37" name="T75"/>
                  <a:gd fmla="*/ 25 w 37" name="T76"/>
                  <a:gd fmla="*/ 2 h 37" name="T77"/>
                  <a:gd fmla="*/ 22 w 37" name="T78"/>
                  <a:gd fmla="*/ 0 h 37" name="T79"/>
                  <a:gd fmla="*/ 20 w 37" name="T80"/>
                  <a:gd fmla="*/ 1 h 37" name="T81"/>
                  <a:gd fmla="*/ 17 w 37" name="T82"/>
                  <a:gd fmla="*/ 3 h 37" name="T83"/>
                  <a:gd fmla="*/ 16 w 37" name="T84"/>
                  <a:gd fmla="*/ 1 h 37" name="T85"/>
                  <a:gd fmla="*/ 13 w 37" name="T86"/>
                  <a:gd fmla="*/ 0 h 37" name="T87"/>
                  <a:gd fmla="*/ 11 w 37" name="T88"/>
                  <a:gd fmla="*/ 3 h 37" name="T89"/>
                  <a:gd fmla="*/ 10 w 37" name="T90"/>
                  <a:gd fmla="*/ 6 h 37" name="T91"/>
                  <a:gd fmla="*/ 8 w 37" name="T92"/>
                  <a:gd fmla="*/ 5 h 37" name="T93"/>
                  <a:gd fmla="*/ 5 w 37" name="T94"/>
                  <a:gd fmla="*/ 6 h 37" name="T95"/>
                  <a:gd fmla="*/ 4 w 37" name="T96"/>
                  <a:gd fmla="*/ 9 h 37" name="T97"/>
                  <a:gd fmla="*/ 15 w 37" name="T98"/>
                  <a:gd fmla="*/ 8 h 37" name="T99"/>
                  <a:gd fmla="*/ 29 w 37" name="T100"/>
                  <a:gd fmla="*/ 15 h 37" name="T101"/>
                  <a:gd fmla="*/ 22 w 37" name="T102"/>
                  <a:gd fmla="*/ 29 h 37" name="T103"/>
                  <a:gd fmla="*/ 8 w 37" name="T104"/>
                  <a:gd fmla="*/ 22 h 37" name="T105"/>
                  <a:gd fmla="*/ 15 w 37" name="T106"/>
                  <a:gd fmla="*/ 8 h 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fmla="*/ 3 w 29" name="T0"/>
                  <a:gd fmla="*/ 7 h 28" name="T1"/>
                  <a:gd fmla="*/ 4 w 29" name="T2"/>
                  <a:gd fmla="*/ 9 h 28" name="T3"/>
                  <a:gd fmla="*/ 2 w 29" name="T4"/>
                  <a:gd fmla="*/ 9 h 28" name="T5"/>
                  <a:gd fmla="*/ 0 w 29" name="T6"/>
                  <a:gd fmla="*/ 11 h 28" name="T7"/>
                  <a:gd fmla="*/ 1 w 29" name="T8"/>
                  <a:gd fmla="*/ 13 h 28" name="T9"/>
                  <a:gd fmla="*/ 3 w 29" name="T10"/>
                  <a:gd fmla="*/ 15 h 28" name="T11"/>
                  <a:gd fmla="*/ 1 w 29" name="T12"/>
                  <a:gd fmla="*/ 16 h 28" name="T13"/>
                  <a:gd fmla="*/ 1 w 29" name="T14"/>
                  <a:gd fmla="*/ 19 h 28" name="T15"/>
                  <a:gd fmla="*/ 3 w 29" name="T16"/>
                  <a:gd fmla="*/ 20 h 28" name="T17"/>
                  <a:gd fmla="*/ 4 w 29" name="T18"/>
                  <a:gd fmla="*/ 20 h 28" name="T19"/>
                  <a:gd fmla="*/ 4 w 29" name="T20"/>
                  <a:gd fmla="*/ 23 h 28" name="T21"/>
                  <a:gd fmla="*/ 5 w 29" name="T22"/>
                  <a:gd fmla="*/ 25 h 28" name="T23"/>
                  <a:gd fmla="*/ 7 w 29" name="T24"/>
                  <a:gd fmla="*/ 25 h 28" name="T25"/>
                  <a:gd fmla="*/ 9 w 29" name="T26"/>
                  <a:gd fmla="*/ 25 h 28" name="T27"/>
                  <a:gd fmla="*/ 10 w 29" name="T28"/>
                  <a:gd fmla="*/ 27 h 28" name="T29"/>
                  <a:gd fmla="*/ 11 w 29" name="T30"/>
                  <a:gd fmla="*/ 28 h 28" name="T31"/>
                  <a:gd fmla="*/ 13 w 29" name="T32"/>
                  <a:gd fmla="*/ 27 h 28" name="T33"/>
                  <a:gd fmla="*/ 15 w 29" name="T34"/>
                  <a:gd fmla="*/ 26 h 28" name="T35"/>
                  <a:gd fmla="*/ 17 w 29" name="T36"/>
                  <a:gd fmla="*/ 27 h 28" name="T37"/>
                  <a:gd fmla="*/ 19 w 29" name="T38"/>
                  <a:gd fmla="*/ 28 h 28" name="T39"/>
                  <a:gd fmla="*/ 20 w 29" name="T40"/>
                  <a:gd fmla="*/ 26 h 28" name="T41"/>
                  <a:gd fmla="*/ 21 w 29" name="T42"/>
                  <a:gd fmla="*/ 24 h 28" name="T43"/>
                  <a:gd fmla="*/ 23 w 29" name="T44"/>
                  <a:gd fmla="*/ 24 h 28" name="T45"/>
                  <a:gd fmla="*/ 25 w 29" name="T46"/>
                  <a:gd fmla="*/ 24 h 28" name="T47"/>
                  <a:gd fmla="*/ 25 w 29" name="T48"/>
                  <a:gd fmla="*/ 21 h 28" name="T49"/>
                  <a:gd fmla="*/ 25 w 29" name="T50"/>
                  <a:gd fmla="*/ 19 h 28" name="T51"/>
                  <a:gd fmla="*/ 27 w 29" name="T52"/>
                  <a:gd fmla="*/ 19 h 28" name="T53"/>
                  <a:gd fmla="*/ 29 w 29" name="T54"/>
                  <a:gd fmla="*/ 17 h 28" name="T55"/>
                  <a:gd fmla="*/ 28 w 29" name="T56"/>
                  <a:gd fmla="*/ 15 h 28" name="T57"/>
                  <a:gd fmla="*/ 26 w 29" name="T58"/>
                  <a:gd fmla="*/ 13 h 28" name="T59"/>
                  <a:gd fmla="*/ 27 w 29" name="T60"/>
                  <a:gd fmla="*/ 12 h 28" name="T61"/>
                  <a:gd fmla="*/ 28 w 29" name="T62"/>
                  <a:gd fmla="*/ 10 h 28" name="T63"/>
                  <a:gd fmla="*/ 26 w 29" name="T64"/>
                  <a:gd fmla="*/ 8 h 28" name="T65"/>
                  <a:gd fmla="*/ 24 w 29" name="T66"/>
                  <a:gd fmla="*/ 7 h 28" name="T67"/>
                  <a:gd fmla="*/ 25 w 29" name="T68"/>
                  <a:gd fmla="*/ 6 h 28" name="T69"/>
                  <a:gd fmla="*/ 24 w 29" name="T70"/>
                  <a:gd fmla="*/ 3 h 28" name="T71"/>
                  <a:gd fmla="*/ 22 w 29" name="T72"/>
                  <a:gd fmla="*/ 3 h 28" name="T73"/>
                  <a:gd fmla="*/ 19 w 29" name="T74"/>
                  <a:gd fmla="*/ 3 h 28" name="T75"/>
                  <a:gd fmla="*/ 19 w 29" name="T76"/>
                  <a:gd fmla="*/ 2 h 28" name="T77"/>
                  <a:gd fmla="*/ 17 w 29" name="T78"/>
                  <a:gd fmla="*/ 0 h 28" name="T79"/>
                  <a:gd fmla="*/ 15 w 29" name="T80"/>
                  <a:gd fmla="*/ 1 h 28" name="T81"/>
                  <a:gd fmla="*/ 13 w 29" name="T82"/>
                  <a:gd fmla="*/ 2 h 28" name="T83"/>
                  <a:gd fmla="*/ 12 w 29" name="T84"/>
                  <a:gd fmla="*/ 1 h 28" name="T85"/>
                  <a:gd fmla="*/ 10 w 29" name="T86"/>
                  <a:gd fmla="*/ 0 h 28" name="T87"/>
                  <a:gd fmla="*/ 9 w 29" name="T88"/>
                  <a:gd fmla="*/ 2 h 28" name="T89"/>
                  <a:gd fmla="*/ 8 w 29" name="T90"/>
                  <a:gd fmla="*/ 4 h 28" name="T91"/>
                  <a:gd fmla="*/ 6 w 29" name="T92"/>
                  <a:gd fmla="*/ 4 h 28" name="T93"/>
                  <a:gd fmla="*/ 4 w 29" name="T94"/>
                  <a:gd fmla="*/ 4 h 28" name="T95"/>
                  <a:gd fmla="*/ 3 w 29" name="T96"/>
                  <a:gd fmla="*/ 7 h 28" name="T97"/>
                  <a:gd fmla="*/ 12 w 29" name="T98"/>
                  <a:gd fmla="*/ 6 h 28" name="T99"/>
                  <a:gd fmla="*/ 22 w 29" name="T100"/>
                  <a:gd fmla="*/ 12 h 28" name="T101"/>
                  <a:gd fmla="*/ 17 w 29" name="T102"/>
                  <a:gd fmla="*/ 22 h 28" name="T103"/>
                  <a:gd fmla="*/ 6 w 29" name="T104"/>
                  <a:gd fmla="*/ 17 h 28" name="T105"/>
                  <a:gd fmla="*/ 12 w 29" name="T106"/>
                  <a:gd fmla="*/ 6 h 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8" w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96" name="TextBox 95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400242195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6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9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grpId="0" id="10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fill="hold" grpId="0" id="10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fill="hold" grpId="0" id="1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1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fill="hold" id="12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9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1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43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  <p:bldP grpId="0" spid="53"/>
      <p:bldP grpId="0" spid="54"/>
      <p:bldP grpId="0" spid="55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96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应用前景</a:t>
            </a:r>
          </a:p>
        </p:txBody>
      </p:sp>
      <p:sp>
        <p:nvSpPr>
          <p:cNvPr id="50" name="Freeform 9"/>
          <p:cNvSpPr>
            <a:spLocks noEditPoints="1"/>
          </p:cNvSpPr>
          <p:nvPr/>
        </p:nvSpPr>
        <p:spPr bwMode="auto">
          <a:xfrm rot="19469484">
            <a:off x="350522" y="103242"/>
            <a:ext cx="395368" cy="421289"/>
          </a:xfrm>
          <a:custGeom>
            <a:gdLst>
              <a:gd fmla="*/ 147 w 243" name="T0"/>
              <a:gd fmla="*/ 240 h 269" name="T1"/>
              <a:gd fmla="*/ 90 w 243" name="T2"/>
              <a:gd fmla="*/ 234 h 269" name="T3"/>
              <a:gd fmla="*/ 147 w 243" name="T4"/>
              <a:gd fmla="*/ 227 h 269" name="T5"/>
              <a:gd fmla="*/ 147 w 243" name="T6"/>
              <a:gd fmla="*/ 243 h 269" name="T7"/>
              <a:gd fmla="*/ 90 w 243" name="T8"/>
              <a:gd fmla="*/ 252 h 269" name="T9"/>
              <a:gd fmla="*/ 96 w 243" name="T10"/>
              <a:gd fmla="*/ 256 h 269" name="T11"/>
              <a:gd fmla="*/ 105 w 243" name="T12"/>
              <a:gd fmla="*/ 262 h 269" name="T13"/>
              <a:gd fmla="*/ 126 w 243" name="T14"/>
              <a:gd fmla="*/ 269 h 269" name="T15"/>
              <a:gd fmla="*/ 138 w 243" name="T16"/>
              <a:gd fmla="*/ 261 h 269" name="T17"/>
              <a:gd fmla="*/ 147 w 243" name="T18"/>
              <a:gd fmla="*/ 256 h 269" name="T19"/>
              <a:gd fmla="*/ 147 w 243" name="T20"/>
              <a:gd fmla="*/ 243 h 269" name="T21"/>
              <a:gd fmla="*/ 128 w 243" name="T22"/>
              <a:gd fmla="*/ 32 h 269" name="T23"/>
              <a:gd fmla="*/ 122 w 243" name="T24"/>
              <a:gd fmla="*/ 0 h 269" name="T25"/>
              <a:gd fmla="*/ 115 w 243" name="T26"/>
              <a:gd fmla="*/ 32 h 269" name="T27"/>
              <a:gd fmla="*/ 54 w 243" name="T28"/>
              <a:gd fmla="*/ 63 h 269" name="T29"/>
              <a:gd fmla="*/ 63 w 243" name="T30"/>
              <a:gd fmla="*/ 63 h 269" name="T31"/>
              <a:gd fmla="*/ 45 w 243" name="T32"/>
              <a:gd fmla="*/ 36 h 269" name="T33"/>
              <a:gd fmla="*/ 36 w 243" name="T34"/>
              <a:gd fmla="*/ 45 h 269" name="T35"/>
              <a:gd fmla="*/ 38 w 243" name="T36"/>
              <a:gd fmla="*/ 122 h 269" name="T37"/>
              <a:gd fmla="*/ 6 w 243" name="T38"/>
              <a:gd fmla="*/ 115 h 269" name="T39"/>
              <a:gd fmla="*/ 6 w 243" name="T40"/>
              <a:gd fmla="*/ 128 h 269" name="T41"/>
              <a:gd fmla="*/ 38 w 243" name="T42"/>
              <a:gd fmla="*/ 122 h 269" name="T43"/>
              <a:gd fmla="*/ 36 w 243" name="T44"/>
              <a:gd fmla="*/ 199 h 269" name="T45"/>
              <a:gd fmla="*/ 40 w 243" name="T46"/>
              <a:gd fmla="*/ 209 h 269" name="T47"/>
              <a:gd fmla="*/ 63 w 243" name="T48"/>
              <a:gd fmla="*/ 189 h 269" name="T49"/>
              <a:gd fmla="*/ 54 w 243" name="T50"/>
              <a:gd fmla="*/ 180 h 269" name="T51"/>
              <a:gd fmla="*/ 180 w 243" name="T52"/>
              <a:gd fmla="*/ 180 h 269" name="T53"/>
              <a:gd fmla="*/ 199 w 243" name="T54"/>
              <a:gd fmla="*/ 208 h 269" name="T55"/>
              <a:gd fmla="*/ 208 w 243" name="T56"/>
              <a:gd fmla="*/ 208 h 269" name="T57"/>
              <a:gd fmla="*/ 189 w 243" name="T58"/>
              <a:gd fmla="*/ 180 h 269" name="T59"/>
              <a:gd fmla="*/ 211 w 243" name="T60"/>
              <a:gd fmla="*/ 115 h 269" name="T61"/>
              <a:gd fmla="*/ 211 w 243" name="T62"/>
              <a:gd fmla="*/ 128 h 269" name="T63"/>
              <a:gd fmla="*/ 243 w 243" name="T64"/>
              <a:gd fmla="*/ 122 h 269" name="T65"/>
              <a:gd fmla="*/ 185 w 243" name="T66"/>
              <a:gd fmla="*/ 65 h 269" name="T67"/>
              <a:gd fmla="*/ 208 w 243" name="T68"/>
              <a:gd fmla="*/ 45 h 269" name="T69"/>
              <a:gd fmla="*/ 199 w 243" name="T70"/>
              <a:gd fmla="*/ 36 h 269" name="T71"/>
              <a:gd fmla="*/ 180 w 243" name="T72"/>
              <a:gd fmla="*/ 63 h 269" name="T73"/>
              <a:gd fmla="*/ 154 w 243" name="T74"/>
              <a:gd fmla="*/ 218 h 269" name="T75"/>
              <a:gd fmla="*/ 96 w 243" name="T76"/>
              <a:gd fmla="*/ 224 h 269" name="T77"/>
              <a:gd fmla="*/ 96 w 243" name="T78"/>
              <a:gd fmla="*/ 211 h 269" name="T79"/>
              <a:gd fmla="*/ 122 w 243" name="T80"/>
              <a:gd fmla="*/ 58 h 269" name="T81"/>
              <a:gd fmla="*/ 148 w 243" name="T82"/>
              <a:gd fmla="*/ 211 h 269" name="T83"/>
              <a:gd fmla="*/ 107 w 243" name="T84"/>
              <a:gd fmla="*/ 76 h 269" name="T85"/>
              <a:gd fmla="*/ 67 w 243" name="T86"/>
              <a:gd fmla="*/ 111 h 269" name="T87"/>
              <a:gd fmla="*/ 72 w 243" name="T88"/>
              <a:gd fmla="*/ 117 h 269" name="T89"/>
              <a:gd fmla="*/ 104 w 243" name="T90"/>
              <a:gd fmla="*/ 82 h 269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69" w="243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96569" y="1705303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gdLst>
                <a:gd fmla="*/ 421 w 421" name="T0"/>
                <a:gd fmla="*/ 229 h 421" name="T1"/>
                <a:gd fmla="*/ 398 w 421" name="T2"/>
                <a:gd fmla="*/ 188 h 421" name="T3"/>
                <a:gd fmla="*/ 367 w 421" name="T4"/>
                <a:gd fmla="*/ 146 h 421" name="T5"/>
                <a:gd fmla="*/ 402 w 421" name="T6"/>
                <a:gd fmla="*/ 122 h 421" name="T7"/>
                <a:gd fmla="*/ 361 w 421" name="T8"/>
                <a:gd fmla="*/ 97 h 421" name="T9"/>
                <a:gd fmla="*/ 314 w 421" name="T10"/>
                <a:gd fmla="*/ 77 h 421" name="T11"/>
                <a:gd fmla="*/ 332 w 421" name="T12"/>
                <a:gd fmla="*/ 38 h 421" name="T13"/>
                <a:gd fmla="*/ 285 w 421" name="T14"/>
                <a:gd fmla="*/ 37 h 421" name="T15"/>
                <a:gd fmla="*/ 233 w 421" name="T16"/>
                <a:gd fmla="*/ 43 h 421" name="T17"/>
                <a:gd fmla="*/ 229 w 421" name="T18"/>
                <a:gd fmla="*/ 0 h 421" name="T19"/>
                <a:gd fmla="*/ 188 w 421" name="T20"/>
                <a:gd fmla="*/ 23 h 421" name="T21"/>
                <a:gd fmla="*/ 146 w 421" name="T22"/>
                <a:gd fmla="*/ 54 h 421" name="T23"/>
                <a:gd fmla="*/ 122 w 421" name="T24"/>
                <a:gd fmla="*/ 19 h 421" name="T25"/>
                <a:gd fmla="*/ 98 w 421" name="T26"/>
                <a:gd fmla="*/ 60 h 421" name="T27"/>
                <a:gd fmla="*/ 77 w 421" name="T28"/>
                <a:gd fmla="*/ 107 h 421" name="T29"/>
                <a:gd fmla="*/ 38 w 421" name="T30"/>
                <a:gd fmla="*/ 89 h 421" name="T31"/>
                <a:gd fmla="*/ 37 w 421" name="T32"/>
                <a:gd fmla="*/ 136 h 421" name="T33"/>
                <a:gd fmla="*/ 43 w 421" name="T34"/>
                <a:gd fmla="*/ 188 h 421" name="T35"/>
                <a:gd fmla="*/ 0 w 421" name="T36"/>
                <a:gd fmla="*/ 192 h 421" name="T37"/>
                <a:gd fmla="*/ 24 w 421" name="T38"/>
                <a:gd fmla="*/ 233 h 421" name="T39"/>
                <a:gd fmla="*/ 54 w 421" name="T40"/>
                <a:gd fmla="*/ 274 h 421" name="T41"/>
                <a:gd fmla="*/ 19 w 421" name="T42"/>
                <a:gd fmla="*/ 299 h 421" name="T43"/>
                <a:gd fmla="*/ 60 w 421" name="T44"/>
                <a:gd fmla="*/ 323 h 421" name="T45"/>
                <a:gd fmla="*/ 107 w 421" name="T46"/>
                <a:gd fmla="*/ 344 h 421" name="T47"/>
                <a:gd fmla="*/ 89 w 421" name="T48"/>
                <a:gd fmla="*/ 383 h 421" name="T49"/>
                <a:gd fmla="*/ 137 w 421" name="T50"/>
                <a:gd fmla="*/ 384 h 421" name="T51"/>
                <a:gd fmla="*/ 188 w 421" name="T52"/>
                <a:gd fmla="*/ 378 h 421" name="T53"/>
                <a:gd fmla="*/ 192 w 421" name="T54"/>
                <a:gd fmla="*/ 421 h 421" name="T55"/>
                <a:gd fmla="*/ 233 w 421" name="T56"/>
                <a:gd fmla="*/ 397 h 421" name="T57"/>
                <a:gd fmla="*/ 275 w 421" name="T58"/>
                <a:gd fmla="*/ 367 h 421" name="T59"/>
                <a:gd fmla="*/ 299 w 421" name="T60"/>
                <a:gd fmla="*/ 402 h 421" name="T61"/>
                <a:gd fmla="*/ 324 w 421" name="T62"/>
                <a:gd fmla="*/ 361 h 421" name="T63"/>
                <a:gd fmla="*/ 344 w 421" name="T64"/>
                <a:gd fmla="*/ 314 h 421" name="T65"/>
                <a:gd fmla="*/ 383 w 421" name="T66"/>
                <a:gd fmla="*/ 332 h 421" name="T67"/>
                <a:gd fmla="*/ 384 w 421" name="T68"/>
                <a:gd fmla="*/ 284 h 421" name="T69"/>
                <a:gd fmla="*/ 378 w 421" name="T70"/>
                <a:gd fmla="*/ 233 h 421" name="T71"/>
                <a:gd fmla="*/ 211 w 421" name="T72"/>
                <a:gd fmla="*/ 236 h 421" name="T73"/>
                <a:gd fmla="*/ 211 w 421" name="T74"/>
                <a:gd fmla="*/ 185 h 421" name="T75"/>
                <a:gd fmla="*/ 211 w 421" name="T76"/>
                <a:gd fmla="*/ 236 h 42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21" w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gdLst>
                <a:gd fmla="*/ 132 w 263" name="T0"/>
                <a:gd fmla="*/ 0 h 263" name="T1"/>
                <a:gd fmla="*/ 0 w 263" name="T2"/>
                <a:gd fmla="*/ 131 h 263" name="T3"/>
                <a:gd fmla="*/ 132 w 263" name="T4"/>
                <a:gd fmla="*/ 263 h 263" name="T5"/>
                <a:gd fmla="*/ 263 w 263" name="T6"/>
                <a:gd fmla="*/ 131 h 263" name="T7"/>
                <a:gd fmla="*/ 132 w 263" name="T8"/>
                <a:gd fmla="*/ 0 h 263" name="T9"/>
                <a:gd fmla="*/ 132 w 263" name="T10"/>
                <a:gd fmla="*/ 190 h 263" name="T11"/>
                <a:gd fmla="*/ 73 w 263" name="T12"/>
                <a:gd fmla="*/ 131 h 263" name="T13"/>
                <a:gd fmla="*/ 132 w 263" name="T14"/>
                <a:gd fmla="*/ 73 h 263" name="T15"/>
                <a:gd fmla="*/ 190 w 263" name="T16"/>
                <a:gd fmla="*/ 131 h 263" name="T17"/>
                <a:gd fmla="*/ 132 w 263" name="T18"/>
                <a:gd fmla="*/ 190 h 26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3" w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98235" y="2858230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gdLst>
                <a:gd fmla="*/ 529 w 529" name="T0"/>
                <a:gd fmla="*/ 283 h 528" name="T1"/>
                <a:gd fmla="*/ 506 w 529" name="T2"/>
                <a:gd fmla="*/ 241 h 528" name="T3"/>
                <a:gd fmla="*/ 479 w 529" name="T4"/>
                <a:gd fmla="*/ 200 h 528" name="T5"/>
                <a:gd fmla="*/ 516 w 529" name="T6"/>
                <a:gd fmla="*/ 180 h 528" name="T7"/>
                <a:gd fmla="*/ 479 w 529" name="T8"/>
                <a:gd fmla="*/ 151 h 528" name="T9"/>
                <a:gd fmla="*/ 438 w 529" name="T10"/>
                <a:gd fmla="*/ 123 h 528" name="T11"/>
                <a:gd fmla="*/ 465 w 529" name="T12"/>
                <a:gd fmla="*/ 90 h 528" name="T13"/>
                <a:gd fmla="*/ 420 w 529" name="T14"/>
                <a:gd fmla="*/ 77 h 528" name="T15"/>
                <a:gd fmla="*/ 371 w 529" name="T16"/>
                <a:gd fmla="*/ 67 h 528" name="T17"/>
                <a:gd fmla="*/ 383 w 529" name="T18"/>
                <a:gd fmla="*/ 27 h 528" name="T19"/>
                <a:gd fmla="*/ 336 w 529" name="T20"/>
                <a:gd fmla="*/ 32 h 528" name="T21"/>
                <a:gd fmla="*/ 288 w 529" name="T22"/>
                <a:gd fmla="*/ 42 h 528" name="T23"/>
                <a:gd fmla="*/ 284 w 529" name="T24"/>
                <a:gd fmla="*/ 0 h 528" name="T25"/>
                <a:gd fmla="*/ 242 w 529" name="T26"/>
                <a:gd fmla="*/ 23 h 528" name="T27"/>
                <a:gd fmla="*/ 201 w 529" name="T28"/>
                <a:gd fmla="*/ 50 h 528" name="T29"/>
                <a:gd fmla="*/ 181 w 529" name="T30"/>
                <a:gd fmla="*/ 13 h 528" name="T31"/>
                <a:gd fmla="*/ 152 w 529" name="T32"/>
                <a:gd fmla="*/ 50 h 528" name="T33"/>
                <a:gd fmla="*/ 124 w 529" name="T34"/>
                <a:gd fmla="*/ 91 h 528" name="T35"/>
                <a:gd fmla="*/ 91 w 529" name="T36"/>
                <a:gd fmla="*/ 64 h 528" name="T37"/>
                <a:gd fmla="*/ 78 w 529" name="T38"/>
                <a:gd fmla="*/ 109 h 528" name="T39"/>
                <a:gd fmla="*/ 68 w 529" name="T40"/>
                <a:gd fmla="*/ 158 h 528" name="T41"/>
                <a:gd fmla="*/ 28 w 529" name="T42"/>
                <a:gd fmla="*/ 145 h 528" name="T43"/>
                <a:gd fmla="*/ 33 w 529" name="T44"/>
                <a:gd fmla="*/ 193 h 528" name="T45"/>
                <a:gd fmla="*/ 42 w 529" name="T46"/>
                <a:gd fmla="*/ 241 h 528" name="T47"/>
                <a:gd fmla="*/ 0 w 529" name="T48"/>
                <a:gd fmla="*/ 245 h 528" name="T49"/>
                <a:gd fmla="*/ 24 w 529" name="T50"/>
                <a:gd fmla="*/ 287 h 528" name="T51"/>
                <a:gd fmla="*/ 51 w 529" name="T52"/>
                <a:gd fmla="*/ 328 h 528" name="T53"/>
                <a:gd fmla="*/ 13 w 529" name="T54"/>
                <a:gd fmla="*/ 348 h 528" name="T55"/>
                <a:gd fmla="*/ 51 w 529" name="T56"/>
                <a:gd fmla="*/ 377 h 528" name="T57"/>
                <a:gd fmla="*/ 92 w 529" name="T58"/>
                <a:gd fmla="*/ 405 h 528" name="T59"/>
                <a:gd fmla="*/ 65 w 529" name="T60"/>
                <a:gd fmla="*/ 438 h 528" name="T61"/>
                <a:gd fmla="*/ 110 w 529" name="T62"/>
                <a:gd fmla="*/ 451 h 528" name="T63"/>
                <a:gd fmla="*/ 159 w 529" name="T64"/>
                <a:gd fmla="*/ 461 h 528" name="T65"/>
                <a:gd fmla="*/ 146 w 529" name="T66"/>
                <a:gd fmla="*/ 501 h 528" name="T67"/>
                <a:gd fmla="*/ 193 w 529" name="T68"/>
                <a:gd fmla="*/ 496 h 528" name="T69"/>
                <a:gd fmla="*/ 242 w 529" name="T70"/>
                <a:gd fmla="*/ 486 h 528" name="T71"/>
                <a:gd fmla="*/ 246 w 529" name="T72"/>
                <a:gd fmla="*/ 528 h 528" name="T73"/>
                <a:gd fmla="*/ 288 w 529" name="T74"/>
                <a:gd fmla="*/ 505 h 528" name="T75"/>
                <a:gd fmla="*/ 329 w 529" name="T76"/>
                <a:gd fmla="*/ 478 h 528" name="T77"/>
                <a:gd fmla="*/ 349 w 529" name="T78"/>
                <a:gd fmla="*/ 516 h 528" name="T79"/>
                <a:gd fmla="*/ 378 w 529" name="T80"/>
                <a:gd fmla="*/ 478 h 528" name="T81"/>
                <a:gd fmla="*/ 406 w 529" name="T82"/>
                <a:gd fmla="*/ 437 h 528" name="T83"/>
                <a:gd fmla="*/ 439 w 529" name="T84"/>
                <a:gd fmla="*/ 464 h 528" name="T85"/>
                <a:gd fmla="*/ 452 w 529" name="T86"/>
                <a:gd fmla="*/ 419 h 528" name="T87"/>
                <a:gd fmla="*/ 462 w 529" name="T88"/>
                <a:gd fmla="*/ 370 h 528" name="T89"/>
                <a:gd fmla="*/ 502 w 529" name="T90"/>
                <a:gd fmla="*/ 383 h 528" name="T91"/>
                <a:gd fmla="*/ 496 w 529" name="T92"/>
                <a:gd fmla="*/ 335 h 528" name="T93"/>
                <a:gd fmla="*/ 487 w 529" name="T94"/>
                <a:gd fmla="*/ 287 h 528" name="T95"/>
                <a:gd fmla="*/ 265 w 529" name="T96"/>
                <a:gd fmla="*/ 290 h 528" name="T97"/>
                <a:gd fmla="*/ 265 w 529" name="T98"/>
                <a:gd fmla="*/ 238 h 528" name="T99"/>
                <a:gd fmla="*/ 265 w 529" name="T100"/>
                <a:gd fmla="*/ 290 h 52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28" w="529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gdLst>
                <a:gd fmla="*/ 184 w 367" name="T0"/>
                <a:gd fmla="*/ 0 h 368" name="T1"/>
                <a:gd fmla="*/ 0 w 367" name="T2"/>
                <a:gd fmla="*/ 184 h 368" name="T3"/>
                <a:gd fmla="*/ 184 w 367" name="T4"/>
                <a:gd fmla="*/ 368 h 368" name="T5"/>
                <a:gd fmla="*/ 367 w 367" name="T6"/>
                <a:gd fmla="*/ 184 h 368" name="T7"/>
                <a:gd fmla="*/ 184 w 367" name="T8"/>
                <a:gd fmla="*/ 0 h 368" name="T9"/>
                <a:gd fmla="*/ 184 w 367" name="T10"/>
                <a:gd fmla="*/ 250 h 368" name="T11"/>
                <a:gd fmla="*/ 118 w 367" name="T12"/>
                <a:gd fmla="*/ 184 h 368" name="T13"/>
                <a:gd fmla="*/ 184 w 367" name="T14"/>
                <a:gd fmla="*/ 118 h 368" name="T15"/>
                <a:gd fmla="*/ 250 w 367" name="T16"/>
                <a:gd fmla="*/ 184 h 368" name="T17"/>
                <a:gd fmla="*/ 184 w 367" name="T18"/>
                <a:gd fmla="*/ 250 h 3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68" w="367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33002" y="2399495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gdLst>
                <a:gd fmla="*/ 309 w 347" name="T0"/>
                <a:gd fmla="*/ 176 h 352" name="T1"/>
                <a:gd fmla="*/ 326 w 347" name="T2"/>
                <a:gd fmla="*/ 150 h 352" name="T3"/>
                <a:gd fmla="*/ 335 w 347" name="T4"/>
                <a:gd fmla="*/ 103 h 352" name="T5"/>
                <a:gd fmla="*/ 294 w 347" name="T6"/>
                <a:gd fmla="*/ 113 h 352" name="T7"/>
                <a:gd fmla="*/ 282 w 347" name="T8"/>
                <a:gd fmla="*/ 65 h 352" name="T9"/>
                <a:gd fmla="*/ 262 w 347" name="T10"/>
                <a:gd fmla="*/ 22 h 352" name="T11"/>
                <a:gd fmla="*/ 234 w 347" name="T12"/>
                <a:gd fmla="*/ 54 h 352" name="T13"/>
                <a:gd fmla="*/ 196 w 347" name="T14"/>
                <a:gd fmla="*/ 23 h 352" name="T15"/>
                <a:gd fmla="*/ 155 w 347" name="T16"/>
                <a:gd fmla="*/ 0 h 352" name="T17"/>
                <a:gd fmla="*/ 151 w 347" name="T18"/>
                <a:gd fmla="*/ 42 h 352" name="T19"/>
                <a:gd fmla="*/ 102 w 347" name="T20"/>
                <a:gd fmla="*/ 39 h 352" name="T21"/>
                <a:gd fmla="*/ 55 w 347" name="T22"/>
                <a:gd fmla="*/ 44 h 352" name="T23"/>
                <a:gd fmla="*/ 77 w 347" name="T24"/>
                <a:gd fmla="*/ 81 h 352" name="T25"/>
                <a:gd fmla="*/ 35 w 347" name="T26"/>
                <a:gd fmla="*/ 107 h 352" name="T27"/>
                <a:gd fmla="*/ 0 w 347" name="T28"/>
                <a:gd fmla="*/ 139 h 352" name="T29"/>
                <a:gd fmla="*/ 39 w 347" name="T30"/>
                <a:gd fmla="*/ 156 h 352" name="T31"/>
                <a:gd fmla="*/ 39 w 347" name="T32"/>
                <a:gd fmla="*/ 195 h 352" name="T33"/>
                <a:gd fmla="*/ 0 w 347" name="T34"/>
                <a:gd fmla="*/ 212 h 352" name="T35"/>
                <a:gd fmla="*/ 35 w 347" name="T36"/>
                <a:gd fmla="*/ 244 h 352" name="T37"/>
                <a:gd fmla="*/ 77 w 347" name="T38"/>
                <a:gd fmla="*/ 271 h 352" name="T39"/>
                <a:gd fmla="*/ 55 w 347" name="T40"/>
                <a:gd fmla="*/ 307 h 352" name="T41"/>
                <a:gd fmla="*/ 102 w 347" name="T42"/>
                <a:gd fmla="*/ 313 h 352" name="T43"/>
                <a:gd fmla="*/ 151 w 347" name="T44"/>
                <a:gd fmla="*/ 309 h 352" name="T45"/>
                <a:gd fmla="*/ 155 w 347" name="T46"/>
                <a:gd fmla="*/ 352 h 352" name="T47"/>
                <a:gd fmla="*/ 196 w 347" name="T48"/>
                <a:gd fmla="*/ 329 h 352" name="T49"/>
                <a:gd fmla="*/ 234 w 347" name="T50"/>
                <a:gd fmla="*/ 297 h 352" name="T51"/>
                <a:gd fmla="*/ 262 w 347" name="T52"/>
                <a:gd fmla="*/ 329 h 352" name="T53"/>
                <a:gd fmla="*/ 282 w 347" name="T54"/>
                <a:gd fmla="*/ 286 h 352" name="T55"/>
                <a:gd fmla="*/ 294 w 347" name="T56"/>
                <a:gd fmla="*/ 239 h 352" name="T57"/>
                <a:gd fmla="*/ 335 w 347" name="T58"/>
                <a:gd fmla="*/ 248 h 352" name="T59"/>
                <a:gd fmla="*/ 326 w 347" name="T60"/>
                <a:gd fmla="*/ 201 h 352" name="T61"/>
                <a:gd fmla="*/ 174 w 347" name="T62"/>
                <a:gd fmla="*/ 201 h 352" name="T63"/>
                <a:gd fmla="*/ 174 w 347" name="T64"/>
                <a:gd fmla="*/ 150 h 352" name="T65"/>
                <a:gd fmla="*/ 174 w 347" name="T66"/>
                <a:gd fmla="*/ 201 h 35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52" w="347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gdLst>
                <a:gd fmla="*/ 100 w 199" name="T0"/>
                <a:gd fmla="*/ 0 h 199" name="T1"/>
                <a:gd fmla="*/ 0 w 199" name="T2"/>
                <a:gd fmla="*/ 100 h 199" name="T3"/>
                <a:gd fmla="*/ 100 w 199" name="T4"/>
                <a:gd fmla="*/ 199 h 199" name="T5"/>
                <a:gd fmla="*/ 199 w 199" name="T6"/>
                <a:gd fmla="*/ 100 h 199" name="T7"/>
                <a:gd fmla="*/ 100 w 199" name="T8"/>
                <a:gd fmla="*/ 0 h 199" name="T9"/>
                <a:gd fmla="*/ 100 w 199" name="T10"/>
                <a:gd fmla="*/ 150 h 199" name="T11"/>
                <a:gd fmla="*/ 49 w 199" name="T12"/>
                <a:gd fmla="*/ 100 h 199" name="T13"/>
                <a:gd fmla="*/ 100 w 199" name="T14"/>
                <a:gd fmla="*/ 49 h 199" name="T15"/>
                <a:gd fmla="*/ 150 w 199" name="T16"/>
                <a:gd fmla="*/ 100 h 199" name="T17"/>
                <a:gd fmla="*/ 100 w 199" name="T18"/>
                <a:gd fmla="*/ 150 h 19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9" w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473866" y="2691197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gdLst>
                <a:gd fmla="*/ 421 w 421" name="T0"/>
                <a:gd fmla="*/ 229 h 421" name="T1"/>
                <a:gd fmla="*/ 398 w 421" name="T2"/>
                <a:gd fmla="*/ 188 h 421" name="T3"/>
                <a:gd fmla="*/ 367 w 421" name="T4"/>
                <a:gd fmla="*/ 146 h 421" name="T5"/>
                <a:gd fmla="*/ 402 w 421" name="T6"/>
                <a:gd fmla="*/ 122 h 421" name="T7"/>
                <a:gd fmla="*/ 361 w 421" name="T8"/>
                <a:gd fmla="*/ 97 h 421" name="T9"/>
                <a:gd fmla="*/ 314 w 421" name="T10"/>
                <a:gd fmla="*/ 77 h 421" name="T11"/>
                <a:gd fmla="*/ 332 w 421" name="T12"/>
                <a:gd fmla="*/ 38 h 421" name="T13"/>
                <a:gd fmla="*/ 285 w 421" name="T14"/>
                <a:gd fmla="*/ 37 h 421" name="T15"/>
                <a:gd fmla="*/ 233 w 421" name="T16"/>
                <a:gd fmla="*/ 43 h 421" name="T17"/>
                <a:gd fmla="*/ 229 w 421" name="T18"/>
                <a:gd fmla="*/ 0 h 421" name="T19"/>
                <a:gd fmla="*/ 188 w 421" name="T20"/>
                <a:gd fmla="*/ 23 h 421" name="T21"/>
                <a:gd fmla="*/ 146 w 421" name="T22"/>
                <a:gd fmla="*/ 54 h 421" name="T23"/>
                <a:gd fmla="*/ 122 w 421" name="T24"/>
                <a:gd fmla="*/ 19 h 421" name="T25"/>
                <a:gd fmla="*/ 98 w 421" name="T26"/>
                <a:gd fmla="*/ 60 h 421" name="T27"/>
                <a:gd fmla="*/ 77 w 421" name="T28"/>
                <a:gd fmla="*/ 107 h 421" name="T29"/>
                <a:gd fmla="*/ 38 w 421" name="T30"/>
                <a:gd fmla="*/ 89 h 421" name="T31"/>
                <a:gd fmla="*/ 37 w 421" name="T32"/>
                <a:gd fmla="*/ 136 h 421" name="T33"/>
                <a:gd fmla="*/ 43 w 421" name="T34"/>
                <a:gd fmla="*/ 188 h 421" name="T35"/>
                <a:gd fmla="*/ 0 w 421" name="T36"/>
                <a:gd fmla="*/ 192 h 421" name="T37"/>
                <a:gd fmla="*/ 24 w 421" name="T38"/>
                <a:gd fmla="*/ 233 h 421" name="T39"/>
                <a:gd fmla="*/ 54 w 421" name="T40"/>
                <a:gd fmla="*/ 274 h 421" name="T41"/>
                <a:gd fmla="*/ 19 w 421" name="T42"/>
                <a:gd fmla="*/ 299 h 421" name="T43"/>
                <a:gd fmla="*/ 60 w 421" name="T44"/>
                <a:gd fmla="*/ 323 h 421" name="T45"/>
                <a:gd fmla="*/ 107 w 421" name="T46"/>
                <a:gd fmla="*/ 344 h 421" name="T47"/>
                <a:gd fmla="*/ 89 w 421" name="T48"/>
                <a:gd fmla="*/ 383 h 421" name="T49"/>
                <a:gd fmla="*/ 137 w 421" name="T50"/>
                <a:gd fmla="*/ 384 h 421" name="T51"/>
                <a:gd fmla="*/ 188 w 421" name="T52"/>
                <a:gd fmla="*/ 378 h 421" name="T53"/>
                <a:gd fmla="*/ 192 w 421" name="T54"/>
                <a:gd fmla="*/ 421 h 421" name="T55"/>
                <a:gd fmla="*/ 233 w 421" name="T56"/>
                <a:gd fmla="*/ 397 h 421" name="T57"/>
                <a:gd fmla="*/ 275 w 421" name="T58"/>
                <a:gd fmla="*/ 367 h 421" name="T59"/>
                <a:gd fmla="*/ 299 w 421" name="T60"/>
                <a:gd fmla="*/ 402 h 421" name="T61"/>
                <a:gd fmla="*/ 324 w 421" name="T62"/>
                <a:gd fmla="*/ 361 h 421" name="T63"/>
                <a:gd fmla="*/ 344 w 421" name="T64"/>
                <a:gd fmla="*/ 314 h 421" name="T65"/>
                <a:gd fmla="*/ 383 w 421" name="T66"/>
                <a:gd fmla="*/ 332 h 421" name="T67"/>
                <a:gd fmla="*/ 384 w 421" name="T68"/>
                <a:gd fmla="*/ 284 h 421" name="T69"/>
                <a:gd fmla="*/ 378 w 421" name="T70"/>
                <a:gd fmla="*/ 233 h 421" name="T71"/>
                <a:gd fmla="*/ 211 w 421" name="T72"/>
                <a:gd fmla="*/ 236 h 421" name="T73"/>
                <a:gd fmla="*/ 211 w 421" name="T74"/>
                <a:gd fmla="*/ 185 h 421" name="T75"/>
                <a:gd fmla="*/ 211 w 421" name="T76"/>
                <a:gd fmla="*/ 236 h 42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21" w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gdLst>
                <a:gd fmla="*/ 132 w 263" name="T0"/>
                <a:gd fmla="*/ 0 h 263" name="T1"/>
                <a:gd fmla="*/ 0 w 263" name="T2"/>
                <a:gd fmla="*/ 131 h 263" name="T3"/>
                <a:gd fmla="*/ 132 w 263" name="T4"/>
                <a:gd fmla="*/ 263 h 263" name="T5"/>
                <a:gd fmla="*/ 263 w 263" name="T6"/>
                <a:gd fmla="*/ 131 h 263" name="T7"/>
                <a:gd fmla="*/ 132 w 263" name="T8"/>
                <a:gd fmla="*/ 0 h 263" name="T9"/>
                <a:gd fmla="*/ 132 w 263" name="T10"/>
                <a:gd fmla="*/ 190 h 263" name="T11"/>
                <a:gd fmla="*/ 73 w 263" name="T12"/>
                <a:gd fmla="*/ 131 h 263" name="T13"/>
                <a:gd fmla="*/ 132 w 263" name="T14"/>
                <a:gd fmla="*/ 73 h 263" name="T15"/>
                <a:gd fmla="*/ 190 w 263" name="T16"/>
                <a:gd fmla="*/ 131 h 263" name="T17"/>
                <a:gd fmla="*/ 132 w 263" name="T18"/>
                <a:gd fmla="*/ 190 h 26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3" w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4" name="TextBox 51"/>
          <p:cNvSpPr txBox="1"/>
          <p:nvPr/>
        </p:nvSpPr>
        <p:spPr>
          <a:xfrm>
            <a:off x="1480680" y="2395424"/>
            <a:ext cx="1271652" cy="859536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在此录入上述图表的综合描述说明</a:t>
            </a:r>
          </a:p>
        </p:txBody>
      </p:sp>
      <p:sp>
        <p:nvSpPr>
          <p:cNvPr id="25" name="矩形 24"/>
          <p:cNvSpPr/>
          <p:nvPr/>
        </p:nvSpPr>
        <p:spPr>
          <a:xfrm>
            <a:off x="3069203" y="1152840"/>
            <a:ext cx="159889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添加标题</a:t>
            </a:r>
          </a:p>
        </p:txBody>
      </p:sp>
      <p:sp>
        <p:nvSpPr>
          <p:cNvPr id="26" name="TextBox 53"/>
          <p:cNvSpPr txBox="1"/>
          <p:nvPr/>
        </p:nvSpPr>
        <p:spPr>
          <a:xfrm>
            <a:off x="1849272" y="4183463"/>
            <a:ext cx="1981594" cy="603504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您的内容打在这里，或者通过复制您的文本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4455545" y="5302369"/>
            <a:ext cx="159889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添加标题</a:t>
            </a:r>
          </a:p>
        </p:txBody>
      </p:sp>
      <p:sp>
        <p:nvSpPr>
          <p:cNvPr id="28" name="TextBox 55"/>
          <p:cNvSpPr txBox="1"/>
          <p:nvPr/>
        </p:nvSpPr>
        <p:spPr>
          <a:xfrm>
            <a:off x="8105551" y="1698535"/>
            <a:ext cx="1752017" cy="859536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您的内容打在这里，或者通过复制您的文本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6050349" y="1825855"/>
            <a:ext cx="159889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添加标题</a:t>
            </a:r>
          </a:p>
        </p:txBody>
      </p:sp>
      <p:sp>
        <p:nvSpPr>
          <p:cNvPr id="30" name="TextBox 57"/>
          <p:cNvSpPr txBox="1"/>
          <p:nvPr/>
        </p:nvSpPr>
        <p:spPr>
          <a:xfrm>
            <a:off x="9564446" y="3927287"/>
            <a:ext cx="1670679" cy="603504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在此录入上述图表的描述说明</a:t>
            </a:r>
          </a:p>
        </p:txBody>
      </p:sp>
      <p:sp>
        <p:nvSpPr>
          <p:cNvPr id="31" name="矩形 30"/>
          <p:cNvSpPr/>
          <p:nvPr/>
        </p:nvSpPr>
        <p:spPr>
          <a:xfrm>
            <a:off x="7577963" y="4669969"/>
            <a:ext cx="159889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添加标题</a:t>
            </a:r>
          </a:p>
        </p:txBody>
      </p:sp>
      <p:cxnSp>
        <p:nvCxnSpPr>
          <p:cNvPr id="32" name="肘形连接符 31"/>
          <p:cNvCxnSpPr/>
          <p:nvPr/>
        </p:nvCxnSpPr>
        <p:spPr>
          <a:xfrm flipV="1" rot="10800000">
            <a:off x="1555653" y="2440919"/>
            <a:ext cx="1530873" cy="834621"/>
          </a:xfrm>
          <a:prstGeom prst="bentConnector3">
            <a:avLst>
              <a:gd fmla="val 20581" name="adj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/>
          <p:nvPr/>
        </p:nvCxnSpPr>
        <p:spPr>
          <a:xfrm rot="10800000">
            <a:off x="1950914" y="4116686"/>
            <a:ext cx="2473569" cy="569324"/>
          </a:xfrm>
          <a:prstGeom prst="bentConnector3">
            <a:avLst>
              <a:gd fmla="val 21861" name="adj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3"/>
          <p:cNvCxnSpPr/>
          <p:nvPr/>
        </p:nvCxnSpPr>
        <p:spPr>
          <a:xfrm flipV="1" rot="10800000">
            <a:off x="8671403" y="3866666"/>
            <a:ext cx="2424229" cy="640975"/>
          </a:xfrm>
          <a:prstGeom prst="bentConnector3">
            <a:avLst>
              <a:gd fmla="val 66889" name="adj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/>
          <p:nvPr/>
        </p:nvCxnSpPr>
        <p:spPr>
          <a:xfrm flipV="1" rot="10800000">
            <a:off x="7449279" y="1638714"/>
            <a:ext cx="2267929" cy="997559"/>
          </a:xfrm>
          <a:prstGeom prst="bentConnector3">
            <a:avLst>
              <a:gd fmla="val 74673" name="adj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395054332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dur="80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2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dur="7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9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dur="7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6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dur="65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7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前景分析</a:t>
            </a:r>
          </a:p>
        </p:txBody>
      </p:sp>
      <p:sp>
        <p:nvSpPr>
          <p:cNvPr id="50" name="Freeform 9"/>
          <p:cNvSpPr>
            <a:spLocks noEditPoints="1"/>
          </p:cNvSpPr>
          <p:nvPr/>
        </p:nvSpPr>
        <p:spPr bwMode="auto">
          <a:xfrm rot="19469484">
            <a:off x="350522" y="103242"/>
            <a:ext cx="395368" cy="421289"/>
          </a:xfrm>
          <a:custGeom>
            <a:gdLst>
              <a:gd fmla="*/ 147 w 243" name="T0"/>
              <a:gd fmla="*/ 240 h 269" name="T1"/>
              <a:gd fmla="*/ 90 w 243" name="T2"/>
              <a:gd fmla="*/ 234 h 269" name="T3"/>
              <a:gd fmla="*/ 147 w 243" name="T4"/>
              <a:gd fmla="*/ 227 h 269" name="T5"/>
              <a:gd fmla="*/ 147 w 243" name="T6"/>
              <a:gd fmla="*/ 243 h 269" name="T7"/>
              <a:gd fmla="*/ 90 w 243" name="T8"/>
              <a:gd fmla="*/ 252 h 269" name="T9"/>
              <a:gd fmla="*/ 96 w 243" name="T10"/>
              <a:gd fmla="*/ 256 h 269" name="T11"/>
              <a:gd fmla="*/ 105 w 243" name="T12"/>
              <a:gd fmla="*/ 262 h 269" name="T13"/>
              <a:gd fmla="*/ 126 w 243" name="T14"/>
              <a:gd fmla="*/ 269 h 269" name="T15"/>
              <a:gd fmla="*/ 138 w 243" name="T16"/>
              <a:gd fmla="*/ 261 h 269" name="T17"/>
              <a:gd fmla="*/ 147 w 243" name="T18"/>
              <a:gd fmla="*/ 256 h 269" name="T19"/>
              <a:gd fmla="*/ 147 w 243" name="T20"/>
              <a:gd fmla="*/ 243 h 269" name="T21"/>
              <a:gd fmla="*/ 128 w 243" name="T22"/>
              <a:gd fmla="*/ 32 h 269" name="T23"/>
              <a:gd fmla="*/ 122 w 243" name="T24"/>
              <a:gd fmla="*/ 0 h 269" name="T25"/>
              <a:gd fmla="*/ 115 w 243" name="T26"/>
              <a:gd fmla="*/ 32 h 269" name="T27"/>
              <a:gd fmla="*/ 54 w 243" name="T28"/>
              <a:gd fmla="*/ 63 h 269" name="T29"/>
              <a:gd fmla="*/ 63 w 243" name="T30"/>
              <a:gd fmla="*/ 63 h 269" name="T31"/>
              <a:gd fmla="*/ 45 w 243" name="T32"/>
              <a:gd fmla="*/ 36 h 269" name="T33"/>
              <a:gd fmla="*/ 36 w 243" name="T34"/>
              <a:gd fmla="*/ 45 h 269" name="T35"/>
              <a:gd fmla="*/ 38 w 243" name="T36"/>
              <a:gd fmla="*/ 122 h 269" name="T37"/>
              <a:gd fmla="*/ 6 w 243" name="T38"/>
              <a:gd fmla="*/ 115 h 269" name="T39"/>
              <a:gd fmla="*/ 6 w 243" name="T40"/>
              <a:gd fmla="*/ 128 h 269" name="T41"/>
              <a:gd fmla="*/ 38 w 243" name="T42"/>
              <a:gd fmla="*/ 122 h 269" name="T43"/>
              <a:gd fmla="*/ 36 w 243" name="T44"/>
              <a:gd fmla="*/ 199 h 269" name="T45"/>
              <a:gd fmla="*/ 40 w 243" name="T46"/>
              <a:gd fmla="*/ 209 h 269" name="T47"/>
              <a:gd fmla="*/ 63 w 243" name="T48"/>
              <a:gd fmla="*/ 189 h 269" name="T49"/>
              <a:gd fmla="*/ 54 w 243" name="T50"/>
              <a:gd fmla="*/ 180 h 269" name="T51"/>
              <a:gd fmla="*/ 180 w 243" name="T52"/>
              <a:gd fmla="*/ 180 h 269" name="T53"/>
              <a:gd fmla="*/ 199 w 243" name="T54"/>
              <a:gd fmla="*/ 208 h 269" name="T55"/>
              <a:gd fmla="*/ 208 w 243" name="T56"/>
              <a:gd fmla="*/ 208 h 269" name="T57"/>
              <a:gd fmla="*/ 189 w 243" name="T58"/>
              <a:gd fmla="*/ 180 h 269" name="T59"/>
              <a:gd fmla="*/ 211 w 243" name="T60"/>
              <a:gd fmla="*/ 115 h 269" name="T61"/>
              <a:gd fmla="*/ 211 w 243" name="T62"/>
              <a:gd fmla="*/ 128 h 269" name="T63"/>
              <a:gd fmla="*/ 243 w 243" name="T64"/>
              <a:gd fmla="*/ 122 h 269" name="T65"/>
              <a:gd fmla="*/ 185 w 243" name="T66"/>
              <a:gd fmla="*/ 65 h 269" name="T67"/>
              <a:gd fmla="*/ 208 w 243" name="T68"/>
              <a:gd fmla="*/ 45 h 269" name="T69"/>
              <a:gd fmla="*/ 199 w 243" name="T70"/>
              <a:gd fmla="*/ 36 h 269" name="T71"/>
              <a:gd fmla="*/ 180 w 243" name="T72"/>
              <a:gd fmla="*/ 63 h 269" name="T73"/>
              <a:gd fmla="*/ 154 w 243" name="T74"/>
              <a:gd fmla="*/ 218 h 269" name="T75"/>
              <a:gd fmla="*/ 96 w 243" name="T76"/>
              <a:gd fmla="*/ 224 h 269" name="T77"/>
              <a:gd fmla="*/ 96 w 243" name="T78"/>
              <a:gd fmla="*/ 211 h 269" name="T79"/>
              <a:gd fmla="*/ 122 w 243" name="T80"/>
              <a:gd fmla="*/ 58 h 269" name="T81"/>
              <a:gd fmla="*/ 148 w 243" name="T82"/>
              <a:gd fmla="*/ 211 h 269" name="T83"/>
              <a:gd fmla="*/ 107 w 243" name="T84"/>
              <a:gd fmla="*/ 76 h 269" name="T85"/>
              <a:gd fmla="*/ 67 w 243" name="T86"/>
              <a:gd fmla="*/ 111 h 269" name="T87"/>
              <a:gd fmla="*/ 72 w 243" name="T88"/>
              <a:gd fmla="*/ 117 h 269" name="T89"/>
              <a:gd fmla="*/ 104 w 243" name="T90"/>
              <a:gd fmla="*/ 82 h 269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69" w="243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47298" y="1742441"/>
            <a:ext cx="2877871" cy="338962"/>
            <a:chOff x="3249264" y="1751685"/>
            <a:chExt cx="2994025" cy="338961"/>
          </a:xfrm>
        </p:grpSpPr>
        <p:grpSp>
          <p:nvGrpSpPr>
            <p:cNvPr id="9" name="组合 8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rgbClr val="31859C"/>
                  </a:solidFill>
                  <a:latin charset="0" pitchFamily="34" typeface="Impact MT Std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rgbClr val="31859C"/>
                  </a:solidFill>
                  <a:latin charset="0" pitchFamily="34" typeface="Impact MT Std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10" name="文本框 4"/>
            <p:cNvSpPr txBox="1"/>
            <p:nvPr/>
          </p:nvSpPr>
          <p:spPr>
            <a:xfrm>
              <a:off x="5335260" y="1751685"/>
              <a:ext cx="673754" cy="3597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7">
                  <a:solidFill>
                    <a:srgbClr val="31859C"/>
                  </a:solidFill>
                  <a:latin charset="0" pitchFamily="34" typeface="Impact MT Std"/>
                  <a:ea charset="-122" pitchFamily="34" typeface="微软雅黑"/>
                  <a:cs charset="0" panose="020b0604020202020204" pitchFamily="34" typeface="Arial"/>
                </a:rPr>
                <a:t>70%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47298" y="2153507"/>
            <a:ext cx="2877871" cy="333296"/>
            <a:chOff x="3249264" y="2162753"/>
            <a:chExt cx="2994025" cy="333296"/>
          </a:xfrm>
        </p:grpSpPr>
        <p:grpSp>
          <p:nvGrpSpPr>
            <p:cNvPr id="14" name="组合 13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rgbClr val="31859C"/>
                  </a:solidFill>
                  <a:latin charset="0" pitchFamily="34" typeface="Impact MT Std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rgbClr val="31859C"/>
                  </a:solidFill>
                  <a:latin charset="0" pitchFamily="34" typeface="Impact MT Std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15" name="文本框 9"/>
            <p:cNvSpPr txBox="1"/>
            <p:nvPr/>
          </p:nvSpPr>
          <p:spPr>
            <a:xfrm>
              <a:off x="4118871" y="2162753"/>
              <a:ext cx="673754" cy="3597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7">
                  <a:solidFill>
                    <a:srgbClr val="31859C"/>
                  </a:solidFill>
                  <a:latin charset="0" pitchFamily="34" typeface="Impact MT Std"/>
                  <a:ea charset="-122" pitchFamily="34" typeface="微软雅黑"/>
                  <a:cs charset="0" panose="020b0604020202020204" pitchFamily="34" typeface="Arial"/>
                </a:rPr>
                <a:t>30%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42303" y="3923695"/>
            <a:ext cx="2894725" cy="352594"/>
            <a:chOff x="3244272" y="3932941"/>
            <a:chExt cx="3011560" cy="352593"/>
          </a:xfrm>
        </p:grpSpPr>
        <p:sp>
          <p:nvSpPr>
            <p:cNvPr id="23" name="圆角矩形 22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fmla="val 50000" name="adj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5" name="文本框 15"/>
            <p:cNvSpPr txBox="1"/>
            <p:nvPr/>
          </p:nvSpPr>
          <p:spPr>
            <a:xfrm>
              <a:off x="4418923" y="3932941"/>
              <a:ext cx="907694" cy="3597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7">
                  <a:solidFill>
                    <a:srgbClr val="31859C"/>
                  </a:solidFill>
                  <a:latin charset="0" pitchFamily="34" typeface="Impact MT Std"/>
                  <a:ea charset="-122" pitchFamily="34" typeface="微软雅黑"/>
                  <a:cs charset="0" panose="020b0604020202020204" pitchFamily="34" typeface="Arial"/>
                </a:rPr>
                <a:t>40%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42308" y="4315727"/>
            <a:ext cx="2891825" cy="351887"/>
            <a:chOff x="3244272" y="4324968"/>
            <a:chExt cx="3008542" cy="351885"/>
          </a:xfrm>
        </p:grpSpPr>
        <p:sp>
          <p:nvSpPr>
            <p:cNvPr id="27" name="圆角矩形 2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fmla="val 50000" name="adj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9" name="文本框 19"/>
            <p:cNvSpPr txBox="1"/>
            <p:nvPr/>
          </p:nvSpPr>
          <p:spPr>
            <a:xfrm>
              <a:off x="5326614" y="4324969"/>
              <a:ext cx="673754" cy="3597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7">
                  <a:solidFill>
                    <a:srgbClr val="31859C"/>
                  </a:solidFill>
                  <a:latin charset="0" pitchFamily="34" typeface="Impact MT Std"/>
                  <a:ea charset="-122" pitchFamily="34" typeface="微软雅黑"/>
                  <a:cs charset="0" panose="020b0604020202020204" pitchFamily="34" typeface="Arial"/>
                </a:rPr>
                <a:t>60%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81965" y="1438432"/>
            <a:ext cx="2158455" cy="2196000"/>
            <a:chOff x="471707" y="1675770"/>
            <a:chExt cx="2158455" cy="2196000"/>
          </a:xfrm>
          <a:solidFill>
            <a:schemeClr val="accent5">
              <a:lumMod val="75000"/>
            </a:schemeClr>
          </a:solidFill>
        </p:grpSpPr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35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fmla="*/ 45 w 45" name="T0"/>
                  <a:gd fmla="*/ 17 h 43" name="T1"/>
                  <a:gd fmla="*/ 17 w 45" name="T2"/>
                  <a:gd fmla="*/ 43 h 43" name="T3"/>
                  <a:gd fmla="*/ 0 w 45" name="T4"/>
                  <a:gd fmla="*/ 26 h 43" name="T5"/>
                  <a:gd fmla="*/ 29 w 45" name="T6"/>
                  <a:gd fmla="*/ 0 h 43" name="T7"/>
                  <a:gd fmla="*/ 45 w 45" name="T8"/>
                  <a:gd fmla="*/ 17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36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1 h 60" name="T11"/>
                  <a:gd fmla="*/ 8 w 60" name="T12"/>
                  <a:gd fmla="*/ 30 h 60" name="T13"/>
                  <a:gd fmla="*/ 30 w 60" name="T14"/>
                  <a:gd fmla="*/ 8 h 60" name="T15"/>
                  <a:gd fmla="*/ 52 w 60" name="T16"/>
                  <a:gd fmla="*/ 30 h 60" name="T17"/>
                  <a:gd fmla="*/ 30 w 60" name="T18"/>
                  <a:gd fmla="*/ 51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37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fmla="*/ 30 w 42" name="T0"/>
                  <a:gd fmla="*/ 0 h 41" name="T1"/>
                  <a:gd fmla="*/ 3 w 42" name="T2"/>
                  <a:gd fmla="*/ 26 h 41" name="T3"/>
                  <a:gd fmla="*/ 3 w 42" name="T4"/>
                  <a:gd fmla="*/ 38 h 41" name="T5"/>
                  <a:gd fmla="*/ 15 w 42" name="T6"/>
                  <a:gd fmla="*/ 38 h 41" name="T7"/>
                  <a:gd fmla="*/ 42 w 42" name="T8"/>
                  <a:gd fmla="*/ 12 h 41" name="T9"/>
                  <a:gd fmla="*/ 30 w 42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</p:grpSp>
        <p:grpSp>
          <p:nvGrpSpPr>
            <p:cNvPr id="32" name="组合 31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33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gdLst>
                  <a:gd fmla="*/ 70 w 98" name="T0"/>
                  <a:gd fmla="*/ 42 h 99" name="T1"/>
                  <a:gd fmla="*/ 66 w 98" name="T2"/>
                  <a:gd fmla="*/ 42 h 99" name="T3"/>
                  <a:gd fmla="*/ 41 w 98" name="T4"/>
                  <a:gd fmla="*/ 67 h 99" name="T5"/>
                  <a:gd fmla="*/ 41 w 98" name="T6"/>
                  <a:gd fmla="*/ 70 h 99" name="T7"/>
                  <a:gd fmla="*/ 70 w 98" name="T8"/>
                  <a:gd fmla="*/ 99 h 99" name="T9"/>
                  <a:gd fmla="*/ 98 w 98" name="T10"/>
                  <a:gd fmla="*/ 70 h 99" name="T11"/>
                  <a:gd fmla="*/ 70 w 98" name="T12"/>
                  <a:gd fmla="*/ 42 h 99" name="T13"/>
                  <a:gd fmla="*/ 70 w 98" name="T14"/>
                  <a:gd fmla="*/ 90 h 99" name="T15"/>
                  <a:gd fmla="*/ 50 w 98" name="T16"/>
                  <a:gd fmla="*/ 70 h 99" name="T17"/>
                  <a:gd fmla="*/ 70 w 98" name="T18"/>
                  <a:gd fmla="*/ 51 h 99" name="T19"/>
                  <a:gd fmla="*/ 89 w 98" name="T20"/>
                  <a:gd fmla="*/ 70 h 99" name="T21"/>
                  <a:gd fmla="*/ 70 w 98" name="T22"/>
                  <a:gd fmla="*/ 90 h 99" name="T23"/>
                  <a:gd fmla="*/ 57 w 98" name="T24"/>
                  <a:gd fmla="*/ 29 h 99" name="T25"/>
                  <a:gd fmla="*/ 28 w 98" name="T26"/>
                  <a:gd fmla="*/ 0 h 99" name="T27"/>
                  <a:gd fmla="*/ 0 w 98" name="T28"/>
                  <a:gd fmla="*/ 29 h 99" name="T29"/>
                  <a:gd fmla="*/ 28 w 98" name="T30"/>
                  <a:gd fmla="*/ 57 h 99" name="T31"/>
                  <a:gd fmla="*/ 32 w 98" name="T32"/>
                  <a:gd fmla="*/ 57 h 99" name="T33"/>
                  <a:gd fmla="*/ 56 w 98" name="T34"/>
                  <a:gd fmla="*/ 32 h 99" name="T35"/>
                  <a:gd fmla="*/ 57 w 98" name="T36"/>
                  <a:gd fmla="*/ 29 h 99" name="T37"/>
                  <a:gd fmla="*/ 28 w 98" name="T38"/>
                  <a:gd fmla="*/ 48 h 99" name="T39"/>
                  <a:gd fmla="*/ 8 w 98" name="T40"/>
                  <a:gd fmla="*/ 29 h 99" name="T41"/>
                  <a:gd fmla="*/ 28 w 98" name="T42"/>
                  <a:gd fmla="*/ 9 h 99" name="T43"/>
                  <a:gd fmla="*/ 48 w 98" name="T44"/>
                  <a:gd fmla="*/ 29 h 99" name="T45"/>
                  <a:gd fmla="*/ 28 w 98" name="T46"/>
                  <a:gd fmla="*/ 48 h 9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99" w="98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34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gdLst>
                  <a:gd fmla="*/ 179 w 179" name="T0"/>
                  <a:gd fmla="*/ 12 h 178" name="T1"/>
                  <a:gd fmla="*/ 14 w 179" name="T2"/>
                  <a:gd fmla="*/ 178 h 178" name="T3"/>
                  <a:gd fmla="*/ 0 w 179" name="T4"/>
                  <a:gd fmla="*/ 166 h 178" name="T5"/>
                  <a:gd fmla="*/ 165 w 179" name="T6"/>
                  <a:gd fmla="*/ 0 h 178" name="T7"/>
                  <a:gd fmla="*/ 179 w 179" name="T8"/>
                  <a:gd fmla="*/ 12 h 17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8" w="179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592040" y="3652464"/>
            <a:ext cx="2158455" cy="2196000"/>
            <a:chOff x="478903" y="4355475"/>
            <a:chExt cx="2158455" cy="2196000"/>
          </a:xfrm>
          <a:solidFill>
            <a:schemeClr val="accent5">
              <a:lumMod val="50000"/>
            </a:schemeClr>
          </a:solidFill>
        </p:grpSpPr>
        <p:grpSp>
          <p:nvGrpSpPr>
            <p:cNvPr id="39" name="组合 38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4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gdLst>
                  <a:gd fmla="*/ 57 w 64" name="T0"/>
                  <a:gd fmla="*/ 37 h 66" name="T1"/>
                  <a:gd fmla="*/ 43 w 64" name="T2"/>
                  <a:gd fmla="*/ 12 h 66" name="T3"/>
                  <a:gd fmla="*/ 39 w 64" name="T4"/>
                  <a:gd fmla="*/ 6 h 66" name="T5"/>
                  <a:gd fmla="*/ 25 w 64" name="T6"/>
                  <a:gd fmla="*/ 6 h 66" name="T7"/>
                  <a:gd fmla="*/ 22 w 64" name="T8"/>
                  <a:gd fmla="*/ 12 h 66" name="T9"/>
                  <a:gd fmla="*/ 8 w 64" name="T10"/>
                  <a:gd fmla="*/ 37 h 66" name="T11"/>
                  <a:gd fmla="*/ 4 w 64" name="T12"/>
                  <a:gd fmla="*/ 43 h 66" name="T13"/>
                  <a:gd fmla="*/ 11 w 64" name="T14"/>
                  <a:gd fmla="*/ 55 h 66" name="T15"/>
                  <a:gd fmla="*/ 18 w 64" name="T16"/>
                  <a:gd fmla="*/ 55 h 66" name="T17"/>
                  <a:gd fmla="*/ 19 w 64" name="T18"/>
                  <a:gd fmla="*/ 55 h 66" name="T19"/>
                  <a:gd fmla="*/ 19 w 64" name="T20"/>
                  <a:gd fmla="*/ 66 h 66" name="T21"/>
                  <a:gd fmla="*/ 32 w 64" name="T22"/>
                  <a:gd fmla="*/ 62 h 66" name="T23"/>
                  <a:gd fmla="*/ 32 w 64" name="T24"/>
                  <a:gd fmla="*/ 62 h 66" name="T25"/>
                  <a:gd fmla="*/ 46 w 64" name="T26"/>
                  <a:gd fmla="*/ 66 h 66" name="T27"/>
                  <a:gd fmla="*/ 46 w 64" name="T28"/>
                  <a:gd fmla="*/ 55 h 66" name="T29"/>
                  <a:gd fmla="*/ 46 w 64" name="T30"/>
                  <a:gd fmla="*/ 55 h 66" name="T31"/>
                  <a:gd fmla="*/ 53 w 64" name="T32"/>
                  <a:gd fmla="*/ 55 h 66" name="T33"/>
                  <a:gd fmla="*/ 60 w 64" name="T34"/>
                  <a:gd fmla="*/ 43 h 66" name="T35"/>
                  <a:gd fmla="*/ 57 w 64" name="T36"/>
                  <a:gd fmla="*/ 37 h 6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6" w="64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gdLst>
                  <a:gd fmla="*/ 17 w 35" name="T0"/>
                  <a:gd fmla="*/ 0 h 35" name="T1"/>
                  <a:gd fmla="*/ 17 w 35" name="T2"/>
                  <a:gd fmla="*/ 0 h 35" name="T3"/>
                  <a:gd fmla="*/ 17 w 35" name="T4"/>
                  <a:gd fmla="*/ 0 h 35" name="T5"/>
                  <a:gd fmla="*/ 17 w 35" name="T6"/>
                  <a:gd fmla="*/ 0 h 35" name="T7"/>
                  <a:gd fmla="*/ 17 w 35" name="T8"/>
                  <a:gd fmla="*/ 0 h 35" name="T9"/>
                  <a:gd fmla="*/ 4 w 35" name="T10"/>
                  <a:gd fmla="*/ 6 h 35" name="T11"/>
                  <a:gd fmla="*/ 0 w 35" name="T12"/>
                  <a:gd fmla="*/ 17 h 35" name="T13"/>
                  <a:gd fmla="*/ 0 w 35" name="T14"/>
                  <a:gd fmla="*/ 17 h 35" name="T15"/>
                  <a:gd fmla="*/ 17 w 35" name="T16"/>
                  <a:gd fmla="*/ 35 h 35" name="T17"/>
                  <a:gd fmla="*/ 17 w 35" name="T18"/>
                  <a:gd fmla="*/ 35 h 35" name="T19"/>
                  <a:gd fmla="*/ 35 w 35" name="T20"/>
                  <a:gd fmla="*/ 17 h 35" name="T21"/>
                  <a:gd fmla="*/ 35 w 35" name="T22"/>
                  <a:gd fmla="*/ 17 h 35" name="T23"/>
                  <a:gd fmla="*/ 31 w 35" name="T24"/>
                  <a:gd fmla="*/ 6 h 35" name="T25"/>
                  <a:gd fmla="*/ 17 w 35" name="T26"/>
                  <a:gd fmla="*/ 0 h 3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5" w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</p:grpSp>
        <p:grpSp>
          <p:nvGrpSpPr>
            <p:cNvPr id="40" name="组合 39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41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fmla="*/ 45 w 45" name="T0"/>
                  <a:gd fmla="*/ 17 h 43" name="T1"/>
                  <a:gd fmla="*/ 17 w 45" name="T2"/>
                  <a:gd fmla="*/ 43 h 43" name="T3"/>
                  <a:gd fmla="*/ 0 w 45" name="T4"/>
                  <a:gd fmla="*/ 26 h 43" name="T5"/>
                  <a:gd fmla="*/ 29 w 45" name="T6"/>
                  <a:gd fmla="*/ 0 h 43" name="T7"/>
                  <a:gd fmla="*/ 45 w 45" name="T8"/>
                  <a:gd fmla="*/ 17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42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1 h 60" name="T11"/>
                  <a:gd fmla="*/ 8 w 60" name="T12"/>
                  <a:gd fmla="*/ 30 h 60" name="T13"/>
                  <a:gd fmla="*/ 30 w 60" name="T14"/>
                  <a:gd fmla="*/ 8 h 60" name="T15"/>
                  <a:gd fmla="*/ 52 w 60" name="T16"/>
                  <a:gd fmla="*/ 30 h 60" name="T17"/>
                  <a:gd fmla="*/ 30 w 60" name="T18"/>
                  <a:gd fmla="*/ 51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43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fmla="*/ 30 w 42" name="T0"/>
                  <a:gd fmla="*/ 0 h 41" name="T1"/>
                  <a:gd fmla="*/ 3 w 42" name="T2"/>
                  <a:gd fmla="*/ 26 h 41" name="T3"/>
                  <a:gd fmla="*/ 3 w 42" name="T4"/>
                  <a:gd fmla="*/ 38 h 41" name="T5"/>
                  <a:gd fmla="*/ 15 w 42" name="T6"/>
                  <a:gd fmla="*/ 38 h 41" name="T7"/>
                  <a:gd fmla="*/ 42 w 42" name="T8"/>
                  <a:gd fmla="*/ 12 h 41" name="T9"/>
                  <a:gd fmla="*/ 30 w 42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sp>
        <p:nvSpPr>
          <p:cNvPr id="46" name="矩形 45"/>
          <p:cNvSpPr/>
          <p:nvPr/>
        </p:nvSpPr>
        <p:spPr>
          <a:xfrm>
            <a:off x="7105700" y="1471285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105700" y="1859584"/>
            <a:ext cx="3621551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48" name="矩形 47"/>
          <p:cNvSpPr/>
          <p:nvPr/>
        </p:nvSpPr>
        <p:spPr>
          <a:xfrm>
            <a:off x="7105700" y="2995210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7105700" y="3383507"/>
            <a:ext cx="3621551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1" name="矩形 50"/>
          <p:cNvSpPr/>
          <p:nvPr/>
        </p:nvSpPr>
        <p:spPr>
          <a:xfrm>
            <a:off x="7105700" y="4519134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105700" y="4907431"/>
            <a:ext cx="3621551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在此录入上述图表的综合描述说明，在此录入上述图表的综合描述说明，在此录入上述图表的描述说明。</a:t>
            </a:r>
          </a:p>
        </p:txBody>
      </p:sp>
      <p:sp>
        <p:nvSpPr>
          <p:cNvPr id="53" name="矩形 52"/>
          <p:cNvSpPr/>
          <p:nvPr/>
        </p:nvSpPr>
        <p:spPr>
          <a:xfrm>
            <a:off x="3640131" y="1340768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添加标题</a:t>
            </a: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3624368" y="2522841"/>
            <a:ext cx="2812663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Impact MT Std"/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3640131" y="3546150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添加标题</a:t>
            </a: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3624368" y="4712459"/>
            <a:ext cx="2812663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Impact MT Std"/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495091867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2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1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48"/>
      <p:bldP grpId="0" spid="49"/>
      <p:bldP grpId="0" spid="51"/>
      <p:bldP grpId="0" spid="52"/>
      <p:bldP grpId="0" spid="53"/>
      <p:bldP grpId="0" spid="54"/>
      <p:bldP grpId="0" spid="55"/>
      <p:bldP grpId="0" spid="56"/>
      <p:bldP grpId="0" spid="58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案例对比</a:t>
            </a:r>
          </a:p>
        </p:txBody>
      </p:sp>
      <p:sp>
        <p:nvSpPr>
          <p:cNvPr id="50" name="Freeform 9"/>
          <p:cNvSpPr>
            <a:spLocks noEditPoints="1"/>
          </p:cNvSpPr>
          <p:nvPr/>
        </p:nvSpPr>
        <p:spPr bwMode="auto">
          <a:xfrm rot="19469484">
            <a:off x="350522" y="103242"/>
            <a:ext cx="395368" cy="421289"/>
          </a:xfrm>
          <a:custGeom>
            <a:gdLst>
              <a:gd fmla="*/ 147 w 243" name="T0"/>
              <a:gd fmla="*/ 240 h 269" name="T1"/>
              <a:gd fmla="*/ 90 w 243" name="T2"/>
              <a:gd fmla="*/ 234 h 269" name="T3"/>
              <a:gd fmla="*/ 147 w 243" name="T4"/>
              <a:gd fmla="*/ 227 h 269" name="T5"/>
              <a:gd fmla="*/ 147 w 243" name="T6"/>
              <a:gd fmla="*/ 243 h 269" name="T7"/>
              <a:gd fmla="*/ 90 w 243" name="T8"/>
              <a:gd fmla="*/ 252 h 269" name="T9"/>
              <a:gd fmla="*/ 96 w 243" name="T10"/>
              <a:gd fmla="*/ 256 h 269" name="T11"/>
              <a:gd fmla="*/ 105 w 243" name="T12"/>
              <a:gd fmla="*/ 262 h 269" name="T13"/>
              <a:gd fmla="*/ 126 w 243" name="T14"/>
              <a:gd fmla="*/ 269 h 269" name="T15"/>
              <a:gd fmla="*/ 138 w 243" name="T16"/>
              <a:gd fmla="*/ 261 h 269" name="T17"/>
              <a:gd fmla="*/ 147 w 243" name="T18"/>
              <a:gd fmla="*/ 256 h 269" name="T19"/>
              <a:gd fmla="*/ 147 w 243" name="T20"/>
              <a:gd fmla="*/ 243 h 269" name="T21"/>
              <a:gd fmla="*/ 128 w 243" name="T22"/>
              <a:gd fmla="*/ 32 h 269" name="T23"/>
              <a:gd fmla="*/ 122 w 243" name="T24"/>
              <a:gd fmla="*/ 0 h 269" name="T25"/>
              <a:gd fmla="*/ 115 w 243" name="T26"/>
              <a:gd fmla="*/ 32 h 269" name="T27"/>
              <a:gd fmla="*/ 54 w 243" name="T28"/>
              <a:gd fmla="*/ 63 h 269" name="T29"/>
              <a:gd fmla="*/ 63 w 243" name="T30"/>
              <a:gd fmla="*/ 63 h 269" name="T31"/>
              <a:gd fmla="*/ 45 w 243" name="T32"/>
              <a:gd fmla="*/ 36 h 269" name="T33"/>
              <a:gd fmla="*/ 36 w 243" name="T34"/>
              <a:gd fmla="*/ 45 h 269" name="T35"/>
              <a:gd fmla="*/ 38 w 243" name="T36"/>
              <a:gd fmla="*/ 122 h 269" name="T37"/>
              <a:gd fmla="*/ 6 w 243" name="T38"/>
              <a:gd fmla="*/ 115 h 269" name="T39"/>
              <a:gd fmla="*/ 6 w 243" name="T40"/>
              <a:gd fmla="*/ 128 h 269" name="T41"/>
              <a:gd fmla="*/ 38 w 243" name="T42"/>
              <a:gd fmla="*/ 122 h 269" name="T43"/>
              <a:gd fmla="*/ 36 w 243" name="T44"/>
              <a:gd fmla="*/ 199 h 269" name="T45"/>
              <a:gd fmla="*/ 40 w 243" name="T46"/>
              <a:gd fmla="*/ 209 h 269" name="T47"/>
              <a:gd fmla="*/ 63 w 243" name="T48"/>
              <a:gd fmla="*/ 189 h 269" name="T49"/>
              <a:gd fmla="*/ 54 w 243" name="T50"/>
              <a:gd fmla="*/ 180 h 269" name="T51"/>
              <a:gd fmla="*/ 180 w 243" name="T52"/>
              <a:gd fmla="*/ 180 h 269" name="T53"/>
              <a:gd fmla="*/ 199 w 243" name="T54"/>
              <a:gd fmla="*/ 208 h 269" name="T55"/>
              <a:gd fmla="*/ 208 w 243" name="T56"/>
              <a:gd fmla="*/ 208 h 269" name="T57"/>
              <a:gd fmla="*/ 189 w 243" name="T58"/>
              <a:gd fmla="*/ 180 h 269" name="T59"/>
              <a:gd fmla="*/ 211 w 243" name="T60"/>
              <a:gd fmla="*/ 115 h 269" name="T61"/>
              <a:gd fmla="*/ 211 w 243" name="T62"/>
              <a:gd fmla="*/ 128 h 269" name="T63"/>
              <a:gd fmla="*/ 243 w 243" name="T64"/>
              <a:gd fmla="*/ 122 h 269" name="T65"/>
              <a:gd fmla="*/ 185 w 243" name="T66"/>
              <a:gd fmla="*/ 65 h 269" name="T67"/>
              <a:gd fmla="*/ 208 w 243" name="T68"/>
              <a:gd fmla="*/ 45 h 269" name="T69"/>
              <a:gd fmla="*/ 199 w 243" name="T70"/>
              <a:gd fmla="*/ 36 h 269" name="T71"/>
              <a:gd fmla="*/ 180 w 243" name="T72"/>
              <a:gd fmla="*/ 63 h 269" name="T73"/>
              <a:gd fmla="*/ 154 w 243" name="T74"/>
              <a:gd fmla="*/ 218 h 269" name="T75"/>
              <a:gd fmla="*/ 96 w 243" name="T76"/>
              <a:gd fmla="*/ 224 h 269" name="T77"/>
              <a:gd fmla="*/ 96 w 243" name="T78"/>
              <a:gd fmla="*/ 211 h 269" name="T79"/>
              <a:gd fmla="*/ 122 w 243" name="T80"/>
              <a:gd fmla="*/ 58 h 269" name="T81"/>
              <a:gd fmla="*/ 148 w 243" name="T82"/>
              <a:gd fmla="*/ 211 h 269" name="T83"/>
              <a:gd fmla="*/ 107 w 243" name="T84"/>
              <a:gd fmla="*/ 76 h 269" name="T85"/>
              <a:gd fmla="*/ 67 w 243" name="T86"/>
              <a:gd fmla="*/ 111 h 269" name="T87"/>
              <a:gd fmla="*/ 72 w 243" name="T88"/>
              <a:gd fmla="*/ 117 h 269" name="T89"/>
              <a:gd fmla="*/ 104 w 243" name="T90"/>
              <a:gd fmla="*/ 82 h 269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69" w="243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1494274" y="5276079"/>
            <a:ext cx="9203453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808962" y="1458488"/>
            <a:ext cx="4082454" cy="136082"/>
            <a:chOff x="1507396" y="1628800"/>
            <a:chExt cx="4320480" cy="14401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6416181" y="1458488"/>
            <a:ext cx="4082454" cy="136082"/>
            <a:chOff x="1507396" y="1628800"/>
            <a:chExt cx="4320480" cy="144016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132"/>
          <p:cNvSpPr txBox="1"/>
          <p:nvPr/>
        </p:nvSpPr>
        <p:spPr>
          <a:xfrm>
            <a:off x="5712147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10</a:t>
            </a:r>
          </a:p>
        </p:txBody>
      </p:sp>
      <p:sp>
        <p:nvSpPr>
          <p:cNvPr id="38" name="TextBox 133"/>
          <p:cNvSpPr txBox="1"/>
          <p:nvPr/>
        </p:nvSpPr>
        <p:spPr>
          <a:xfrm>
            <a:off x="5265739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20</a:t>
            </a:r>
          </a:p>
        </p:txBody>
      </p:sp>
      <p:sp>
        <p:nvSpPr>
          <p:cNvPr id="39" name="TextBox 134"/>
          <p:cNvSpPr txBox="1"/>
          <p:nvPr/>
        </p:nvSpPr>
        <p:spPr>
          <a:xfrm>
            <a:off x="4812133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30</a:t>
            </a:r>
          </a:p>
        </p:txBody>
      </p:sp>
      <p:sp>
        <p:nvSpPr>
          <p:cNvPr id="40" name="TextBox 135"/>
          <p:cNvSpPr txBox="1"/>
          <p:nvPr/>
        </p:nvSpPr>
        <p:spPr>
          <a:xfrm>
            <a:off x="4358528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40</a:t>
            </a:r>
          </a:p>
        </p:txBody>
      </p:sp>
      <p:sp>
        <p:nvSpPr>
          <p:cNvPr id="41" name="TextBox 136"/>
          <p:cNvSpPr txBox="1"/>
          <p:nvPr/>
        </p:nvSpPr>
        <p:spPr>
          <a:xfrm>
            <a:off x="3904922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50</a:t>
            </a:r>
          </a:p>
        </p:txBody>
      </p:sp>
      <p:sp>
        <p:nvSpPr>
          <p:cNvPr id="42" name="TextBox 137"/>
          <p:cNvSpPr txBox="1"/>
          <p:nvPr/>
        </p:nvSpPr>
        <p:spPr>
          <a:xfrm>
            <a:off x="3451316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60</a:t>
            </a:r>
          </a:p>
        </p:txBody>
      </p:sp>
      <p:sp>
        <p:nvSpPr>
          <p:cNvPr id="43" name="TextBox 138"/>
          <p:cNvSpPr txBox="1"/>
          <p:nvPr/>
        </p:nvSpPr>
        <p:spPr>
          <a:xfrm>
            <a:off x="2997711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70</a:t>
            </a:r>
          </a:p>
        </p:txBody>
      </p:sp>
      <p:sp>
        <p:nvSpPr>
          <p:cNvPr id="44" name="TextBox 139"/>
          <p:cNvSpPr txBox="1"/>
          <p:nvPr/>
        </p:nvSpPr>
        <p:spPr>
          <a:xfrm>
            <a:off x="2544105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80</a:t>
            </a:r>
          </a:p>
        </p:txBody>
      </p:sp>
      <p:sp>
        <p:nvSpPr>
          <p:cNvPr id="45" name="TextBox 140"/>
          <p:cNvSpPr txBox="1"/>
          <p:nvPr/>
        </p:nvSpPr>
        <p:spPr>
          <a:xfrm>
            <a:off x="2090499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90</a:t>
            </a:r>
          </a:p>
        </p:txBody>
      </p:sp>
      <p:sp>
        <p:nvSpPr>
          <p:cNvPr id="46" name="TextBox 141"/>
          <p:cNvSpPr txBox="1"/>
          <p:nvPr/>
        </p:nvSpPr>
        <p:spPr>
          <a:xfrm>
            <a:off x="1594482" y="1196752"/>
            <a:ext cx="421005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100</a:t>
            </a:r>
          </a:p>
        </p:txBody>
      </p:sp>
      <p:sp>
        <p:nvSpPr>
          <p:cNvPr id="47" name="TextBox 142"/>
          <p:cNvSpPr txBox="1"/>
          <p:nvPr/>
        </p:nvSpPr>
        <p:spPr>
          <a:xfrm>
            <a:off x="6246124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10</a:t>
            </a:r>
          </a:p>
        </p:txBody>
      </p:sp>
      <p:sp>
        <p:nvSpPr>
          <p:cNvPr id="48" name="TextBox 143"/>
          <p:cNvSpPr txBox="1"/>
          <p:nvPr/>
        </p:nvSpPr>
        <p:spPr>
          <a:xfrm>
            <a:off x="6697720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20</a:t>
            </a:r>
          </a:p>
        </p:txBody>
      </p:sp>
      <p:sp>
        <p:nvSpPr>
          <p:cNvPr id="49" name="TextBox 144"/>
          <p:cNvSpPr txBox="1"/>
          <p:nvPr/>
        </p:nvSpPr>
        <p:spPr>
          <a:xfrm>
            <a:off x="7151325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30</a:t>
            </a:r>
          </a:p>
        </p:txBody>
      </p:sp>
      <p:sp>
        <p:nvSpPr>
          <p:cNvPr id="51" name="TextBox 145"/>
          <p:cNvSpPr txBox="1"/>
          <p:nvPr/>
        </p:nvSpPr>
        <p:spPr>
          <a:xfrm>
            <a:off x="7604931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40</a:t>
            </a:r>
          </a:p>
        </p:txBody>
      </p:sp>
      <p:sp>
        <p:nvSpPr>
          <p:cNvPr id="52" name="TextBox 146"/>
          <p:cNvSpPr txBox="1"/>
          <p:nvPr/>
        </p:nvSpPr>
        <p:spPr>
          <a:xfrm>
            <a:off x="8058535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50</a:t>
            </a:r>
          </a:p>
        </p:txBody>
      </p:sp>
      <p:sp>
        <p:nvSpPr>
          <p:cNvPr id="53" name="TextBox 147"/>
          <p:cNvSpPr txBox="1"/>
          <p:nvPr/>
        </p:nvSpPr>
        <p:spPr>
          <a:xfrm>
            <a:off x="8512140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60</a:t>
            </a:r>
          </a:p>
        </p:txBody>
      </p:sp>
      <p:sp>
        <p:nvSpPr>
          <p:cNvPr id="54" name="TextBox 148"/>
          <p:cNvSpPr txBox="1"/>
          <p:nvPr/>
        </p:nvSpPr>
        <p:spPr>
          <a:xfrm>
            <a:off x="8965747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70</a:t>
            </a:r>
          </a:p>
        </p:txBody>
      </p:sp>
      <p:sp>
        <p:nvSpPr>
          <p:cNvPr id="55" name="TextBox 149"/>
          <p:cNvSpPr txBox="1"/>
          <p:nvPr/>
        </p:nvSpPr>
        <p:spPr>
          <a:xfrm>
            <a:off x="9419351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80</a:t>
            </a:r>
          </a:p>
        </p:txBody>
      </p:sp>
      <p:sp>
        <p:nvSpPr>
          <p:cNvPr id="56" name="TextBox 150"/>
          <p:cNvSpPr txBox="1"/>
          <p:nvPr/>
        </p:nvSpPr>
        <p:spPr>
          <a:xfrm>
            <a:off x="9872959" y="1196752"/>
            <a:ext cx="341630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90</a:t>
            </a:r>
          </a:p>
        </p:txBody>
      </p:sp>
      <p:sp>
        <p:nvSpPr>
          <p:cNvPr id="57" name="TextBox 151"/>
          <p:cNvSpPr txBox="1"/>
          <p:nvPr/>
        </p:nvSpPr>
        <p:spPr>
          <a:xfrm>
            <a:off x="10284154" y="1196752"/>
            <a:ext cx="421005" cy="26426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134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100</a:t>
            </a:r>
          </a:p>
        </p:txBody>
      </p:sp>
      <p:sp>
        <p:nvSpPr>
          <p:cNvPr id="58" name="五边形 57"/>
          <p:cNvSpPr/>
          <p:nvPr/>
        </p:nvSpPr>
        <p:spPr>
          <a:xfrm flipH="1">
            <a:off x="2997710" y="1836513"/>
            <a:ext cx="2893705" cy="30615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>
              <a:latin charset="0" pitchFamily="34" typeface="Impact MT Std"/>
            </a:endParaRPr>
          </a:p>
        </p:txBody>
      </p:sp>
      <p:sp>
        <p:nvSpPr>
          <p:cNvPr id="59" name="五边形 58"/>
          <p:cNvSpPr/>
          <p:nvPr/>
        </p:nvSpPr>
        <p:spPr>
          <a:xfrm flipH="1">
            <a:off x="4044470" y="2322158"/>
            <a:ext cx="1846947" cy="30615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/>
          </a:p>
        </p:txBody>
      </p:sp>
      <p:sp>
        <p:nvSpPr>
          <p:cNvPr id="60" name="五边形 59"/>
          <p:cNvSpPr/>
          <p:nvPr/>
        </p:nvSpPr>
        <p:spPr>
          <a:xfrm flipH="1">
            <a:off x="3341848" y="2807804"/>
            <a:ext cx="2549568" cy="30615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/>
          </a:p>
        </p:txBody>
      </p:sp>
      <p:sp>
        <p:nvSpPr>
          <p:cNvPr id="61" name="五边形 60"/>
          <p:cNvSpPr/>
          <p:nvPr/>
        </p:nvSpPr>
        <p:spPr>
          <a:xfrm flipH="1">
            <a:off x="1838307" y="3293449"/>
            <a:ext cx="4053111" cy="30615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/>
          </a:p>
        </p:txBody>
      </p:sp>
      <p:sp>
        <p:nvSpPr>
          <p:cNvPr id="62" name="五边形 61"/>
          <p:cNvSpPr/>
          <p:nvPr/>
        </p:nvSpPr>
        <p:spPr>
          <a:xfrm flipH="1">
            <a:off x="2544107" y="3779095"/>
            <a:ext cx="3347311" cy="30615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/>
          </a:p>
        </p:txBody>
      </p:sp>
      <p:sp>
        <p:nvSpPr>
          <p:cNvPr id="63" name="五边形 62"/>
          <p:cNvSpPr/>
          <p:nvPr/>
        </p:nvSpPr>
        <p:spPr>
          <a:xfrm flipH="1">
            <a:off x="3623385" y="4264740"/>
            <a:ext cx="2268031" cy="30615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/>
          </a:p>
        </p:txBody>
      </p:sp>
      <p:sp>
        <p:nvSpPr>
          <p:cNvPr id="64" name="五边形 63"/>
          <p:cNvSpPr/>
          <p:nvPr/>
        </p:nvSpPr>
        <p:spPr>
          <a:xfrm flipH="1">
            <a:off x="4530596" y="4750833"/>
            <a:ext cx="1360820" cy="30615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/>
          </a:p>
        </p:txBody>
      </p:sp>
      <p:sp>
        <p:nvSpPr>
          <p:cNvPr id="65" name="TextBox 159"/>
          <p:cNvSpPr txBox="1"/>
          <p:nvPr/>
        </p:nvSpPr>
        <p:spPr>
          <a:xfrm>
            <a:off x="2352798" y="1844179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文字</a:t>
            </a:r>
          </a:p>
        </p:txBody>
      </p:sp>
      <p:sp>
        <p:nvSpPr>
          <p:cNvPr id="66" name="TextBox 160"/>
          <p:cNvSpPr txBox="1"/>
          <p:nvPr/>
        </p:nvSpPr>
        <p:spPr>
          <a:xfrm>
            <a:off x="3420859" y="2330415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文字</a:t>
            </a:r>
          </a:p>
        </p:txBody>
      </p:sp>
      <p:sp>
        <p:nvSpPr>
          <p:cNvPr id="67" name="TextBox 161"/>
          <p:cNvSpPr txBox="1"/>
          <p:nvPr/>
        </p:nvSpPr>
        <p:spPr>
          <a:xfrm>
            <a:off x="2744635" y="2815693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文字</a:t>
            </a:r>
          </a:p>
        </p:txBody>
      </p:sp>
      <p:sp>
        <p:nvSpPr>
          <p:cNvPr id="68" name="TextBox 162"/>
          <p:cNvSpPr txBox="1"/>
          <p:nvPr/>
        </p:nvSpPr>
        <p:spPr>
          <a:xfrm>
            <a:off x="1295182" y="3293452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文字</a:t>
            </a:r>
          </a:p>
        </p:txBody>
      </p:sp>
      <p:sp>
        <p:nvSpPr>
          <p:cNvPr id="69" name="TextBox 163"/>
          <p:cNvSpPr txBox="1"/>
          <p:nvPr/>
        </p:nvSpPr>
        <p:spPr>
          <a:xfrm>
            <a:off x="2005463" y="3786761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文字</a:t>
            </a:r>
          </a:p>
        </p:txBody>
      </p:sp>
      <p:sp>
        <p:nvSpPr>
          <p:cNvPr id="70" name="TextBox 164"/>
          <p:cNvSpPr txBox="1"/>
          <p:nvPr/>
        </p:nvSpPr>
        <p:spPr>
          <a:xfrm>
            <a:off x="2997713" y="4272998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文字</a:t>
            </a:r>
          </a:p>
        </p:txBody>
      </p:sp>
      <p:sp>
        <p:nvSpPr>
          <p:cNvPr id="71" name="TextBox 165"/>
          <p:cNvSpPr txBox="1"/>
          <p:nvPr/>
        </p:nvSpPr>
        <p:spPr>
          <a:xfrm>
            <a:off x="3897305" y="4758276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文字</a:t>
            </a:r>
          </a:p>
        </p:txBody>
      </p:sp>
      <p:sp>
        <p:nvSpPr>
          <p:cNvPr id="72" name="五边形 71"/>
          <p:cNvSpPr/>
          <p:nvPr/>
        </p:nvSpPr>
        <p:spPr>
          <a:xfrm>
            <a:off x="6416182" y="1836513"/>
            <a:ext cx="1532885" cy="30615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>
              <a:latin charset="0" pitchFamily="34" typeface="Impact MT Std"/>
            </a:endParaRPr>
          </a:p>
        </p:txBody>
      </p:sp>
      <p:sp>
        <p:nvSpPr>
          <p:cNvPr id="73" name="五边形 72"/>
          <p:cNvSpPr/>
          <p:nvPr/>
        </p:nvSpPr>
        <p:spPr>
          <a:xfrm>
            <a:off x="6416184" y="2322158"/>
            <a:ext cx="2893702" cy="30615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/>
          </a:p>
        </p:txBody>
      </p:sp>
      <p:sp>
        <p:nvSpPr>
          <p:cNvPr id="74" name="五边形 73"/>
          <p:cNvSpPr/>
          <p:nvPr/>
        </p:nvSpPr>
        <p:spPr>
          <a:xfrm>
            <a:off x="6416181" y="2807804"/>
            <a:ext cx="1814423" cy="30615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/>
          </a:p>
        </p:txBody>
      </p:sp>
      <p:sp>
        <p:nvSpPr>
          <p:cNvPr id="75" name="五边形 74"/>
          <p:cNvSpPr/>
          <p:nvPr/>
        </p:nvSpPr>
        <p:spPr>
          <a:xfrm>
            <a:off x="6416183" y="3293449"/>
            <a:ext cx="3867974" cy="30615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/>
          </a:p>
        </p:txBody>
      </p:sp>
      <p:sp>
        <p:nvSpPr>
          <p:cNvPr id="76" name="五边形 75"/>
          <p:cNvSpPr/>
          <p:nvPr/>
        </p:nvSpPr>
        <p:spPr>
          <a:xfrm>
            <a:off x="6416184" y="3779095"/>
            <a:ext cx="2799457" cy="30615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/>
          </a:p>
        </p:txBody>
      </p:sp>
      <p:sp>
        <p:nvSpPr>
          <p:cNvPr id="77" name="五边形 76"/>
          <p:cNvSpPr/>
          <p:nvPr/>
        </p:nvSpPr>
        <p:spPr>
          <a:xfrm>
            <a:off x="6416184" y="4264740"/>
            <a:ext cx="3244692" cy="30615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/>
          </a:p>
        </p:txBody>
      </p:sp>
      <p:sp>
        <p:nvSpPr>
          <p:cNvPr id="78" name="五边形 77"/>
          <p:cNvSpPr/>
          <p:nvPr/>
        </p:nvSpPr>
        <p:spPr>
          <a:xfrm>
            <a:off x="6416184" y="4750835"/>
            <a:ext cx="2391212" cy="298261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7"/>
          </a:p>
        </p:txBody>
      </p:sp>
      <p:sp>
        <p:nvSpPr>
          <p:cNvPr id="79" name="TextBox 173"/>
          <p:cNvSpPr txBox="1"/>
          <p:nvPr/>
        </p:nvSpPr>
        <p:spPr>
          <a:xfrm>
            <a:off x="8028818" y="1844179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Impact MT Std"/>
                <a:ea charset="-122" pitchFamily="34" typeface="微软雅黑"/>
              </a:rPr>
              <a:t>文字</a:t>
            </a:r>
          </a:p>
        </p:txBody>
      </p:sp>
      <p:sp>
        <p:nvSpPr>
          <p:cNvPr id="80" name="TextBox 174"/>
          <p:cNvSpPr txBox="1"/>
          <p:nvPr/>
        </p:nvSpPr>
        <p:spPr>
          <a:xfrm>
            <a:off x="9382268" y="2330415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文字</a:t>
            </a:r>
          </a:p>
        </p:txBody>
      </p:sp>
      <p:sp>
        <p:nvSpPr>
          <p:cNvPr id="81" name="TextBox 175"/>
          <p:cNvSpPr txBox="1"/>
          <p:nvPr/>
        </p:nvSpPr>
        <p:spPr>
          <a:xfrm>
            <a:off x="8293612" y="2815693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文字</a:t>
            </a:r>
          </a:p>
        </p:txBody>
      </p:sp>
      <p:sp>
        <p:nvSpPr>
          <p:cNvPr id="82" name="TextBox 176"/>
          <p:cNvSpPr txBox="1"/>
          <p:nvPr/>
        </p:nvSpPr>
        <p:spPr>
          <a:xfrm>
            <a:off x="10284158" y="3293452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文字</a:t>
            </a:r>
          </a:p>
        </p:txBody>
      </p:sp>
      <p:sp>
        <p:nvSpPr>
          <p:cNvPr id="83" name="TextBox 177"/>
          <p:cNvSpPr txBox="1"/>
          <p:nvPr/>
        </p:nvSpPr>
        <p:spPr>
          <a:xfrm>
            <a:off x="9334530" y="3786761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文字</a:t>
            </a:r>
          </a:p>
        </p:txBody>
      </p:sp>
      <p:sp>
        <p:nvSpPr>
          <p:cNvPr id="84" name="TextBox 178"/>
          <p:cNvSpPr txBox="1"/>
          <p:nvPr/>
        </p:nvSpPr>
        <p:spPr>
          <a:xfrm>
            <a:off x="9719810" y="4272998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文字</a:t>
            </a:r>
          </a:p>
        </p:txBody>
      </p:sp>
      <p:sp>
        <p:nvSpPr>
          <p:cNvPr id="85" name="TextBox 179"/>
          <p:cNvSpPr txBox="1"/>
          <p:nvPr/>
        </p:nvSpPr>
        <p:spPr>
          <a:xfrm>
            <a:off x="8886351" y="4758276"/>
            <a:ext cx="519430" cy="2930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2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文字</a:t>
            </a:r>
          </a:p>
        </p:txBody>
      </p:sp>
      <p:sp>
        <p:nvSpPr>
          <p:cNvPr id="86" name="TextBox 180"/>
          <p:cNvSpPr txBox="1"/>
          <p:nvPr/>
        </p:nvSpPr>
        <p:spPr>
          <a:xfrm>
            <a:off x="5980972" y="1800554"/>
            <a:ext cx="343218" cy="37947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89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A</a:t>
            </a:r>
          </a:p>
        </p:txBody>
      </p:sp>
      <p:sp>
        <p:nvSpPr>
          <p:cNvPr id="87" name="TextBox 181"/>
          <p:cNvSpPr txBox="1"/>
          <p:nvPr/>
        </p:nvSpPr>
        <p:spPr>
          <a:xfrm>
            <a:off x="5980972" y="2286200"/>
            <a:ext cx="343218" cy="37947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89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B</a:t>
            </a:r>
          </a:p>
        </p:txBody>
      </p:sp>
      <p:sp>
        <p:nvSpPr>
          <p:cNvPr id="88" name="TextBox 182"/>
          <p:cNvSpPr txBox="1"/>
          <p:nvPr/>
        </p:nvSpPr>
        <p:spPr>
          <a:xfrm>
            <a:off x="5980972" y="2771845"/>
            <a:ext cx="355918" cy="37947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89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C</a:t>
            </a:r>
          </a:p>
        </p:txBody>
      </p:sp>
      <p:sp>
        <p:nvSpPr>
          <p:cNvPr id="89" name="TextBox 183"/>
          <p:cNvSpPr txBox="1"/>
          <p:nvPr/>
        </p:nvSpPr>
        <p:spPr>
          <a:xfrm>
            <a:off x="5980972" y="3257491"/>
            <a:ext cx="355918" cy="37947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89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D</a:t>
            </a:r>
          </a:p>
        </p:txBody>
      </p:sp>
      <p:sp>
        <p:nvSpPr>
          <p:cNvPr id="90" name="TextBox 184"/>
          <p:cNvSpPr txBox="1"/>
          <p:nvPr/>
        </p:nvSpPr>
        <p:spPr>
          <a:xfrm>
            <a:off x="5980972" y="3743135"/>
            <a:ext cx="343218" cy="37947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89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E</a:t>
            </a:r>
          </a:p>
        </p:txBody>
      </p:sp>
      <p:sp>
        <p:nvSpPr>
          <p:cNvPr id="91" name="TextBox 185"/>
          <p:cNvSpPr txBox="1"/>
          <p:nvPr/>
        </p:nvSpPr>
        <p:spPr>
          <a:xfrm>
            <a:off x="5980972" y="4228782"/>
            <a:ext cx="328930" cy="37947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89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F</a:t>
            </a:r>
          </a:p>
        </p:txBody>
      </p:sp>
      <p:sp>
        <p:nvSpPr>
          <p:cNvPr id="92" name="TextBox 186"/>
          <p:cNvSpPr txBox="1"/>
          <p:nvPr/>
        </p:nvSpPr>
        <p:spPr>
          <a:xfrm>
            <a:off x="5980972" y="4714429"/>
            <a:ext cx="370205" cy="37947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89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1915312002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6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8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2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1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13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1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1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4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1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4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1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1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5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5" nodeType="withEffect" presetClass="entr" presetID="1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5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1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6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3" nodeType="withEffect" presetClass="entr" presetID="1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6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7" nodeType="withEffect" presetClass="entr" presetID="1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7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7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5" nodeType="withEffect" presetClass="entr" presetID="1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7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9" nodeType="withEffect" presetClass="entr" presetID="1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3" nodeType="withEffect" presetClass="entr" presetID="1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7" nodeType="withEffect" presetClass="entr" presetID="1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1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5" nodeType="withEffect" presetClass="entr" presetID="1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9" nodeType="withEffect" presetClass="entr" presetID="1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3" nodeType="withEffect" presetClass="entr" presetID="1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7" nodeType="withEffect" presetClass="entr" presetID="1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14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4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 flipH="1">
            <a:off x="6050563" y="484553"/>
            <a:ext cx="0" cy="1948415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8"/>
          <p:cNvSpPr txBox="1"/>
          <p:nvPr/>
        </p:nvSpPr>
        <p:spPr>
          <a:xfrm>
            <a:off x="2057901" y="1778743"/>
            <a:ext cx="1961652" cy="10515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点击输入简要文字内容，文字内容需概括精炼文字内容……</a:t>
            </a:r>
          </a:p>
        </p:txBody>
      </p:sp>
      <p:sp>
        <p:nvSpPr>
          <p:cNvPr id="10" name="文本框 19"/>
          <p:cNvSpPr txBox="1"/>
          <p:nvPr/>
        </p:nvSpPr>
        <p:spPr>
          <a:xfrm>
            <a:off x="2281163" y="3375283"/>
            <a:ext cx="2026422" cy="10515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点击输入简要文字内容，文字内容需概括精炼文字内容……</a:t>
            </a:r>
          </a:p>
        </p:txBody>
      </p:sp>
      <p:sp>
        <p:nvSpPr>
          <p:cNvPr id="11" name="文本框 20"/>
          <p:cNvSpPr txBox="1"/>
          <p:nvPr/>
        </p:nvSpPr>
        <p:spPr>
          <a:xfrm>
            <a:off x="7815582" y="1215043"/>
            <a:ext cx="2242446" cy="10515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点击输入简要文字内容，文字内容需概括精炼文字内容……</a:t>
            </a:r>
          </a:p>
        </p:txBody>
      </p:sp>
      <p:sp>
        <p:nvSpPr>
          <p:cNvPr id="12" name="文本框 21"/>
          <p:cNvSpPr txBox="1"/>
          <p:nvPr/>
        </p:nvSpPr>
        <p:spPr>
          <a:xfrm>
            <a:off x="8175622" y="3087251"/>
            <a:ext cx="2026422" cy="10515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点击输入简要文字内容，文字内容需概括精炼文字内容……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660794" y="1321173"/>
            <a:ext cx="2779537" cy="2779537"/>
            <a:chOff x="3325860" y="1074902"/>
            <a:chExt cx="2531533" cy="2531533"/>
          </a:xfrm>
        </p:grpSpPr>
        <p:sp>
          <p:nvSpPr>
            <p:cNvPr id="14" name="椭圆 13"/>
            <p:cNvSpPr/>
            <p:nvPr/>
          </p:nvSpPr>
          <p:spPr>
            <a:xfrm>
              <a:off x="3325860" y="1074902"/>
              <a:ext cx="2531533" cy="253153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5" name="Freeform 627"/>
            <p:cNvSpPr>
              <a:spLocks noEditPoints="1"/>
            </p:cNvSpPr>
            <p:nvPr/>
          </p:nvSpPr>
          <p:spPr bwMode="auto">
            <a:xfrm>
              <a:off x="4240957" y="1355081"/>
              <a:ext cx="627326" cy="780333"/>
            </a:xfrm>
            <a:custGeom>
              <a:gdLst>
                <a:gd fmla="*/ 7 w 123" name="T0"/>
                <a:gd fmla="*/ 0 h 153" name="T1"/>
                <a:gd fmla="*/ 116 w 123" name="T2"/>
                <a:gd fmla="*/ 0 h 153" name="T3"/>
                <a:gd fmla="*/ 123 w 123" name="T4"/>
                <a:gd fmla="*/ 0 h 153" name="T5"/>
                <a:gd fmla="*/ 123 w 123" name="T6"/>
                <a:gd fmla="*/ 4 h 153" name="T7"/>
                <a:gd fmla="*/ 123 w 123" name="T8"/>
                <a:gd fmla="*/ 146 h 153" name="T9"/>
                <a:gd fmla="*/ 123 w 123" name="T10"/>
                <a:gd fmla="*/ 153 h 153" name="T11"/>
                <a:gd fmla="*/ 116 w 123" name="T12"/>
                <a:gd fmla="*/ 153 h 153" name="T13"/>
                <a:gd fmla="*/ 38 w 123" name="T14"/>
                <a:gd fmla="*/ 153 h 153" name="T15"/>
                <a:gd fmla="*/ 38 w 123" name="T16"/>
                <a:gd fmla="*/ 153 h 153" name="T17"/>
                <a:gd fmla="*/ 36 w 123" name="T18"/>
                <a:gd fmla="*/ 153 h 153" name="T19"/>
                <a:gd fmla="*/ 3 w 123" name="T20"/>
                <a:gd fmla="*/ 127 h 153" name="T21"/>
                <a:gd fmla="*/ 0 w 123" name="T22"/>
                <a:gd fmla="*/ 127 h 153" name="T23"/>
                <a:gd fmla="*/ 0 w 123" name="T24"/>
                <a:gd fmla="*/ 123 h 153" name="T25"/>
                <a:gd fmla="*/ 0 w 123" name="T26"/>
                <a:gd fmla="*/ 4 h 153" name="T27"/>
                <a:gd fmla="*/ 0 w 123" name="T28"/>
                <a:gd fmla="*/ 0 h 153" name="T29"/>
                <a:gd fmla="*/ 7 w 123" name="T30"/>
                <a:gd fmla="*/ 0 h 153" name="T31"/>
                <a:gd fmla="*/ 7 w 123" name="T32"/>
                <a:gd fmla="*/ 0 h 153" name="T33"/>
                <a:gd fmla="*/ 12 w 123" name="T34"/>
                <a:gd fmla="*/ 115 h 153" name="T35"/>
                <a:gd fmla="*/ 33 w 123" name="T36"/>
                <a:gd fmla="*/ 108 h 153" name="T37"/>
                <a:gd fmla="*/ 36 w 123" name="T38"/>
                <a:gd fmla="*/ 108 h 153" name="T39"/>
                <a:gd fmla="*/ 36 w 123" name="T40"/>
                <a:gd fmla="*/ 111 h 153" name="T41"/>
                <a:gd fmla="*/ 45 w 123" name="T42"/>
                <a:gd fmla="*/ 141 h 153" name="T43"/>
                <a:gd fmla="*/ 112 w 123" name="T44"/>
                <a:gd fmla="*/ 141 h 153" name="T45"/>
                <a:gd fmla="*/ 112 w 123" name="T46"/>
                <a:gd fmla="*/ 11 h 153" name="T47"/>
                <a:gd fmla="*/ 12 w 123" name="T48"/>
                <a:gd fmla="*/ 11 h 153" name="T49"/>
                <a:gd fmla="*/ 12 w 123" name="T50"/>
                <a:gd fmla="*/ 115 h 153" name="T51"/>
                <a:gd fmla="*/ 12 w 123" name="T52"/>
                <a:gd fmla="*/ 115 h 153" name="T53"/>
                <a:gd fmla="*/ 38 w 123" name="T54"/>
                <a:gd fmla="*/ 139 h 153" name="T55"/>
                <a:gd fmla="*/ 31 w 123" name="T56"/>
                <a:gd fmla="*/ 115 h 153" name="T57"/>
                <a:gd fmla="*/ 15 w 123" name="T58"/>
                <a:gd fmla="*/ 123 h 153" name="T59"/>
                <a:gd fmla="*/ 38 w 123" name="T60"/>
                <a:gd fmla="*/ 139 h 153" name="T61"/>
                <a:gd fmla="*/ 38 w 123" name="T62"/>
                <a:gd fmla="*/ 139 h 153" name="T63"/>
                <a:gd fmla="*/ 29 w 123" name="T64"/>
                <a:gd fmla="*/ 82 h 153" name="T65"/>
                <a:gd fmla="*/ 29 w 123" name="T66"/>
                <a:gd fmla="*/ 87 h 153" name="T67"/>
                <a:gd fmla="*/ 95 w 123" name="T68"/>
                <a:gd fmla="*/ 87 h 153" name="T69"/>
                <a:gd fmla="*/ 95 w 123" name="T70"/>
                <a:gd fmla="*/ 82 h 153" name="T71"/>
                <a:gd fmla="*/ 29 w 123" name="T72"/>
                <a:gd fmla="*/ 82 h 153" name="T73"/>
                <a:gd fmla="*/ 29 w 123" name="T74"/>
                <a:gd fmla="*/ 82 h 153" name="T75"/>
                <a:gd fmla="*/ 29 w 123" name="T76"/>
                <a:gd fmla="*/ 66 h 153" name="T77"/>
                <a:gd fmla="*/ 29 w 123" name="T78"/>
                <a:gd fmla="*/ 71 h 153" name="T79"/>
                <a:gd fmla="*/ 95 w 123" name="T80"/>
                <a:gd fmla="*/ 71 h 153" name="T81"/>
                <a:gd fmla="*/ 95 w 123" name="T82"/>
                <a:gd fmla="*/ 66 h 153" name="T83"/>
                <a:gd fmla="*/ 29 w 123" name="T84"/>
                <a:gd fmla="*/ 66 h 153" name="T85"/>
                <a:gd fmla="*/ 29 w 123" name="T86"/>
                <a:gd fmla="*/ 66 h 153" name="T87"/>
                <a:gd fmla="*/ 29 w 123" name="T88"/>
                <a:gd fmla="*/ 49 h 153" name="T89"/>
                <a:gd fmla="*/ 29 w 123" name="T90"/>
                <a:gd fmla="*/ 54 h 153" name="T91"/>
                <a:gd fmla="*/ 95 w 123" name="T92"/>
                <a:gd fmla="*/ 54 h 153" name="T93"/>
                <a:gd fmla="*/ 95 w 123" name="T94"/>
                <a:gd fmla="*/ 49 h 153" name="T95"/>
                <a:gd fmla="*/ 29 w 123" name="T96"/>
                <a:gd fmla="*/ 49 h 153" name="T97"/>
                <a:gd fmla="*/ 29 w 123" name="T98"/>
                <a:gd fmla="*/ 49 h 153" name="T99"/>
                <a:gd fmla="*/ 29 w 123" name="T100"/>
                <a:gd fmla="*/ 33 h 153" name="T101"/>
                <a:gd fmla="*/ 29 w 123" name="T102"/>
                <a:gd fmla="*/ 37 h 153" name="T103"/>
                <a:gd fmla="*/ 95 w 123" name="T104"/>
                <a:gd fmla="*/ 37 h 153" name="T105"/>
                <a:gd fmla="*/ 95 w 123" name="T106"/>
                <a:gd fmla="*/ 33 h 153" name="T107"/>
                <a:gd fmla="*/ 29 w 123" name="T108"/>
                <a:gd fmla="*/ 33 h 153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53" w="123">
                  <a:moveTo>
                    <a:pt x="7" y="0"/>
                  </a:moveTo>
                  <a:lnTo>
                    <a:pt x="116" y="0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3" y="146"/>
                  </a:lnTo>
                  <a:lnTo>
                    <a:pt x="123" y="153"/>
                  </a:lnTo>
                  <a:lnTo>
                    <a:pt x="116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6" y="153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2" y="115"/>
                  </a:moveTo>
                  <a:lnTo>
                    <a:pt x="33" y="108"/>
                  </a:lnTo>
                  <a:lnTo>
                    <a:pt x="36" y="108"/>
                  </a:lnTo>
                  <a:lnTo>
                    <a:pt x="36" y="111"/>
                  </a:lnTo>
                  <a:lnTo>
                    <a:pt x="45" y="141"/>
                  </a:lnTo>
                  <a:lnTo>
                    <a:pt x="112" y="141"/>
                  </a:lnTo>
                  <a:lnTo>
                    <a:pt x="112" y="11"/>
                  </a:lnTo>
                  <a:lnTo>
                    <a:pt x="12" y="11"/>
                  </a:lnTo>
                  <a:lnTo>
                    <a:pt x="12" y="115"/>
                  </a:lnTo>
                  <a:lnTo>
                    <a:pt x="12" y="115"/>
                  </a:lnTo>
                  <a:close/>
                  <a:moveTo>
                    <a:pt x="38" y="139"/>
                  </a:moveTo>
                  <a:lnTo>
                    <a:pt x="31" y="115"/>
                  </a:lnTo>
                  <a:lnTo>
                    <a:pt x="15" y="123"/>
                  </a:lnTo>
                  <a:lnTo>
                    <a:pt x="38" y="139"/>
                  </a:lnTo>
                  <a:lnTo>
                    <a:pt x="38" y="139"/>
                  </a:lnTo>
                  <a:close/>
                  <a:moveTo>
                    <a:pt x="29" y="82"/>
                  </a:moveTo>
                  <a:lnTo>
                    <a:pt x="29" y="87"/>
                  </a:lnTo>
                  <a:lnTo>
                    <a:pt x="95" y="87"/>
                  </a:lnTo>
                  <a:lnTo>
                    <a:pt x="95" y="82"/>
                  </a:lnTo>
                  <a:lnTo>
                    <a:pt x="29" y="82"/>
                  </a:lnTo>
                  <a:lnTo>
                    <a:pt x="29" y="82"/>
                  </a:lnTo>
                  <a:close/>
                  <a:moveTo>
                    <a:pt x="29" y="66"/>
                  </a:moveTo>
                  <a:lnTo>
                    <a:pt x="29" y="71"/>
                  </a:lnTo>
                  <a:lnTo>
                    <a:pt x="95" y="71"/>
                  </a:lnTo>
                  <a:lnTo>
                    <a:pt x="95" y="66"/>
                  </a:lnTo>
                  <a:lnTo>
                    <a:pt x="29" y="66"/>
                  </a:lnTo>
                  <a:lnTo>
                    <a:pt x="29" y="66"/>
                  </a:lnTo>
                  <a:close/>
                  <a:moveTo>
                    <a:pt x="29" y="49"/>
                  </a:moveTo>
                  <a:lnTo>
                    <a:pt x="29" y="54"/>
                  </a:lnTo>
                  <a:lnTo>
                    <a:pt x="95" y="54"/>
                  </a:lnTo>
                  <a:lnTo>
                    <a:pt x="95" y="49"/>
                  </a:lnTo>
                  <a:lnTo>
                    <a:pt x="29" y="49"/>
                  </a:lnTo>
                  <a:lnTo>
                    <a:pt x="29" y="49"/>
                  </a:lnTo>
                  <a:close/>
                  <a:moveTo>
                    <a:pt x="29" y="33"/>
                  </a:moveTo>
                  <a:lnTo>
                    <a:pt x="29" y="37"/>
                  </a:lnTo>
                  <a:lnTo>
                    <a:pt x="95" y="37"/>
                  </a:lnTo>
                  <a:lnTo>
                    <a:pt x="95" y="33"/>
                  </a:lnTo>
                  <a:lnTo>
                    <a:pt x="29" y="3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35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6" name="文本框 23"/>
            <p:cNvSpPr txBox="1"/>
            <p:nvPr/>
          </p:nvSpPr>
          <p:spPr>
            <a:xfrm>
              <a:off x="3505189" y="2129785"/>
              <a:ext cx="2172875" cy="14713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  <a:p>
              <a:pPr algn="ctr"/>
              <a:endParaRPr altLang="en-US" b="1" lang="zh-CN" smtClean="0" sz="20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endParaRPr>
            </a:p>
            <a:p>
              <a:pPr algn="ctr"/>
              <a:r>
                <a:rPr altLang="en-US" b="1" lang="zh-CN" smtClean="0" sz="20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在此输入详细文字介绍，在此输入详细文字介绍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92297" y="1587400"/>
            <a:ext cx="939800" cy="939800"/>
            <a:chOff x="2386060" y="1495059"/>
            <a:chExt cx="939800" cy="939800"/>
          </a:xfrm>
        </p:grpSpPr>
        <p:sp>
          <p:nvSpPr>
            <p:cNvPr id="21" name="椭圆 20"/>
            <p:cNvSpPr/>
            <p:nvPr/>
          </p:nvSpPr>
          <p:spPr>
            <a:xfrm>
              <a:off x="2386060" y="1495059"/>
              <a:ext cx="939800" cy="9398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Freeform 1986"/>
            <p:cNvSpPr/>
            <p:nvPr/>
          </p:nvSpPr>
          <p:spPr bwMode="auto">
            <a:xfrm>
              <a:off x="2680513" y="1730231"/>
              <a:ext cx="366922" cy="346817"/>
            </a:xfrm>
            <a:custGeom>
              <a:gdLst>
                <a:gd fmla="*/ 164 w 165" name="T0"/>
                <a:gd fmla="*/ 131 h 156" name="T1"/>
                <a:gd fmla="*/ 145 w 165" name="T2"/>
                <a:gd fmla="*/ 119 h 156" name="T3"/>
                <a:gd fmla="*/ 119 w 165" name="T4"/>
                <a:gd fmla="*/ 108 h 156" name="T5"/>
                <a:gd fmla="*/ 112 w 165" name="T6"/>
                <a:gd fmla="*/ 106 h 156" name="T7"/>
                <a:gd fmla="*/ 105 w 165" name="T8"/>
                <a:gd fmla="*/ 94 h 156" name="T9"/>
                <a:gd fmla="*/ 101 w 165" name="T10"/>
                <a:gd fmla="*/ 94 h 156" name="T11"/>
                <a:gd fmla="*/ 105 w 165" name="T12"/>
                <a:gd fmla="*/ 85 h 156" name="T13"/>
                <a:gd fmla="*/ 107 w 165" name="T14"/>
                <a:gd fmla="*/ 74 h 156" name="T15"/>
                <a:gd fmla="*/ 112 w 165" name="T16"/>
                <a:gd fmla="*/ 70 h 156" name="T17"/>
                <a:gd fmla="*/ 114 w 165" name="T18"/>
                <a:gd fmla="*/ 63 h 156" name="T19"/>
                <a:gd fmla="*/ 114 w 165" name="T20"/>
                <a:gd fmla="*/ 51 h 156" name="T21"/>
                <a:gd fmla="*/ 112 w 165" name="T22"/>
                <a:gd fmla="*/ 46 h 156" name="T23"/>
                <a:gd fmla="*/ 113 w 165" name="T24"/>
                <a:gd fmla="*/ 30 h 156" name="T25"/>
                <a:gd fmla="*/ 111 w 165" name="T26"/>
                <a:gd fmla="*/ 19 h 156" name="T27"/>
                <a:gd fmla="*/ 107 w 165" name="T28"/>
                <a:gd fmla="*/ 12 h 156" name="T29"/>
                <a:gd fmla="*/ 102 w 165" name="T30"/>
                <a:gd fmla="*/ 11 h 156" name="T31"/>
                <a:gd fmla="*/ 99 w 165" name="T32"/>
                <a:gd fmla="*/ 8 h 156" name="T33"/>
                <a:gd fmla="*/ 64 w 165" name="T34"/>
                <a:gd fmla="*/ 9 h 156" name="T35"/>
                <a:gd fmla="*/ 51 w 165" name="T36"/>
                <a:gd fmla="*/ 46 h 156" name="T37"/>
                <a:gd fmla="*/ 49 w 165" name="T38"/>
                <a:gd fmla="*/ 53 h 156" name="T39"/>
                <a:gd fmla="*/ 54 w 165" name="T40"/>
                <a:gd fmla="*/ 72 h 156" name="T41"/>
                <a:gd fmla="*/ 58 w 165" name="T42"/>
                <a:gd fmla="*/ 73 h 156" name="T43"/>
                <a:gd fmla="*/ 59 w 165" name="T44"/>
                <a:gd fmla="*/ 86 h 156" name="T45"/>
                <a:gd fmla="*/ 63 w 165" name="T46"/>
                <a:gd fmla="*/ 94 h 156" name="T47"/>
                <a:gd fmla="*/ 60 w 165" name="T48"/>
                <a:gd fmla="*/ 94 h 156" name="T49"/>
                <a:gd fmla="*/ 53 w 165" name="T50"/>
                <a:gd fmla="*/ 106 h 156" name="T51"/>
                <a:gd fmla="*/ 46 w 165" name="T52"/>
                <a:gd fmla="*/ 108 h 156" name="T53"/>
                <a:gd fmla="*/ 20 w 165" name="T54"/>
                <a:gd fmla="*/ 119 h 156" name="T55"/>
                <a:gd fmla="*/ 1 w 165" name="T56"/>
                <a:gd fmla="*/ 131 h 156" name="T57"/>
                <a:gd fmla="*/ 0 w 165" name="T58"/>
                <a:gd fmla="*/ 156 h 156" name="T59"/>
                <a:gd fmla="*/ 72 w 165" name="T60"/>
                <a:gd fmla="*/ 156 h 156" name="T61"/>
                <a:gd fmla="*/ 78 w 165" name="T62"/>
                <a:gd fmla="*/ 120 h 156" name="T63"/>
                <a:gd fmla="*/ 73 w 165" name="T64"/>
                <a:gd fmla="*/ 111 h 156" name="T65"/>
                <a:gd fmla="*/ 83 w 165" name="T66"/>
                <a:gd fmla="*/ 106 h 156" name="T67"/>
                <a:gd fmla="*/ 92 w 165" name="T68"/>
                <a:gd fmla="*/ 111 h 156" name="T69"/>
                <a:gd fmla="*/ 87 w 165" name="T70"/>
                <a:gd fmla="*/ 120 h 156" name="T71"/>
                <a:gd fmla="*/ 96 w 165" name="T72"/>
                <a:gd fmla="*/ 156 h 156" name="T73"/>
                <a:gd fmla="*/ 164 w 165" name="T74"/>
                <a:gd fmla="*/ 156 h 156" name="T75"/>
                <a:gd fmla="*/ 164 w 165" name="T76"/>
                <a:gd fmla="*/ 131 h 15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56" w="165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73534" y="1308843"/>
            <a:ext cx="939800" cy="939800"/>
            <a:chOff x="5454052" y="1074902"/>
            <a:chExt cx="939800" cy="939800"/>
          </a:xfrm>
        </p:grpSpPr>
        <p:sp>
          <p:nvSpPr>
            <p:cNvPr id="25" name="椭圆 24"/>
            <p:cNvSpPr/>
            <p:nvPr/>
          </p:nvSpPr>
          <p:spPr>
            <a:xfrm>
              <a:off x="5454052" y="1074902"/>
              <a:ext cx="939800" cy="9398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729640" y="1309909"/>
              <a:ext cx="411300" cy="441104"/>
              <a:chOff x="5995987" y="547688"/>
              <a:chExt cx="219075" cy="234950"/>
            </a:xfrm>
            <a:solidFill>
              <a:schemeClr val="bg1"/>
            </a:solidFill>
          </p:grpSpPr>
          <p:sp>
            <p:nvSpPr>
              <p:cNvPr id="27" name="Freeform 1590"/>
              <p:cNvSpPr>
                <a:spLocks noEditPoints="1"/>
              </p:cNvSpPr>
              <p:nvPr/>
            </p:nvSpPr>
            <p:spPr bwMode="auto">
              <a:xfrm>
                <a:off x="5995987" y="547688"/>
                <a:ext cx="168275" cy="168275"/>
              </a:xfrm>
              <a:custGeom>
                <a:gdLst>
                  <a:gd fmla="*/ 114 w 120" name="T0"/>
                  <a:gd fmla="*/ 70 h 120" name="T1"/>
                  <a:gd fmla="*/ 120 w 120" name="T2"/>
                  <a:gd fmla="*/ 64 h 120" name="T3"/>
                  <a:gd fmla="*/ 120 w 120" name="T4"/>
                  <a:gd fmla="*/ 56 h 120" name="T5"/>
                  <a:gd fmla="*/ 114 w 120" name="T6"/>
                  <a:gd fmla="*/ 50 h 120" name="T7"/>
                  <a:gd fmla="*/ 110 w 120" name="T8"/>
                  <a:gd fmla="*/ 50 h 120" name="T9"/>
                  <a:gd fmla="*/ 102 w 120" name="T10"/>
                  <a:gd fmla="*/ 45 h 120" name="T11"/>
                  <a:gd fmla="*/ 102 w 120" name="T12"/>
                  <a:gd fmla="*/ 32 h 120" name="T13"/>
                  <a:gd fmla="*/ 105 w 120" name="T14"/>
                  <a:gd fmla="*/ 29 h 120" name="T15"/>
                  <a:gd fmla="*/ 105 w 120" name="T16"/>
                  <a:gd fmla="*/ 20 h 120" name="T17"/>
                  <a:gd fmla="*/ 100 w 120" name="T18"/>
                  <a:gd fmla="*/ 15 h 120" name="T19"/>
                  <a:gd fmla="*/ 91 w 120" name="T20"/>
                  <a:gd fmla="*/ 15 h 120" name="T21"/>
                  <a:gd fmla="*/ 88 w 120" name="T22"/>
                  <a:gd fmla="*/ 18 h 120" name="T23"/>
                  <a:gd fmla="*/ 79 w 120" name="T24"/>
                  <a:gd fmla="*/ 20 h 120" name="T25"/>
                  <a:gd fmla="*/ 70 w 120" name="T26"/>
                  <a:gd fmla="*/ 10 h 120" name="T27"/>
                  <a:gd fmla="*/ 70 w 120" name="T28"/>
                  <a:gd fmla="*/ 6 h 120" name="T29"/>
                  <a:gd fmla="*/ 64 w 120" name="T30"/>
                  <a:gd fmla="*/ 0 h 120" name="T31"/>
                  <a:gd fmla="*/ 56 w 120" name="T32"/>
                  <a:gd fmla="*/ 0 h 120" name="T33"/>
                  <a:gd fmla="*/ 50 w 120" name="T34"/>
                  <a:gd fmla="*/ 6 h 120" name="T35"/>
                  <a:gd fmla="*/ 50 w 120" name="T36"/>
                  <a:gd fmla="*/ 10 h 120" name="T37"/>
                  <a:gd fmla="*/ 45 w 120" name="T38"/>
                  <a:gd fmla="*/ 18 h 120" name="T39"/>
                  <a:gd fmla="*/ 32 w 120" name="T40"/>
                  <a:gd fmla="*/ 18 h 120" name="T41"/>
                  <a:gd fmla="*/ 29 w 120" name="T42"/>
                  <a:gd fmla="*/ 15 h 120" name="T43"/>
                  <a:gd fmla="*/ 20 w 120" name="T44"/>
                  <a:gd fmla="*/ 15 h 120" name="T45"/>
                  <a:gd fmla="*/ 15 w 120" name="T46"/>
                  <a:gd fmla="*/ 20 h 120" name="T47"/>
                  <a:gd fmla="*/ 15 w 120" name="T48"/>
                  <a:gd fmla="*/ 29 h 120" name="T49"/>
                  <a:gd fmla="*/ 18 w 120" name="T50"/>
                  <a:gd fmla="*/ 32 h 120" name="T51"/>
                  <a:gd fmla="*/ 20 w 120" name="T52"/>
                  <a:gd fmla="*/ 41 h 120" name="T53"/>
                  <a:gd fmla="*/ 10 w 120" name="T54"/>
                  <a:gd fmla="*/ 50 h 120" name="T55"/>
                  <a:gd fmla="*/ 6 w 120" name="T56"/>
                  <a:gd fmla="*/ 50 h 120" name="T57"/>
                  <a:gd fmla="*/ 0 w 120" name="T58"/>
                  <a:gd fmla="*/ 56 h 120" name="T59"/>
                  <a:gd fmla="*/ 0 w 120" name="T60"/>
                  <a:gd fmla="*/ 64 h 120" name="T61"/>
                  <a:gd fmla="*/ 6 w 120" name="T62"/>
                  <a:gd fmla="*/ 70 h 120" name="T63"/>
                  <a:gd fmla="*/ 10 w 120" name="T64"/>
                  <a:gd fmla="*/ 70 h 120" name="T65"/>
                  <a:gd fmla="*/ 18 w 120" name="T66"/>
                  <a:gd fmla="*/ 75 h 120" name="T67"/>
                  <a:gd fmla="*/ 18 w 120" name="T68"/>
                  <a:gd fmla="*/ 88 h 120" name="T69"/>
                  <a:gd fmla="*/ 15 w 120" name="T70"/>
                  <a:gd fmla="*/ 91 h 120" name="T71"/>
                  <a:gd fmla="*/ 15 w 120" name="T72"/>
                  <a:gd fmla="*/ 100 h 120" name="T73"/>
                  <a:gd fmla="*/ 20 w 120" name="T74"/>
                  <a:gd fmla="*/ 105 h 120" name="T75"/>
                  <a:gd fmla="*/ 29 w 120" name="T76"/>
                  <a:gd fmla="*/ 105 h 120" name="T77"/>
                  <a:gd fmla="*/ 32 w 120" name="T78"/>
                  <a:gd fmla="*/ 102 h 120" name="T79"/>
                  <a:gd fmla="*/ 41 w 120" name="T80"/>
                  <a:gd fmla="*/ 100 h 120" name="T81"/>
                  <a:gd fmla="*/ 50 w 120" name="T82"/>
                  <a:gd fmla="*/ 110 h 120" name="T83"/>
                  <a:gd fmla="*/ 50 w 120" name="T84"/>
                  <a:gd fmla="*/ 114 h 120" name="T85"/>
                  <a:gd fmla="*/ 56 w 120" name="T86"/>
                  <a:gd fmla="*/ 120 h 120" name="T87"/>
                  <a:gd fmla="*/ 64 w 120" name="T88"/>
                  <a:gd fmla="*/ 120 h 120" name="T89"/>
                  <a:gd fmla="*/ 70 w 120" name="T90"/>
                  <a:gd fmla="*/ 114 h 120" name="T91"/>
                  <a:gd fmla="*/ 70 w 120" name="T92"/>
                  <a:gd fmla="*/ 110 h 120" name="T93"/>
                  <a:gd fmla="*/ 75 w 120" name="T94"/>
                  <a:gd fmla="*/ 102 h 120" name="T95"/>
                  <a:gd fmla="*/ 88 w 120" name="T96"/>
                  <a:gd fmla="*/ 102 h 120" name="T97"/>
                  <a:gd fmla="*/ 91 w 120" name="T98"/>
                  <a:gd fmla="*/ 105 h 120" name="T99"/>
                  <a:gd fmla="*/ 100 w 120" name="T100"/>
                  <a:gd fmla="*/ 105 h 120" name="T101"/>
                  <a:gd fmla="*/ 105 w 120" name="T102"/>
                  <a:gd fmla="*/ 100 h 120" name="T103"/>
                  <a:gd fmla="*/ 105 w 120" name="T104"/>
                  <a:gd fmla="*/ 91 h 120" name="T105"/>
                  <a:gd fmla="*/ 102 w 120" name="T106"/>
                  <a:gd fmla="*/ 88 h 120" name="T107"/>
                  <a:gd fmla="*/ 100 w 120" name="T108"/>
                  <a:gd fmla="*/ 79 h 120" name="T109"/>
                  <a:gd fmla="*/ 110 w 120" name="T110"/>
                  <a:gd fmla="*/ 70 h 120" name="T111"/>
                  <a:gd fmla="*/ 114 w 120" name="T112"/>
                  <a:gd fmla="*/ 70 h 120" name="T113"/>
                  <a:gd fmla="*/ 60 w 120" name="T114"/>
                  <a:gd fmla="*/ 86 h 120" name="T115"/>
                  <a:gd fmla="*/ 34 w 120" name="T116"/>
                  <a:gd fmla="*/ 60 h 120" name="T117"/>
                  <a:gd fmla="*/ 60 w 120" name="T118"/>
                  <a:gd fmla="*/ 34 h 120" name="T119"/>
                  <a:gd fmla="*/ 86 w 120" name="T120"/>
                  <a:gd fmla="*/ 60 h 120" name="T121"/>
                  <a:gd fmla="*/ 60 w 120" name="T122"/>
                  <a:gd fmla="*/ 86 h 120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20" w="120">
                    <a:moveTo>
                      <a:pt x="114" y="70"/>
                    </a:moveTo>
                    <a:cubicBezTo>
                      <a:pt x="117" y="70"/>
                      <a:pt x="120" y="67"/>
                      <a:pt x="120" y="64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53"/>
                      <a:pt x="117" y="50"/>
                      <a:pt x="114" y="50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7" y="50"/>
                      <a:pt x="103" y="48"/>
                      <a:pt x="102" y="45"/>
                    </a:cubicBezTo>
                    <a:cubicBezTo>
                      <a:pt x="101" y="42"/>
                      <a:pt x="100" y="34"/>
                      <a:pt x="102" y="32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8" y="27"/>
                      <a:pt x="108" y="23"/>
                      <a:pt x="105" y="20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7" y="12"/>
                      <a:pt x="93" y="12"/>
                      <a:pt x="91" y="15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6" y="20"/>
                      <a:pt x="82" y="21"/>
                      <a:pt x="79" y="20"/>
                    </a:cubicBezTo>
                    <a:cubicBezTo>
                      <a:pt x="77" y="18"/>
                      <a:pt x="70" y="13"/>
                      <a:pt x="70" y="10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50" y="3"/>
                      <a:pt x="50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3"/>
                      <a:pt x="48" y="17"/>
                      <a:pt x="45" y="18"/>
                    </a:cubicBezTo>
                    <a:cubicBezTo>
                      <a:pt x="42" y="19"/>
                      <a:pt x="34" y="20"/>
                      <a:pt x="32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2"/>
                      <a:pt x="23" y="12"/>
                      <a:pt x="20" y="1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2" y="23"/>
                      <a:pt x="12" y="27"/>
                      <a:pt x="15" y="29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0" y="34"/>
                      <a:pt x="21" y="38"/>
                      <a:pt x="20" y="41"/>
                    </a:cubicBezTo>
                    <a:cubicBezTo>
                      <a:pt x="18" y="43"/>
                      <a:pt x="13" y="50"/>
                      <a:pt x="10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3" y="50"/>
                      <a:pt x="0" y="53"/>
                      <a:pt x="0" y="5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0"/>
                      <a:pt x="6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3" y="70"/>
                      <a:pt x="17" y="72"/>
                      <a:pt x="18" y="75"/>
                    </a:cubicBezTo>
                    <a:cubicBezTo>
                      <a:pt x="19" y="78"/>
                      <a:pt x="20" y="86"/>
                      <a:pt x="18" y="88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2" y="93"/>
                      <a:pt x="12" y="97"/>
                      <a:pt x="15" y="100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3" y="108"/>
                      <a:pt x="27" y="108"/>
                      <a:pt x="29" y="105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0"/>
                      <a:pt x="38" y="99"/>
                      <a:pt x="41" y="100"/>
                    </a:cubicBezTo>
                    <a:cubicBezTo>
                      <a:pt x="43" y="102"/>
                      <a:pt x="50" y="107"/>
                      <a:pt x="50" y="110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7"/>
                      <a:pt x="53" y="120"/>
                      <a:pt x="56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7" y="120"/>
                      <a:pt x="70" y="117"/>
                      <a:pt x="70" y="114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07"/>
                      <a:pt x="72" y="103"/>
                      <a:pt x="75" y="102"/>
                    </a:cubicBezTo>
                    <a:cubicBezTo>
                      <a:pt x="78" y="101"/>
                      <a:pt x="86" y="100"/>
                      <a:pt x="88" y="102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3" y="108"/>
                      <a:pt x="97" y="108"/>
                      <a:pt x="100" y="105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8" y="97"/>
                      <a:pt x="108" y="93"/>
                      <a:pt x="105" y="91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0" y="86"/>
                      <a:pt x="99" y="82"/>
                      <a:pt x="100" y="79"/>
                    </a:cubicBezTo>
                    <a:cubicBezTo>
                      <a:pt x="102" y="77"/>
                      <a:pt x="107" y="70"/>
                      <a:pt x="110" y="70"/>
                    </a:cubicBezTo>
                    <a:lnTo>
                      <a:pt x="114" y="70"/>
                    </a:lnTo>
                    <a:close/>
                    <a:moveTo>
                      <a:pt x="60" y="86"/>
                    </a:moveTo>
                    <a:cubicBezTo>
                      <a:pt x="46" y="86"/>
                      <a:pt x="34" y="74"/>
                      <a:pt x="34" y="60"/>
                    </a:cubicBezTo>
                    <a:cubicBezTo>
                      <a:pt x="34" y="46"/>
                      <a:pt x="46" y="34"/>
                      <a:pt x="60" y="34"/>
                    </a:cubicBezTo>
                    <a:cubicBezTo>
                      <a:pt x="74" y="34"/>
                      <a:pt x="86" y="46"/>
                      <a:pt x="86" y="60"/>
                    </a:cubicBezTo>
                    <a:cubicBezTo>
                      <a:pt x="86" y="74"/>
                      <a:pt x="74" y="86"/>
                      <a:pt x="60" y="86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8" name="Freeform 1591"/>
              <p:cNvSpPr>
                <a:spLocks noEditPoints="1"/>
              </p:cNvSpPr>
              <p:nvPr/>
            </p:nvSpPr>
            <p:spPr bwMode="auto">
              <a:xfrm>
                <a:off x="6130925" y="698500"/>
                <a:ext cx="84137" cy="84138"/>
              </a:xfrm>
              <a:custGeom>
                <a:gdLst>
                  <a:gd fmla="*/ 57 w 60" name="T0"/>
                  <a:gd fmla="*/ 35 h 60" name="T1"/>
                  <a:gd fmla="*/ 60 w 60" name="T2"/>
                  <a:gd fmla="*/ 32 h 60" name="T3"/>
                  <a:gd fmla="*/ 60 w 60" name="T4"/>
                  <a:gd fmla="*/ 28 h 60" name="T5"/>
                  <a:gd fmla="*/ 57 w 60" name="T6"/>
                  <a:gd fmla="*/ 25 h 60" name="T7"/>
                  <a:gd fmla="*/ 55 w 60" name="T8"/>
                  <a:gd fmla="*/ 25 h 60" name="T9"/>
                  <a:gd fmla="*/ 51 w 60" name="T10"/>
                  <a:gd fmla="*/ 23 h 60" name="T11"/>
                  <a:gd fmla="*/ 51 w 60" name="T12"/>
                  <a:gd fmla="*/ 16 h 60" name="T13"/>
                  <a:gd fmla="*/ 53 w 60" name="T14"/>
                  <a:gd fmla="*/ 14 h 60" name="T15"/>
                  <a:gd fmla="*/ 53 w 60" name="T16"/>
                  <a:gd fmla="*/ 10 h 60" name="T17"/>
                  <a:gd fmla="*/ 50 w 60" name="T18"/>
                  <a:gd fmla="*/ 7 h 60" name="T19"/>
                  <a:gd fmla="*/ 46 w 60" name="T20"/>
                  <a:gd fmla="*/ 7 h 60" name="T21"/>
                  <a:gd fmla="*/ 44 w 60" name="T22"/>
                  <a:gd fmla="*/ 9 h 60" name="T23"/>
                  <a:gd fmla="*/ 40 w 60" name="T24"/>
                  <a:gd fmla="*/ 10 h 60" name="T25"/>
                  <a:gd fmla="*/ 35 w 60" name="T26"/>
                  <a:gd fmla="*/ 5 h 60" name="T27"/>
                  <a:gd fmla="*/ 35 w 60" name="T28"/>
                  <a:gd fmla="*/ 3 h 60" name="T29"/>
                  <a:gd fmla="*/ 32 w 60" name="T30"/>
                  <a:gd fmla="*/ 0 h 60" name="T31"/>
                  <a:gd fmla="*/ 28 w 60" name="T32"/>
                  <a:gd fmla="*/ 0 h 60" name="T33"/>
                  <a:gd fmla="*/ 25 w 60" name="T34"/>
                  <a:gd fmla="*/ 3 h 60" name="T35"/>
                  <a:gd fmla="*/ 25 w 60" name="T36"/>
                  <a:gd fmla="*/ 5 h 60" name="T37"/>
                  <a:gd fmla="*/ 23 w 60" name="T38"/>
                  <a:gd fmla="*/ 9 h 60" name="T39"/>
                  <a:gd fmla="*/ 16 w 60" name="T40"/>
                  <a:gd fmla="*/ 9 h 60" name="T41"/>
                  <a:gd fmla="*/ 14 w 60" name="T42"/>
                  <a:gd fmla="*/ 7 h 60" name="T43"/>
                  <a:gd fmla="*/ 10 w 60" name="T44"/>
                  <a:gd fmla="*/ 7 h 60" name="T45"/>
                  <a:gd fmla="*/ 7 w 60" name="T46"/>
                  <a:gd fmla="*/ 10 h 60" name="T47"/>
                  <a:gd fmla="*/ 7 w 60" name="T48"/>
                  <a:gd fmla="*/ 14 h 60" name="T49"/>
                  <a:gd fmla="*/ 9 w 60" name="T50"/>
                  <a:gd fmla="*/ 16 h 60" name="T51"/>
                  <a:gd fmla="*/ 10 w 60" name="T52"/>
                  <a:gd fmla="*/ 20 h 60" name="T53"/>
                  <a:gd fmla="*/ 5 w 60" name="T54"/>
                  <a:gd fmla="*/ 25 h 60" name="T55"/>
                  <a:gd fmla="*/ 3 w 60" name="T56"/>
                  <a:gd fmla="*/ 25 h 60" name="T57"/>
                  <a:gd fmla="*/ 0 w 60" name="T58"/>
                  <a:gd fmla="*/ 28 h 60" name="T59"/>
                  <a:gd fmla="*/ 0 w 60" name="T60"/>
                  <a:gd fmla="*/ 32 h 60" name="T61"/>
                  <a:gd fmla="*/ 3 w 60" name="T62"/>
                  <a:gd fmla="*/ 35 h 60" name="T63"/>
                  <a:gd fmla="*/ 5 w 60" name="T64"/>
                  <a:gd fmla="*/ 35 h 60" name="T65"/>
                  <a:gd fmla="*/ 9 w 60" name="T66"/>
                  <a:gd fmla="*/ 37 h 60" name="T67"/>
                  <a:gd fmla="*/ 9 w 60" name="T68"/>
                  <a:gd fmla="*/ 44 h 60" name="T69"/>
                  <a:gd fmla="*/ 7 w 60" name="T70"/>
                  <a:gd fmla="*/ 46 h 60" name="T71"/>
                  <a:gd fmla="*/ 7 w 60" name="T72"/>
                  <a:gd fmla="*/ 50 h 60" name="T73"/>
                  <a:gd fmla="*/ 10 w 60" name="T74"/>
                  <a:gd fmla="*/ 53 h 60" name="T75"/>
                  <a:gd fmla="*/ 14 w 60" name="T76"/>
                  <a:gd fmla="*/ 53 h 60" name="T77"/>
                  <a:gd fmla="*/ 16 w 60" name="T78"/>
                  <a:gd fmla="*/ 51 h 60" name="T79"/>
                  <a:gd fmla="*/ 20 w 60" name="T80"/>
                  <a:gd fmla="*/ 50 h 60" name="T81"/>
                  <a:gd fmla="*/ 25 w 60" name="T82"/>
                  <a:gd fmla="*/ 55 h 60" name="T83"/>
                  <a:gd fmla="*/ 25 w 60" name="T84"/>
                  <a:gd fmla="*/ 57 h 60" name="T85"/>
                  <a:gd fmla="*/ 28 w 60" name="T86"/>
                  <a:gd fmla="*/ 60 h 60" name="T87"/>
                  <a:gd fmla="*/ 32 w 60" name="T88"/>
                  <a:gd fmla="*/ 60 h 60" name="T89"/>
                  <a:gd fmla="*/ 35 w 60" name="T90"/>
                  <a:gd fmla="*/ 57 h 60" name="T91"/>
                  <a:gd fmla="*/ 35 w 60" name="T92"/>
                  <a:gd fmla="*/ 55 h 60" name="T93"/>
                  <a:gd fmla="*/ 37 w 60" name="T94"/>
                  <a:gd fmla="*/ 51 h 60" name="T95"/>
                  <a:gd fmla="*/ 44 w 60" name="T96"/>
                  <a:gd fmla="*/ 51 h 60" name="T97"/>
                  <a:gd fmla="*/ 46 w 60" name="T98"/>
                  <a:gd fmla="*/ 53 h 60" name="T99"/>
                  <a:gd fmla="*/ 50 w 60" name="T100"/>
                  <a:gd fmla="*/ 53 h 60" name="T101"/>
                  <a:gd fmla="*/ 53 w 60" name="T102"/>
                  <a:gd fmla="*/ 50 h 60" name="T103"/>
                  <a:gd fmla="*/ 53 w 60" name="T104"/>
                  <a:gd fmla="*/ 46 h 60" name="T105"/>
                  <a:gd fmla="*/ 51 w 60" name="T106"/>
                  <a:gd fmla="*/ 44 h 60" name="T107"/>
                  <a:gd fmla="*/ 50 w 60" name="T108"/>
                  <a:gd fmla="*/ 40 h 60" name="T109"/>
                  <a:gd fmla="*/ 55 w 60" name="T110"/>
                  <a:gd fmla="*/ 35 h 60" name="T111"/>
                  <a:gd fmla="*/ 57 w 60" name="T112"/>
                  <a:gd fmla="*/ 35 h 60" name="T113"/>
                  <a:gd fmla="*/ 40 w 60" name="T114"/>
                  <a:gd fmla="*/ 30 h 60" name="T115"/>
                  <a:gd fmla="*/ 30 w 60" name="T116"/>
                  <a:gd fmla="*/ 40 h 60" name="T117"/>
                  <a:gd fmla="*/ 20 w 60" name="T118"/>
                  <a:gd fmla="*/ 30 h 60" name="T119"/>
                  <a:gd fmla="*/ 30 w 60" name="T120"/>
                  <a:gd fmla="*/ 20 h 60" name="T121"/>
                  <a:gd fmla="*/ 40 w 60" name="T122"/>
                  <a:gd fmla="*/ 30 h 60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60" w="60">
                    <a:moveTo>
                      <a:pt x="57" y="35"/>
                    </a:moveTo>
                    <a:cubicBezTo>
                      <a:pt x="59" y="35"/>
                      <a:pt x="60" y="34"/>
                      <a:pt x="60" y="32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6"/>
                      <a:pt x="59" y="25"/>
                      <a:pt x="57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1"/>
                      <a:pt x="50" y="17"/>
                      <a:pt x="51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3"/>
                      <a:pt x="54" y="11"/>
                      <a:pt x="53" y="1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6"/>
                      <a:pt x="47" y="6"/>
                      <a:pt x="46" y="7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1" y="10"/>
                      <a:pt x="40" y="10"/>
                    </a:cubicBezTo>
                    <a:cubicBezTo>
                      <a:pt x="39" y="9"/>
                      <a:pt x="35" y="7"/>
                      <a:pt x="35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1"/>
                      <a:pt x="25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8"/>
                      <a:pt x="23" y="9"/>
                    </a:cubicBezTo>
                    <a:cubicBezTo>
                      <a:pt x="21" y="9"/>
                      <a:pt x="17" y="10"/>
                      <a:pt x="16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9"/>
                      <a:pt x="10" y="20"/>
                    </a:cubicBezTo>
                    <a:cubicBezTo>
                      <a:pt x="9" y="21"/>
                      <a:pt x="7" y="25"/>
                      <a:pt x="5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1" y="35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7" y="35"/>
                      <a:pt x="8" y="36"/>
                      <a:pt x="9" y="37"/>
                    </a:cubicBezTo>
                    <a:cubicBezTo>
                      <a:pt x="9" y="39"/>
                      <a:pt x="10" y="43"/>
                      <a:pt x="9" y="44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7"/>
                      <a:pt x="6" y="49"/>
                      <a:pt x="7" y="50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1" y="54"/>
                      <a:pt x="13" y="54"/>
                      <a:pt x="14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50"/>
                      <a:pt x="19" y="50"/>
                      <a:pt x="20" y="50"/>
                    </a:cubicBezTo>
                    <a:cubicBezTo>
                      <a:pt x="21" y="51"/>
                      <a:pt x="25" y="53"/>
                      <a:pt x="25" y="5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9"/>
                      <a:pt x="26" y="60"/>
                      <a:pt x="28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0"/>
                      <a:pt x="35" y="59"/>
                      <a:pt x="35" y="57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3"/>
                      <a:pt x="36" y="52"/>
                      <a:pt x="37" y="51"/>
                    </a:cubicBezTo>
                    <a:cubicBezTo>
                      <a:pt x="39" y="51"/>
                      <a:pt x="43" y="50"/>
                      <a:pt x="44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4"/>
                      <a:pt x="49" y="54"/>
                      <a:pt x="50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9"/>
                      <a:pt x="54" y="47"/>
                      <a:pt x="53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0" y="43"/>
                      <a:pt x="50" y="41"/>
                      <a:pt x="50" y="40"/>
                    </a:cubicBezTo>
                    <a:cubicBezTo>
                      <a:pt x="51" y="39"/>
                      <a:pt x="53" y="35"/>
                      <a:pt x="55" y="35"/>
                    </a:cubicBezTo>
                    <a:lnTo>
                      <a:pt x="57" y="35"/>
                    </a:lnTo>
                    <a:close/>
                    <a:moveTo>
                      <a:pt x="40" y="30"/>
                    </a:moveTo>
                    <a:cubicBezTo>
                      <a:pt x="40" y="36"/>
                      <a:pt x="36" y="40"/>
                      <a:pt x="30" y="40"/>
                    </a:cubicBezTo>
                    <a:cubicBezTo>
                      <a:pt x="24" y="40"/>
                      <a:pt x="20" y="36"/>
                      <a:pt x="20" y="30"/>
                    </a:cubicBezTo>
                    <a:cubicBezTo>
                      <a:pt x="20" y="24"/>
                      <a:pt x="24" y="20"/>
                      <a:pt x="30" y="20"/>
                    </a:cubicBezTo>
                    <a:cubicBezTo>
                      <a:pt x="36" y="20"/>
                      <a:pt x="40" y="24"/>
                      <a:pt x="40" y="30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297387" y="3317927"/>
            <a:ext cx="939800" cy="939800"/>
            <a:chOff x="3080330" y="2789142"/>
            <a:chExt cx="939800" cy="939800"/>
          </a:xfrm>
        </p:grpSpPr>
        <p:sp>
          <p:nvSpPr>
            <p:cNvPr id="30" name="椭圆 29"/>
            <p:cNvSpPr/>
            <p:nvPr/>
          </p:nvSpPr>
          <p:spPr>
            <a:xfrm>
              <a:off x="3080330" y="2789142"/>
              <a:ext cx="939800" cy="9398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294687" y="3010257"/>
              <a:ext cx="497794" cy="491067"/>
              <a:chOff x="8123237" y="3667126"/>
              <a:chExt cx="234950" cy="231775"/>
            </a:xfrm>
            <a:solidFill>
              <a:schemeClr val="bg1"/>
            </a:solidFill>
          </p:grpSpPr>
          <p:sp>
            <p:nvSpPr>
              <p:cNvPr id="32" name="Freeform 1086"/>
              <p:cNvSpPr>
                <a:spLocks noEditPoints="1"/>
              </p:cNvSpPr>
              <p:nvPr/>
            </p:nvSpPr>
            <p:spPr bwMode="auto">
              <a:xfrm>
                <a:off x="8123237" y="3667126"/>
                <a:ext cx="234950" cy="231775"/>
              </a:xfrm>
              <a:custGeom>
                <a:gdLst>
                  <a:gd fmla="*/ 50 w 100" name="T0"/>
                  <a:gd fmla="*/ 0 h 99" name="T1"/>
                  <a:gd fmla="*/ 0 w 100" name="T2"/>
                  <a:gd fmla="*/ 49 h 99" name="T3"/>
                  <a:gd fmla="*/ 50 w 100" name="T4"/>
                  <a:gd fmla="*/ 99 h 99" name="T5"/>
                  <a:gd fmla="*/ 100 w 100" name="T6"/>
                  <a:gd fmla="*/ 49 h 99" name="T7"/>
                  <a:gd fmla="*/ 50 w 100" name="T8"/>
                  <a:gd fmla="*/ 0 h 99" name="T9"/>
                  <a:gd fmla="*/ 50 w 100" name="T10"/>
                  <a:gd fmla="*/ 95 h 99" name="T11"/>
                  <a:gd fmla="*/ 4 w 100" name="T12"/>
                  <a:gd fmla="*/ 49 h 99" name="T13"/>
                  <a:gd fmla="*/ 50 w 100" name="T14"/>
                  <a:gd fmla="*/ 4 h 99" name="T15"/>
                  <a:gd fmla="*/ 96 w 100" name="T16"/>
                  <a:gd fmla="*/ 49 h 99" name="T17"/>
                  <a:gd fmla="*/ 50 w 100" name="T18"/>
                  <a:gd fmla="*/ 95 h 9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9" w="100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7" y="99"/>
                      <a:pt x="100" y="77"/>
                      <a:pt x="100" y="49"/>
                    </a:cubicBezTo>
                    <a:cubicBezTo>
                      <a:pt x="100" y="22"/>
                      <a:pt x="77" y="0"/>
                      <a:pt x="50" y="0"/>
                    </a:cubicBezTo>
                    <a:close/>
                    <a:moveTo>
                      <a:pt x="50" y="95"/>
                    </a:moveTo>
                    <a:cubicBezTo>
                      <a:pt x="25" y="95"/>
                      <a:pt x="4" y="75"/>
                      <a:pt x="4" y="49"/>
                    </a:cubicBezTo>
                    <a:cubicBezTo>
                      <a:pt x="4" y="24"/>
                      <a:pt x="25" y="4"/>
                      <a:pt x="50" y="4"/>
                    </a:cubicBezTo>
                    <a:cubicBezTo>
                      <a:pt x="75" y="4"/>
                      <a:pt x="96" y="24"/>
                      <a:pt x="96" y="49"/>
                    </a:cubicBezTo>
                    <a:cubicBezTo>
                      <a:pt x="96" y="75"/>
                      <a:pt x="75" y="95"/>
                      <a:pt x="50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3" name="Freeform 1087"/>
              <p:cNvSpPr>
                <a:spLocks noEditPoints="1"/>
              </p:cNvSpPr>
              <p:nvPr/>
            </p:nvSpPr>
            <p:spPr bwMode="auto">
              <a:xfrm>
                <a:off x="8147050" y="3687763"/>
                <a:ext cx="188912" cy="188913"/>
              </a:xfrm>
              <a:custGeom>
                <a:gdLst>
                  <a:gd fmla="*/ 40 w 80" name="T0"/>
                  <a:gd fmla="*/ 0 h 80" name="T1"/>
                  <a:gd fmla="*/ 0 w 80" name="T2"/>
                  <a:gd fmla="*/ 40 h 80" name="T3"/>
                  <a:gd fmla="*/ 40 w 80" name="T4"/>
                  <a:gd fmla="*/ 80 h 80" name="T5"/>
                  <a:gd fmla="*/ 80 w 80" name="T6"/>
                  <a:gd fmla="*/ 40 h 80" name="T7"/>
                  <a:gd fmla="*/ 40 w 80" name="T8"/>
                  <a:gd fmla="*/ 0 h 80" name="T9"/>
                  <a:gd fmla="*/ 55 w 80" name="T10"/>
                  <a:gd fmla="*/ 40 h 80" name="T11"/>
                  <a:gd fmla="*/ 55 w 80" name="T12"/>
                  <a:gd fmla="*/ 46 h 80" name="T13"/>
                  <a:gd fmla="*/ 43 w 80" name="T14"/>
                  <a:gd fmla="*/ 46 h 80" name="T15"/>
                  <a:gd fmla="*/ 43 w 80" name="T16"/>
                  <a:gd fmla="*/ 49 h 80" name="T17"/>
                  <a:gd fmla="*/ 55 w 80" name="T18"/>
                  <a:gd fmla="*/ 49 h 80" name="T19"/>
                  <a:gd fmla="*/ 55 w 80" name="T20"/>
                  <a:gd fmla="*/ 55 h 80" name="T21"/>
                  <a:gd fmla="*/ 43 w 80" name="T22"/>
                  <a:gd fmla="*/ 55 h 80" name="T23"/>
                  <a:gd fmla="*/ 43 w 80" name="T24"/>
                  <a:gd fmla="*/ 64 h 80" name="T25"/>
                  <a:gd fmla="*/ 37 w 80" name="T26"/>
                  <a:gd fmla="*/ 64 h 80" name="T27"/>
                  <a:gd fmla="*/ 37 w 80" name="T28"/>
                  <a:gd fmla="*/ 55 h 80" name="T29"/>
                  <a:gd fmla="*/ 25 w 80" name="T30"/>
                  <a:gd fmla="*/ 55 h 80" name="T31"/>
                  <a:gd fmla="*/ 25 w 80" name="T32"/>
                  <a:gd fmla="*/ 49 h 80" name="T33"/>
                  <a:gd fmla="*/ 37 w 80" name="T34"/>
                  <a:gd fmla="*/ 49 h 80" name="T35"/>
                  <a:gd fmla="*/ 37 w 80" name="T36"/>
                  <a:gd fmla="*/ 46 h 80" name="T37"/>
                  <a:gd fmla="*/ 25 w 80" name="T38"/>
                  <a:gd fmla="*/ 46 h 80" name="T39"/>
                  <a:gd fmla="*/ 25 w 80" name="T40"/>
                  <a:gd fmla="*/ 40 h 80" name="T41"/>
                  <a:gd fmla="*/ 34 w 80" name="T42"/>
                  <a:gd fmla="*/ 40 h 80" name="T43"/>
                  <a:gd fmla="*/ 23 w 80" name="T44"/>
                  <a:gd fmla="*/ 19 h 80" name="T45"/>
                  <a:gd fmla="*/ 30 w 80" name="T46"/>
                  <a:gd fmla="*/ 19 h 80" name="T47"/>
                  <a:gd fmla="*/ 38 w 80" name="T48"/>
                  <a:gd fmla="*/ 35 h 80" name="T49"/>
                  <a:gd fmla="*/ 40 w 80" name="T50"/>
                  <a:gd fmla="*/ 38 h 80" name="T51"/>
                  <a:gd fmla="*/ 42 w 80" name="T52"/>
                  <a:gd fmla="*/ 34 h 80" name="T53"/>
                  <a:gd fmla="*/ 50 w 80" name="T54"/>
                  <a:gd fmla="*/ 19 h 80" name="T55"/>
                  <a:gd fmla="*/ 57 w 80" name="T56"/>
                  <a:gd fmla="*/ 19 h 80" name="T57"/>
                  <a:gd fmla="*/ 46 w 80" name="T58"/>
                  <a:gd fmla="*/ 40 h 80" name="T59"/>
                  <a:gd fmla="*/ 55 w 80" name="T60"/>
                  <a:gd fmla="*/ 40 h 80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80" w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55" y="40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9" y="36"/>
                      <a:pt x="39" y="37"/>
                      <a:pt x="40" y="38"/>
                    </a:cubicBezTo>
                    <a:cubicBezTo>
                      <a:pt x="40" y="37"/>
                      <a:pt x="41" y="36"/>
                      <a:pt x="42" y="34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46" y="40"/>
                      <a:pt x="46" y="40"/>
                      <a:pt x="46" y="40"/>
                    </a:cubicBezTo>
                    <a:lnTo>
                      <a:pt x="55" y="4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7221001" y="2957729"/>
            <a:ext cx="901165" cy="901165"/>
            <a:chOff x="5719249" y="3077288"/>
            <a:chExt cx="767347" cy="767347"/>
          </a:xfrm>
        </p:grpSpPr>
        <p:sp>
          <p:nvSpPr>
            <p:cNvPr id="35" name="椭圆 34"/>
            <p:cNvSpPr/>
            <p:nvPr/>
          </p:nvSpPr>
          <p:spPr>
            <a:xfrm>
              <a:off x="5719249" y="3077288"/>
              <a:ext cx="767347" cy="76734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36" name="Freeform 748"/>
            <p:cNvSpPr>
              <a:spLocks noEditPoints="1"/>
            </p:cNvSpPr>
            <p:nvPr/>
          </p:nvSpPr>
          <p:spPr bwMode="auto">
            <a:xfrm>
              <a:off x="5947156" y="3271991"/>
              <a:ext cx="311533" cy="318115"/>
            </a:xfrm>
            <a:custGeom>
              <a:gdLst>
                <a:gd fmla="*/ 38 w 60" name="T0"/>
                <a:gd fmla="*/ 8 h 61" name="T1"/>
                <a:gd fmla="*/ 22 w 60" name="T2"/>
                <a:gd fmla="*/ 8 h 61" name="T3"/>
                <a:gd fmla="*/ 45 w 60" name="T4"/>
                <a:gd fmla="*/ 41 h 61" name="T5"/>
                <a:gd fmla="*/ 50 w 60" name="T6"/>
                <a:gd fmla="*/ 58 h 61" name="T7"/>
                <a:gd fmla="*/ 51 w 60" name="T8"/>
                <a:gd fmla="*/ 44 h 61" name="T9"/>
                <a:gd fmla="*/ 55 w 60" name="T10"/>
                <a:gd fmla="*/ 58 h 61" name="T11"/>
                <a:gd fmla="*/ 55 w 60" name="T12"/>
                <a:gd fmla="*/ 38 h 61" name="T13"/>
                <a:gd fmla="*/ 56 w 60" name="T14"/>
                <a:gd fmla="*/ 29 h 61" name="T15"/>
                <a:gd fmla="*/ 60 w 60" name="T16"/>
                <a:gd fmla="*/ 38 h 61" name="T17"/>
                <a:gd fmla="*/ 56 w 60" name="T18"/>
                <a:gd fmla="*/ 21 h 61" name="T19"/>
                <a:gd fmla="*/ 47 w 60" name="T20"/>
                <a:gd fmla="*/ 23 h 61" name="T21"/>
                <a:gd fmla="*/ 45 w 60" name="T22"/>
                <a:gd fmla="*/ 41 h 61" name="T23"/>
                <a:gd fmla="*/ 37 w 60" name="T24"/>
                <a:gd fmla="*/ 26 h 61" name="T25"/>
                <a:gd fmla="*/ 36 w 60" name="T26"/>
                <a:gd fmla="*/ 37 h 61" name="T27"/>
                <a:gd fmla="*/ 36 w 60" name="T28"/>
                <a:gd fmla="*/ 61 h 61" name="T29"/>
                <a:gd fmla="*/ 31 w 60" name="T30"/>
                <a:gd fmla="*/ 44 h 61" name="T31"/>
                <a:gd fmla="*/ 30 w 60" name="T32"/>
                <a:gd fmla="*/ 61 h 61" name="T33"/>
                <a:gd fmla="*/ 24 w 60" name="T34"/>
                <a:gd fmla="*/ 40 h 61" name="T35"/>
                <a:gd fmla="*/ 24 w 60" name="T36"/>
                <a:gd fmla="*/ 26 h 61" name="T37"/>
                <a:gd fmla="*/ 23 w 60" name="T38"/>
                <a:gd fmla="*/ 37 h 61" name="T39"/>
                <a:gd fmla="*/ 18 w 60" name="T40"/>
                <a:gd fmla="*/ 22 h 61" name="T41"/>
                <a:gd fmla="*/ 37 w 60" name="T42"/>
                <a:gd fmla="*/ 17 h 61" name="T43"/>
                <a:gd fmla="*/ 43 w 60" name="T44"/>
                <a:gd fmla="*/ 37 h 61" name="T45"/>
                <a:gd fmla="*/ 15 w 60" name="T46"/>
                <a:gd fmla="*/ 41 h 61" name="T47"/>
                <a:gd fmla="*/ 10 w 60" name="T48"/>
                <a:gd fmla="*/ 58 h 61" name="T49"/>
                <a:gd fmla="*/ 9 w 60" name="T50"/>
                <a:gd fmla="*/ 44 h 61" name="T51"/>
                <a:gd fmla="*/ 5 w 60" name="T52"/>
                <a:gd fmla="*/ 58 h 61" name="T53"/>
                <a:gd fmla="*/ 5 w 60" name="T54"/>
                <a:gd fmla="*/ 38 h 61" name="T55"/>
                <a:gd fmla="*/ 4 w 60" name="T56"/>
                <a:gd fmla="*/ 29 h 61" name="T57"/>
                <a:gd fmla="*/ 0 w 60" name="T58"/>
                <a:gd fmla="*/ 38 h 61" name="T59"/>
                <a:gd fmla="*/ 4 w 60" name="T60"/>
                <a:gd fmla="*/ 21 h 61" name="T61"/>
                <a:gd fmla="*/ 13 w 60" name="T62"/>
                <a:gd fmla="*/ 23 h 61" name="T63"/>
                <a:gd fmla="*/ 15 w 60" name="T64"/>
                <a:gd fmla="*/ 41 h 61" name="T65"/>
                <a:gd fmla="*/ 16 w 60" name="T66"/>
                <a:gd fmla="*/ 14 h 61" name="T67"/>
                <a:gd fmla="*/ 15 w 60" name="T68"/>
                <a:gd fmla="*/ 18 h 61" name="T69"/>
                <a:gd fmla="*/ 3 w 60" name="T70"/>
                <a:gd fmla="*/ 14 h 61" name="T71"/>
                <a:gd fmla="*/ 50 w 60" name="T72"/>
                <a:gd fmla="*/ 7 h 61" name="T73"/>
                <a:gd fmla="*/ 45 w 60" name="T74"/>
                <a:gd fmla="*/ 18 h 61" name="T75"/>
                <a:gd fmla="*/ 50 w 60" name="T76"/>
                <a:gd fmla="*/ 20 h 61" name="T77"/>
                <a:gd fmla="*/ 50 w 60" name="T78"/>
                <a:gd fmla="*/ 7 h 61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1" w="60">
                  <a:moveTo>
                    <a:pt x="30" y="0"/>
                  </a:moveTo>
                  <a:cubicBezTo>
                    <a:pt x="35" y="0"/>
                    <a:pt x="38" y="3"/>
                    <a:pt x="38" y="8"/>
                  </a:cubicBezTo>
                  <a:cubicBezTo>
                    <a:pt x="38" y="12"/>
                    <a:pt x="35" y="16"/>
                    <a:pt x="30" y="16"/>
                  </a:cubicBezTo>
                  <a:cubicBezTo>
                    <a:pt x="26" y="16"/>
                    <a:pt x="22" y="12"/>
                    <a:pt x="22" y="8"/>
                  </a:cubicBezTo>
                  <a:cubicBezTo>
                    <a:pt x="22" y="3"/>
                    <a:pt x="26" y="0"/>
                    <a:pt x="30" y="0"/>
                  </a:cubicBezTo>
                  <a:close/>
                  <a:moveTo>
                    <a:pt x="45" y="41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8" y="21"/>
                    <a:pt x="5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37" y="3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9"/>
                    <a:pt x="20" y="17"/>
                    <a:pt x="23" y="17"/>
                  </a:cubicBezTo>
                  <a:cubicBezTo>
                    <a:pt x="38" y="17"/>
                    <a:pt x="22" y="17"/>
                    <a:pt x="37" y="17"/>
                  </a:cubicBezTo>
                  <a:cubicBezTo>
                    <a:pt x="40" y="17"/>
                    <a:pt x="43" y="19"/>
                    <a:pt x="43" y="2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0" y="37"/>
                    <a:pt x="37" y="37"/>
                  </a:cubicBezTo>
                  <a:close/>
                  <a:moveTo>
                    <a:pt x="15" y="41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7"/>
                  </a:moveTo>
                  <a:cubicBezTo>
                    <a:pt x="14" y="7"/>
                    <a:pt x="16" y="10"/>
                    <a:pt x="16" y="14"/>
                  </a:cubicBezTo>
                  <a:cubicBezTo>
                    <a:pt x="16" y="15"/>
                    <a:pt x="16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6" y="20"/>
                    <a:pt x="3" y="17"/>
                    <a:pt x="3" y="14"/>
                  </a:cubicBezTo>
                  <a:cubicBezTo>
                    <a:pt x="3" y="10"/>
                    <a:pt x="6" y="7"/>
                    <a:pt x="10" y="7"/>
                  </a:cubicBezTo>
                  <a:close/>
                  <a:moveTo>
                    <a:pt x="50" y="7"/>
                  </a:moveTo>
                  <a:cubicBezTo>
                    <a:pt x="46" y="7"/>
                    <a:pt x="43" y="10"/>
                    <a:pt x="43" y="14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4" y="20"/>
                    <a:pt x="57" y="17"/>
                    <a:pt x="57" y="14"/>
                  </a:cubicBezTo>
                  <a:cubicBezTo>
                    <a:pt x="57" y="10"/>
                    <a:pt x="54" y="7"/>
                    <a:pt x="50" y="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350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38" name="Freeform 12"/>
          <p:cNvSpPr/>
          <p:nvPr/>
        </p:nvSpPr>
        <p:spPr bwMode="auto">
          <a:xfrm>
            <a:off x="1608509" y="4600798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2"/>
          <p:cNvSpPr/>
          <p:nvPr/>
        </p:nvSpPr>
        <p:spPr bwMode="auto">
          <a:xfrm flipH="1" flipV="1">
            <a:off x="10249469" y="5635079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68549" y="4914999"/>
            <a:ext cx="854523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难点评估</a:t>
            </a:r>
          </a:p>
        </p:txBody>
      </p:sp>
      <p:sp>
        <p:nvSpPr>
          <p:cNvPr id="50" name="Freeform 9"/>
          <p:cNvSpPr>
            <a:spLocks noEditPoints="1"/>
          </p:cNvSpPr>
          <p:nvPr/>
        </p:nvSpPr>
        <p:spPr bwMode="auto">
          <a:xfrm rot="19469484">
            <a:off x="350522" y="103242"/>
            <a:ext cx="395368" cy="421289"/>
          </a:xfrm>
          <a:custGeom>
            <a:gdLst>
              <a:gd fmla="*/ 147 w 243" name="T0"/>
              <a:gd fmla="*/ 240 h 269" name="T1"/>
              <a:gd fmla="*/ 90 w 243" name="T2"/>
              <a:gd fmla="*/ 234 h 269" name="T3"/>
              <a:gd fmla="*/ 147 w 243" name="T4"/>
              <a:gd fmla="*/ 227 h 269" name="T5"/>
              <a:gd fmla="*/ 147 w 243" name="T6"/>
              <a:gd fmla="*/ 243 h 269" name="T7"/>
              <a:gd fmla="*/ 90 w 243" name="T8"/>
              <a:gd fmla="*/ 252 h 269" name="T9"/>
              <a:gd fmla="*/ 96 w 243" name="T10"/>
              <a:gd fmla="*/ 256 h 269" name="T11"/>
              <a:gd fmla="*/ 105 w 243" name="T12"/>
              <a:gd fmla="*/ 262 h 269" name="T13"/>
              <a:gd fmla="*/ 126 w 243" name="T14"/>
              <a:gd fmla="*/ 269 h 269" name="T15"/>
              <a:gd fmla="*/ 138 w 243" name="T16"/>
              <a:gd fmla="*/ 261 h 269" name="T17"/>
              <a:gd fmla="*/ 147 w 243" name="T18"/>
              <a:gd fmla="*/ 256 h 269" name="T19"/>
              <a:gd fmla="*/ 147 w 243" name="T20"/>
              <a:gd fmla="*/ 243 h 269" name="T21"/>
              <a:gd fmla="*/ 128 w 243" name="T22"/>
              <a:gd fmla="*/ 32 h 269" name="T23"/>
              <a:gd fmla="*/ 122 w 243" name="T24"/>
              <a:gd fmla="*/ 0 h 269" name="T25"/>
              <a:gd fmla="*/ 115 w 243" name="T26"/>
              <a:gd fmla="*/ 32 h 269" name="T27"/>
              <a:gd fmla="*/ 54 w 243" name="T28"/>
              <a:gd fmla="*/ 63 h 269" name="T29"/>
              <a:gd fmla="*/ 63 w 243" name="T30"/>
              <a:gd fmla="*/ 63 h 269" name="T31"/>
              <a:gd fmla="*/ 45 w 243" name="T32"/>
              <a:gd fmla="*/ 36 h 269" name="T33"/>
              <a:gd fmla="*/ 36 w 243" name="T34"/>
              <a:gd fmla="*/ 45 h 269" name="T35"/>
              <a:gd fmla="*/ 38 w 243" name="T36"/>
              <a:gd fmla="*/ 122 h 269" name="T37"/>
              <a:gd fmla="*/ 6 w 243" name="T38"/>
              <a:gd fmla="*/ 115 h 269" name="T39"/>
              <a:gd fmla="*/ 6 w 243" name="T40"/>
              <a:gd fmla="*/ 128 h 269" name="T41"/>
              <a:gd fmla="*/ 38 w 243" name="T42"/>
              <a:gd fmla="*/ 122 h 269" name="T43"/>
              <a:gd fmla="*/ 36 w 243" name="T44"/>
              <a:gd fmla="*/ 199 h 269" name="T45"/>
              <a:gd fmla="*/ 40 w 243" name="T46"/>
              <a:gd fmla="*/ 209 h 269" name="T47"/>
              <a:gd fmla="*/ 63 w 243" name="T48"/>
              <a:gd fmla="*/ 189 h 269" name="T49"/>
              <a:gd fmla="*/ 54 w 243" name="T50"/>
              <a:gd fmla="*/ 180 h 269" name="T51"/>
              <a:gd fmla="*/ 180 w 243" name="T52"/>
              <a:gd fmla="*/ 180 h 269" name="T53"/>
              <a:gd fmla="*/ 199 w 243" name="T54"/>
              <a:gd fmla="*/ 208 h 269" name="T55"/>
              <a:gd fmla="*/ 208 w 243" name="T56"/>
              <a:gd fmla="*/ 208 h 269" name="T57"/>
              <a:gd fmla="*/ 189 w 243" name="T58"/>
              <a:gd fmla="*/ 180 h 269" name="T59"/>
              <a:gd fmla="*/ 211 w 243" name="T60"/>
              <a:gd fmla="*/ 115 h 269" name="T61"/>
              <a:gd fmla="*/ 211 w 243" name="T62"/>
              <a:gd fmla="*/ 128 h 269" name="T63"/>
              <a:gd fmla="*/ 243 w 243" name="T64"/>
              <a:gd fmla="*/ 122 h 269" name="T65"/>
              <a:gd fmla="*/ 185 w 243" name="T66"/>
              <a:gd fmla="*/ 65 h 269" name="T67"/>
              <a:gd fmla="*/ 208 w 243" name="T68"/>
              <a:gd fmla="*/ 45 h 269" name="T69"/>
              <a:gd fmla="*/ 199 w 243" name="T70"/>
              <a:gd fmla="*/ 36 h 269" name="T71"/>
              <a:gd fmla="*/ 180 w 243" name="T72"/>
              <a:gd fmla="*/ 63 h 269" name="T73"/>
              <a:gd fmla="*/ 154 w 243" name="T74"/>
              <a:gd fmla="*/ 218 h 269" name="T75"/>
              <a:gd fmla="*/ 96 w 243" name="T76"/>
              <a:gd fmla="*/ 224 h 269" name="T77"/>
              <a:gd fmla="*/ 96 w 243" name="T78"/>
              <a:gd fmla="*/ 211 h 269" name="T79"/>
              <a:gd fmla="*/ 122 w 243" name="T80"/>
              <a:gd fmla="*/ 58 h 269" name="T81"/>
              <a:gd fmla="*/ 148 w 243" name="T82"/>
              <a:gd fmla="*/ 211 h 269" name="T83"/>
              <a:gd fmla="*/ 107 w 243" name="T84"/>
              <a:gd fmla="*/ 76 h 269" name="T85"/>
              <a:gd fmla="*/ 67 w 243" name="T86"/>
              <a:gd fmla="*/ 111 h 269" name="T87"/>
              <a:gd fmla="*/ 72 w 243" name="T88"/>
              <a:gd fmla="*/ 117 h 269" name="T89"/>
              <a:gd fmla="*/ 104 w 243" name="T90"/>
              <a:gd fmla="*/ 82 h 269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69" w="243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3596187914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5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06 -3.7037E-07 L 0.36686 0.15278" pathEditMode="relative" ptsTypes="AA" rAng="0">
                                      <p:cBhvr>
                                        <p:cTn dur="500" fill="hold" id="52" spd="-999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55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07 -3.33333E-06 L -0.39495 -0.11018" pathEditMode="relative" ptsTypes="AA" rAng="0">
                                      <p:cBhvr>
                                        <p:cTn dur="500" fill="hold" id="56" spd="-999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8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6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38"/>
      <p:bldP grpId="1" spid="38"/>
      <p:bldP grpId="0" spid="39"/>
      <p:bldP grpId="1" spid="39"/>
      <p:bldP grpId="0" spid="40"/>
      <p:bldP grpId="0" spid="3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133" y="0"/>
            <a:ext cx="12192000" cy="6858000"/>
          </a:xfrm>
          <a:prstGeom prst="rect">
            <a:avLst/>
          </a:prstGeom>
        </p:spPr>
      </p:pic>
      <p:sp>
        <p:nvSpPr>
          <p:cNvPr id="55" name="矩形 5"/>
          <p:cNvSpPr/>
          <p:nvPr/>
        </p:nvSpPr>
        <p:spPr>
          <a:xfrm>
            <a:off x="784" y="2571750"/>
            <a:ext cx="12217483" cy="3953594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algn="t" blurRad="114300" dir="5400000" dist="114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Freeform 5"/>
          <p:cNvSpPr/>
          <p:nvPr/>
        </p:nvSpPr>
        <p:spPr bwMode="auto">
          <a:xfrm>
            <a:off x="5199659" y="1772816"/>
            <a:ext cx="1819732" cy="1640695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" name="Freeform 126"/>
          <p:cNvSpPr>
            <a:spLocks noChangeAspect="1" noEditPoints="1"/>
          </p:cNvSpPr>
          <p:nvPr/>
        </p:nvSpPr>
        <p:spPr bwMode="auto">
          <a:xfrm>
            <a:off x="5780384" y="2181307"/>
            <a:ext cx="658282" cy="823712"/>
          </a:xfrm>
          <a:custGeom>
            <a:gdLst>
              <a:gd fmla="*/ 48 w 81" name="T0"/>
              <a:gd fmla="*/ 27 h 101" name="T1"/>
              <a:gd fmla="*/ 4 w 81" name="T2"/>
              <a:gd fmla="*/ 48 h 101" name="T3"/>
              <a:gd fmla="*/ 0 w 81" name="T4"/>
              <a:gd fmla="*/ 31 h 101" name="T5"/>
              <a:gd fmla="*/ 58 w 81" name="T6"/>
              <a:gd fmla="*/ 90 h 101" name="T7"/>
              <a:gd fmla="*/ 81 w 81" name="T8"/>
              <a:gd fmla="*/ 98 h 101" name="T9"/>
              <a:gd fmla="*/ 58 w 81" name="T10"/>
              <a:gd fmla="*/ 90 h 101" name="T11"/>
              <a:gd fmla="*/ 53 w 81" name="T12"/>
              <a:gd fmla="*/ 101 h 101" name="T13"/>
              <a:gd fmla="*/ 29 w 81" name="T14"/>
              <a:gd fmla="*/ 98 h 101" name="T15"/>
              <a:gd fmla="*/ 0 w 81" name="T16"/>
              <a:gd fmla="*/ 90 h 101" name="T17"/>
              <a:gd fmla="*/ 29 w 81" name="T18"/>
              <a:gd fmla="*/ 87 h 101" name="T19"/>
              <a:gd fmla="*/ 38 w 81" name="T20"/>
              <a:gd fmla="*/ 76 h 101" name="T21"/>
              <a:gd fmla="*/ 0 w 81" name="T22"/>
              <a:gd fmla="*/ 72 h 101" name="T23"/>
              <a:gd fmla="*/ 4 w 81" name="T24"/>
              <a:gd fmla="*/ 54 h 101" name="T25"/>
              <a:gd fmla="*/ 48 w 81" name="T26"/>
              <a:gd fmla="*/ 76 h 101" name="T27"/>
              <a:gd fmla="*/ 44 w 81" name="T28"/>
              <a:gd fmla="*/ 87 h 101" name="T29"/>
              <a:gd fmla="*/ 53 w 81" name="T30"/>
              <a:gd fmla="*/ 90 h 101" name="T31"/>
              <a:gd fmla="*/ 4 w 81" name="T32"/>
              <a:gd fmla="*/ 0 h 101" name="T33"/>
              <a:gd fmla="*/ 48 w 81" name="T34"/>
              <a:gd fmla="*/ 21 h 101" name="T35"/>
              <a:gd fmla="*/ 0 w 81" name="T36"/>
              <a:gd fmla="*/ 17 h 101" name="T37"/>
              <a:gd fmla="*/ 4 w 81" name="T38"/>
              <a:gd fmla="*/ 0 h 101" name="T39"/>
              <a:gd fmla="*/ 53 w 81" name="T40"/>
              <a:gd fmla="*/ 76 h 101" name="T41"/>
              <a:gd fmla="*/ 81 w 81" name="T42"/>
              <a:gd fmla="*/ 72 h 101" name="T43"/>
              <a:gd fmla="*/ 77 w 81" name="T44"/>
              <a:gd fmla="*/ 54 h 101" name="T45"/>
              <a:gd fmla="*/ 59 w 81" name="T46"/>
              <a:gd fmla="*/ 8 h 101" name="T47"/>
              <a:gd fmla="*/ 69 w 81" name="T48"/>
              <a:gd fmla="*/ 13 h 101" name="T49"/>
              <a:gd fmla="*/ 59 w 81" name="T50"/>
              <a:gd fmla="*/ 8 h 101" name="T51"/>
              <a:gd fmla="*/ 69 w 81" name="T52"/>
              <a:gd fmla="*/ 63 h 101" name="T53"/>
              <a:gd fmla="*/ 59 w 81" name="T54"/>
              <a:gd fmla="*/ 67 h 101" name="T55"/>
              <a:gd fmla="*/ 59 w 81" name="T56"/>
              <a:gd fmla="*/ 35 h 101" name="T57"/>
              <a:gd fmla="*/ 69 w 81" name="T58"/>
              <a:gd fmla="*/ 40 h 101" name="T59"/>
              <a:gd fmla="*/ 59 w 81" name="T60"/>
              <a:gd fmla="*/ 35 h 101" name="T61"/>
              <a:gd fmla="*/ 53 w 81" name="T62"/>
              <a:gd fmla="*/ 21 h 101" name="T63"/>
              <a:gd fmla="*/ 81 w 81" name="T64"/>
              <a:gd fmla="*/ 17 h 101" name="T65"/>
              <a:gd fmla="*/ 77 w 81" name="T66"/>
              <a:gd fmla="*/ 0 h 101" name="T67"/>
              <a:gd fmla="*/ 53 w 81" name="T68"/>
              <a:gd fmla="*/ 27 h 101" name="T69"/>
              <a:gd fmla="*/ 77 w 81" name="T70"/>
              <a:gd fmla="*/ 48 h 101" name="T71"/>
              <a:gd fmla="*/ 81 w 81" name="T72"/>
              <a:gd fmla="*/ 31 h 101" name="T73"/>
              <a:gd fmla="*/ 53 w 81" name="T74"/>
              <a:gd fmla="*/ 27 h 10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00" w="8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34495E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58" name="文本框 12"/>
          <p:cNvSpPr txBox="1"/>
          <p:nvPr/>
        </p:nvSpPr>
        <p:spPr>
          <a:xfrm>
            <a:off x="4113762" y="3573015"/>
            <a:ext cx="403733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论文导读</a:t>
            </a:r>
          </a:p>
          <a:p>
            <a:pPr algn="ctr"/>
            <a:r>
              <a:rPr altLang="en-US" b="1" lang="zh-CN" smtClean="0" sz="48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Introduction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4948944" y="4941168"/>
            <a:ext cx="1436675" cy="215444"/>
            <a:chOff x="4369395" y="3284984"/>
            <a:chExt cx="1436675" cy="215444"/>
          </a:xfrm>
        </p:grpSpPr>
        <p:sp>
          <p:nvSpPr>
            <p:cNvPr id="61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绪论</a:t>
              </a: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389104" y="4941168"/>
            <a:ext cx="1436675" cy="215444"/>
            <a:chOff x="4369395" y="3284984"/>
            <a:chExt cx="1436675" cy="215444"/>
          </a:xfrm>
        </p:grpSpPr>
        <p:sp>
          <p:nvSpPr>
            <p:cNvPr id="6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论文摘要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9" name="等腰三角形 6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4945459" y="5229780"/>
            <a:ext cx="1436675" cy="215444"/>
            <a:chOff x="4369395" y="3284984"/>
            <a:chExt cx="1436675" cy="215444"/>
          </a:xfrm>
        </p:grpSpPr>
        <p:sp>
          <p:nvSpPr>
            <p:cNvPr id="7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论点论证</a:t>
              </a: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79" name="等腰三角形 7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389104" y="5229200"/>
            <a:ext cx="1436675" cy="215444"/>
            <a:chOff x="4369395" y="3284984"/>
            <a:chExt cx="1436675" cy="215444"/>
          </a:xfrm>
        </p:grpSpPr>
        <p:sp>
          <p:nvSpPr>
            <p:cNvPr id="88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理论基础</a:t>
              </a: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91" name="等腰三角形 9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4948944" y="5517232"/>
            <a:ext cx="1436675" cy="215444"/>
            <a:chOff x="4369395" y="3284984"/>
            <a:chExt cx="1436675" cy="215444"/>
          </a:xfrm>
        </p:grpSpPr>
        <p:sp>
          <p:nvSpPr>
            <p:cNvPr id="104" name="文本框 9"/>
            <p:cNvSpPr txBox="1"/>
            <p:nvPr/>
          </p:nvSpPr>
          <p:spPr>
            <a:xfrm>
              <a:off x="4581935" y="3284983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主要创新</a:t>
              </a: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7" name="等腰三角形 10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6389104" y="5517232"/>
            <a:ext cx="1436675" cy="215444"/>
            <a:chOff x="4369395" y="3284984"/>
            <a:chExt cx="1436675" cy="215444"/>
          </a:xfrm>
        </p:grpSpPr>
        <p:sp>
          <p:nvSpPr>
            <p:cNvPr id="109" name="文本框 9"/>
            <p:cNvSpPr txBox="1"/>
            <p:nvPr/>
          </p:nvSpPr>
          <p:spPr>
            <a:xfrm>
              <a:off x="4581935" y="3284983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依据来源</a:t>
              </a: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2" name="等腰三角形 1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205559002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  <p:bldP grpId="0" spid="57"/>
      <p:bldP grpId="0" spid="58"/>
      <p:bldP grpId="0" spid="38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相关对策</a:t>
            </a:r>
          </a:p>
        </p:txBody>
      </p:sp>
      <p:sp>
        <p:nvSpPr>
          <p:cNvPr id="50" name="Freeform 9"/>
          <p:cNvSpPr>
            <a:spLocks noEditPoints="1"/>
          </p:cNvSpPr>
          <p:nvPr/>
        </p:nvSpPr>
        <p:spPr bwMode="auto">
          <a:xfrm rot="19469484">
            <a:off x="350522" y="103242"/>
            <a:ext cx="395368" cy="421289"/>
          </a:xfrm>
          <a:custGeom>
            <a:gdLst>
              <a:gd fmla="*/ 147 w 243" name="T0"/>
              <a:gd fmla="*/ 240 h 269" name="T1"/>
              <a:gd fmla="*/ 90 w 243" name="T2"/>
              <a:gd fmla="*/ 234 h 269" name="T3"/>
              <a:gd fmla="*/ 147 w 243" name="T4"/>
              <a:gd fmla="*/ 227 h 269" name="T5"/>
              <a:gd fmla="*/ 147 w 243" name="T6"/>
              <a:gd fmla="*/ 243 h 269" name="T7"/>
              <a:gd fmla="*/ 90 w 243" name="T8"/>
              <a:gd fmla="*/ 252 h 269" name="T9"/>
              <a:gd fmla="*/ 96 w 243" name="T10"/>
              <a:gd fmla="*/ 256 h 269" name="T11"/>
              <a:gd fmla="*/ 105 w 243" name="T12"/>
              <a:gd fmla="*/ 262 h 269" name="T13"/>
              <a:gd fmla="*/ 126 w 243" name="T14"/>
              <a:gd fmla="*/ 269 h 269" name="T15"/>
              <a:gd fmla="*/ 138 w 243" name="T16"/>
              <a:gd fmla="*/ 261 h 269" name="T17"/>
              <a:gd fmla="*/ 147 w 243" name="T18"/>
              <a:gd fmla="*/ 256 h 269" name="T19"/>
              <a:gd fmla="*/ 147 w 243" name="T20"/>
              <a:gd fmla="*/ 243 h 269" name="T21"/>
              <a:gd fmla="*/ 128 w 243" name="T22"/>
              <a:gd fmla="*/ 32 h 269" name="T23"/>
              <a:gd fmla="*/ 122 w 243" name="T24"/>
              <a:gd fmla="*/ 0 h 269" name="T25"/>
              <a:gd fmla="*/ 115 w 243" name="T26"/>
              <a:gd fmla="*/ 32 h 269" name="T27"/>
              <a:gd fmla="*/ 54 w 243" name="T28"/>
              <a:gd fmla="*/ 63 h 269" name="T29"/>
              <a:gd fmla="*/ 63 w 243" name="T30"/>
              <a:gd fmla="*/ 63 h 269" name="T31"/>
              <a:gd fmla="*/ 45 w 243" name="T32"/>
              <a:gd fmla="*/ 36 h 269" name="T33"/>
              <a:gd fmla="*/ 36 w 243" name="T34"/>
              <a:gd fmla="*/ 45 h 269" name="T35"/>
              <a:gd fmla="*/ 38 w 243" name="T36"/>
              <a:gd fmla="*/ 122 h 269" name="T37"/>
              <a:gd fmla="*/ 6 w 243" name="T38"/>
              <a:gd fmla="*/ 115 h 269" name="T39"/>
              <a:gd fmla="*/ 6 w 243" name="T40"/>
              <a:gd fmla="*/ 128 h 269" name="T41"/>
              <a:gd fmla="*/ 38 w 243" name="T42"/>
              <a:gd fmla="*/ 122 h 269" name="T43"/>
              <a:gd fmla="*/ 36 w 243" name="T44"/>
              <a:gd fmla="*/ 199 h 269" name="T45"/>
              <a:gd fmla="*/ 40 w 243" name="T46"/>
              <a:gd fmla="*/ 209 h 269" name="T47"/>
              <a:gd fmla="*/ 63 w 243" name="T48"/>
              <a:gd fmla="*/ 189 h 269" name="T49"/>
              <a:gd fmla="*/ 54 w 243" name="T50"/>
              <a:gd fmla="*/ 180 h 269" name="T51"/>
              <a:gd fmla="*/ 180 w 243" name="T52"/>
              <a:gd fmla="*/ 180 h 269" name="T53"/>
              <a:gd fmla="*/ 199 w 243" name="T54"/>
              <a:gd fmla="*/ 208 h 269" name="T55"/>
              <a:gd fmla="*/ 208 w 243" name="T56"/>
              <a:gd fmla="*/ 208 h 269" name="T57"/>
              <a:gd fmla="*/ 189 w 243" name="T58"/>
              <a:gd fmla="*/ 180 h 269" name="T59"/>
              <a:gd fmla="*/ 211 w 243" name="T60"/>
              <a:gd fmla="*/ 115 h 269" name="T61"/>
              <a:gd fmla="*/ 211 w 243" name="T62"/>
              <a:gd fmla="*/ 128 h 269" name="T63"/>
              <a:gd fmla="*/ 243 w 243" name="T64"/>
              <a:gd fmla="*/ 122 h 269" name="T65"/>
              <a:gd fmla="*/ 185 w 243" name="T66"/>
              <a:gd fmla="*/ 65 h 269" name="T67"/>
              <a:gd fmla="*/ 208 w 243" name="T68"/>
              <a:gd fmla="*/ 45 h 269" name="T69"/>
              <a:gd fmla="*/ 199 w 243" name="T70"/>
              <a:gd fmla="*/ 36 h 269" name="T71"/>
              <a:gd fmla="*/ 180 w 243" name="T72"/>
              <a:gd fmla="*/ 63 h 269" name="T73"/>
              <a:gd fmla="*/ 154 w 243" name="T74"/>
              <a:gd fmla="*/ 218 h 269" name="T75"/>
              <a:gd fmla="*/ 96 w 243" name="T76"/>
              <a:gd fmla="*/ 224 h 269" name="T77"/>
              <a:gd fmla="*/ 96 w 243" name="T78"/>
              <a:gd fmla="*/ 211 h 269" name="T79"/>
              <a:gd fmla="*/ 122 w 243" name="T80"/>
              <a:gd fmla="*/ 58 h 269" name="T81"/>
              <a:gd fmla="*/ 148 w 243" name="T82"/>
              <a:gd fmla="*/ 211 h 269" name="T83"/>
              <a:gd fmla="*/ 107 w 243" name="T84"/>
              <a:gd fmla="*/ 76 h 269" name="T85"/>
              <a:gd fmla="*/ 67 w 243" name="T86"/>
              <a:gd fmla="*/ 111 h 269" name="T87"/>
              <a:gd fmla="*/ 72 w 243" name="T88"/>
              <a:gd fmla="*/ 117 h 269" name="T89"/>
              <a:gd fmla="*/ 104 w 243" name="T90"/>
              <a:gd fmla="*/ 82 h 269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69" w="243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5" name="Diagram 25"/>
          <p:cNvGraphicFramePr/>
          <p:nvPr>
            <p:extLst>
              <p:ext uri="{D42A27DB-BD31-4B8C-83A1-F6EECF244321}">
                <p14:modId val="4108479599"/>
              </p:ext>
            </p:extLst>
          </p:nvPr>
        </p:nvGraphicFramePr>
        <p:xfrm>
          <a:off x="2474406" y="1244030"/>
          <a:ext cx="7416824" cy="2833042"/>
        </p:xfrm>
        <a:graphic>
          <a:graphicData uri="http://schemas.openxmlformats.org/drawingml/2006/diagram">
            <dgm:relIds xmlns:dgm="http://schemas.openxmlformats.org/drawingml/2006/diagram" r:cs="rId8" r:dm="rId5" r:lo="rId6" r:qs="rId7"/>
          </a:graphicData>
        </a:graphic>
      </p:graphicFrame>
      <p:sp>
        <p:nvSpPr>
          <p:cNvPr id="126" name="Freeform 6"/>
          <p:cNvSpPr>
            <a:spLocks noEditPoints="1"/>
          </p:cNvSpPr>
          <p:nvPr/>
        </p:nvSpPr>
        <p:spPr bwMode="auto">
          <a:xfrm>
            <a:off x="2906454" y="2267992"/>
            <a:ext cx="568213" cy="605284"/>
          </a:xfrm>
          <a:custGeom>
            <a:gdLst>
              <a:gd fmla="*/ 67 w 376" name="T0"/>
              <a:gd fmla="*/ 3 h 401" name="T1"/>
              <a:gd fmla="*/ 62 w 376" name="T2"/>
              <a:gd fmla="*/ 3 h 401" name="T3"/>
              <a:gd fmla="*/ 0 w 376" name="T4"/>
              <a:gd fmla="*/ 159 h 401" name="T5"/>
              <a:gd fmla="*/ 65 w 376" name="T6"/>
              <a:gd fmla="*/ 223 h 401" name="T7"/>
              <a:gd fmla="*/ 129 w 376" name="T8"/>
              <a:gd fmla="*/ 159 h 401" name="T9"/>
              <a:gd fmla="*/ 67 w 376" name="T10"/>
              <a:gd fmla="*/ 3 h 401" name="T11"/>
              <a:gd fmla="*/ 313 w 376" name="T12"/>
              <a:gd fmla="*/ 3 h 401" name="T13"/>
              <a:gd fmla="*/ 309 w 376" name="T14"/>
              <a:gd fmla="*/ 3 h 401" name="T15"/>
              <a:gd fmla="*/ 246 w 376" name="T16"/>
              <a:gd fmla="*/ 159 h 401" name="T17"/>
              <a:gd fmla="*/ 311 w 376" name="T18"/>
              <a:gd fmla="*/ 223 h 401" name="T19"/>
              <a:gd fmla="*/ 376 w 376" name="T20"/>
              <a:gd fmla="*/ 159 h 401" name="T21"/>
              <a:gd fmla="*/ 313 w 376" name="T22"/>
              <a:gd fmla="*/ 3 h 401" name="T23"/>
              <a:gd fmla="*/ 185 w 376" name="T24"/>
              <a:gd fmla="*/ 180 h 401" name="T25"/>
              <a:gd fmla="*/ 123 w 376" name="T26"/>
              <a:gd fmla="*/ 337 h 401" name="T27"/>
              <a:gd fmla="*/ 188 w 376" name="T28"/>
              <a:gd fmla="*/ 401 h 401" name="T29"/>
              <a:gd fmla="*/ 253 w 376" name="T30"/>
              <a:gd fmla="*/ 337 h 401" name="T31"/>
              <a:gd fmla="*/ 190 w 376" name="T32"/>
              <a:gd fmla="*/ 180 h 401" name="T33"/>
              <a:gd fmla="*/ 185 w 376" name="T34"/>
              <a:gd fmla="*/ 180 h 40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27" name="Freeform 11"/>
          <p:cNvSpPr>
            <a:spLocks noEditPoints="1"/>
          </p:cNvSpPr>
          <p:nvPr/>
        </p:nvSpPr>
        <p:spPr bwMode="auto">
          <a:xfrm>
            <a:off x="4778662" y="2384313"/>
            <a:ext cx="732327" cy="733103"/>
          </a:xfrm>
          <a:custGeom>
            <a:gdLst>
              <a:gd fmla="*/ 360 w 400" name="T0"/>
              <a:gd fmla="*/ 184 h 400" name="T1"/>
              <a:gd fmla="*/ 360 w 400" name="T2"/>
              <a:gd fmla="*/ 216 h 400" name="T3"/>
              <a:gd fmla="*/ 400 w 400" name="T4"/>
              <a:gd fmla="*/ 200 h 400" name="T5"/>
              <a:gd fmla="*/ 200 w 400" name="T6"/>
              <a:gd fmla="*/ 90 h 400" name="T7"/>
              <a:gd fmla="*/ 200 w 400" name="T8"/>
              <a:gd fmla="*/ 310 h 400" name="T9"/>
              <a:gd fmla="*/ 200 w 400" name="T10"/>
              <a:gd fmla="*/ 90 h 400" name="T11"/>
              <a:gd fmla="*/ 120 w 400" name="T12"/>
              <a:gd fmla="*/ 200 h 400" name="T13"/>
              <a:gd fmla="*/ 280 w 400" name="T14"/>
              <a:gd fmla="*/ 200 h 400" name="T15"/>
              <a:gd fmla="*/ 59 w 400" name="T16"/>
              <a:gd fmla="*/ 200 h 400" name="T17"/>
              <a:gd fmla="*/ 20 w 400" name="T18"/>
              <a:gd fmla="*/ 184 h 400" name="T19"/>
              <a:gd fmla="*/ 20 w 400" name="T20"/>
              <a:gd fmla="*/ 216 h 400" name="T21"/>
              <a:gd fmla="*/ 59 w 400" name="T22"/>
              <a:gd fmla="*/ 200 h 400" name="T23"/>
              <a:gd fmla="*/ 216 w 400" name="T24"/>
              <a:gd fmla="*/ 40 h 400" name="T25"/>
              <a:gd fmla="*/ 200 w 400" name="T26"/>
              <a:gd fmla="*/ 0 h 400" name="T27"/>
              <a:gd fmla="*/ 184 w 400" name="T28"/>
              <a:gd fmla="*/ 40 h 400" name="T29"/>
              <a:gd fmla="*/ 200 w 400" name="T30"/>
              <a:gd fmla="*/ 340 h 400" name="T31"/>
              <a:gd fmla="*/ 184 w 400" name="T32"/>
              <a:gd fmla="*/ 380 h 400" name="T33"/>
              <a:gd fmla="*/ 216 w 400" name="T34"/>
              <a:gd fmla="*/ 380 h 400" name="T35"/>
              <a:gd fmla="*/ 200 w 400" name="T36"/>
              <a:gd fmla="*/ 340 h 400" name="T37"/>
              <a:gd fmla="*/ 350 w 400" name="T38"/>
              <a:gd fmla="*/ 50 h 400" name="T39"/>
              <a:gd fmla="*/ 310 w 400" name="T40"/>
              <a:gd fmla="*/ 67 h 400" name="T41"/>
              <a:gd fmla="*/ 333 w 400" name="T42"/>
              <a:gd fmla="*/ 89 h 400" name="T43"/>
              <a:gd fmla="*/ 66 w 400" name="T44"/>
              <a:gd fmla="*/ 311 h 400" name="T45"/>
              <a:gd fmla="*/ 50 w 400" name="T46"/>
              <a:gd fmla="*/ 350 h 400" name="T47"/>
              <a:gd fmla="*/ 89 w 400" name="T48"/>
              <a:gd fmla="*/ 333 h 400" name="T49"/>
              <a:gd fmla="*/ 66 w 400" name="T50"/>
              <a:gd fmla="*/ 311 h 400" name="T51"/>
              <a:gd fmla="*/ 50 w 400" name="T52"/>
              <a:gd fmla="*/ 50 h 400" name="T53"/>
              <a:gd fmla="*/ 66 w 400" name="T54"/>
              <a:gd fmla="*/ 89 h 400" name="T55"/>
              <a:gd fmla="*/ 89 w 400" name="T56"/>
              <a:gd fmla="*/ 67 h 400" name="T57"/>
              <a:gd fmla="*/ 310 w 400" name="T58"/>
              <a:gd fmla="*/ 333 h 400" name="T59"/>
              <a:gd fmla="*/ 350 w 400" name="T60"/>
              <a:gd fmla="*/ 350 h 400" name="T61"/>
              <a:gd fmla="*/ 333 w 400" name="T62"/>
              <a:gd fmla="*/ 311 h 400" name="T63"/>
              <a:gd fmla="*/ 310 w 400" name="T64"/>
              <a:gd fmla="*/ 333 h 400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400" w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28" name="Freeform 21"/>
          <p:cNvSpPr>
            <a:spLocks noEditPoints="1"/>
          </p:cNvSpPr>
          <p:nvPr/>
        </p:nvSpPr>
        <p:spPr bwMode="auto">
          <a:xfrm>
            <a:off x="6723689" y="2257726"/>
            <a:ext cx="623849" cy="625816"/>
          </a:xfrm>
          <a:custGeom>
            <a:gdLst>
              <a:gd fmla="*/ 390 w 403" name="T0"/>
              <a:gd fmla="*/ 150 h 404" name="T1"/>
              <a:gd fmla="*/ 241 w 403" name="T2"/>
              <a:gd fmla="*/ 110 h 404" name="T3"/>
              <a:gd fmla="*/ 215 w 403" name="T4"/>
              <a:gd fmla="*/ 13 h 404" name="T5"/>
              <a:gd fmla="*/ 195 w 403" name="T6"/>
              <a:gd fmla="*/ 2 h 404" name="T7"/>
              <a:gd fmla="*/ 14 w 403" name="T8"/>
              <a:gd fmla="*/ 51 h 404" name="T9"/>
              <a:gd fmla="*/ 2 w 403" name="T10"/>
              <a:gd fmla="*/ 70 h 404" name="T11"/>
              <a:gd fmla="*/ 67 w 403" name="T12"/>
              <a:gd fmla="*/ 311 h 404" name="T13"/>
              <a:gd fmla="*/ 86 w 403" name="T14"/>
              <a:gd fmla="*/ 322 h 404" name="T15"/>
              <a:gd fmla="*/ 159 w 403" name="T16"/>
              <a:gd fmla="*/ 302 h 404" name="T17"/>
              <a:gd fmla="*/ 149 w 403" name="T18"/>
              <a:gd fmla="*/ 339 h 404" name="T19"/>
              <a:gd fmla="*/ 160 w 403" name="T20"/>
              <a:gd fmla="*/ 358 h 404" name="T21"/>
              <a:gd fmla="*/ 322 w 403" name="T22"/>
              <a:gd fmla="*/ 401 h 404" name="T23"/>
              <a:gd fmla="*/ 342 w 403" name="T24"/>
              <a:gd fmla="*/ 391 h 404" name="T25"/>
              <a:gd fmla="*/ 401 w 403" name="T26"/>
              <a:gd fmla="*/ 169 h 404" name="T27"/>
              <a:gd fmla="*/ 390 w 403" name="T28"/>
              <a:gd fmla="*/ 150 h 404" name="T29"/>
              <a:gd fmla="*/ 34 w 403" name="T30"/>
              <a:gd fmla="*/ 75 h 404" name="T31"/>
              <a:gd fmla="*/ 191 w 403" name="T32"/>
              <a:gd fmla="*/ 33 h 404" name="T33"/>
              <a:gd fmla="*/ 249 w 403" name="T34"/>
              <a:gd fmla="*/ 249 h 404" name="T35"/>
              <a:gd fmla="*/ 92 w 403" name="T36"/>
              <a:gd fmla="*/ 291 h 404" name="T37"/>
              <a:gd fmla="*/ 34 w 403" name="T38"/>
              <a:gd fmla="*/ 75 h 404" name="T39"/>
              <a:gd fmla="*/ 315 w 403" name="T40"/>
              <a:gd fmla="*/ 371 h 404" name="T41"/>
              <a:gd fmla="*/ 179 w 403" name="T42"/>
              <a:gd fmla="*/ 334 h 404" name="T43"/>
              <a:gd fmla="*/ 190 w 403" name="T44"/>
              <a:gd fmla="*/ 294 h 404" name="T45"/>
              <a:gd fmla="*/ 268 w 403" name="T46"/>
              <a:gd fmla="*/ 273 h 404" name="T47"/>
              <a:gd fmla="*/ 279 w 403" name="T48"/>
              <a:gd fmla="*/ 254 h 404" name="T49"/>
              <a:gd fmla="*/ 249 w 403" name="T50"/>
              <a:gd fmla="*/ 142 h 404" name="T51"/>
              <a:gd fmla="*/ 368 w 403" name="T52"/>
              <a:gd fmla="*/ 174 h 404" name="T53"/>
              <a:gd fmla="*/ 315 w 403" name="T54"/>
              <a:gd fmla="*/ 371 h 404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402" w="402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29" name="Freeform 26"/>
          <p:cNvSpPr/>
          <p:nvPr/>
        </p:nvSpPr>
        <p:spPr bwMode="auto">
          <a:xfrm>
            <a:off x="8811110" y="2422220"/>
            <a:ext cx="513556" cy="532606"/>
          </a:xfrm>
          <a:custGeom>
            <a:gdLst>
              <a:gd fmla="*/ 103 w 274" name="T0"/>
              <a:gd fmla="*/ 284 h 284" name="T1"/>
              <a:gd fmla="*/ 80 w 274" name="T2"/>
              <a:gd fmla="*/ 273 h 284" name="T3"/>
              <a:gd fmla="*/ 9 w 274" name="T4"/>
              <a:gd fmla="*/ 178 h 284" name="T5"/>
              <a:gd fmla="*/ 14 w 274" name="T6"/>
              <a:gd fmla="*/ 139 h 284" name="T7"/>
              <a:gd fmla="*/ 53 w 274" name="T8"/>
              <a:gd fmla="*/ 145 h 284" name="T9"/>
              <a:gd fmla="*/ 100 w 274" name="T10"/>
              <a:gd fmla="*/ 207 h 284" name="T11"/>
              <a:gd fmla="*/ 219 w 274" name="T12"/>
              <a:gd fmla="*/ 17 h 284" name="T13"/>
              <a:gd fmla="*/ 257 w 274" name="T14"/>
              <a:gd fmla="*/ 8 h 284" name="T15"/>
              <a:gd fmla="*/ 266 w 274" name="T16"/>
              <a:gd fmla="*/ 47 h 284" name="T17"/>
              <a:gd fmla="*/ 126 w 274" name="T18"/>
              <a:gd fmla="*/ 271 h 284" name="T19"/>
              <a:gd fmla="*/ 104 w 274" name="T20"/>
              <a:gd fmla="*/ 284 h 284" name="T21"/>
              <a:gd fmla="*/ 103 w 274" name="T22"/>
              <a:gd fmla="*/ 284 h 28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0" name="Freeform 12"/>
          <p:cNvSpPr/>
          <p:nvPr/>
        </p:nvSpPr>
        <p:spPr bwMode="auto">
          <a:xfrm>
            <a:off x="1608509" y="4509120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1" name="Freeform 12"/>
          <p:cNvSpPr/>
          <p:nvPr/>
        </p:nvSpPr>
        <p:spPr bwMode="auto">
          <a:xfrm flipH="1" flipV="1">
            <a:off x="10249469" y="5543401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968549" y="4823321"/>
            <a:ext cx="854523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4000394545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graphicEl>
                                              <a:dgm id="{3B837679-D346-4EBB-AB0C-EE653ACF3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5">
                                            <p:graphicEl>
                                              <a:dgm id="{3B837679-D346-4EBB-AB0C-EE653ACF3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graphicEl>
                                              <a:dgm id="{5CD9D2C4-CA47-4E2F-9386-15BF2C5BF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25">
                                            <p:graphicEl>
                                              <a:dgm id="{5CD9D2C4-CA47-4E2F-9386-15BF2C5BF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graphicEl>
                                              <a:dgm id="{1FE64DFD-23AF-4F50-BCBC-C27132FB3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25">
                                            <p:graphicEl>
                                              <a:dgm id="{1FE64DFD-23AF-4F50-BCBC-C27132FB3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graphicEl>
                                              <a:dgm id="{D1957E8D-52E6-47CA-9E1F-B3BE7EB3E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25">
                                            <p:graphicEl>
                                              <a:dgm id="{D1957E8D-52E6-47CA-9E1F-B3BE7EB3E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graphicEl>
                                              <a:dgm id="{B651F1CF-D429-4713-ABB8-9F7461E4F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25">
                                            <p:graphicEl>
                                              <a:dgm id="{B651F1CF-D429-4713-ABB8-9F7461E4F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graphicEl>
                                              <a:dgm id="{BF198A36-C0C4-4E90-AC13-6C982ACE8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25">
                                            <p:graphicEl>
                                              <a:dgm id="{BF198A36-C0C4-4E90-AC13-6C982ACE8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graphicEl>
                                              <a:dgm id="{47A26F57-A010-4072-9EBD-86BD6484D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25">
                                            <p:graphicEl>
                                              <a:dgm id="{47A26F57-A010-4072-9EBD-86BD6484D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graphicEl>
                                              <a:dgm id="{C26DB7B9-FAD6-48DB-954D-A5E46F77B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25">
                                            <p:graphicEl>
                                              <a:dgm id="{C26DB7B9-FAD6-48DB-954D-A5E46F77B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graphicEl>
                                              <a:dgm id="{2467359E-7225-4CFB-BBD2-900CCD5D7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25">
                                            <p:graphicEl>
                                              <a:dgm id="{2467359E-7225-4CFB-BBD2-900CCD5D7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graphicEl>
                                              <a:dgm id="{A9F63716-280D-4A8A-8AF8-9D84FEF36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125">
                                            <p:graphicEl>
                                              <a:dgm id="{A9F63716-280D-4A8A-8AF8-9D84FEF36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graphicEl>
                                              <a:dgm id="{939DFC11-B217-40F1-B0EE-ADA1D5FE8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25">
                                            <p:graphicEl>
                                              <a:dgm id="{939DFC11-B217-40F1-B0EE-ADA1D5FE8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67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06 -3.7037E-07 L 0.36686 0.15278" pathEditMode="relative" ptsTypes="AA" rAng="0">
                                      <p:cBhvr>
                                        <p:cTn dur="500" fill="hold" id="68" spd="-999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7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07 -3.33333E-06 L -0.39495 -0.11018" pathEditMode="relative" ptsTypes="AA" rAng="0">
                                      <p:cBhvr>
                                        <p:cTn dur="500" fill="hold" id="72" spd="-999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4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76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8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6"/>
      <p:bldP grpId="0" spid="127"/>
      <p:bldP grpId="0" spid="128"/>
      <p:bldP grpId="0" spid="129"/>
      <p:bldP grpId="0" spid="130"/>
      <p:bldP grpId="1" spid="130"/>
      <p:bldP grpId="0" spid="131"/>
      <p:bldP grpId="1" spid="131"/>
      <p:bldP grpId="0" spid="132"/>
      <p:bldP grpId="0" spid="17"/>
      <p:bldGraphic grpId="0" spid="125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未来发展趋势</a:t>
            </a:r>
          </a:p>
        </p:txBody>
      </p:sp>
      <p:sp>
        <p:nvSpPr>
          <p:cNvPr id="50" name="Freeform 9"/>
          <p:cNvSpPr>
            <a:spLocks noEditPoints="1"/>
          </p:cNvSpPr>
          <p:nvPr/>
        </p:nvSpPr>
        <p:spPr bwMode="auto">
          <a:xfrm rot="19469484">
            <a:off x="350522" y="103242"/>
            <a:ext cx="395368" cy="421289"/>
          </a:xfrm>
          <a:custGeom>
            <a:gdLst>
              <a:gd fmla="*/ 147 w 243" name="T0"/>
              <a:gd fmla="*/ 240 h 269" name="T1"/>
              <a:gd fmla="*/ 90 w 243" name="T2"/>
              <a:gd fmla="*/ 234 h 269" name="T3"/>
              <a:gd fmla="*/ 147 w 243" name="T4"/>
              <a:gd fmla="*/ 227 h 269" name="T5"/>
              <a:gd fmla="*/ 147 w 243" name="T6"/>
              <a:gd fmla="*/ 243 h 269" name="T7"/>
              <a:gd fmla="*/ 90 w 243" name="T8"/>
              <a:gd fmla="*/ 252 h 269" name="T9"/>
              <a:gd fmla="*/ 96 w 243" name="T10"/>
              <a:gd fmla="*/ 256 h 269" name="T11"/>
              <a:gd fmla="*/ 105 w 243" name="T12"/>
              <a:gd fmla="*/ 262 h 269" name="T13"/>
              <a:gd fmla="*/ 126 w 243" name="T14"/>
              <a:gd fmla="*/ 269 h 269" name="T15"/>
              <a:gd fmla="*/ 138 w 243" name="T16"/>
              <a:gd fmla="*/ 261 h 269" name="T17"/>
              <a:gd fmla="*/ 147 w 243" name="T18"/>
              <a:gd fmla="*/ 256 h 269" name="T19"/>
              <a:gd fmla="*/ 147 w 243" name="T20"/>
              <a:gd fmla="*/ 243 h 269" name="T21"/>
              <a:gd fmla="*/ 128 w 243" name="T22"/>
              <a:gd fmla="*/ 32 h 269" name="T23"/>
              <a:gd fmla="*/ 122 w 243" name="T24"/>
              <a:gd fmla="*/ 0 h 269" name="T25"/>
              <a:gd fmla="*/ 115 w 243" name="T26"/>
              <a:gd fmla="*/ 32 h 269" name="T27"/>
              <a:gd fmla="*/ 54 w 243" name="T28"/>
              <a:gd fmla="*/ 63 h 269" name="T29"/>
              <a:gd fmla="*/ 63 w 243" name="T30"/>
              <a:gd fmla="*/ 63 h 269" name="T31"/>
              <a:gd fmla="*/ 45 w 243" name="T32"/>
              <a:gd fmla="*/ 36 h 269" name="T33"/>
              <a:gd fmla="*/ 36 w 243" name="T34"/>
              <a:gd fmla="*/ 45 h 269" name="T35"/>
              <a:gd fmla="*/ 38 w 243" name="T36"/>
              <a:gd fmla="*/ 122 h 269" name="T37"/>
              <a:gd fmla="*/ 6 w 243" name="T38"/>
              <a:gd fmla="*/ 115 h 269" name="T39"/>
              <a:gd fmla="*/ 6 w 243" name="T40"/>
              <a:gd fmla="*/ 128 h 269" name="T41"/>
              <a:gd fmla="*/ 38 w 243" name="T42"/>
              <a:gd fmla="*/ 122 h 269" name="T43"/>
              <a:gd fmla="*/ 36 w 243" name="T44"/>
              <a:gd fmla="*/ 199 h 269" name="T45"/>
              <a:gd fmla="*/ 40 w 243" name="T46"/>
              <a:gd fmla="*/ 209 h 269" name="T47"/>
              <a:gd fmla="*/ 63 w 243" name="T48"/>
              <a:gd fmla="*/ 189 h 269" name="T49"/>
              <a:gd fmla="*/ 54 w 243" name="T50"/>
              <a:gd fmla="*/ 180 h 269" name="T51"/>
              <a:gd fmla="*/ 180 w 243" name="T52"/>
              <a:gd fmla="*/ 180 h 269" name="T53"/>
              <a:gd fmla="*/ 199 w 243" name="T54"/>
              <a:gd fmla="*/ 208 h 269" name="T55"/>
              <a:gd fmla="*/ 208 w 243" name="T56"/>
              <a:gd fmla="*/ 208 h 269" name="T57"/>
              <a:gd fmla="*/ 189 w 243" name="T58"/>
              <a:gd fmla="*/ 180 h 269" name="T59"/>
              <a:gd fmla="*/ 211 w 243" name="T60"/>
              <a:gd fmla="*/ 115 h 269" name="T61"/>
              <a:gd fmla="*/ 211 w 243" name="T62"/>
              <a:gd fmla="*/ 128 h 269" name="T63"/>
              <a:gd fmla="*/ 243 w 243" name="T64"/>
              <a:gd fmla="*/ 122 h 269" name="T65"/>
              <a:gd fmla="*/ 185 w 243" name="T66"/>
              <a:gd fmla="*/ 65 h 269" name="T67"/>
              <a:gd fmla="*/ 208 w 243" name="T68"/>
              <a:gd fmla="*/ 45 h 269" name="T69"/>
              <a:gd fmla="*/ 199 w 243" name="T70"/>
              <a:gd fmla="*/ 36 h 269" name="T71"/>
              <a:gd fmla="*/ 180 w 243" name="T72"/>
              <a:gd fmla="*/ 63 h 269" name="T73"/>
              <a:gd fmla="*/ 154 w 243" name="T74"/>
              <a:gd fmla="*/ 218 h 269" name="T75"/>
              <a:gd fmla="*/ 96 w 243" name="T76"/>
              <a:gd fmla="*/ 224 h 269" name="T77"/>
              <a:gd fmla="*/ 96 w 243" name="T78"/>
              <a:gd fmla="*/ 211 h 269" name="T79"/>
              <a:gd fmla="*/ 122 w 243" name="T80"/>
              <a:gd fmla="*/ 58 h 269" name="T81"/>
              <a:gd fmla="*/ 148 w 243" name="T82"/>
              <a:gd fmla="*/ 211 h 269" name="T83"/>
              <a:gd fmla="*/ 107 w 243" name="T84"/>
              <a:gd fmla="*/ 76 h 269" name="T85"/>
              <a:gd fmla="*/ 67 w 243" name="T86"/>
              <a:gd fmla="*/ 111 h 269" name="T87"/>
              <a:gd fmla="*/ 72 w 243" name="T88"/>
              <a:gd fmla="*/ 117 h 269" name="T89"/>
              <a:gd fmla="*/ 104 w 243" name="T90"/>
              <a:gd fmla="*/ 82 h 269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69" w="243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肘形连接符 7"/>
          <p:cNvCxnSpPr>
            <a:stCxn id="10" idx="6"/>
            <a:endCxn id="39" idx="2"/>
          </p:cNvCxnSpPr>
          <p:nvPr/>
        </p:nvCxnSpPr>
        <p:spPr>
          <a:xfrm>
            <a:off x="4899620" y="1869453"/>
            <a:ext cx="5359962" cy="1096970"/>
          </a:xfrm>
          <a:prstGeom prst="bentConnector3">
            <a:avLst>
              <a:gd fmla="val 50000" name="adj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143620" y="1491453"/>
            <a:ext cx="756000" cy="756000"/>
            <a:chOff x="4534974" y="2492893"/>
            <a:chExt cx="756000" cy="756000"/>
          </a:xfrm>
        </p:grpSpPr>
        <p:sp>
          <p:nvSpPr>
            <p:cNvPr id="10" name="椭圆 9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12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gdLst>
                  <a:gd fmla="*/ 29 w 54" name="T0"/>
                  <a:gd fmla="*/ 1 h 47" name="T1"/>
                  <a:gd fmla="*/ 24 w 54" name="T2"/>
                  <a:gd fmla="*/ 1 h 47" name="T3"/>
                  <a:gd fmla="*/ 2 w 54" name="T4"/>
                  <a:gd fmla="*/ 15 h 47" name="T5"/>
                  <a:gd fmla="*/ 0 w 54" name="T6"/>
                  <a:gd fmla="*/ 20 h 47" name="T7"/>
                  <a:gd fmla="*/ 0 w 54" name="T8"/>
                  <a:gd fmla="*/ 44 h 47" name="T9"/>
                  <a:gd fmla="*/ 3 w 54" name="T10"/>
                  <a:gd fmla="*/ 47 h 47" name="T11"/>
                  <a:gd fmla="*/ 13 w 54" name="T12"/>
                  <a:gd fmla="*/ 47 h 47" name="T13"/>
                  <a:gd fmla="*/ 16 w 54" name="T14"/>
                  <a:gd fmla="*/ 44 h 47" name="T15"/>
                  <a:gd fmla="*/ 16 w 54" name="T16"/>
                  <a:gd fmla="*/ 27 h 47" name="T17"/>
                  <a:gd fmla="*/ 19 w 54" name="T18"/>
                  <a:gd fmla="*/ 24 h 47" name="T19"/>
                  <a:gd fmla="*/ 35 w 54" name="T20"/>
                  <a:gd fmla="*/ 24 h 47" name="T21"/>
                  <a:gd fmla="*/ 38 w 54" name="T22"/>
                  <a:gd fmla="*/ 27 h 47" name="T23"/>
                  <a:gd fmla="*/ 38 w 54" name="T24"/>
                  <a:gd fmla="*/ 44 h 47" name="T25"/>
                  <a:gd fmla="*/ 41 w 54" name="T26"/>
                  <a:gd fmla="*/ 47 h 47" name="T27"/>
                  <a:gd fmla="*/ 51 w 54" name="T28"/>
                  <a:gd fmla="*/ 47 h 47" name="T29"/>
                  <a:gd fmla="*/ 54 w 54" name="T30"/>
                  <a:gd fmla="*/ 44 h 47" name="T31"/>
                  <a:gd fmla="*/ 54 w 54" name="T32"/>
                  <a:gd fmla="*/ 20 h 47" name="T33"/>
                  <a:gd fmla="*/ 52 w 54" name="T34"/>
                  <a:gd fmla="*/ 16 h 47" name="T35"/>
                  <a:gd fmla="*/ 29 w 54" name="T36"/>
                  <a:gd fmla="*/ 1 h 4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7" w="54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/>
              </a:p>
            </p:txBody>
          </p:sp>
          <p:sp>
            <p:nvSpPr>
              <p:cNvPr id="13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gdLst>
                  <a:gd fmla="*/ 64 w 68" name="T0"/>
                  <a:gd fmla="*/ 20 h 26" name="T1"/>
                  <a:gd fmla="*/ 61 w 68" name="T2"/>
                  <a:gd fmla="*/ 15 h 26" name="T3"/>
                  <a:gd fmla="*/ 61 w 68" name="T4"/>
                  <a:gd fmla="*/ 10 h 26" name="T5"/>
                  <a:gd fmla="*/ 58 w 68" name="T6"/>
                  <a:gd fmla="*/ 7 h 26" name="T7"/>
                  <a:gd fmla="*/ 57 w 68" name="T8"/>
                  <a:gd fmla="*/ 7 h 26" name="T9"/>
                  <a:gd fmla="*/ 54 w 68" name="T10"/>
                  <a:gd fmla="*/ 10 h 26" name="T11"/>
                  <a:gd fmla="*/ 54 w 68" name="T12"/>
                  <a:gd fmla="*/ 10 h 26" name="T13"/>
                  <a:gd fmla="*/ 52 w 68" name="T14"/>
                  <a:gd fmla="*/ 12 h 26" name="T15"/>
                  <a:gd fmla="*/ 36 w 68" name="T16"/>
                  <a:gd fmla="*/ 1 h 26" name="T17"/>
                  <a:gd fmla="*/ 33 w 68" name="T18"/>
                  <a:gd fmla="*/ 0 h 26" name="T19"/>
                  <a:gd fmla="*/ 30 w 68" name="T20"/>
                  <a:gd fmla="*/ 1 h 26" name="T21"/>
                  <a:gd fmla="*/ 2 w 68" name="T22"/>
                  <a:gd fmla="*/ 20 h 26" name="T23"/>
                  <a:gd fmla="*/ 1 w 68" name="T24"/>
                  <a:gd fmla="*/ 24 h 26" name="T25"/>
                  <a:gd fmla="*/ 5 w 68" name="T26"/>
                  <a:gd fmla="*/ 24 h 26" name="T27"/>
                  <a:gd fmla="*/ 31 w 68" name="T28"/>
                  <a:gd fmla="*/ 7 h 26" name="T29"/>
                  <a:gd fmla="*/ 36 w 68" name="T30"/>
                  <a:gd fmla="*/ 7 h 26" name="T31"/>
                  <a:gd fmla="*/ 63 w 68" name="T32"/>
                  <a:gd fmla="*/ 25 h 26" name="T33"/>
                  <a:gd fmla="*/ 67 w 68" name="T34"/>
                  <a:gd fmla="*/ 25 h 26" name="T35"/>
                  <a:gd fmla="*/ 66 w 68" name="T36"/>
                  <a:gd fmla="*/ 21 h 26" name="T37"/>
                  <a:gd fmla="*/ 64 w 68" name="T38"/>
                  <a:gd fmla="*/ 20 h 2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6" w="68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/>
              </a:p>
            </p:txBody>
          </p:sp>
        </p:grpSp>
      </p:grpSp>
      <p:cxnSp>
        <p:nvCxnSpPr>
          <p:cNvPr id="14" name="肘形连接符 13"/>
          <p:cNvCxnSpPr>
            <a:stCxn id="16" idx="6"/>
            <a:endCxn id="41" idx="2"/>
          </p:cNvCxnSpPr>
          <p:nvPr/>
        </p:nvCxnSpPr>
        <p:spPr>
          <a:xfrm>
            <a:off x="4899620" y="4056085"/>
            <a:ext cx="2891928" cy="531731"/>
          </a:xfrm>
          <a:prstGeom prst="bentConnector3">
            <a:avLst>
              <a:gd fmla="val 50000" name="adj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4143620" y="3678085"/>
            <a:ext cx="756000" cy="756000"/>
            <a:chOff x="4534974" y="4368345"/>
            <a:chExt cx="756000" cy="756000"/>
          </a:xfrm>
        </p:grpSpPr>
        <p:sp>
          <p:nvSpPr>
            <p:cNvPr id="16" name="椭圆 15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gdLst>
                <a:gd fmla="*/ 62 w 72" name="T0"/>
                <a:gd fmla="*/ 33 h 86" name="T1"/>
                <a:gd fmla="*/ 57 w 72" name="T2"/>
                <a:gd fmla="*/ 33 h 86" name="T3"/>
                <a:gd fmla="*/ 57 w 72" name="T4"/>
                <a:gd fmla="*/ 19 h 86" name="T5"/>
                <a:gd fmla="*/ 38 w 72" name="T6"/>
                <a:gd fmla="*/ 0 h 86" name="T7"/>
                <a:gd fmla="*/ 34 w 72" name="T8"/>
                <a:gd fmla="*/ 0 h 86" name="T9"/>
                <a:gd fmla="*/ 15 w 72" name="T10"/>
                <a:gd fmla="*/ 19 h 86" name="T11"/>
                <a:gd fmla="*/ 15 w 72" name="T12"/>
                <a:gd fmla="*/ 33 h 86" name="T13"/>
                <a:gd fmla="*/ 10 w 72" name="T14"/>
                <a:gd fmla="*/ 33 h 86" name="T15"/>
                <a:gd fmla="*/ 0 w 72" name="T16"/>
                <a:gd fmla="*/ 43 h 86" name="T17"/>
                <a:gd fmla="*/ 0 w 72" name="T18"/>
                <a:gd fmla="*/ 76 h 86" name="T19"/>
                <a:gd fmla="*/ 10 w 72" name="T20"/>
                <a:gd fmla="*/ 86 h 86" name="T21"/>
                <a:gd fmla="*/ 62 w 72" name="T22"/>
                <a:gd fmla="*/ 86 h 86" name="T23"/>
                <a:gd fmla="*/ 72 w 72" name="T24"/>
                <a:gd fmla="*/ 76 h 86" name="T25"/>
                <a:gd fmla="*/ 72 w 72" name="T26"/>
                <a:gd fmla="*/ 43 h 86" name="T27"/>
                <a:gd fmla="*/ 62 w 72" name="T28"/>
                <a:gd fmla="*/ 33 h 86" name="T29"/>
                <a:gd fmla="*/ 42 w 72" name="T30"/>
                <a:gd fmla="*/ 78 h 86" name="T31"/>
                <a:gd fmla="*/ 31 w 72" name="T32"/>
                <a:gd fmla="*/ 78 h 86" name="T33"/>
                <a:gd fmla="*/ 32 w 72" name="T34"/>
                <a:gd fmla="*/ 64 h 86" name="T35"/>
                <a:gd fmla="*/ 29 w 72" name="T36"/>
                <a:gd fmla="*/ 58 h 86" name="T37"/>
                <a:gd fmla="*/ 36 w 72" name="T38"/>
                <a:gd fmla="*/ 51 h 86" name="T39"/>
                <a:gd fmla="*/ 43 w 72" name="T40"/>
                <a:gd fmla="*/ 58 h 86" name="T41"/>
                <a:gd fmla="*/ 40 w 72" name="T42"/>
                <a:gd fmla="*/ 64 h 86" name="T43"/>
                <a:gd fmla="*/ 42 w 72" name="T44"/>
                <a:gd fmla="*/ 78 h 86" name="T45"/>
                <a:gd fmla="*/ 50 w 72" name="T46"/>
                <a:gd fmla="*/ 33 h 86" name="T47"/>
                <a:gd fmla="*/ 22 w 72" name="T48"/>
                <a:gd fmla="*/ 33 h 86" name="T49"/>
                <a:gd fmla="*/ 22 w 72" name="T50"/>
                <a:gd fmla="*/ 19 h 86" name="T51"/>
                <a:gd fmla="*/ 34 w 72" name="T52"/>
                <a:gd fmla="*/ 7 h 86" name="T53"/>
                <a:gd fmla="*/ 38 w 72" name="T54"/>
                <a:gd fmla="*/ 7 h 86" name="T55"/>
                <a:gd fmla="*/ 50 w 72" name="T56"/>
                <a:gd fmla="*/ 19 h 86" name="T57"/>
                <a:gd fmla="*/ 50 w 72" name="T58"/>
                <a:gd fmla="*/ 33 h 8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86" w="72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cxnSp>
        <p:nvCxnSpPr>
          <p:cNvPr id="21" name="肘形连接符 20"/>
          <p:cNvCxnSpPr>
            <a:stCxn id="24" idx="6"/>
            <a:endCxn id="40" idx="2"/>
          </p:cNvCxnSpPr>
          <p:nvPr/>
        </p:nvCxnSpPr>
        <p:spPr>
          <a:xfrm>
            <a:off x="4899620" y="2962769"/>
            <a:ext cx="4125946" cy="985073"/>
          </a:xfrm>
          <a:prstGeom prst="bentConnector3">
            <a:avLst>
              <a:gd fmla="val 50000" name="adj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4143620" y="2584769"/>
            <a:ext cx="756000" cy="756000"/>
            <a:chOff x="4534974" y="3430619"/>
            <a:chExt cx="756000" cy="756000"/>
          </a:xfrm>
        </p:grpSpPr>
        <p:sp>
          <p:nvSpPr>
            <p:cNvPr id="24" name="椭圆 23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5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26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gdLst>
                  <a:gd fmla="*/ 113 w 125" name="T0"/>
                  <a:gd fmla="*/ 18 h 78" name="T1"/>
                  <a:gd fmla="*/ 113 w 125" name="T2"/>
                  <a:gd fmla="*/ 0 h 78" name="T3"/>
                  <a:gd fmla="*/ 0 w 125" name="T4"/>
                  <a:gd fmla="*/ 0 h 78" name="T5"/>
                  <a:gd fmla="*/ 0 w 125" name="T6"/>
                  <a:gd fmla="*/ 78 h 78" name="T7"/>
                  <a:gd fmla="*/ 113 w 125" name="T8"/>
                  <a:gd fmla="*/ 78 h 78" name="T9"/>
                  <a:gd fmla="*/ 113 w 125" name="T10"/>
                  <a:gd fmla="*/ 60 h 78" name="T11"/>
                  <a:gd fmla="*/ 125 w 125" name="T12"/>
                  <a:gd fmla="*/ 54 h 78" name="T13"/>
                  <a:gd fmla="*/ 125 w 125" name="T14"/>
                  <a:gd fmla="*/ 26 h 78" name="T15"/>
                  <a:gd fmla="*/ 113 w 125" name="T16"/>
                  <a:gd fmla="*/ 18 h 78" name="T17"/>
                  <a:gd fmla="*/ 104 w 125" name="T18"/>
                  <a:gd fmla="*/ 69 h 78" name="T19"/>
                  <a:gd fmla="*/ 10 w 125" name="T20"/>
                  <a:gd fmla="*/ 69 h 78" name="T21"/>
                  <a:gd fmla="*/ 10 w 125" name="T22"/>
                  <a:gd fmla="*/ 10 h 78" name="T23"/>
                  <a:gd fmla="*/ 104 w 125" name="T24"/>
                  <a:gd fmla="*/ 10 h 78" name="T25"/>
                  <a:gd fmla="*/ 104 w 125" name="T26"/>
                  <a:gd fmla="*/ 69 h 7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8" w="125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</p:grpSp>
      </p:grpSp>
      <p:cxnSp>
        <p:nvCxnSpPr>
          <p:cNvPr id="29" name="直接连接符 28"/>
          <p:cNvCxnSpPr>
            <a:endCxn id="31" idx="6"/>
          </p:cNvCxnSpPr>
          <p:nvPr/>
        </p:nvCxnSpPr>
        <p:spPr>
          <a:xfrm flipH="1" flipV="1">
            <a:off x="4899620" y="5149400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4143620" y="4771400"/>
            <a:ext cx="756000" cy="756000"/>
            <a:chOff x="4534974" y="5306072"/>
            <a:chExt cx="756000" cy="756000"/>
          </a:xfrm>
        </p:grpSpPr>
        <p:sp>
          <p:nvSpPr>
            <p:cNvPr id="31" name="椭圆 30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2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33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gdLst>
                  <a:gd fmla="*/ 89 w 89" name="T0"/>
                  <a:gd fmla="*/ 33 h 81" name="T1"/>
                  <a:gd fmla="*/ 43 w 89" name="T2"/>
                  <a:gd fmla="*/ 0 h 81" name="T3"/>
                  <a:gd fmla="*/ 40 w 89" name="T4"/>
                  <a:gd fmla="*/ 1 h 81" name="T5"/>
                  <a:gd fmla="*/ 43 w 89" name="T6"/>
                  <a:gd fmla="*/ 11 h 81" name="T7"/>
                  <a:gd fmla="*/ 0 w 89" name="T8"/>
                  <a:gd fmla="*/ 44 h 81" name="T9"/>
                  <a:gd fmla="*/ 0 w 89" name="T10"/>
                  <a:gd fmla="*/ 44 h 81" name="T11"/>
                  <a:gd fmla="*/ 40 w 89" name="T12"/>
                  <a:gd fmla="*/ 65 h 81" name="T13"/>
                  <a:gd fmla="*/ 74 w 89" name="T14"/>
                  <a:gd fmla="*/ 81 h 81" name="T15"/>
                  <a:gd fmla="*/ 64 w 89" name="T16"/>
                  <a:gd fmla="*/ 62 h 81" name="T17"/>
                  <a:gd fmla="*/ 89 w 89" name="T18"/>
                  <a:gd fmla="*/ 33 h 8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1" w="89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gdLst>
                  <a:gd fmla="*/ 89 w 92" name="T0"/>
                  <a:gd fmla="*/ 21 h 80" name="T1"/>
                  <a:gd fmla="*/ 46 w 92" name="T2"/>
                  <a:gd fmla="*/ 0 h 80" name="T3"/>
                  <a:gd fmla="*/ 0 w 92" name="T4"/>
                  <a:gd fmla="*/ 32 h 80" name="T5"/>
                  <a:gd fmla="*/ 25 w 92" name="T6"/>
                  <a:gd fmla="*/ 61 h 80" name="T7"/>
                  <a:gd fmla="*/ 14 w 92" name="T8"/>
                  <a:gd fmla="*/ 80 h 80" name="T9"/>
                  <a:gd fmla="*/ 48 w 92" name="T10"/>
                  <a:gd fmla="*/ 65 h 80" name="T11"/>
                  <a:gd fmla="*/ 49 w 92" name="T12"/>
                  <a:gd fmla="*/ 64 h 80" name="T13"/>
                  <a:gd fmla="*/ 92 w 92" name="T14"/>
                  <a:gd fmla="*/ 32 h 80" name="T15"/>
                  <a:gd fmla="*/ 89 w 92" name="T16"/>
                  <a:gd fmla="*/ 21 h 8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0" w="92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5" name="任意多边形 34"/>
          <p:cNvSpPr/>
          <p:nvPr/>
        </p:nvSpPr>
        <p:spPr>
          <a:xfrm>
            <a:off x="9813031" y="1785581"/>
            <a:ext cx="1181100" cy="3698875"/>
          </a:xfrm>
          <a:custGeom>
            <a:gdLst>
              <a:gd fmla="*/ 1176576 w 1181100" name="connsiteX0"/>
              <a:gd fmla="*/ 0 h 3698875" name="connsiteY0"/>
              <a:gd fmla="*/ 1181100 w 1181100" name="connsiteX1"/>
              <a:gd fmla="*/ 0 h 3698875" name="connsiteY1"/>
              <a:gd fmla="*/ 1181100 w 1181100" name="connsiteX2"/>
              <a:gd fmla="*/ 3698875 h 3698875" name="connsiteY2"/>
              <a:gd fmla="*/ 0 w 1181100" name="connsiteX3"/>
              <a:gd fmla="*/ 3698875 h 3698875" name="connsiteY3"/>
              <a:gd fmla="*/ 0 w 1181100" name="connsiteX4"/>
              <a:gd fmla="*/ 1735795 h 3698875" name="connsiteY4"/>
              <a:gd fmla="*/ 48924 w 1181100" name="connsiteX5"/>
              <a:gd fmla="*/ 1697678 h 3698875" name="connsiteY5"/>
              <a:gd fmla="*/ 278759 w 1181100" name="connsiteX6"/>
              <a:gd fmla="*/ 1500788 h 3698875" name="connsiteY6"/>
              <a:gd fmla="*/ 453153 w 1181100" name="connsiteX7"/>
              <a:gd fmla="*/ 1330349 h 3698875" name="connsiteY7"/>
              <a:gd fmla="*/ 510936 w 1181100" name="connsiteX8"/>
              <a:gd fmla="*/ 1369307 h 3698875" name="connsiteY8"/>
              <a:gd fmla="*/ 590551 w 1181100" name="connsiteX9"/>
              <a:gd fmla="*/ 1385380 h 3698875" name="connsiteY9"/>
              <a:gd fmla="*/ 795088 w 1181100" name="connsiteX10"/>
              <a:gd fmla="*/ 1180843 h 3698875" name="connsiteY10"/>
              <a:gd fmla="*/ 735181 w 1181100" name="connsiteX11"/>
              <a:gd fmla="*/ 1036213 h 3698875" name="connsiteY11"/>
              <a:gd fmla="*/ 717723 w 1181100" name="connsiteX12"/>
              <a:gd fmla="*/ 1024442 h 3698875" name="connsiteY12"/>
              <a:gd fmla="*/ 820291 w 1181100" name="connsiteX13"/>
              <a:gd fmla="*/ 886780 h 3698875" name="connsiteY13"/>
              <a:gd fmla="*/ 1174186 w 1181100" name="connsiteX14"/>
              <a:gd fmla="*/ 21448 h 3698875" name="connsiteY14"/>
              <a:gd fmla="*/ 1176576 w 1181100" name="connsiteX15"/>
              <a:gd fmla="*/ 0 h 369887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698875" w="1181100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任意多边形 35"/>
          <p:cNvSpPr/>
          <p:nvPr/>
        </p:nvSpPr>
        <p:spPr>
          <a:xfrm>
            <a:off x="8579015" y="3562600"/>
            <a:ext cx="1181100" cy="1921854"/>
          </a:xfrm>
          <a:custGeom>
            <a:gdLst>
              <a:gd fmla="*/ 1181100 w 1181100" name="connsiteX0"/>
              <a:gd fmla="*/ 0 h 1921854" name="connsiteY0"/>
              <a:gd fmla="*/ 1181100 w 1181100" name="connsiteX1"/>
              <a:gd fmla="*/ 1921854 h 1921854" name="connsiteY1"/>
              <a:gd fmla="*/ 0 w 1181100" name="connsiteX2"/>
              <a:gd fmla="*/ 1921854 h 1921854" name="connsiteY2"/>
              <a:gd fmla="*/ 0 w 1181100" name="connsiteX3"/>
              <a:gd fmla="*/ 731966 h 1921854" name="connsiteY3"/>
              <a:gd fmla="*/ 319230 w 1181100" name="connsiteX4"/>
              <a:gd fmla="*/ 562253 h 1921854" name="connsiteY4"/>
              <a:gd fmla="*/ 425975 w 1181100" name="connsiteX5"/>
              <a:gd fmla="*/ 500289 h 1921854" name="connsiteY5"/>
              <a:gd fmla="*/ 445921 w 1181100" name="connsiteX6"/>
              <a:gd fmla="*/ 529872 h 1921854" name="connsiteY6"/>
              <a:gd fmla="*/ 590551 w 1181100" name="connsiteX7"/>
              <a:gd fmla="*/ 589779 h 1921854" name="connsiteY7"/>
              <a:gd fmla="*/ 795088 w 1181100" name="connsiteX8"/>
              <a:gd fmla="*/ 385242 h 1921854" name="connsiteY8"/>
              <a:gd fmla="*/ 779015 w 1181100" name="connsiteX9"/>
              <a:gd fmla="*/ 305627 h 1921854" name="connsiteY9"/>
              <a:gd fmla="*/ 768996 w 1181100" name="connsiteX10"/>
              <a:gd fmla="*/ 290767 h 1921854" name="connsiteY10"/>
              <a:gd fmla="*/ 952789 w 1181100" name="connsiteX11"/>
              <a:gd fmla="*/ 167545 h 1921854" name="connsiteY11"/>
              <a:gd fmla="*/ 1140954 w 1181100" name="connsiteX12"/>
              <a:gd fmla="*/ 31276 h 1921854" name="connsiteY12"/>
              <a:gd fmla="*/ 1181100 w 1181100" name="connsiteX13"/>
              <a:gd fmla="*/ 0 h 1921854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1921854" w="1181100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任意多边形 36"/>
          <p:cNvSpPr/>
          <p:nvPr/>
        </p:nvSpPr>
        <p:spPr>
          <a:xfrm>
            <a:off x="7344997" y="4322701"/>
            <a:ext cx="1181100" cy="1161755"/>
          </a:xfrm>
          <a:custGeom>
            <a:gdLst>
              <a:gd fmla="*/ 1181100 w 1181100" name="connsiteX0"/>
              <a:gd fmla="*/ 0 h 1161755" name="connsiteY0"/>
              <a:gd fmla="*/ 1181100 w 1181100" name="connsiteX1"/>
              <a:gd fmla="*/ 1161755 h 1161755" name="connsiteY1"/>
              <a:gd fmla="*/ 0 w 1181100" name="connsiteX2"/>
              <a:gd fmla="*/ 1161755 h 1161755" name="connsiteY2"/>
              <a:gd fmla="*/ 0 w 1181100" name="connsiteX3"/>
              <a:gd fmla="*/ 517854 h 1161755" name="connsiteY3"/>
              <a:gd fmla="*/ 336342 w 1181100" name="connsiteX4"/>
              <a:gd fmla="*/ 385518 h 1161755" name="connsiteY4"/>
              <a:gd fmla="*/ 408490 w 1181100" name="connsiteX5"/>
              <a:gd fmla="*/ 354228 h 1161755" name="connsiteY5"/>
              <a:gd fmla="*/ 445921 w 1181100" name="connsiteX6"/>
              <a:gd fmla="*/ 409746 h 1161755" name="connsiteY6"/>
              <a:gd fmla="*/ 590551 w 1181100" name="connsiteX7"/>
              <a:gd fmla="*/ 469653 h 1161755" name="connsiteY7"/>
              <a:gd fmla="*/ 795088 w 1181100" name="connsiteX8"/>
              <a:gd fmla="*/ 265116 h 1161755" name="connsiteY8"/>
              <a:gd fmla="*/ 790933 w 1181100" name="connsiteX9"/>
              <a:gd fmla="*/ 223895 h 1161755" name="connsiteY9"/>
              <a:gd fmla="*/ 781056 w 1181100" name="connsiteX10"/>
              <a:gd fmla="*/ 192076 h 1161755" name="connsiteY10"/>
              <a:gd fmla="*/ 1174526 w 1181100" name="connsiteX11"/>
              <a:gd fmla="*/ 3495 h 1161755" name="connsiteY11"/>
              <a:gd fmla="*/ 1181100 w 1181100" name="connsiteX12"/>
              <a:gd fmla="*/ 0 h 1161755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161755" w="1181100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任意多边形 37"/>
          <p:cNvSpPr/>
          <p:nvPr/>
        </p:nvSpPr>
        <p:spPr>
          <a:xfrm>
            <a:off x="5355331" y="4861374"/>
            <a:ext cx="1936748" cy="623080"/>
          </a:xfrm>
          <a:custGeom>
            <a:gdLst>
              <a:gd fmla="*/ 1936748 w 1936748" name="connsiteX0"/>
              <a:gd fmla="*/ 0 h 623080" name="connsiteY0"/>
              <a:gd fmla="*/ 1936748 w 1936748" name="connsiteX1"/>
              <a:gd fmla="*/ 623080 h 623080" name="connsiteY1"/>
              <a:gd fmla="*/ 0 w 1936748" name="connsiteX2"/>
              <a:gd fmla="*/ 623080 h 623080" name="connsiteY2"/>
              <a:gd fmla="*/ 0 w 1936748" name="connsiteX3"/>
              <a:gd fmla="*/ 613884 h 623080" name="connsiteY3"/>
              <a:gd fmla="*/ 352298 w 1936748" name="connsiteX4"/>
              <a:gd fmla="*/ 519526 h 623080" name="connsiteY4"/>
              <a:gd fmla="*/ 750617 w 1936748" name="connsiteX5"/>
              <a:gd fmla="*/ 403342 h 623080" name="connsiteY5"/>
              <a:gd fmla="*/ 791646 w 1936748" name="connsiteX6"/>
              <a:gd fmla="*/ 390480 h 623080" name="connsiteY6"/>
              <a:gd fmla="*/ 823745 w 1936748" name="connsiteX7"/>
              <a:gd fmla="*/ 438090 h 623080" name="connsiteY7"/>
              <a:gd fmla="*/ 968375 w 1936748" name="connsiteX8"/>
              <a:gd fmla="*/ 497997 h 623080" name="connsiteY8"/>
              <a:gd fmla="*/ 1172912 w 1936748" name="connsiteX9"/>
              <a:gd fmla="*/ 293460 h 623080" name="connsiteY9"/>
              <a:gd fmla="*/ 1170635 w 1936748" name="connsiteX10"/>
              <a:gd fmla="*/ 270869 h 623080" name="connsiteY10"/>
              <a:gd fmla="*/ 1509041 w 1936748" name="connsiteX11"/>
              <a:gd fmla="*/ 156899 h 623080" name="connsiteY11"/>
              <a:gd fmla="*/ 1868376 w 1936748" name="connsiteX12"/>
              <a:gd fmla="*/ 26902 h 623080" name="connsiteY12"/>
              <a:gd fmla="*/ 1936748 w 1936748" name="connsiteX13"/>
              <a:gd fmla="*/ 0 h 623080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623080" w="1936748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椭圆 38"/>
          <p:cNvSpPr/>
          <p:nvPr/>
        </p:nvSpPr>
        <p:spPr>
          <a:xfrm>
            <a:off x="10259582" y="2822423"/>
            <a:ext cx="288000" cy="288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/>
          <p:nvPr/>
        </p:nvSpPr>
        <p:spPr>
          <a:xfrm>
            <a:off x="9025566" y="3803842"/>
            <a:ext cx="288000" cy="288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椭圆 40"/>
          <p:cNvSpPr/>
          <p:nvPr/>
        </p:nvSpPr>
        <p:spPr>
          <a:xfrm>
            <a:off x="7791548" y="4443816"/>
            <a:ext cx="288000" cy="288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椭圆 41"/>
          <p:cNvSpPr/>
          <p:nvPr/>
        </p:nvSpPr>
        <p:spPr>
          <a:xfrm>
            <a:off x="6179706" y="5010834"/>
            <a:ext cx="288000" cy="288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3041575" y="1412776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1536689" y="1792753"/>
            <a:ext cx="256302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点击输入图表的描述说明，点击输入图表的描述说明</a:t>
            </a:r>
          </a:p>
        </p:txBody>
      </p:sp>
      <p:sp>
        <p:nvSpPr>
          <p:cNvPr id="45" name="矩形 44"/>
          <p:cNvSpPr/>
          <p:nvPr/>
        </p:nvSpPr>
        <p:spPr>
          <a:xfrm>
            <a:off x="3041575" y="2514597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1536689" y="2894574"/>
            <a:ext cx="256302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点击输入图表的描述说明，点击输入图表的描述说明</a:t>
            </a:r>
          </a:p>
        </p:txBody>
      </p:sp>
      <p:sp>
        <p:nvSpPr>
          <p:cNvPr id="47" name="矩形 46"/>
          <p:cNvSpPr/>
          <p:nvPr/>
        </p:nvSpPr>
        <p:spPr>
          <a:xfrm>
            <a:off x="3041575" y="3616418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1536689" y="3996394"/>
            <a:ext cx="256302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点击输入图表的描述说明，点击输入图表的描述说明</a:t>
            </a:r>
          </a:p>
        </p:txBody>
      </p:sp>
      <p:sp>
        <p:nvSpPr>
          <p:cNvPr id="49" name="矩形 48"/>
          <p:cNvSpPr/>
          <p:nvPr/>
        </p:nvSpPr>
        <p:spPr>
          <a:xfrm>
            <a:off x="2984101" y="4718239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1536689" y="5098216"/>
            <a:ext cx="256302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点击输入图表的描述说明，点击输入图表的描述说明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1788291015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600" id="1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900" id="1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3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1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2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3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1" id="4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1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1" id="6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9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0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7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600" id="7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fill="hold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fill="hold" grpId="0" id="8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fill="hold" grpId="1" id="8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8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9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fill="hold" id="9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9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fill="hold" id="9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fill="hold" grpId="0" id="9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grpId="0" id="1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37"/>
      <p:bldP grpId="0" spid="38"/>
      <p:bldP grpId="0" spid="39"/>
      <p:bldP grpId="1" spid="39"/>
      <p:bldP grpId="0" spid="40"/>
      <p:bldP grpId="1" spid="40"/>
      <p:bldP grpId="0" spid="41"/>
      <p:bldP grpId="1" spid="41"/>
      <p:bldP grpId="0" spid="42"/>
      <p:bldP grpId="1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1"/>
      <p:bldP grpId="0" spid="53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重点分布</a:t>
            </a:r>
          </a:p>
        </p:txBody>
      </p:sp>
      <p:sp>
        <p:nvSpPr>
          <p:cNvPr id="50" name="Freeform 9"/>
          <p:cNvSpPr>
            <a:spLocks noEditPoints="1"/>
          </p:cNvSpPr>
          <p:nvPr/>
        </p:nvSpPr>
        <p:spPr bwMode="auto">
          <a:xfrm rot="19469484">
            <a:off x="350522" y="103242"/>
            <a:ext cx="395368" cy="421289"/>
          </a:xfrm>
          <a:custGeom>
            <a:gdLst>
              <a:gd fmla="*/ 147 w 243" name="T0"/>
              <a:gd fmla="*/ 240 h 269" name="T1"/>
              <a:gd fmla="*/ 90 w 243" name="T2"/>
              <a:gd fmla="*/ 234 h 269" name="T3"/>
              <a:gd fmla="*/ 147 w 243" name="T4"/>
              <a:gd fmla="*/ 227 h 269" name="T5"/>
              <a:gd fmla="*/ 147 w 243" name="T6"/>
              <a:gd fmla="*/ 243 h 269" name="T7"/>
              <a:gd fmla="*/ 90 w 243" name="T8"/>
              <a:gd fmla="*/ 252 h 269" name="T9"/>
              <a:gd fmla="*/ 96 w 243" name="T10"/>
              <a:gd fmla="*/ 256 h 269" name="T11"/>
              <a:gd fmla="*/ 105 w 243" name="T12"/>
              <a:gd fmla="*/ 262 h 269" name="T13"/>
              <a:gd fmla="*/ 126 w 243" name="T14"/>
              <a:gd fmla="*/ 269 h 269" name="T15"/>
              <a:gd fmla="*/ 138 w 243" name="T16"/>
              <a:gd fmla="*/ 261 h 269" name="T17"/>
              <a:gd fmla="*/ 147 w 243" name="T18"/>
              <a:gd fmla="*/ 256 h 269" name="T19"/>
              <a:gd fmla="*/ 147 w 243" name="T20"/>
              <a:gd fmla="*/ 243 h 269" name="T21"/>
              <a:gd fmla="*/ 128 w 243" name="T22"/>
              <a:gd fmla="*/ 32 h 269" name="T23"/>
              <a:gd fmla="*/ 122 w 243" name="T24"/>
              <a:gd fmla="*/ 0 h 269" name="T25"/>
              <a:gd fmla="*/ 115 w 243" name="T26"/>
              <a:gd fmla="*/ 32 h 269" name="T27"/>
              <a:gd fmla="*/ 54 w 243" name="T28"/>
              <a:gd fmla="*/ 63 h 269" name="T29"/>
              <a:gd fmla="*/ 63 w 243" name="T30"/>
              <a:gd fmla="*/ 63 h 269" name="T31"/>
              <a:gd fmla="*/ 45 w 243" name="T32"/>
              <a:gd fmla="*/ 36 h 269" name="T33"/>
              <a:gd fmla="*/ 36 w 243" name="T34"/>
              <a:gd fmla="*/ 45 h 269" name="T35"/>
              <a:gd fmla="*/ 38 w 243" name="T36"/>
              <a:gd fmla="*/ 122 h 269" name="T37"/>
              <a:gd fmla="*/ 6 w 243" name="T38"/>
              <a:gd fmla="*/ 115 h 269" name="T39"/>
              <a:gd fmla="*/ 6 w 243" name="T40"/>
              <a:gd fmla="*/ 128 h 269" name="T41"/>
              <a:gd fmla="*/ 38 w 243" name="T42"/>
              <a:gd fmla="*/ 122 h 269" name="T43"/>
              <a:gd fmla="*/ 36 w 243" name="T44"/>
              <a:gd fmla="*/ 199 h 269" name="T45"/>
              <a:gd fmla="*/ 40 w 243" name="T46"/>
              <a:gd fmla="*/ 209 h 269" name="T47"/>
              <a:gd fmla="*/ 63 w 243" name="T48"/>
              <a:gd fmla="*/ 189 h 269" name="T49"/>
              <a:gd fmla="*/ 54 w 243" name="T50"/>
              <a:gd fmla="*/ 180 h 269" name="T51"/>
              <a:gd fmla="*/ 180 w 243" name="T52"/>
              <a:gd fmla="*/ 180 h 269" name="T53"/>
              <a:gd fmla="*/ 199 w 243" name="T54"/>
              <a:gd fmla="*/ 208 h 269" name="T55"/>
              <a:gd fmla="*/ 208 w 243" name="T56"/>
              <a:gd fmla="*/ 208 h 269" name="T57"/>
              <a:gd fmla="*/ 189 w 243" name="T58"/>
              <a:gd fmla="*/ 180 h 269" name="T59"/>
              <a:gd fmla="*/ 211 w 243" name="T60"/>
              <a:gd fmla="*/ 115 h 269" name="T61"/>
              <a:gd fmla="*/ 211 w 243" name="T62"/>
              <a:gd fmla="*/ 128 h 269" name="T63"/>
              <a:gd fmla="*/ 243 w 243" name="T64"/>
              <a:gd fmla="*/ 122 h 269" name="T65"/>
              <a:gd fmla="*/ 185 w 243" name="T66"/>
              <a:gd fmla="*/ 65 h 269" name="T67"/>
              <a:gd fmla="*/ 208 w 243" name="T68"/>
              <a:gd fmla="*/ 45 h 269" name="T69"/>
              <a:gd fmla="*/ 199 w 243" name="T70"/>
              <a:gd fmla="*/ 36 h 269" name="T71"/>
              <a:gd fmla="*/ 180 w 243" name="T72"/>
              <a:gd fmla="*/ 63 h 269" name="T73"/>
              <a:gd fmla="*/ 154 w 243" name="T74"/>
              <a:gd fmla="*/ 218 h 269" name="T75"/>
              <a:gd fmla="*/ 96 w 243" name="T76"/>
              <a:gd fmla="*/ 224 h 269" name="T77"/>
              <a:gd fmla="*/ 96 w 243" name="T78"/>
              <a:gd fmla="*/ 211 h 269" name="T79"/>
              <a:gd fmla="*/ 122 w 243" name="T80"/>
              <a:gd fmla="*/ 58 h 269" name="T81"/>
              <a:gd fmla="*/ 148 w 243" name="T82"/>
              <a:gd fmla="*/ 211 h 269" name="T83"/>
              <a:gd fmla="*/ 107 w 243" name="T84"/>
              <a:gd fmla="*/ 76 h 269" name="T85"/>
              <a:gd fmla="*/ 67 w 243" name="T86"/>
              <a:gd fmla="*/ 111 h 269" name="T87"/>
              <a:gd fmla="*/ 72 w 243" name="T88"/>
              <a:gd fmla="*/ 117 h 269" name="T89"/>
              <a:gd fmla="*/ 104 w 243" name="T90"/>
              <a:gd fmla="*/ 82 h 269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69" w="243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组合 184"/>
          <p:cNvGrpSpPr/>
          <p:nvPr/>
        </p:nvGrpSpPr>
        <p:grpSpPr>
          <a:xfrm>
            <a:off x="983053" y="1684114"/>
            <a:ext cx="5284788" cy="4121150"/>
            <a:chExt cx="5407191" cy="4756567"/>
          </a:xfrm>
          <a:solidFill>
            <a:srgbClr val="31859C">
              <a:alpha val="47843"/>
            </a:srgbClr>
          </a:solidFill>
        </p:grpSpPr>
        <p:sp>
          <p:nvSpPr>
            <p:cNvPr id="9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gdLst>
                <a:gd fmla="*/ 116 w 177" name="T0"/>
                <a:gd fmla="*/ 27 h 161" name="T1"/>
                <a:gd fmla="*/ 158 w 177" name="T2"/>
                <a:gd fmla="*/ 27 h 161" name="T3"/>
                <a:gd fmla="*/ 198 w 177" name="T4"/>
                <a:gd fmla="*/ 13 h 161" name="T5"/>
                <a:gd fmla="*/ 237 w 177" name="T6"/>
                <a:gd fmla="*/ 27 h 161" name="T7"/>
                <a:gd fmla="*/ 296 w 177" name="T8"/>
                <a:gd fmla="*/ 0 h 161" name="T9"/>
                <a:gd fmla="*/ 375 w 177" name="T10"/>
                <a:gd fmla="*/ 13 h 161" name="T11"/>
                <a:gd fmla="*/ 414 w 177" name="T12"/>
                <a:gd fmla="*/ 0 h 161" name="T13"/>
                <a:gd fmla="*/ 435 w 177" name="T14"/>
                <a:gd fmla="*/ 53 h 161" name="T15"/>
                <a:gd fmla="*/ 375 w 177" name="T16"/>
                <a:gd fmla="*/ 80 h 161" name="T17"/>
                <a:gd fmla="*/ 355 w 177" name="T18"/>
                <a:gd fmla="*/ 171 h 161" name="T19"/>
                <a:gd fmla="*/ 314 w 177" name="T20"/>
                <a:gd fmla="*/ 199 h 161" name="T21"/>
                <a:gd fmla="*/ 314 w 177" name="T22"/>
                <a:gd fmla="*/ 239 h 161" name="T23"/>
                <a:gd fmla="*/ 259 w 177" name="T24"/>
                <a:gd fmla="*/ 224 h 161" name="T25"/>
                <a:gd fmla="*/ 237 w 177" name="T26"/>
                <a:gd fmla="*/ 239 h 161" name="T27"/>
                <a:gd fmla="*/ 237 w 177" name="T28"/>
                <a:gd fmla="*/ 265 h 161" name="T29"/>
                <a:gd fmla="*/ 198 w 177" name="T30"/>
                <a:gd fmla="*/ 265 h 161" name="T31"/>
                <a:gd fmla="*/ 116 w 177" name="T32"/>
                <a:gd fmla="*/ 239 h 161" name="T33"/>
                <a:gd fmla="*/ 20 w 177" name="T34"/>
                <a:gd fmla="*/ 224 h 161" name="T35"/>
                <a:gd fmla="*/ 0 w 177" name="T36"/>
                <a:gd fmla="*/ 144 h 161" name="T37"/>
                <a:gd fmla="*/ 0 w 177" name="T38"/>
                <a:gd fmla="*/ 105 h 161" name="T39"/>
                <a:gd fmla="*/ 97 w 177" name="T40"/>
                <a:gd fmla="*/ 53 h 161" name="T41"/>
                <a:gd fmla="*/ 116 w 177" name="T42"/>
                <a:gd fmla="*/ 27 h 161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77" name="T66"/>
                <a:gd fmla="*/ 0 h 161" name="T67"/>
                <a:gd fmla="*/ 177 w 177" name="T68"/>
                <a:gd fmla="*/ 161 h 161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61" w="177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10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gdLst>
                <a:gd fmla="*/ 41 w 705" name="T0"/>
                <a:gd fmla="*/ 107 h 697" name="T1"/>
                <a:gd fmla="*/ 79 w 705" name="T2"/>
                <a:gd fmla="*/ 173 h 697" name="T3"/>
                <a:gd fmla="*/ 179 w 705" name="T4"/>
                <a:gd fmla="*/ 173 h 697" name="T5"/>
                <a:gd fmla="*/ 259 w 705" name="T6"/>
                <a:gd fmla="*/ 294 h 697" name="T7"/>
                <a:gd fmla="*/ 397 w 705" name="T8"/>
                <a:gd fmla="*/ 266 h 697" name="T9"/>
                <a:gd fmla="*/ 577 w 705" name="T10"/>
                <a:gd fmla="*/ 280 h 697" name="T11"/>
                <a:gd fmla="*/ 538 w 705" name="T12"/>
                <a:gd fmla="*/ 521 h 697" name="T13"/>
                <a:gd fmla="*/ 476 w 705" name="T14"/>
                <a:gd fmla="*/ 653 h 697" name="T15"/>
                <a:gd fmla="*/ 259 w 705" name="T16"/>
                <a:gd fmla="*/ 773 h 697" name="T17"/>
                <a:gd fmla="*/ 377 w 705" name="T18"/>
                <a:gd fmla="*/ 813 h 697" name="T19"/>
                <a:gd fmla="*/ 338 w 705" name="T20"/>
                <a:gd fmla="*/ 867 h 697" name="T21"/>
                <a:gd fmla="*/ 438 w 705" name="T22"/>
                <a:gd fmla="*/ 908 h 697" name="T23"/>
                <a:gd fmla="*/ 476 w 705" name="T24"/>
                <a:gd fmla="*/ 960 h 697" name="T25"/>
                <a:gd fmla="*/ 718 w 705" name="T26"/>
                <a:gd fmla="*/ 974 h 697" name="T27"/>
                <a:gd fmla="*/ 797 w 705" name="T28"/>
                <a:gd fmla="*/ 988 h 697" name="T29"/>
                <a:gd fmla="*/ 956 w 705" name="T30"/>
                <a:gd fmla="*/ 1067 h 697" name="T31"/>
                <a:gd fmla="*/ 1056 w 705" name="T32"/>
                <a:gd fmla="*/ 1106 h 697" name="T33"/>
                <a:gd fmla="*/ 1074 w 705" name="T34"/>
                <a:gd fmla="*/ 1039 h 697" name="T35"/>
                <a:gd fmla="*/ 1194 w 705" name="T36"/>
                <a:gd fmla="*/ 1161 h 697" name="T37"/>
                <a:gd fmla="*/ 1234 w 705" name="T38"/>
                <a:gd fmla="*/ 1133 h 697" name="T39"/>
                <a:gd fmla="*/ 1373 w 705" name="T40"/>
                <a:gd fmla="*/ 1133 h 697" name="T41"/>
                <a:gd fmla="*/ 1471 w 705" name="T42"/>
                <a:gd fmla="*/ 1052 h 697" name="T43"/>
                <a:gd fmla="*/ 1493 w 705" name="T44"/>
                <a:gd fmla="*/ 881 h 697" name="T45"/>
                <a:gd fmla="*/ 1651 w 705" name="T46"/>
                <a:gd fmla="*/ 894 h 697" name="T47"/>
                <a:gd fmla="*/ 1692 w 705" name="T48"/>
                <a:gd fmla="*/ 573 h 697" name="T49"/>
                <a:gd fmla="*/ 1730 w 705" name="T50"/>
                <a:gd fmla="*/ 493 h 697" name="T51"/>
                <a:gd fmla="*/ 1752 w 705" name="T52"/>
                <a:gd fmla="*/ 429 h 697" name="T53"/>
                <a:gd fmla="*/ 1513 w 705" name="T54"/>
                <a:gd fmla="*/ 533 h 697" name="T55"/>
                <a:gd fmla="*/ 1392 w 705" name="T56"/>
                <a:gd fmla="*/ 601 h 697" name="T57"/>
                <a:gd fmla="*/ 1216 w 705" name="T58"/>
                <a:gd fmla="*/ 506 h 697" name="T59"/>
                <a:gd fmla="*/ 1096 w 705" name="T60"/>
                <a:gd fmla="*/ 466 h 697" name="T61"/>
                <a:gd fmla="*/ 935 w 705" name="T62"/>
                <a:gd fmla="*/ 429 h 697" name="T63"/>
                <a:gd fmla="*/ 895 w 705" name="T64"/>
                <a:gd fmla="*/ 401 h 697" name="T65"/>
                <a:gd fmla="*/ 836 w 705" name="T66"/>
                <a:gd fmla="*/ 414 h 697" name="T67"/>
                <a:gd fmla="*/ 656 w 705" name="T68"/>
                <a:gd fmla="*/ 214 h 697" name="T69"/>
                <a:gd fmla="*/ 619 w 705" name="T70"/>
                <a:gd fmla="*/ 146 h 697" name="T71"/>
                <a:gd fmla="*/ 360 w 705" name="T72"/>
                <a:gd fmla="*/ 41 h 697" name="T73"/>
                <a:gd fmla="*/ 41 w 705" name="T74"/>
                <a:gd fmla="*/ 27 h 69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705" name="T114"/>
                <a:gd fmla="*/ 0 h 697" name="T115"/>
                <a:gd fmla="*/ 705 w 705" name="T116"/>
                <a:gd fmla="*/ 697 h 697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697" w="705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11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gdLst>
                <a:gd fmla="*/ 1316 w 529" name="T0"/>
                <a:gd fmla="*/ 244 h 401" name="T1"/>
                <a:gd fmla="*/ 1194 w 529" name="T2"/>
                <a:gd fmla="*/ 244 h 401" name="T3"/>
                <a:gd fmla="*/ 1137 w 529" name="T4"/>
                <a:gd fmla="*/ 202 h 401" name="T5"/>
                <a:gd fmla="*/ 1056 w 529" name="T6"/>
                <a:gd fmla="*/ 257 h 401" name="T7"/>
                <a:gd fmla="*/ 1036 w 529" name="T8"/>
                <a:gd fmla="*/ 229 h 401" name="T9"/>
                <a:gd fmla="*/ 1017 w 529" name="T10"/>
                <a:gd fmla="*/ 271 h 401" name="T11"/>
                <a:gd fmla="*/ 898 w 529" name="T12"/>
                <a:gd fmla="*/ 215 h 401" name="T13"/>
                <a:gd fmla="*/ 898 w 529" name="T14"/>
                <a:gd fmla="*/ 149 h 401" name="T15"/>
                <a:gd fmla="*/ 857 w 529" name="T16"/>
                <a:gd fmla="*/ 162 h 401" name="T17"/>
                <a:gd fmla="*/ 879 w 529" name="T18"/>
                <a:gd fmla="*/ 215 h 401" name="T19"/>
                <a:gd fmla="*/ 819 w 529" name="T20"/>
                <a:gd fmla="*/ 215 h 401" name="T21"/>
                <a:gd fmla="*/ 778 w 529" name="T22"/>
                <a:gd fmla="*/ 175 h 401" name="T23"/>
                <a:gd fmla="*/ 736 w 529" name="T24"/>
                <a:gd fmla="*/ 175 h 401" name="T25"/>
                <a:gd fmla="*/ 619 w 529" name="T26"/>
                <a:gd fmla="*/ 94 h 401" name="T27"/>
                <a:gd fmla="*/ 538 w 529" name="T28"/>
                <a:gd fmla="*/ 122 h 401" name="T29"/>
                <a:gd fmla="*/ 538 w 529" name="T30"/>
                <a:gd fmla="*/ 94 h 401" name="T31"/>
                <a:gd fmla="*/ 397 w 529" name="T32"/>
                <a:gd fmla="*/ 109 h 401" name="T33"/>
                <a:gd fmla="*/ 300 w 529" name="T34"/>
                <a:gd fmla="*/ 67 h 401" name="T35"/>
                <a:gd fmla="*/ 300 w 529" name="T36"/>
                <a:gd fmla="*/ 0 h 401" name="T37"/>
                <a:gd fmla="*/ 259 w 529" name="T38"/>
                <a:gd fmla="*/ 13 h 401" name="T39"/>
                <a:gd fmla="*/ 158 w 529" name="T40"/>
                <a:gd fmla="*/ 13 h 401" name="T41"/>
                <a:gd fmla="*/ 179 w 529" name="T42"/>
                <a:gd fmla="*/ 94 h 401" name="T43"/>
                <a:gd fmla="*/ 121 w 529" name="T44"/>
                <a:gd fmla="*/ 94 h 401" name="T45"/>
                <a:gd fmla="*/ 20 w 529" name="T46"/>
                <a:gd fmla="*/ 54 h 401" name="T47"/>
                <a:gd fmla="*/ 0 w 529" name="T48"/>
                <a:gd fmla="*/ 94 h 401" name="T49"/>
                <a:gd fmla="*/ 79 w 529" name="T50"/>
                <a:gd fmla="*/ 149 h 401" name="T51"/>
                <a:gd fmla="*/ 60 w 529" name="T52"/>
                <a:gd fmla="*/ 202 h 401" name="T53"/>
                <a:gd fmla="*/ 121 w 529" name="T54"/>
                <a:gd fmla="*/ 271 h 401" name="T55"/>
                <a:gd fmla="*/ 218 w 529" name="T56"/>
                <a:gd fmla="*/ 229 h 401" name="T57"/>
                <a:gd fmla="*/ 278 w 529" name="T58"/>
                <a:gd fmla="*/ 310 h 401" name="T59"/>
                <a:gd fmla="*/ 278 w 529" name="T60"/>
                <a:gd fmla="*/ 377 h 401" name="T61"/>
                <a:gd fmla="*/ 377 w 529" name="T62"/>
                <a:gd fmla="*/ 377 h 401" name="T63"/>
                <a:gd fmla="*/ 418 w 529" name="T64"/>
                <a:gd fmla="*/ 445 h 401" name="T65"/>
                <a:gd fmla="*/ 438 w 529" name="T66"/>
                <a:gd fmla="*/ 390 h 401" name="T67"/>
                <a:gd fmla="*/ 519 w 529" name="T68"/>
                <a:gd fmla="*/ 472 h 401" name="T69"/>
                <a:gd fmla="*/ 577 w 529" name="T70"/>
                <a:gd fmla="*/ 538 h 401" name="T71"/>
                <a:gd fmla="*/ 577 w 529" name="T72"/>
                <a:gd fmla="*/ 580 h 401" name="T73"/>
                <a:gd fmla="*/ 659 w 529" name="T74"/>
                <a:gd fmla="*/ 674 h 401" name="T75"/>
                <a:gd fmla="*/ 718 w 529" name="T76"/>
                <a:gd fmla="*/ 633 h 401" name="T77"/>
                <a:gd fmla="*/ 757 w 529" name="T78"/>
                <a:gd fmla="*/ 552 h 401" name="T79"/>
                <a:gd fmla="*/ 797 w 529" name="T80"/>
                <a:gd fmla="*/ 538 h 401" name="T81"/>
                <a:gd fmla="*/ 837 w 529" name="T82"/>
                <a:gd fmla="*/ 552 h 401" name="T83"/>
                <a:gd fmla="*/ 819 w 529" name="T84"/>
                <a:gd fmla="*/ 580 h 401" name="T85"/>
                <a:gd fmla="*/ 935 w 529" name="T86"/>
                <a:gd fmla="*/ 580 h 401" name="T87"/>
                <a:gd fmla="*/ 977 w 529" name="T88"/>
                <a:gd fmla="*/ 552 h 401" name="T89"/>
                <a:gd fmla="*/ 977 w 529" name="T90"/>
                <a:gd fmla="*/ 525 h 401" name="T91"/>
                <a:gd fmla="*/ 957 w 529" name="T92"/>
                <a:gd fmla="*/ 497 h 401" name="T93"/>
                <a:gd fmla="*/ 1078 w 529" name="T94"/>
                <a:gd fmla="*/ 458 h 401" name="T95"/>
                <a:gd fmla="*/ 1096 w 529" name="T96"/>
                <a:gd fmla="*/ 445 h 401" name="T97"/>
                <a:gd fmla="*/ 1096 w 529" name="T98"/>
                <a:gd fmla="*/ 416 h 401" name="T99"/>
                <a:gd fmla="*/ 1137 w 529" name="T100"/>
                <a:gd fmla="*/ 403 h 401" name="T101"/>
                <a:gd fmla="*/ 1137 w 529" name="T102"/>
                <a:gd fmla="*/ 323 h 401" name="T103"/>
                <a:gd fmla="*/ 1178 w 529" name="T104"/>
                <a:gd fmla="*/ 323 h 401" name="T105"/>
                <a:gd fmla="*/ 1194 w 529" name="T106"/>
                <a:gd fmla="*/ 363 h 401" name="T107"/>
                <a:gd fmla="*/ 1256 w 529" name="T108"/>
                <a:gd fmla="*/ 390 h 401" name="T109"/>
                <a:gd fmla="*/ 1277 w 529" name="T110"/>
                <a:gd fmla="*/ 377 h 401" name="T111"/>
                <a:gd fmla="*/ 1256 w 529" name="T112"/>
                <a:gd fmla="*/ 350 h 401" name="T113"/>
                <a:gd fmla="*/ 1256 w 529" name="T114"/>
                <a:gd fmla="*/ 323 h 401" name="T115"/>
                <a:gd fmla="*/ 1316 w 529" name="T116"/>
                <a:gd fmla="*/ 310 h 401" name="T117"/>
                <a:gd fmla="*/ 1316 w 529" name="T118"/>
                <a:gd fmla="*/ 244 h 401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529" name="T180"/>
                <a:gd fmla="*/ 0 h 401" name="T181"/>
                <a:gd fmla="*/ 529 w 529" name="T182"/>
                <a:gd fmla="*/ 401 h 401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401" w="529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12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gdLst>
                <a:gd fmla="*/ 941 w 377" name="T0"/>
                <a:gd fmla="*/ 299 h 393" name="T1"/>
                <a:gd fmla="*/ 842 w 377" name="T2"/>
                <a:gd fmla="*/ 203 h 393" name="T3"/>
                <a:gd fmla="*/ 860 w 377" name="T4"/>
                <a:gd fmla="*/ 163 h 393" name="T5"/>
                <a:gd fmla="*/ 782 w 377" name="T6"/>
                <a:gd fmla="*/ 67 h 393" name="T7"/>
                <a:gd fmla="*/ 722 w 377" name="T8"/>
                <a:gd fmla="*/ 13 h 393" name="T9"/>
                <a:gd fmla="*/ 701 w 377" name="T10"/>
                <a:gd fmla="*/ 67 h 393" name="T11"/>
                <a:gd fmla="*/ 661 w 377" name="T12"/>
                <a:gd fmla="*/ 0 h 393" name="T13"/>
                <a:gd fmla="*/ 582 w 377" name="T14"/>
                <a:gd fmla="*/ 0 h 393" name="T15"/>
                <a:gd fmla="*/ 601 w 377" name="T16"/>
                <a:gd fmla="*/ 41 h 393" name="T17"/>
                <a:gd fmla="*/ 500 w 377" name="T18"/>
                <a:gd fmla="*/ 96 h 393" name="T19"/>
                <a:gd fmla="*/ 440 w 377" name="T20"/>
                <a:gd fmla="*/ 96 h 393" name="T21"/>
                <a:gd fmla="*/ 121 w 377" name="T22"/>
                <a:gd fmla="*/ 245 h 393" name="T23"/>
                <a:gd fmla="*/ 60 w 377" name="T24"/>
                <a:gd fmla="*/ 191 h 393" name="T25"/>
                <a:gd fmla="*/ 20 w 377" name="T26"/>
                <a:gd fmla="*/ 191 h 393" name="T27"/>
                <a:gd fmla="*/ 41 w 377" name="T28"/>
                <a:gd fmla="*/ 231 h 393" name="T29"/>
                <a:gd fmla="*/ 41 w 377" name="T30"/>
                <a:gd fmla="*/ 272 h 393" name="T31"/>
                <a:gd fmla="*/ 60 w 377" name="T32"/>
                <a:gd fmla="*/ 314 h 393" name="T33"/>
                <a:gd fmla="*/ 20 w 377" name="T34"/>
                <a:gd fmla="*/ 314 h 393" name="T35"/>
                <a:gd fmla="*/ 20 w 377" name="T36"/>
                <a:gd fmla="*/ 367 h 393" name="T37"/>
                <a:gd fmla="*/ 0 w 377" name="T38"/>
                <a:gd fmla="*/ 395 h 393" name="T39"/>
                <a:gd fmla="*/ 79 w 377" name="T40"/>
                <a:gd fmla="*/ 408 h 393" name="T41"/>
                <a:gd fmla="*/ 162 w 377" name="T42"/>
                <a:gd fmla="*/ 504 h 393" name="T43"/>
                <a:gd fmla="*/ 260 w 377" name="T44"/>
                <a:gd fmla="*/ 408 h 393" name="T45"/>
                <a:gd fmla="*/ 300 w 377" name="T46"/>
                <a:gd fmla="*/ 354 h 393" name="T47"/>
                <a:gd fmla="*/ 401 w 377" name="T48"/>
                <a:gd fmla="*/ 340 h 393" name="T49"/>
                <a:gd fmla="*/ 463 w 377" name="T50"/>
                <a:gd fmla="*/ 367 h 393" name="T51"/>
                <a:gd fmla="*/ 463 w 377" name="T52"/>
                <a:gd fmla="*/ 380 h 393" name="T53"/>
                <a:gd fmla="*/ 482 w 377" name="T54"/>
                <a:gd fmla="*/ 380 h 393" name="T55"/>
                <a:gd fmla="*/ 422 w 377" name="T56"/>
                <a:gd fmla="*/ 476 h 393" name="T57"/>
                <a:gd fmla="*/ 381 w 377" name="T58"/>
                <a:gd fmla="*/ 476 h 393" name="T59"/>
                <a:gd fmla="*/ 401 w 377" name="T60"/>
                <a:gd fmla="*/ 530 h 393" name="T61"/>
                <a:gd fmla="*/ 381 w 377" name="T62"/>
                <a:gd fmla="*/ 544 h 393" name="T63"/>
                <a:gd fmla="*/ 422 w 377" name="T64"/>
                <a:gd fmla="*/ 544 h 393" name="T65"/>
                <a:gd fmla="*/ 341 w 377" name="T66"/>
                <a:gd fmla="*/ 639 h 393" name="T67"/>
                <a:gd fmla="*/ 360 w 377" name="T68"/>
                <a:gd fmla="*/ 666 h 393" name="T69"/>
                <a:gd fmla="*/ 401 w 377" name="T70"/>
                <a:gd fmla="*/ 639 h 393" name="T71"/>
                <a:gd fmla="*/ 422 w 377" name="T72"/>
                <a:gd fmla="*/ 598 h 393" name="T73"/>
                <a:gd fmla="*/ 463 w 377" name="T74"/>
                <a:gd fmla="*/ 598 h 393" name="T75"/>
                <a:gd fmla="*/ 500 w 377" name="T76"/>
                <a:gd fmla="*/ 573 h 393" name="T77"/>
                <a:gd fmla="*/ 500 w 377" name="T78"/>
                <a:gd fmla="*/ 530 h 393" name="T79"/>
                <a:gd fmla="*/ 643 w 377" name="T80"/>
                <a:gd fmla="*/ 476 h 393" name="T81"/>
                <a:gd fmla="*/ 761 w 377" name="T82"/>
                <a:gd fmla="*/ 450 h 393" name="T83"/>
                <a:gd fmla="*/ 782 w 377" name="T84"/>
                <a:gd fmla="*/ 380 h 393" name="T85"/>
                <a:gd fmla="*/ 860 w 377" name="T86"/>
                <a:gd fmla="*/ 340 h 393" name="T87"/>
                <a:gd fmla="*/ 922 w 377" name="T88"/>
                <a:gd fmla="*/ 327 h 393" name="T89"/>
                <a:gd fmla="*/ 941 w 377" name="T90"/>
                <a:gd fmla="*/ 299 h 393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377" name="T138"/>
                <a:gd fmla="*/ 0 h 393" name="T139"/>
                <a:gd fmla="*/ 377 w 377" name="T140"/>
                <a:gd fmla="*/ 393 h 393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93" w="377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13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gdLst>
                <a:gd fmla="*/ 790 w 353" name="T0"/>
                <a:gd fmla="*/ 266 h 537" name="T1"/>
                <a:gd fmla="*/ 731 w 353" name="T2"/>
                <a:gd fmla="*/ 160 h 537" name="T3"/>
                <a:gd fmla="*/ 614 w 353" name="T4"/>
                <a:gd fmla="*/ 148 h 537" name="T5"/>
                <a:gd fmla="*/ 552 w 353" name="T6"/>
                <a:gd fmla="*/ 0 h 537" name="T7"/>
                <a:gd fmla="*/ 435 w 353" name="T8"/>
                <a:gd fmla="*/ 109 h 537" name="T9"/>
                <a:gd fmla="*/ 336 w 353" name="T10"/>
                <a:gd fmla="*/ 135 h 537" name="T11"/>
                <a:gd fmla="*/ 198 w 353" name="T12"/>
                <a:gd fmla="*/ 173 h 537" name="T13"/>
                <a:gd fmla="*/ 79 w 353" name="T14"/>
                <a:gd fmla="*/ 122 h 537" name="T15"/>
                <a:gd fmla="*/ 20 w 353" name="T16"/>
                <a:gd fmla="*/ 201 h 537" name="T17"/>
                <a:gd fmla="*/ 138 w 353" name="T18"/>
                <a:gd fmla="*/ 335 h 537" name="T19"/>
                <a:gd fmla="*/ 60 w 353" name="T20"/>
                <a:gd fmla="*/ 388 h 537" name="T21"/>
                <a:gd fmla="*/ 158 w 353" name="T22"/>
                <a:gd fmla="*/ 454 h 537" name="T23"/>
                <a:gd fmla="*/ 79 w 353" name="T24"/>
                <a:gd fmla="*/ 480 h 537" name="T25"/>
                <a:gd fmla="*/ 41 w 353" name="T26"/>
                <a:gd fmla="*/ 546 h 537" name="T27"/>
                <a:gd fmla="*/ 79 w 353" name="T28"/>
                <a:gd fmla="*/ 668 h 537" name="T29"/>
                <a:gd fmla="*/ 60 w 353" name="T30"/>
                <a:gd fmla="*/ 854 h 537" name="T31"/>
                <a:gd fmla="*/ 217 w 353" name="T32"/>
                <a:gd fmla="*/ 882 h 537" name="T33"/>
                <a:gd fmla="*/ 277 w 353" name="T34"/>
                <a:gd fmla="*/ 854 h 537" name="T35"/>
                <a:gd fmla="*/ 375 w 353" name="T36"/>
                <a:gd fmla="*/ 708 h 537" name="T37"/>
                <a:gd fmla="*/ 573 w 353" name="T38"/>
                <a:gd fmla="*/ 628 h 537" name="T39"/>
                <a:gd fmla="*/ 593 w 353" name="T40"/>
                <a:gd fmla="*/ 575 h 537" name="T41"/>
                <a:gd fmla="*/ 476 w 353" name="T42"/>
                <a:gd fmla="*/ 534 h 537" name="T43"/>
                <a:gd fmla="*/ 454 w 353" name="T44"/>
                <a:gd fmla="*/ 480 h 537" name="T45"/>
                <a:gd fmla="*/ 397 w 353" name="T46"/>
                <a:gd fmla="*/ 442 h 537" name="T47"/>
                <a:gd fmla="*/ 259 w 353" name="T48"/>
                <a:gd fmla="*/ 429 h 537" name="T49"/>
                <a:gd fmla="*/ 336 w 353" name="T50"/>
                <a:gd fmla="*/ 280 h 537" name="T51"/>
                <a:gd fmla="*/ 397 w 353" name="T52"/>
                <a:gd fmla="*/ 227 h 537" name="T53"/>
                <a:gd fmla="*/ 476 w 353" name="T54"/>
                <a:gd fmla="*/ 253 h 537" name="T55"/>
                <a:gd fmla="*/ 513 w 353" name="T56"/>
                <a:gd fmla="*/ 307 h 537" name="T57"/>
                <a:gd fmla="*/ 552 w 353" name="T58"/>
                <a:gd fmla="*/ 335 h 537" name="T59"/>
                <a:gd fmla="*/ 633 w 353" name="T60"/>
                <a:gd fmla="*/ 429 h 537" name="T61"/>
                <a:gd fmla="*/ 673 w 353" name="T62"/>
                <a:gd fmla="*/ 480 h 537" name="T63"/>
                <a:gd fmla="*/ 810 w 353" name="T64"/>
                <a:gd fmla="*/ 361 h 537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53" name="T99"/>
                <a:gd fmla="*/ 0 h 537" name="T100"/>
                <a:gd fmla="*/ 353 w 353" name="T101"/>
                <a:gd fmla="*/ 537 h 537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537" w="353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14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gdLst>
                <a:gd fmla="*/ 283 w 113" name="T0"/>
                <a:gd fmla="*/ 103 h 129" name="T1"/>
                <a:gd fmla="*/ 243 w 113" name="T2"/>
                <a:gd fmla="*/ 64 h 129" name="T3"/>
                <a:gd fmla="*/ 283 w 113" name="T4"/>
                <a:gd fmla="*/ 26 h 129" name="T5"/>
                <a:gd fmla="*/ 202 w 113" name="T6"/>
                <a:gd fmla="*/ 26 h 129" name="T7"/>
                <a:gd fmla="*/ 183 w 113" name="T8"/>
                <a:gd fmla="*/ 0 h 129" name="T9"/>
                <a:gd fmla="*/ 141 w 113" name="T10"/>
                <a:gd fmla="*/ 0 h 129" name="T11"/>
                <a:gd fmla="*/ 122 w 113" name="T12"/>
                <a:gd fmla="*/ 52 h 129" name="T13"/>
                <a:gd fmla="*/ 83 w 113" name="T14"/>
                <a:gd fmla="*/ 52 h 129" name="T15"/>
                <a:gd fmla="*/ 0 w 113" name="T16"/>
                <a:gd fmla="*/ 143 h 129" name="T17"/>
                <a:gd fmla="*/ 0 w 113" name="T18"/>
                <a:gd fmla="*/ 194 h 129" name="T19"/>
                <a:gd fmla="*/ 83 w 113" name="T20"/>
                <a:gd fmla="*/ 194 h 129" name="T21"/>
                <a:gd fmla="*/ 122 w 113" name="T22"/>
                <a:gd fmla="*/ 207 h 129" name="T23"/>
                <a:gd fmla="*/ 202 w 113" name="T24"/>
                <a:gd fmla="*/ 181 h 129" name="T25"/>
                <a:gd fmla="*/ 202 w 113" name="T26"/>
                <a:gd fmla="*/ 156 h 129" name="T27"/>
                <a:gd fmla="*/ 183 w 113" name="T28"/>
                <a:gd fmla="*/ 130 h 129" name="T29"/>
                <a:gd fmla="*/ 243 w 113" name="T30"/>
                <a:gd fmla="*/ 130 h 129" name="T31"/>
                <a:gd fmla="*/ 283 w 113" name="T32"/>
                <a:gd fmla="*/ 103 h 12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13" name="T51"/>
                <a:gd fmla="*/ 0 h 129" name="T52"/>
                <a:gd fmla="*/ 113 w 113" name="T53"/>
                <a:gd fmla="*/ 129 h 129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29" w="113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15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gdLst>
                <a:gd fmla="*/ 221 w 89" name="T0"/>
                <a:gd fmla="*/ 135 h 121" name="T1"/>
                <a:gd fmla="*/ 200 w 89" name="T2"/>
                <a:gd fmla="*/ 93 h 121" name="T3"/>
                <a:gd fmla="*/ 141 w 89" name="T4"/>
                <a:gd fmla="*/ 66 h 121" name="T5"/>
                <a:gd fmla="*/ 121 w 89" name="T6"/>
                <a:gd fmla="*/ 13 h 121" name="T7"/>
                <a:gd fmla="*/ 79 w 89" name="T8"/>
                <a:gd fmla="*/ 0 h 121" name="T9"/>
                <a:gd fmla="*/ 60 w 89" name="T10"/>
                <a:gd fmla="*/ 13 h 121" name="T11"/>
                <a:gd fmla="*/ 79 w 89" name="T12"/>
                <a:gd fmla="*/ 80 h 121" name="T13"/>
                <a:gd fmla="*/ 20 w 89" name="T14"/>
                <a:gd fmla="*/ 80 h 121" name="T15"/>
                <a:gd fmla="*/ 0 w 89" name="T16"/>
                <a:gd fmla="*/ 186 h 121" name="T17"/>
                <a:gd fmla="*/ 41 w 89" name="T18"/>
                <a:gd fmla="*/ 200 h 121" name="T19"/>
                <a:gd fmla="*/ 141 w 89" name="T20"/>
                <a:gd fmla="*/ 186 h 121" name="T21"/>
                <a:gd fmla="*/ 141 w 89" name="T22"/>
                <a:gd fmla="*/ 135 h 121" name="T23"/>
                <a:gd fmla="*/ 221 w 89" name="T24"/>
                <a:gd fmla="*/ 135 h 121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89" name="T39"/>
                <a:gd fmla="*/ 0 h 121" name="T40"/>
                <a:gd fmla="*/ 89 w 89" name="T41"/>
                <a:gd fmla="*/ 121 h 121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20" w="89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16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gdLst>
                <a:gd fmla="*/ 96 w 33" name="T0"/>
                <a:gd fmla="*/ 64 h 41" name="T1"/>
                <a:gd fmla="*/ 24 w 33" name="T2"/>
                <a:gd fmla="*/ 64 h 41" name="T3"/>
                <a:gd fmla="*/ 24 w 33" name="T4"/>
                <a:gd fmla="*/ 38 h 41" name="T5"/>
                <a:gd fmla="*/ 0 w 33" name="T6"/>
                <a:gd fmla="*/ 0 h 41" name="T7"/>
                <a:gd fmla="*/ 71 w 33" name="T8"/>
                <a:gd fmla="*/ 13 h 41" name="T9"/>
                <a:gd fmla="*/ 96 w 33" name="T10"/>
                <a:gd fmla="*/ 64 h 4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3" name="T18"/>
                <a:gd fmla="*/ 0 h 41" name="T19"/>
                <a:gd fmla="*/ 33 w 33" name="T20"/>
                <a:gd fmla="*/ 41 h 4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1" w="33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17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gdLst>
                <a:gd fmla="*/ 384 w 433" name="T0"/>
                <a:gd fmla="*/ 13 h 289" name="T1"/>
                <a:gd fmla="*/ 343 w 433" name="T2"/>
                <a:gd fmla="*/ 41 h 289" name="T3"/>
                <a:gd fmla="*/ 243 w 433" name="T4"/>
                <a:gd fmla="*/ 54 h 289" name="T5"/>
                <a:gd fmla="*/ 141 w 433" name="T6"/>
                <a:gd fmla="*/ 122 h 289" name="T7"/>
                <a:gd fmla="*/ 41 w 433" name="T8"/>
                <a:gd fmla="*/ 215 h 289" name="T9"/>
                <a:gd fmla="*/ 41 w 433" name="T10"/>
                <a:gd fmla="*/ 271 h 289" name="T11"/>
                <a:gd fmla="*/ 83 w 433" name="T12"/>
                <a:gd fmla="*/ 311 h 289" name="T13"/>
                <a:gd fmla="*/ 122 w 433" name="T14"/>
                <a:gd fmla="*/ 298 h 289" name="T15"/>
                <a:gd fmla="*/ 162 w 433" name="T16"/>
                <a:gd fmla="*/ 298 h 289" name="T17"/>
                <a:gd fmla="*/ 20 w 433" name="T18"/>
                <a:gd fmla="*/ 380 h 289" name="T19"/>
                <a:gd fmla="*/ 0 w 433" name="T20"/>
                <a:gd fmla="*/ 419 h 289" name="T21"/>
                <a:gd fmla="*/ 41 w 433" name="T22"/>
                <a:gd fmla="*/ 432 h 289" name="T23"/>
                <a:gd fmla="*/ 122 w 433" name="T24"/>
                <a:gd fmla="*/ 486 h 289" name="T25"/>
                <a:gd fmla="*/ 202 w 433" name="T26"/>
                <a:gd fmla="*/ 486 h 289" name="T27"/>
                <a:gd fmla="*/ 243 w 433" name="T28"/>
                <a:gd fmla="*/ 459 h 289" name="T29"/>
                <a:gd fmla="*/ 243 w 433" name="T30"/>
                <a:gd fmla="*/ 432 h 289" name="T31"/>
                <a:gd fmla="*/ 283 w 433" name="T32"/>
                <a:gd fmla="*/ 445 h 289" name="T33"/>
                <a:gd fmla="*/ 301 w 433" name="T34"/>
                <a:gd fmla="*/ 459 h 289" name="T35"/>
                <a:gd fmla="*/ 384 w 433" name="T36"/>
                <a:gd fmla="*/ 486 h 289" name="T37"/>
                <a:gd fmla="*/ 422 w 433" name="T38"/>
                <a:gd fmla="*/ 459 h 289" name="T39"/>
                <a:gd fmla="*/ 484 w 433" name="T40"/>
                <a:gd fmla="*/ 459 h 289" name="T41"/>
                <a:gd fmla="*/ 484 w 433" name="T42"/>
                <a:gd fmla="*/ 486 h 289" name="T43"/>
                <a:gd fmla="*/ 525 w 433" name="T44"/>
                <a:gd fmla="*/ 472 h 289" name="T45"/>
                <a:gd fmla="*/ 606 w 433" name="T46"/>
                <a:gd fmla="*/ 393 h 289" name="T47"/>
                <a:gd fmla="*/ 646 w 433" name="T48"/>
                <a:gd fmla="*/ 393 h 289" name="T49"/>
                <a:gd fmla="*/ 746 w 433" name="T50"/>
                <a:gd fmla="*/ 285 h 289" name="T51"/>
                <a:gd fmla="*/ 746 w 433" name="T52"/>
                <a:gd fmla="*/ 244 h 289" name="T53"/>
                <a:gd fmla="*/ 766 w 433" name="T54"/>
                <a:gd fmla="*/ 231 h 289" name="T55"/>
                <a:gd fmla="*/ 786 w 433" name="T56"/>
                <a:gd fmla="*/ 258 h 289" name="T57"/>
                <a:gd fmla="*/ 868 w 433" name="T58"/>
                <a:gd fmla="*/ 163 h 289" name="T59"/>
                <a:gd fmla="*/ 948 w 433" name="T60"/>
                <a:gd fmla="*/ 136 h 289" name="T61"/>
                <a:gd fmla="*/ 948 w 433" name="T62"/>
                <a:gd fmla="*/ 149 h 289" name="T63"/>
                <a:gd fmla="*/ 1010 w 433" name="T64"/>
                <a:gd fmla="*/ 109 h 289" name="T65"/>
                <a:gd fmla="*/ 1052 w 433" name="T66"/>
                <a:gd fmla="*/ 122 h 289" name="T67"/>
                <a:gd fmla="*/ 1090 w 433" name="T68"/>
                <a:gd fmla="*/ 41 h 289" name="T69"/>
                <a:gd fmla="*/ 1070 w 433" name="T70"/>
                <a:gd fmla="*/ 27 h 289" name="T71"/>
                <a:gd fmla="*/ 1010 w 433" name="T72"/>
                <a:gd fmla="*/ 27 h 289" name="T73"/>
                <a:gd fmla="*/ 969 w 433" name="T74"/>
                <a:gd fmla="*/ 41 h 289" name="T75"/>
                <a:gd fmla="*/ 868 w 433" name="T76"/>
                <a:gd fmla="*/ 41 h 289" name="T77"/>
                <a:gd fmla="*/ 828 w 433" name="T78"/>
                <a:gd fmla="*/ 0 h 289" name="T79"/>
                <a:gd fmla="*/ 685 w 433" name="T80"/>
                <a:gd fmla="*/ 67 h 289" name="T81"/>
                <a:gd fmla="*/ 668 w 433" name="T82"/>
                <a:gd fmla="*/ 109 h 289" name="T83"/>
                <a:gd fmla="*/ 626 w 433" name="T84"/>
                <a:gd fmla="*/ 109 h 289" name="T85"/>
                <a:gd fmla="*/ 505 w 433" name="T86"/>
                <a:gd fmla="*/ 109 h 289" name="T87"/>
                <a:gd fmla="*/ 505 w 433" name="T88"/>
                <a:gd fmla="*/ 81 h 289" name="T89"/>
                <a:gd fmla="*/ 546 w 433" name="T90"/>
                <a:gd fmla="*/ 54 h 289" name="T91"/>
                <a:gd fmla="*/ 505 w 433" name="T92"/>
                <a:gd fmla="*/ 0 h 289" name="T93"/>
                <a:gd fmla="*/ 444 w 433" name="T94"/>
                <a:gd fmla="*/ 0 h 289" name="T95"/>
                <a:gd fmla="*/ 422 w 433" name="T96"/>
                <a:gd fmla="*/ 0 h 289" name="T97"/>
                <a:gd fmla="*/ 404 w 433" name="T98"/>
                <a:gd fmla="*/ 27 h 289" name="T99"/>
                <a:gd fmla="*/ 384 w 433" name="T100"/>
                <a:gd fmla="*/ 13 h 289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433" name="T153"/>
                <a:gd fmla="*/ 0 h 289" name="T154"/>
                <a:gd fmla="*/ 433 w 433" name="T155"/>
                <a:gd fmla="*/ 289 h 289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289" w="432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1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gdLst>
                <a:gd fmla="*/ 413 w 361" name="T0"/>
                <a:gd fmla="*/ 0 h 321" name="T1"/>
                <a:gd fmla="*/ 373 w 361" name="T2"/>
                <a:gd fmla="*/ 0 h 321" name="T3"/>
                <a:gd fmla="*/ 296 w 361" name="T4"/>
                <a:gd fmla="*/ 80 h 321" name="T5"/>
                <a:gd fmla="*/ 236 w 361" name="T6"/>
                <a:gd fmla="*/ 93 h 321" name="T7"/>
                <a:gd fmla="*/ 236 w 361" name="T8"/>
                <a:gd fmla="*/ 66 h 321" name="T9"/>
                <a:gd fmla="*/ 197 w 361" name="T10"/>
                <a:gd fmla="*/ 66 h 321" name="T11"/>
                <a:gd fmla="*/ 158 w 361" name="T12"/>
                <a:gd fmla="*/ 93 h 321" name="T13"/>
                <a:gd fmla="*/ 78 w 361" name="T14"/>
                <a:gd fmla="*/ 66 h 321" name="T15"/>
                <a:gd fmla="*/ 60 w 361" name="T16"/>
                <a:gd fmla="*/ 53 h 321" name="T17"/>
                <a:gd fmla="*/ 20 w 361" name="T18"/>
                <a:gd fmla="*/ 40 h 321" name="T19"/>
                <a:gd fmla="*/ 20 w 361" name="T20"/>
                <a:gd fmla="*/ 66 h 321" name="T21"/>
                <a:gd fmla="*/ 0 w 361" name="T22"/>
                <a:gd fmla="*/ 80 h 321" name="T23"/>
                <a:gd fmla="*/ 78 w 361" name="T24"/>
                <a:gd fmla="*/ 93 h 321" name="T25"/>
                <a:gd fmla="*/ 97 w 361" name="T26"/>
                <a:gd fmla="*/ 130 h 321" name="T27"/>
                <a:gd fmla="*/ 138 w 361" name="T28"/>
                <a:gd fmla="*/ 130 h 321" name="T29"/>
                <a:gd fmla="*/ 197 w 361" name="T30"/>
                <a:gd fmla="*/ 186 h 321" name="T31"/>
                <a:gd fmla="*/ 254 w 361" name="T32"/>
                <a:gd fmla="*/ 171 h 321" name="T33"/>
                <a:gd fmla="*/ 254 w 361" name="T34"/>
                <a:gd fmla="*/ 239 h 321" name="T35"/>
                <a:gd fmla="*/ 334 w 361" name="T36"/>
                <a:gd fmla="*/ 304 h 321" name="T37"/>
                <a:gd fmla="*/ 373 w 361" name="T38"/>
                <a:gd fmla="*/ 304 h 321" name="T39"/>
                <a:gd fmla="*/ 393 w 361" name="T40"/>
                <a:gd fmla="*/ 279 h 321" name="T41"/>
                <a:gd fmla="*/ 451 w 361" name="T42"/>
                <a:gd fmla="*/ 316 h 321" name="T43"/>
                <a:gd fmla="*/ 413 w 361" name="T44"/>
                <a:gd fmla="*/ 344 h 321" name="T45"/>
                <a:gd fmla="*/ 393 w 361" name="T46"/>
                <a:gd fmla="*/ 331 h 321" name="T47"/>
                <a:gd fmla="*/ 354 w 361" name="T48"/>
                <a:gd fmla="*/ 316 h 321" name="T49"/>
                <a:gd fmla="*/ 354 w 361" name="T50"/>
                <a:gd fmla="*/ 370 h 321" name="T51"/>
                <a:gd fmla="*/ 334 w 361" name="T52"/>
                <a:gd fmla="*/ 396 h 321" name="T53"/>
                <a:gd fmla="*/ 393 w 361" name="T54"/>
                <a:gd fmla="*/ 450 h 321" name="T55"/>
                <a:gd fmla="*/ 393 w 361" name="T56"/>
                <a:gd fmla="*/ 489 h 321" name="T57"/>
                <a:gd fmla="*/ 489 w 361" name="T58"/>
                <a:gd fmla="*/ 489 h 321" name="T59"/>
                <a:gd fmla="*/ 530 w 361" name="T60"/>
                <a:gd fmla="*/ 516 h 321" name="T61"/>
                <a:gd fmla="*/ 588 w 361" name="T62"/>
                <a:gd fmla="*/ 503 h 321" name="T63"/>
                <a:gd fmla="*/ 668 w 361" name="T64"/>
                <a:gd fmla="*/ 529 h 321" name="T65"/>
                <a:gd fmla="*/ 726 w 361" name="T66"/>
                <a:gd fmla="*/ 489 h 321" name="T67"/>
                <a:gd fmla="*/ 785 w 361" name="T68"/>
                <a:gd fmla="*/ 424 h 321" name="T69"/>
                <a:gd fmla="*/ 707 w 361" name="T70"/>
                <a:gd fmla="*/ 396 h 321" name="T71"/>
                <a:gd fmla="*/ 785 w 361" name="T72"/>
                <a:gd fmla="*/ 384 h 321" name="T73"/>
                <a:gd fmla="*/ 805 w 361" name="T74"/>
                <a:gd fmla="*/ 396 h 321" name="T75"/>
                <a:gd fmla="*/ 883 w 361" name="T76"/>
                <a:gd fmla="*/ 384 h 321" name="T77"/>
                <a:gd fmla="*/ 883 w 361" name="T78"/>
                <a:gd fmla="*/ 370 h 321" name="T79"/>
                <a:gd fmla="*/ 785 w 361" name="T80"/>
                <a:gd fmla="*/ 331 h 321" name="T81"/>
                <a:gd fmla="*/ 785 w 361" name="T82"/>
                <a:gd fmla="*/ 304 h 321" name="T83"/>
                <a:gd fmla="*/ 748 w 361" name="T84"/>
                <a:gd fmla="*/ 292 h 321" name="T85"/>
                <a:gd fmla="*/ 707 w 361" name="T86"/>
                <a:gd fmla="*/ 279 h 321" name="T87"/>
                <a:gd fmla="*/ 668 w 361" name="T88"/>
                <a:gd fmla="*/ 212 h 321" name="T89"/>
                <a:gd fmla="*/ 570 w 361" name="T90"/>
                <a:gd fmla="*/ 106 h 321" name="T91"/>
                <a:gd fmla="*/ 570 w 361" name="T92"/>
                <a:gd fmla="*/ 66 h 321" name="T93"/>
                <a:gd fmla="*/ 471 w 361" name="T94"/>
                <a:gd fmla="*/ 53 h 321" name="T95"/>
                <a:gd fmla="*/ 432 w 361" name="T96"/>
                <a:gd fmla="*/ 40 h 321" name="T97"/>
                <a:gd fmla="*/ 413 w 361" name="T98"/>
                <a:gd fmla="*/ 0 h 321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361" name="T150"/>
                <a:gd fmla="*/ 0 h 321" name="T151"/>
                <a:gd fmla="*/ 361 w 361" name="T152"/>
                <a:gd fmla="*/ 321 h 321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21" w="36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3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gdLst>
                <a:gd fmla="*/ 54 w 65" name="T0"/>
                <a:gd fmla="*/ 0 h 57" name="T1"/>
                <a:gd fmla="*/ 0 w 65" name="T2"/>
                <a:gd fmla="*/ 56 h 57" name="T3"/>
                <a:gd fmla="*/ 54 w 65" name="T4"/>
                <a:gd fmla="*/ 78 h 57" name="T5"/>
                <a:gd fmla="*/ 150 w 65" name="T6"/>
                <a:gd fmla="*/ 56 h 57" name="T7"/>
                <a:gd fmla="*/ 150 w 65" name="T8"/>
                <a:gd fmla="*/ 34 h 57" name="T9"/>
                <a:gd fmla="*/ 54 w 65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65" name="T18"/>
                <a:gd fmla="*/ 0 h 57" name="T19"/>
                <a:gd fmla="*/ 65 w 65" name="T20"/>
                <a:gd fmla="*/ 57 h 5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57" w="65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4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gdLst>
                <a:gd fmla="*/ 448 w 241" name="T0"/>
                <a:gd fmla="*/ 27 h 297" name="T1"/>
                <a:gd fmla="*/ 388 w 241" name="T2"/>
                <a:gd fmla="*/ 0 h 297" name="T3"/>
                <a:gd fmla="*/ 332 w 241" name="T4"/>
                <a:gd fmla="*/ 41 h 297" name="T5"/>
                <a:gd fmla="*/ 253 w 241" name="T6"/>
                <a:gd fmla="*/ 13 h 297" name="T7"/>
                <a:gd fmla="*/ 196 w 241" name="T8"/>
                <a:gd fmla="*/ 27 h 297" name="T9"/>
                <a:gd fmla="*/ 176 w 241" name="T10"/>
                <a:gd fmla="*/ 53 h 297" name="T11"/>
                <a:gd fmla="*/ 155 w 241" name="T12"/>
                <a:gd fmla="*/ 80 h 297" name="T13"/>
                <a:gd fmla="*/ 176 w 241" name="T14"/>
                <a:gd fmla="*/ 122 h 297" name="T15"/>
                <a:gd fmla="*/ 137 w 241" name="T16"/>
                <a:gd fmla="*/ 122 h 297" name="T17"/>
                <a:gd fmla="*/ 116 w 241" name="T18"/>
                <a:gd fmla="*/ 107 h 297" name="T19"/>
                <a:gd fmla="*/ 97 w 241" name="T20"/>
                <a:gd fmla="*/ 107 h 297" name="T21"/>
                <a:gd fmla="*/ 97 w 241" name="T22"/>
                <a:gd fmla="*/ 135 h 297" name="T23"/>
                <a:gd fmla="*/ 97 w 241" name="T24"/>
                <a:gd fmla="*/ 160 h 297" name="T25"/>
                <a:gd fmla="*/ 97 w 241" name="T26"/>
                <a:gd fmla="*/ 160 h 297" name="T27"/>
                <a:gd fmla="*/ 97 w 241" name="T28"/>
                <a:gd fmla="*/ 186 h 297" name="T29"/>
                <a:gd fmla="*/ 20 w 241" name="T30"/>
                <a:gd fmla="*/ 227 h 297" name="T31"/>
                <a:gd fmla="*/ 0 w 241" name="T32"/>
                <a:gd fmla="*/ 240 h 297" name="T33"/>
                <a:gd fmla="*/ 0 w 241" name="T34"/>
                <a:gd fmla="*/ 294 h 297" name="T35"/>
                <a:gd fmla="*/ 60 w 241" name="T36"/>
                <a:gd fmla="*/ 320 h 297" name="T37"/>
                <a:gd fmla="*/ 60 w 241" name="T38"/>
                <a:gd fmla="*/ 388 h 297" name="T39"/>
                <a:gd fmla="*/ 116 w 241" name="T40"/>
                <a:gd fmla="*/ 388 h 297" name="T41"/>
                <a:gd fmla="*/ 116 w 241" name="T42"/>
                <a:gd fmla="*/ 414 h 297" name="T43"/>
                <a:gd fmla="*/ 137 w 241" name="T44"/>
                <a:gd fmla="*/ 440 h 297" name="T45"/>
                <a:gd fmla="*/ 155 w 241" name="T46"/>
                <a:gd fmla="*/ 480 h 297" name="T47"/>
                <a:gd fmla="*/ 213 w 241" name="T48"/>
                <a:gd fmla="*/ 480 h 297" name="T49"/>
                <a:gd fmla="*/ 253 w 241" name="T50"/>
                <a:gd fmla="*/ 440 h 297" name="T51"/>
                <a:gd fmla="*/ 272 w 241" name="T52"/>
                <a:gd fmla="*/ 440 h 297" name="T53"/>
                <a:gd fmla="*/ 272 w 241" name="T54"/>
                <a:gd fmla="*/ 466 h 297" name="T55"/>
                <a:gd fmla="*/ 292 w 241" name="T56"/>
                <a:gd fmla="*/ 480 h 297" name="T57"/>
                <a:gd fmla="*/ 332 w 241" name="T58"/>
                <a:gd fmla="*/ 480 h 297" name="T59"/>
                <a:gd fmla="*/ 332 w 241" name="T60"/>
                <a:gd fmla="*/ 466 h 297" name="T61"/>
                <a:gd fmla="*/ 370 w 241" name="T62"/>
                <a:gd fmla="*/ 466 h 297" name="T63"/>
                <a:gd fmla="*/ 370 w 241" name="T64"/>
                <a:gd fmla="*/ 480 h 297" name="T65"/>
                <a:gd fmla="*/ 388 w 241" name="T66"/>
                <a:gd fmla="*/ 493 h 297" name="T67"/>
                <a:gd fmla="*/ 429 w 241" name="T68"/>
                <a:gd fmla="*/ 480 h 297" name="T69"/>
                <a:gd fmla="*/ 448 w 241" name="T70"/>
                <a:gd fmla="*/ 429 h 297" name="T71"/>
                <a:gd fmla="*/ 448 w 241" name="T72"/>
                <a:gd fmla="*/ 374 h 297" name="T73"/>
                <a:gd fmla="*/ 489 w 241" name="T74"/>
                <a:gd fmla="*/ 374 h 297" name="T75"/>
                <a:gd fmla="*/ 489 w 241" name="T76"/>
                <a:gd fmla="*/ 361 h 297" name="T77"/>
                <a:gd fmla="*/ 489 w 241" name="T78"/>
                <a:gd fmla="*/ 335 h 297" name="T79"/>
                <a:gd fmla="*/ 526 w 241" name="T80"/>
                <a:gd fmla="*/ 361 h 297" name="T81"/>
                <a:gd fmla="*/ 565 w 241" name="T82"/>
                <a:gd fmla="*/ 320 h 297" name="T83"/>
                <a:gd fmla="*/ 526 w 241" name="T84"/>
                <a:gd fmla="*/ 294 h 297" name="T85"/>
                <a:gd fmla="*/ 526 w 241" name="T86"/>
                <a:gd fmla="*/ 280 h 297" name="T87"/>
                <a:gd fmla="*/ 565 w 241" name="T88"/>
                <a:gd fmla="*/ 266 h 297" name="T89"/>
                <a:gd fmla="*/ 545 w 241" name="T90"/>
                <a:gd fmla="*/ 227 h 297" name="T91"/>
                <a:gd fmla="*/ 526 w 241" name="T92"/>
                <a:gd fmla="*/ 214 h 297" name="T93"/>
                <a:gd fmla="*/ 586 w 241" name="T94"/>
                <a:gd fmla="*/ 227 h 297" name="T95"/>
                <a:gd fmla="*/ 586 w 241" name="T96"/>
                <a:gd fmla="*/ 173 h 297" name="T97"/>
                <a:gd fmla="*/ 526 w 241" name="T98"/>
                <a:gd fmla="*/ 201 h 297" name="T99"/>
                <a:gd fmla="*/ 586 w 241" name="T100"/>
                <a:gd fmla="*/ 135 h 297" name="T101"/>
                <a:gd fmla="*/ 489 w 241" name="T102"/>
                <a:gd fmla="*/ 93 h 297" name="T103"/>
                <a:gd fmla="*/ 429 w 241" name="T104"/>
                <a:gd fmla="*/ 93 h 297" name="T105"/>
                <a:gd fmla="*/ 388 w 241" name="T106"/>
                <a:gd fmla="*/ 122 h 297" name="T107"/>
                <a:gd fmla="*/ 370 w 241" name="T108"/>
                <a:gd fmla="*/ 80 h 297" name="T109"/>
                <a:gd fmla="*/ 388 w 241" name="T110"/>
                <a:gd fmla="*/ 66 h 297" name="T111"/>
                <a:gd fmla="*/ 448 w 241" name="T112"/>
                <a:gd fmla="*/ 27 h 297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241" name="T171"/>
                <a:gd fmla="*/ 0 h 297" name="T172"/>
                <a:gd fmla="*/ 241 w 241" name="T173"/>
                <a:gd fmla="*/ 297 h 297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97" w="241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5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gdLst>
                <a:gd fmla="*/ 681 w 273" name="T0"/>
                <a:gd fmla="*/ 93 h 369" name="T1"/>
                <a:gd fmla="*/ 681 w 273" name="T2"/>
                <a:gd fmla="*/ 80 h 369" name="T3"/>
                <a:gd fmla="*/ 643 w 273" name="T4"/>
                <a:gd fmla="*/ 80 h 369" name="T5"/>
                <a:gd fmla="*/ 643 w 273" name="T6"/>
                <a:gd fmla="*/ 93 h 369" name="T7"/>
                <a:gd fmla="*/ 601 w 273" name="T8"/>
                <a:gd fmla="*/ 93 h 369" name="T9"/>
                <a:gd fmla="*/ 580 w 273" name="T10"/>
                <a:gd fmla="*/ 93 h 369" name="T11"/>
                <a:gd fmla="*/ 580 w 273" name="T12"/>
                <a:gd fmla="*/ 53 h 369" name="T13"/>
                <a:gd fmla="*/ 560 w 273" name="T14"/>
                <a:gd fmla="*/ 53 h 369" name="T15"/>
                <a:gd fmla="*/ 520 w 273" name="T16"/>
                <a:gd fmla="*/ 93 h 369" name="T17"/>
                <a:gd fmla="*/ 461 w 273" name="T18"/>
                <a:gd fmla="*/ 93 h 369" name="T19"/>
                <a:gd fmla="*/ 440 w 273" name="T20"/>
                <a:gd fmla="*/ 53 h 369" name="T21"/>
                <a:gd fmla="*/ 422 w 273" name="T22"/>
                <a:gd fmla="*/ 27 h 369" name="T23"/>
                <a:gd fmla="*/ 401 w 273" name="T24"/>
                <a:gd fmla="*/ 0 h 369" name="T25"/>
                <a:gd fmla="*/ 360 w 273" name="T26"/>
                <a:gd fmla="*/ 0 h 369" name="T27"/>
                <a:gd fmla="*/ 360 w 273" name="T28"/>
                <a:gd fmla="*/ 13 h 369" name="T29"/>
                <a:gd fmla="*/ 281 w 273" name="T30"/>
                <a:gd fmla="*/ 27 h 369" name="T31"/>
                <a:gd fmla="*/ 281 w 273" name="T32"/>
                <a:gd fmla="*/ 53 h 369" name="T33"/>
                <a:gd fmla="*/ 199 w 273" name="T34"/>
                <a:gd fmla="*/ 53 h 369" name="T35"/>
                <a:gd fmla="*/ 162 w 273" name="T36"/>
                <a:gd fmla="*/ 80 h 369" name="T37"/>
                <a:gd fmla="*/ 162 w 273" name="T38"/>
                <a:gd fmla="*/ 122 h 369" name="T39"/>
                <a:gd fmla="*/ 181 w 273" name="T40"/>
                <a:gd fmla="*/ 149 h 369" name="T41"/>
                <a:gd fmla="*/ 121 w 273" name="T42"/>
                <a:gd fmla="*/ 186 h 369" name="T43"/>
                <a:gd fmla="*/ 101 w 273" name="T44"/>
                <a:gd fmla="*/ 186 h 369" name="T45"/>
                <a:gd fmla="*/ 79 w 273" name="T46"/>
                <a:gd fmla="*/ 241 h 369" name="T47"/>
                <a:gd fmla="*/ 79 w 273" name="T48"/>
                <a:gd fmla="*/ 267 h 369" name="T49"/>
                <a:gd fmla="*/ 79 w 273" name="T50"/>
                <a:gd fmla="*/ 294 h 369" name="T51"/>
                <a:gd fmla="*/ 41 w 273" name="T52"/>
                <a:gd fmla="*/ 336 h 369" name="T53"/>
                <a:gd fmla="*/ 20 w 273" name="T54"/>
                <a:gd fmla="*/ 361 h 369" name="T55"/>
                <a:gd fmla="*/ 0 w 273" name="T56"/>
                <a:gd fmla="*/ 429 h 369" name="T57"/>
                <a:gd fmla="*/ 20 w 273" name="T58"/>
                <a:gd fmla="*/ 454 h 369" name="T59"/>
                <a:gd fmla="*/ 138 w 273" name="T60"/>
                <a:gd fmla="*/ 454 h 369" name="T61"/>
                <a:gd fmla="*/ 199 w 273" name="T62"/>
                <a:gd fmla="*/ 549 h 369" name="T63"/>
                <a:gd fmla="*/ 221 w 273" name="T64"/>
                <a:gd fmla="*/ 615 h 369" name="T65"/>
                <a:gd fmla="*/ 281 w 273" name="T66"/>
                <a:gd fmla="*/ 549 h 369" name="T67"/>
                <a:gd fmla="*/ 300 w 273" name="T68"/>
                <a:gd fmla="*/ 562 h 369" name="T69"/>
                <a:gd fmla="*/ 381 w 273" name="T70"/>
                <a:gd fmla="*/ 510 h 369" name="T71"/>
                <a:gd fmla="*/ 381 w 273" name="T72"/>
                <a:gd fmla="*/ 468 h 369" name="T73"/>
                <a:gd fmla="*/ 461 w 273" name="T74"/>
                <a:gd fmla="*/ 454 h 369" name="T75"/>
                <a:gd fmla="*/ 500 w 273" name="T76"/>
                <a:gd fmla="*/ 388 h 369" name="T77"/>
                <a:gd fmla="*/ 542 w 273" name="T78"/>
                <a:gd fmla="*/ 375 h 369" name="T79"/>
                <a:gd fmla="*/ 542 w 273" name="T80"/>
                <a:gd fmla="*/ 336 h 369" name="T81"/>
                <a:gd fmla="*/ 601 w 273" name="T82"/>
                <a:gd fmla="*/ 336 h 369" name="T83"/>
                <a:gd fmla="*/ 621 w 273" name="T84"/>
                <a:gd fmla="*/ 267 h 369" name="T85"/>
                <a:gd fmla="*/ 601 w 273" name="T86"/>
                <a:gd fmla="*/ 214 h 369" name="T87"/>
                <a:gd fmla="*/ 621 w 273" name="T88"/>
                <a:gd fmla="*/ 201 h 369" name="T89"/>
                <a:gd fmla="*/ 580 w 273" name="T90"/>
                <a:gd fmla="*/ 173 h 369" name="T91"/>
                <a:gd fmla="*/ 621 w 273" name="T92"/>
                <a:gd fmla="*/ 160 h 369" name="T93"/>
                <a:gd fmla="*/ 643 w 273" name="T94"/>
                <a:gd fmla="*/ 173 h 369" name="T95"/>
                <a:gd fmla="*/ 681 w 273" name="T96"/>
                <a:gd fmla="*/ 135 h 369" name="T97"/>
                <a:gd fmla="*/ 681 w 273" name="T98"/>
                <a:gd fmla="*/ 93 h 369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273" name="T150"/>
                <a:gd fmla="*/ 0 h 369" name="T151"/>
                <a:gd fmla="*/ 273 w 273" name="T152"/>
                <a:gd fmla="*/ 369 h 369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69" w="273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6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gdLst>
                <a:gd fmla="*/ 1244 w 505" name="T0"/>
                <a:gd fmla="*/ 158 h 385" name="T1"/>
                <a:gd fmla="*/ 1065 w 505" name="T2"/>
                <a:gd fmla="*/ 66 h 385" name="T3"/>
                <a:gd fmla="*/ 1023 w 505" name="T4"/>
                <a:gd fmla="*/ 93 h 385" name="T5"/>
                <a:gd fmla="*/ 944 w 505" name="T6"/>
                <a:gd fmla="*/ 66 h 385" name="T7"/>
                <a:gd fmla="*/ 782 w 505" name="T8"/>
                <a:gd fmla="*/ 93 h 385" name="T9"/>
                <a:gd fmla="*/ 782 w 505" name="T10"/>
                <a:gd fmla="*/ 0 h 385" name="T11"/>
                <a:gd fmla="*/ 703 w 505" name="T12"/>
                <a:gd fmla="*/ 0 h 385" name="T13"/>
                <a:gd fmla="*/ 543 w 505" name="T14"/>
                <a:gd fmla="*/ 13 h 385" name="T15"/>
                <a:gd fmla="*/ 522 w 505" name="T16"/>
                <a:gd fmla="*/ 66 h 385" name="T17"/>
                <a:gd fmla="*/ 422 w 505" name="T18"/>
                <a:gd fmla="*/ 41 h 385" name="T19"/>
                <a:gd fmla="*/ 361 w 505" name="T20"/>
                <a:gd fmla="*/ 80 h 385" name="T21"/>
                <a:gd fmla="*/ 381 w 505" name="T22"/>
                <a:gd fmla="*/ 145 h 385" name="T23"/>
                <a:gd fmla="*/ 361 w 505" name="T24"/>
                <a:gd fmla="*/ 186 h 385" name="T25"/>
                <a:gd fmla="*/ 281 w 505" name="T26"/>
                <a:gd fmla="*/ 279 h 385" name="T27"/>
                <a:gd fmla="*/ 181 w 505" name="T28"/>
                <a:gd fmla="*/ 371 h 385" name="T29"/>
                <a:gd fmla="*/ 79 w 505" name="T30"/>
                <a:gd fmla="*/ 450 h 385" name="T31"/>
                <a:gd fmla="*/ 0 w 505" name="T32"/>
                <a:gd fmla="*/ 492 h 385" name="T33"/>
                <a:gd fmla="*/ 20 w 505" name="T34"/>
                <a:gd fmla="*/ 518 h 385" name="T35"/>
                <a:gd fmla="*/ 41 w 505" name="T36"/>
                <a:gd fmla="*/ 596 h 385" name="T37"/>
                <a:gd fmla="*/ 141 w 505" name="T38"/>
                <a:gd fmla="*/ 636 h 385" name="T39"/>
                <a:gd fmla="*/ 101 w 505" name="T40"/>
                <a:gd fmla="*/ 572 h 385" name="T41"/>
                <a:gd fmla="*/ 200 w 505" name="T42"/>
                <a:gd fmla="*/ 505 h 385" name="T43"/>
                <a:gd fmla="*/ 381 w 505" name="T44"/>
                <a:gd fmla="*/ 465 h 385" name="T45"/>
                <a:gd fmla="*/ 482 w 505" name="T46"/>
                <a:gd fmla="*/ 492 h 385" name="T47"/>
                <a:gd fmla="*/ 601 w 505" name="T48"/>
                <a:gd fmla="*/ 411 h 385" name="T49"/>
                <a:gd fmla="*/ 662 w 505" name="T50"/>
                <a:gd fmla="*/ 398 h 385" name="T51"/>
                <a:gd fmla="*/ 662 w 505" name="T52"/>
                <a:gd fmla="*/ 357 h 385" name="T53"/>
                <a:gd fmla="*/ 703 w 505" name="T54"/>
                <a:gd fmla="*/ 344 h 385" name="T55"/>
                <a:gd fmla="*/ 844 w 505" name="T56"/>
                <a:gd fmla="*/ 384 h 385" name="T57"/>
                <a:gd fmla="*/ 844 w 505" name="T58"/>
                <a:gd fmla="*/ 332 h 385" name="T59"/>
                <a:gd fmla="*/ 944 w 505" name="T60"/>
                <a:gd fmla="*/ 319 h 385" name="T61"/>
                <a:gd fmla="*/ 982 w 505" name="T62"/>
                <a:gd fmla="*/ 332 h 385" name="T63"/>
                <a:gd fmla="*/ 1004 w 505" name="T64"/>
                <a:gd fmla="*/ 306 h 385" name="T65"/>
                <a:gd fmla="*/ 1124 w 505" name="T66"/>
                <a:gd fmla="*/ 292 h 385" name="T67"/>
                <a:gd fmla="*/ 1204 w 505" name="T68"/>
                <a:gd fmla="*/ 226 h 385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05" name="T105"/>
                <a:gd fmla="*/ 0 h 385" name="T106"/>
                <a:gd fmla="*/ 505 w 505" name="T107"/>
                <a:gd fmla="*/ 385 h 385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385" w="50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7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gdLst>
                <a:gd fmla="*/ 868 w 497" name="T0"/>
                <a:gd fmla="*/ 572 h 385" name="T1"/>
                <a:gd fmla="*/ 1052 w 497" name="T2"/>
                <a:gd fmla="*/ 492 h 385" name="T3"/>
                <a:gd fmla="*/ 1131 w 497" name="T4"/>
                <a:gd fmla="*/ 398 h 385" name="T5"/>
                <a:gd fmla="*/ 1210 w 497" name="T6"/>
                <a:gd fmla="*/ 306 h 385" name="T7"/>
                <a:gd fmla="*/ 1251 w 497" name="T8"/>
                <a:gd fmla="*/ 266 h 385" name="T9"/>
                <a:gd fmla="*/ 1210 w 497" name="T10"/>
                <a:gd fmla="*/ 214 h 385" name="T11"/>
                <a:gd fmla="*/ 1151 w 497" name="T12"/>
                <a:gd fmla="*/ 158 h 385" name="T13"/>
                <a:gd fmla="*/ 1109 w 497" name="T14"/>
                <a:gd fmla="*/ 186 h 385" name="T15"/>
                <a:gd fmla="*/ 1070 w 497" name="T16"/>
                <a:gd fmla="*/ 173 h 385" name="T17"/>
                <a:gd fmla="*/ 1109 w 497" name="T18"/>
                <a:gd fmla="*/ 93 h 385" name="T19"/>
                <a:gd fmla="*/ 1109 w 497" name="T20"/>
                <a:gd fmla="*/ 27 h 385" name="T21"/>
                <a:gd fmla="*/ 1029 w 497" name="T22"/>
                <a:gd fmla="*/ 13 h 385" name="T23"/>
                <a:gd fmla="*/ 948 w 497" name="T24"/>
                <a:gd fmla="*/ 41 h 385" name="T25"/>
                <a:gd fmla="*/ 907 w 497" name="T26"/>
                <a:gd fmla="*/ 41 h 385" name="T27"/>
                <a:gd fmla="*/ 806 w 497" name="T28"/>
                <a:gd fmla="*/ 53 h 385" name="T29"/>
                <a:gd fmla="*/ 728 w 497" name="T30"/>
                <a:gd fmla="*/ 106 h 385" name="T31"/>
                <a:gd fmla="*/ 668 w 497" name="T32"/>
                <a:gd fmla="*/ 120 h 385" name="T33"/>
                <a:gd fmla="*/ 566 w 497" name="T34"/>
                <a:gd fmla="*/ 158 h 385" name="T35"/>
                <a:gd fmla="*/ 463 w 497" name="T36"/>
                <a:gd fmla="*/ 145 h 385" name="T37"/>
                <a:gd fmla="*/ 404 w 497" name="T38"/>
                <a:gd fmla="*/ 120 h 385" name="T39"/>
                <a:gd fmla="*/ 362 w 497" name="T40"/>
                <a:gd fmla="*/ 145 h 385" name="T41"/>
                <a:gd fmla="*/ 243 w 497" name="T42"/>
                <a:gd fmla="*/ 214 h 385" name="T43"/>
                <a:gd fmla="*/ 83 w 497" name="T44"/>
                <a:gd fmla="*/ 186 h 385" name="T45"/>
                <a:gd fmla="*/ 0 w 497" name="T46"/>
                <a:gd fmla="*/ 214 h 385" name="T47"/>
                <a:gd fmla="*/ 83 w 497" name="T48"/>
                <a:gd fmla="*/ 239 h 385" name="T49"/>
                <a:gd fmla="*/ 223 w 497" name="T50"/>
                <a:gd fmla="*/ 279 h 385" name="T51"/>
                <a:gd fmla="*/ 261 w 497" name="T52"/>
                <a:gd fmla="*/ 344 h 385" name="T53"/>
                <a:gd fmla="*/ 141 w 497" name="T54"/>
                <a:gd fmla="*/ 371 h 385" name="T55"/>
                <a:gd fmla="*/ 223 w 497" name="T56"/>
                <a:gd fmla="*/ 411 h 385" name="T57"/>
                <a:gd fmla="*/ 343 w 497" name="T58"/>
                <a:gd fmla="*/ 465 h 385" name="T59"/>
                <a:gd fmla="*/ 343 w 497" name="T60"/>
                <a:gd fmla="*/ 505 h 385" name="T61"/>
                <a:gd fmla="*/ 525 w 497" name="T62"/>
                <a:gd fmla="*/ 596 h 385" name="T63"/>
                <a:gd fmla="*/ 626 w 497" name="T64"/>
                <a:gd fmla="*/ 596 h 385" name="T65"/>
                <a:gd fmla="*/ 646 w 497" name="T66"/>
                <a:gd fmla="*/ 572 h 385" name="T67"/>
                <a:gd fmla="*/ 746 w 497" name="T68"/>
                <a:gd fmla="*/ 623 h 385" name="T69"/>
                <a:gd fmla="*/ 847 w 497" name="T70"/>
                <a:gd fmla="*/ 610 h 385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497" name="T108"/>
                <a:gd fmla="*/ 0 h 385" name="T109"/>
                <a:gd fmla="*/ 497 w 497" name="T110"/>
                <a:gd fmla="*/ 385 h 385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5" w="497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8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gdLst>
                <a:gd fmla="*/ 122 w 369" name="T0"/>
                <a:gd fmla="*/ 540 h 353" name="T1"/>
                <a:gd fmla="*/ 83 w 369" name="T2"/>
                <a:gd fmla="*/ 445 h 353" name="T3"/>
                <a:gd fmla="*/ 141 w 369" name="T4"/>
                <a:gd fmla="*/ 324 h 353" name="T5"/>
                <a:gd fmla="*/ 20 w 369" name="T6"/>
                <a:gd fmla="*/ 271 h 353" name="T7"/>
                <a:gd fmla="*/ 41 w 369" name="T8"/>
                <a:gd fmla="*/ 231 h 353" name="T9"/>
                <a:gd fmla="*/ 122 w 369" name="T10"/>
                <a:gd fmla="*/ 231 h 353" name="T11"/>
                <a:gd fmla="*/ 261 w 369" name="T12"/>
                <a:gd fmla="*/ 202 h 353" name="T13"/>
                <a:gd fmla="*/ 422 w 369" name="T14"/>
                <a:gd fmla="*/ 189 h 353" name="T15"/>
                <a:gd fmla="*/ 343 w 369" name="T16"/>
                <a:gd fmla="*/ 135 h 353" name="T17"/>
                <a:gd fmla="*/ 362 w 369" name="T18"/>
                <a:gd fmla="*/ 67 h 353" name="T19"/>
                <a:gd fmla="*/ 463 w 369" name="T20"/>
                <a:gd fmla="*/ 67 h 353" name="T21"/>
                <a:gd fmla="*/ 525 w 369" name="T22"/>
                <a:gd fmla="*/ 81 h 353" name="T23"/>
                <a:gd fmla="*/ 585 w 369" name="T24"/>
                <a:gd fmla="*/ 67 h 353" name="T25"/>
                <a:gd fmla="*/ 626 w 369" name="T26"/>
                <a:gd fmla="*/ 0 h 353" name="T27"/>
                <a:gd fmla="*/ 728 w 369" name="T28"/>
                <a:gd fmla="*/ 27 h 353" name="T29"/>
                <a:gd fmla="*/ 806 w 369" name="T30"/>
                <a:gd fmla="*/ 122 h 353" name="T31"/>
                <a:gd fmla="*/ 868 w 369" name="T32"/>
                <a:gd fmla="*/ 149 h 353" name="T33"/>
                <a:gd fmla="*/ 907 w 369" name="T34"/>
                <a:gd fmla="*/ 109 h 353" name="T35"/>
                <a:gd fmla="*/ 907 w 369" name="T36"/>
                <a:gd fmla="*/ 163 h 353" name="T37"/>
                <a:gd fmla="*/ 907 w 369" name="T38"/>
                <a:gd fmla="*/ 215 h 353" name="T39"/>
                <a:gd fmla="*/ 847 w 369" name="T40"/>
                <a:gd fmla="*/ 285 h 353" name="T41"/>
                <a:gd fmla="*/ 928 w 369" name="T42"/>
                <a:gd fmla="*/ 311 h 353" name="T43"/>
                <a:gd fmla="*/ 907 w 369" name="T44"/>
                <a:gd fmla="*/ 351 h 353" name="T45"/>
                <a:gd fmla="*/ 928 w 369" name="T46"/>
                <a:gd fmla="*/ 393 h 353" name="T47"/>
                <a:gd fmla="*/ 868 w 369" name="T48"/>
                <a:gd fmla="*/ 432 h 353" name="T49"/>
                <a:gd fmla="*/ 868 w 369" name="T50"/>
                <a:gd fmla="*/ 472 h 353" name="T51"/>
                <a:gd fmla="*/ 786 w 369" name="T52"/>
                <a:gd fmla="*/ 486 h 353" name="T53"/>
                <a:gd fmla="*/ 685 w 369" name="T54"/>
                <a:gd fmla="*/ 525 h 353" name="T55"/>
                <a:gd fmla="*/ 585 w 369" name="T56"/>
                <a:gd fmla="*/ 513 h 353" name="T57"/>
                <a:gd fmla="*/ 525 w 369" name="T58"/>
                <a:gd fmla="*/ 486 h 353" name="T59"/>
                <a:gd fmla="*/ 485 w 369" name="T60"/>
                <a:gd fmla="*/ 513 h 353" name="T61"/>
                <a:gd fmla="*/ 362 w 369" name="T62"/>
                <a:gd fmla="*/ 594 h 353" name="T63"/>
                <a:gd fmla="*/ 202 w 369" name="T64"/>
                <a:gd fmla="*/ 554 h 353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69" name="T99"/>
                <a:gd fmla="*/ 0 h 353" name="T100"/>
                <a:gd fmla="*/ 369 w 369" name="T101"/>
                <a:gd fmla="*/ 353 h 353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353" w="369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9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gdLst>
                <a:gd fmla="*/ 1325 w 569" name="T0"/>
                <a:gd fmla="*/ 745 h 617" name="T1"/>
                <a:gd fmla="*/ 1406 w 569" name="T2"/>
                <a:gd fmla="*/ 690 h 617" name="T3"/>
                <a:gd fmla="*/ 1325 w 569" name="T4"/>
                <a:gd fmla="*/ 677 h 617" name="T5"/>
                <a:gd fmla="*/ 1244 w 569" name="T6"/>
                <a:gd fmla="*/ 638 h 617" name="T7"/>
                <a:gd fmla="*/ 1166 w 569" name="T8"/>
                <a:gd fmla="*/ 599 h 617" name="T9"/>
                <a:gd fmla="*/ 1206 w 569" name="T10"/>
                <a:gd fmla="*/ 531 h 617" name="T11"/>
                <a:gd fmla="*/ 1185 w 569" name="T12"/>
                <a:gd fmla="*/ 413 h 617" name="T13"/>
                <a:gd fmla="*/ 1065 w 569" name="T14"/>
                <a:gd fmla="*/ 373 h 617" name="T15"/>
                <a:gd fmla="*/ 1043 w 569" name="T16"/>
                <a:gd fmla="*/ 293 h 617" name="T17"/>
                <a:gd fmla="*/ 1125 w 569" name="T18"/>
                <a:gd fmla="*/ 279 h 617" name="T19"/>
                <a:gd fmla="*/ 1283 w 569" name="T20"/>
                <a:gd fmla="*/ 266 h 617" name="T21"/>
                <a:gd fmla="*/ 1283 w 569" name="T22"/>
                <a:gd fmla="*/ 186 h 617" name="T23"/>
                <a:gd fmla="*/ 1166 w 569" name="T24"/>
                <a:gd fmla="*/ 186 h 617" name="T25"/>
                <a:gd fmla="*/ 1084 w 569" name="T26"/>
                <a:gd fmla="*/ 106 h 617" name="T27"/>
                <a:gd fmla="*/ 1023 w 569" name="T28"/>
                <a:gd fmla="*/ 159 h 617" name="T29"/>
                <a:gd fmla="*/ 964 w 569" name="T30"/>
                <a:gd fmla="*/ 239 h 617" name="T31"/>
                <a:gd fmla="*/ 922 w 569" name="T32"/>
                <a:gd fmla="*/ 399 h 617" name="T33"/>
                <a:gd fmla="*/ 844 w 569" name="T34"/>
                <a:gd fmla="*/ 373 h 617" name="T35"/>
                <a:gd fmla="*/ 722 w 569" name="T36"/>
                <a:gd fmla="*/ 399 h 617" name="T37"/>
                <a:gd fmla="*/ 682 w 569" name="T38"/>
                <a:gd fmla="*/ 373 h 617" name="T39"/>
                <a:gd fmla="*/ 582 w 569" name="T40"/>
                <a:gd fmla="*/ 173 h 617" name="T41"/>
                <a:gd fmla="*/ 543 w 569" name="T42"/>
                <a:gd fmla="*/ 186 h 617" name="T43"/>
                <a:gd fmla="*/ 523 w 569" name="T44"/>
                <a:gd fmla="*/ 122 h 617" name="T45"/>
                <a:gd fmla="*/ 402 w 569" name="T46"/>
                <a:gd fmla="*/ 66 h 617" name="T47"/>
                <a:gd fmla="*/ 341 w 569" name="T48"/>
                <a:gd fmla="*/ 135 h 617" name="T49"/>
                <a:gd fmla="*/ 341 w 569" name="T50"/>
                <a:gd fmla="*/ 0 h 617" name="T51"/>
                <a:gd fmla="*/ 281 w 569" name="T52"/>
                <a:gd fmla="*/ 0 h 617" name="T53"/>
                <a:gd fmla="*/ 240 w 569" name="T54"/>
                <a:gd fmla="*/ 53 h 617" name="T55"/>
                <a:gd fmla="*/ 221 w 569" name="T56"/>
                <a:gd fmla="*/ 106 h 617" name="T57"/>
                <a:gd fmla="*/ 200 w 569" name="T58"/>
                <a:gd fmla="*/ 159 h 617" name="T59"/>
                <a:gd fmla="*/ 260 w 569" name="T60"/>
                <a:gd fmla="*/ 186 h 617" name="T61"/>
                <a:gd fmla="*/ 221 w 569" name="T62"/>
                <a:gd fmla="*/ 399 h 617" name="T63"/>
                <a:gd fmla="*/ 60 w 569" name="T64"/>
                <a:gd fmla="*/ 466 h 617" name="T65"/>
                <a:gd fmla="*/ 20 w 569" name="T66"/>
                <a:gd fmla="*/ 518 h 617" name="T67"/>
                <a:gd fmla="*/ 0 w 569" name="T68"/>
                <a:gd fmla="*/ 623 h 617" name="T69"/>
                <a:gd fmla="*/ 121 w 569" name="T70"/>
                <a:gd fmla="*/ 611 h 617" name="T71"/>
                <a:gd fmla="*/ 200 w 569" name="T72"/>
                <a:gd fmla="*/ 651 h 617" name="T73"/>
                <a:gd fmla="*/ 221 w 569" name="T74"/>
                <a:gd fmla="*/ 677 h 617" name="T75"/>
                <a:gd fmla="*/ 240 w 569" name="T76"/>
                <a:gd fmla="*/ 745 h 617" name="T77"/>
                <a:gd fmla="*/ 301 w 569" name="T78"/>
                <a:gd fmla="*/ 772 h 617" name="T79"/>
                <a:gd fmla="*/ 281 w 569" name="T80"/>
                <a:gd fmla="*/ 838 h 617" name="T81"/>
                <a:gd fmla="*/ 260 w 569" name="T82"/>
                <a:gd fmla="*/ 876 h 617" name="T83"/>
                <a:gd fmla="*/ 362 w 569" name="T84"/>
                <a:gd fmla="*/ 930 h 617" name="T85"/>
                <a:gd fmla="*/ 501 w 569" name="T86"/>
                <a:gd fmla="*/ 959 h 617" name="T87"/>
                <a:gd fmla="*/ 560 w 569" name="T88"/>
                <a:gd fmla="*/ 943 h 617" name="T89"/>
                <a:gd fmla="*/ 582 w 569" name="T90"/>
                <a:gd fmla="*/ 997 h 617" name="T91"/>
                <a:gd fmla="*/ 662 w 569" name="T92"/>
                <a:gd fmla="*/ 984 h 617" name="T93"/>
                <a:gd fmla="*/ 682 w 569" name="T94"/>
                <a:gd fmla="*/ 851 h 617" name="T95"/>
                <a:gd fmla="*/ 823 w 569" name="T96"/>
                <a:gd fmla="*/ 838 h 617" name="T97"/>
                <a:gd fmla="*/ 882 w 569" name="T98"/>
                <a:gd fmla="*/ 851 h 617" name="T99"/>
                <a:gd fmla="*/ 964 w 569" name="T100"/>
                <a:gd fmla="*/ 851 h 617" name="T101"/>
                <a:gd fmla="*/ 1043 w 569" name="T102"/>
                <a:gd fmla="*/ 866 h 617" name="T103"/>
                <a:gd fmla="*/ 1106 w 569" name="T104"/>
                <a:gd fmla="*/ 838 h 617" name="T105"/>
                <a:gd fmla="*/ 1227 w 569" name="T106"/>
                <a:gd fmla="*/ 784 h 617" name="T107"/>
                <a:gd fmla="*/ 1305 w 569" name="T108"/>
                <a:gd fmla="*/ 772 h 617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569" name="T165"/>
                <a:gd fmla="*/ 0 h 617" name="T166"/>
                <a:gd fmla="*/ 569 w 569" name="T167"/>
                <a:gd fmla="*/ 617 h 617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17" w="569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0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gdLst>
                <a:gd fmla="*/ 2979 w 1209" name="T0"/>
                <a:gd fmla="*/ 1217 h 785" name="T1"/>
                <a:gd fmla="*/ 2919 w 1209" name="T2"/>
                <a:gd fmla="*/ 1217 h 785" name="T3"/>
                <a:gd fmla="*/ 2919 w 1209" name="T4"/>
                <a:gd fmla="*/ 1311 h 785" name="T5"/>
                <a:gd fmla="*/ 2797 w 1209" name="T6"/>
                <a:gd fmla="*/ 1270 h 785" name="T7"/>
                <a:gd fmla="*/ 2736 w 1209" name="T8"/>
                <a:gd fmla="*/ 1257 h 785" name="T9"/>
                <a:gd fmla="*/ 2577 w 1209" name="T10"/>
                <a:gd fmla="*/ 1204 h 785" name="T11"/>
                <a:gd fmla="*/ 2618 w 1209" name="T12"/>
                <a:gd fmla="*/ 1161 h 785" name="T13"/>
                <a:gd fmla="*/ 2595 w 1209" name="T14"/>
                <a:gd fmla="*/ 1138 h 785" name="T15"/>
                <a:gd fmla="*/ 2517 w 1209" name="T16"/>
                <a:gd fmla="*/ 1110 h 785" name="T17"/>
                <a:gd fmla="*/ 2456 w 1209" name="T18"/>
                <a:gd fmla="*/ 1138 h 785" name="T19"/>
                <a:gd fmla="*/ 2334 w 1209" name="T20"/>
                <a:gd fmla="*/ 1084 h 785" name="T21"/>
                <a:gd fmla="*/ 2094 w 1209" name="T22"/>
                <a:gd fmla="*/ 1161 h 785" name="T23"/>
                <a:gd fmla="*/ 2034 w 1209" name="T24"/>
                <a:gd fmla="*/ 1204 h 785" name="T25"/>
                <a:gd fmla="*/ 1834 w 1209" name="T26"/>
                <a:gd fmla="*/ 1230 h 785" name="T27"/>
                <a:gd fmla="*/ 1650 w 1209" name="T28"/>
                <a:gd fmla="*/ 1190 h 785" name="T29"/>
                <a:gd fmla="*/ 1590 w 1209" name="T30"/>
                <a:gd fmla="*/ 1138 h 785" name="T31"/>
                <a:gd fmla="*/ 1468 w 1209" name="T32"/>
                <a:gd fmla="*/ 1177 h 785" name="T33"/>
                <a:gd fmla="*/ 1349 w 1209" name="T34"/>
                <a:gd fmla="*/ 1217 h 785" name="T35"/>
                <a:gd fmla="*/ 1147 w 1209" name="T36"/>
                <a:gd fmla="*/ 1124 h 785" name="T37"/>
                <a:gd fmla="*/ 1027 w 1209" name="T38"/>
                <a:gd fmla="*/ 1069 h 785" name="T39"/>
                <a:gd fmla="*/ 907 w 1209" name="T40"/>
                <a:gd fmla="*/ 1044 h 785" name="T41"/>
                <a:gd fmla="*/ 806 w 1209" name="T42"/>
                <a:gd fmla="*/ 990 h 785" name="T43"/>
                <a:gd fmla="*/ 684 w 1209" name="T44"/>
                <a:gd fmla="*/ 869 h 785" name="T45"/>
                <a:gd fmla="*/ 623 w 1209" name="T46"/>
                <a:gd fmla="*/ 854 h 785" name="T47"/>
                <a:gd fmla="*/ 523 w 1209" name="T48"/>
                <a:gd fmla="*/ 762 h 785" name="T49"/>
                <a:gd fmla="*/ 402 w 1209" name="T50"/>
                <a:gd fmla="*/ 643 h 785" name="T51"/>
                <a:gd fmla="*/ 301 w 1209" name="T52"/>
                <a:gd fmla="*/ 682 h 785" name="T53"/>
                <a:gd fmla="*/ 162 w 1209" name="T54"/>
                <a:gd fmla="*/ 549 h 785" name="T55"/>
                <a:gd fmla="*/ 79 w 1209" name="T56"/>
                <a:gd fmla="*/ 454 h 785" name="T57"/>
                <a:gd fmla="*/ 0 w 1209" name="T58"/>
                <a:gd fmla="*/ 429 h 785" name="T59"/>
                <a:gd fmla="*/ 41 w 1209" name="T60"/>
                <a:gd fmla="*/ 294 h 785" name="T61"/>
                <a:gd fmla="*/ 121 w 1209" name="T62"/>
                <a:gd fmla="*/ 321 h 785" name="T63"/>
                <a:gd fmla="*/ 200 w 1209" name="T64"/>
                <a:gd fmla="*/ 307 h 785" name="T65"/>
                <a:gd fmla="*/ 200 w 1209" name="T66"/>
                <a:gd fmla="*/ 214 h 785" name="T67"/>
                <a:gd fmla="*/ 141 w 1209" name="T68"/>
                <a:gd fmla="*/ 160 h 785" name="T69"/>
                <a:gd fmla="*/ 200 w 1209" name="T70"/>
                <a:gd fmla="*/ 80 h 785" name="T71"/>
                <a:gd fmla="*/ 384 w 1209" name="T72"/>
                <a:gd fmla="*/ 66 h 785" name="T73"/>
                <a:gd fmla="*/ 523 w 1209" name="T74"/>
                <a:gd fmla="*/ 13 h 785" name="T75"/>
                <a:gd fmla="*/ 723 w 1209" name="T76"/>
                <a:gd fmla="*/ 27 h 785" name="T77"/>
                <a:gd fmla="*/ 866 w 1209" name="T78"/>
                <a:gd fmla="*/ 93 h 785" name="T79"/>
                <a:gd fmla="*/ 1087 w 1209" name="T80"/>
                <a:gd fmla="*/ 93 h 785" name="T81"/>
                <a:gd fmla="*/ 1329 w 1209" name="T82"/>
                <a:gd fmla="*/ 66 h 785" name="T83"/>
                <a:gd fmla="*/ 1672 w 1209" name="T84"/>
                <a:gd fmla="*/ 93 h 785" name="T85"/>
                <a:gd fmla="*/ 1791 w 1209" name="T86"/>
                <a:gd fmla="*/ 122 h 785" name="T87"/>
                <a:gd fmla="*/ 1771 w 1209" name="T88"/>
                <a:gd fmla="*/ 160 h 785" name="T89"/>
                <a:gd fmla="*/ 1834 w 1209" name="T90"/>
                <a:gd fmla="*/ 227 h 785" name="T91"/>
                <a:gd fmla="*/ 1791 w 1209" name="T92"/>
                <a:gd fmla="*/ 307 h 785" name="T93"/>
                <a:gd fmla="*/ 1751 w 1209" name="T94"/>
                <a:gd fmla="*/ 416 h 785" name="T95"/>
                <a:gd fmla="*/ 1851 w 1209" name="T96"/>
                <a:gd fmla="*/ 535 h 785" name="T97"/>
                <a:gd fmla="*/ 2094 w 1209" name="T98"/>
                <a:gd fmla="*/ 615 h 785" name="T99"/>
                <a:gd fmla="*/ 2355 w 1209" name="T100"/>
                <a:gd fmla="*/ 695 h 785" name="T101"/>
                <a:gd fmla="*/ 2497 w 1209" name="T102"/>
                <a:gd fmla="*/ 708 h 785" name="T103"/>
                <a:gd fmla="*/ 2535 w 1209" name="T104"/>
                <a:gd fmla="*/ 804 h 785" name="T105"/>
                <a:gd fmla="*/ 2618 w 1209" name="T106"/>
                <a:gd fmla="*/ 830 h 785" name="T107"/>
                <a:gd fmla="*/ 2655 w 1209" name="T108"/>
                <a:gd fmla="*/ 790 h 785" name="T109"/>
                <a:gd fmla="*/ 2718 w 1209" name="T110"/>
                <a:gd fmla="*/ 804 h 785" name="T111"/>
                <a:gd fmla="*/ 2756 w 1209" name="T112"/>
                <a:gd fmla="*/ 776 h 785" name="T113"/>
                <a:gd fmla="*/ 2857 w 1209" name="T114"/>
                <a:gd fmla="*/ 737 h 785" name="T115"/>
                <a:gd fmla="*/ 2960 w 1209" name="T116"/>
                <a:gd fmla="*/ 762 h 785" name="T117"/>
                <a:gd fmla="*/ 3039 w 1209" name="T118"/>
                <a:gd fmla="*/ 895 h 785" name="T119"/>
                <a:gd fmla="*/ 3039 w 1209" name="T120"/>
                <a:gd fmla="*/ 963 h 785" name="T121"/>
                <a:gd fmla="*/ 3019 w 1209" name="T122"/>
                <a:gd fmla="*/ 1190 h 785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209" name="T186"/>
                <a:gd fmla="*/ 0 h 785" name="T187"/>
                <a:gd fmla="*/ 1209 w 1209" name="T188"/>
                <a:gd fmla="*/ 785 h 785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785" w="1209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1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gdLst>
                <a:gd fmla="*/ 1730 w 761" name="T0"/>
                <a:gd fmla="*/ 812 h 633" name="T1"/>
                <a:gd fmla="*/ 1670 w 761" name="T2"/>
                <a:gd fmla="*/ 838 h 633" name="T3"/>
                <a:gd fmla="*/ 1630 w 761" name="T4"/>
                <a:gd fmla="*/ 812 h 633" name="T5"/>
                <a:gd fmla="*/ 1512 w 761" name="T6"/>
                <a:gd fmla="*/ 719 h 633" name="T7"/>
                <a:gd fmla="*/ 1453 w 761" name="T8"/>
                <a:gd fmla="*/ 707 h 633" name="T9"/>
                <a:gd fmla="*/ 1371 w 761" name="T10"/>
                <a:gd fmla="*/ 732 h 633" name="T11"/>
                <a:gd fmla="*/ 1332 w 761" name="T12"/>
                <a:gd fmla="*/ 786 h 633" name="T13"/>
                <a:gd fmla="*/ 1273 w 761" name="T14"/>
                <a:gd fmla="*/ 773 h 633" name="T15"/>
                <a:gd fmla="*/ 1173 w 761" name="T16"/>
                <a:gd fmla="*/ 786 h 633" name="T17"/>
                <a:gd fmla="*/ 1254 w 761" name="T18"/>
                <a:gd fmla="*/ 825 h 633" name="T19"/>
                <a:gd fmla="*/ 1133 w 761" name="T20"/>
                <a:gd fmla="*/ 880 h 633" name="T21"/>
                <a:gd fmla="*/ 1035 w 761" name="T22"/>
                <a:gd fmla="*/ 867 h 633" name="T23"/>
                <a:gd fmla="*/ 974 w 761" name="T24"/>
                <a:gd fmla="*/ 759 h 633" name="T25"/>
                <a:gd fmla="*/ 894 w 761" name="T26"/>
                <a:gd fmla="*/ 812 h 633" name="T27"/>
                <a:gd fmla="*/ 834 w 761" name="T28"/>
                <a:gd fmla="*/ 838 h 633" name="T29"/>
                <a:gd fmla="*/ 735 w 761" name="T30"/>
                <a:gd fmla="*/ 894 h 633" name="T31"/>
                <a:gd fmla="*/ 675 w 761" name="T32"/>
                <a:gd fmla="*/ 1052 h 633" name="T33"/>
                <a:gd fmla="*/ 619 w 761" name="T34"/>
                <a:gd fmla="*/ 1052 h 633" name="T35"/>
                <a:gd fmla="*/ 537 w 761" name="T36"/>
                <a:gd fmla="*/ 1039 h 633" name="T37"/>
                <a:gd fmla="*/ 498 w 761" name="T38"/>
                <a:gd fmla="*/ 960 h 633" name="T39"/>
                <a:gd fmla="*/ 360 w 761" name="T40"/>
                <a:gd fmla="*/ 825 h 633" name="T41"/>
                <a:gd fmla="*/ 319 w 761" name="T42"/>
                <a:gd fmla="*/ 800 h 633" name="T43"/>
                <a:gd fmla="*/ 259 w 761" name="T44"/>
                <a:gd fmla="*/ 707 h 633" name="T45"/>
                <a:gd fmla="*/ 199 w 761" name="T46"/>
                <a:gd fmla="*/ 773 h 633" name="T47"/>
                <a:gd fmla="*/ 179 w 761" name="T48"/>
                <a:gd fmla="*/ 414 h 633" name="T49"/>
                <a:gd fmla="*/ 179 w 761" name="T50"/>
                <a:gd fmla="*/ 359 h 633" name="T51"/>
                <a:gd fmla="*/ 101 w 761" name="T52"/>
                <a:gd fmla="*/ 227 h 633" name="T53"/>
                <a:gd fmla="*/ 0 w 761" name="T54"/>
                <a:gd fmla="*/ 173 h 633" name="T55"/>
                <a:gd fmla="*/ 20 w 761" name="T56"/>
                <a:gd fmla="*/ 106 h 633" name="T57"/>
                <a:gd fmla="*/ 41 w 761" name="T58"/>
                <a:gd fmla="*/ 53 h 633" name="T59"/>
                <a:gd fmla="*/ 79 w 761" name="T60"/>
                <a:gd fmla="*/ 0 h 633" name="T61"/>
                <a:gd fmla="*/ 158 w 761" name="T62"/>
                <a:gd fmla="*/ 27 h 633" name="T63"/>
                <a:gd fmla="*/ 218 w 761" name="T64"/>
                <a:gd fmla="*/ 135 h 633" name="T65"/>
                <a:gd fmla="*/ 319 w 761" name="T66"/>
                <a:gd fmla="*/ 200 h 633" name="T67"/>
                <a:gd fmla="*/ 377 w 761" name="T68"/>
                <a:gd fmla="*/ 173 h 633" name="T69"/>
                <a:gd fmla="*/ 438 w 761" name="T70"/>
                <a:gd fmla="*/ 214 h 633" name="T71"/>
                <a:gd fmla="*/ 558 w 761" name="T72"/>
                <a:gd fmla="*/ 159 h 633" name="T73"/>
                <a:gd fmla="*/ 716 w 761" name="T74"/>
                <a:gd fmla="*/ 159 h 633" name="T75"/>
                <a:gd fmla="*/ 735 w 761" name="T76"/>
                <a:gd fmla="*/ 66 h 633" name="T77"/>
                <a:gd fmla="*/ 795 w 761" name="T78"/>
                <a:gd fmla="*/ 53 h 633" name="T79"/>
                <a:gd fmla="*/ 855 w 761" name="T80"/>
                <a:gd fmla="*/ 80 h 633" name="T81"/>
                <a:gd fmla="*/ 995 w 761" name="T82"/>
                <a:gd fmla="*/ 122 h 633" name="T83"/>
                <a:gd fmla="*/ 1035 w 761" name="T84"/>
                <a:gd fmla="*/ 227 h 633" name="T85"/>
                <a:gd fmla="*/ 1173 w 761" name="T86"/>
                <a:gd fmla="*/ 266 h 633" name="T87"/>
                <a:gd fmla="*/ 1273 w 761" name="T88"/>
                <a:gd fmla="*/ 227 h 633" name="T89"/>
                <a:gd fmla="*/ 1371 w 761" name="T90"/>
                <a:gd fmla="*/ 239 h 633" name="T91"/>
                <a:gd fmla="*/ 1554 w 761" name="T92"/>
                <a:gd fmla="*/ 307 h 633" name="T93"/>
                <a:gd fmla="*/ 1752 w 761" name="T94"/>
                <a:gd fmla="*/ 374 h 633" name="T95"/>
                <a:gd fmla="*/ 1890 w 761" name="T96"/>
                <a:gd fmla="*/ 427 h 633" name="T97"/>
                <a:gd fmla="*/ 1850 w 761" name="T98"/>
                <a:gd fmla="*/ 493 h 633" name="T99"/>
                <a:gd fmla="*/ 1651 w 761" name="T100"/>
                <a:gd fmla="*/ 520 h 633" name="T101"/>
                <a:gd fmla="*/ 1609 w 761" name="T102"/>
                <a:gd fmla="*/ 559 h 633" name="T103"/>
                <a:gd fmla="*/ 1630 w 761" name="T104"/>
                <a:gd fmla="*/ 600 h 633" name="T105"/>
                <a:gd fmla="*/ 1630 w 761" name="T106"/>
                <a:gd fmla="*/ 627 h 633" name="T107"/>
                <a:gd fmla="*/ 1752 w 761" name="T108"/>
                <a:gd fmla="*/ 759 h 6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761" name="T165"/>
                <a:gd fmla="*/ 0 h 633" name="T166"/>
                <a:gd fmla="*/ 761 w 761" name="T167"/>
                <a:gd fmla="*/ 633 h 6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33" w="761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2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gdLst>
                <a:gd fmla="*/ 1679 w 785" name="T0"/>
                <a:gd fmla="*/ 898 h 617" name="T1"/>
                <a:gd fmla="*/ 1541 w 785" name="T2"/>
                <a:gd fmla="*/ 951 h 617" name="T3"/>
                <a:gd fmla="*/ 1481 w 785" name="T4"/>
                <a:gd fmla="*/ 910 h 617" name="T5"/>
                <a:gd fmla="*/ 1420 w 785" name="T6"/>
                <a:gd fmla="*/ 938 h 617" name="T7"/>
                <a:gd fmla="*/ 1320 w 785" name="T8"/>
                <a:gd fmla="*/ 870 h 617" name="T9"/>
                <a:gd fmla="*/ 1260 w 785" name="T10"/>
                <a:gd fmla="*/ 765 h 617" name="T11"/>
                <a:gd fmla="*/ 1181 w 785" name="T12"/>
                <a:gd fmla="*/ 737 h 617" name="T13"/>
                <a:gd fmla="*/ 1140 w 785" name="T14"/>
                <a:gd fmla="*/ 765 h 617" name="T15"/>
                <a:gd fmla="*/ 1160 w 785" name="T16"/>
                <a:gd fmla="*/ 804 h 617" name="T17"/>
                <a:gd fmla="*/ 1102 w 785" name="T18"/>
                <a:gd fmla="*/ 898 h 617" name="T19"/>
                <a:gd fmla="*/ 1140 w 785" name="T20"/>
                <a:gd fmla="*/ 925 h 617" name="T21"/>
                <a:gd fmla="*/ 1060 w 785" name="T22"/>
                <a:gd fmla="*/ 977 h 617" name="T23"/>
                <a:gd fmla="*/ 1002 w 785" name="T24"/>
                <a:gd fmla="*/ 1004 h 617" name="T25"/>
                <a:gd fmla="*/ 941 w 785" name="T26"/>
                <a:gd fmla="*/ 991 h 617" name="T27"/>
                <a:gd fmla="*/ 920 w 785" name="T28"/>
                <a:gd fmla="*/ 1018 h 617" name="T29"/>
                <a:gd fmla="*/ 841 w 785" name="T30"/>
                <a:gd fmla="*/ 1004 h 617" name="T31"/>
                <a:gd fmla="*/ 800 w 785" name="T32"/>
                <a:gd fmla="*/ 951 h 617" name="T33"/>
                <a:gd fmla="*/ 580 w 785" name="T34"/>
                <a:gd fmla="*/ 898 h 617" name="T35"/>
                <a:gd fmla="*/ 339 w 785" name="T36"/>
                <a:gd fmla="*/ 830 h 617" name="T37"/>
                <a:gd fmla="*/ 101 w 785" name="T38"/>
                <a:gd fmla="*/ 737 h 617" name="T39"/>
                <a:gd fmla="*/ 0 w 785" name="T40"/>
                <a:gd fmla="*/ 615 h 617" name="T41"/>
                <a:gd fmla="*/ 41 w 785" name="T42"/>
                <a:gd fmla="*/ 510 h 617" name="T43"/>
                <a:gd fmla="*/ 79 w 785" name="T44"/>
                <a:gd fmla="*/ 416 h 617" name="T45"/>
                <a:gd fmla="*/ 20 w 785" name="T46"/>
                <a:gd fmla="*/ 361 h 617" name="T47"/>
                <a:gd fmla="*/ 121 w 785" name="T48"/>
                <a:gd fmla="*/ 349 h 617" name="T49"/>
                <a:gd fmla="*/ 259 w 785" name="T50"/>
                <a:gd fmla="*/ 375 h 617" name="T51"/>
                <a:gd fmla="*/ 239 w 785" name="T52"/>
                <a:gd fmla="*/ 308 h 617" name="T53"/>
                <a:gd fmla="*/ 321 w 785" name="T54"/>
                <a:gd fmla="*/ 227 h 617" name="T55"/>
                <a:gd fmla="*/ 221 w 785" name="T56"/>
                <a:gd fmla="*/ 122 h 617" name="T57"/>
                <a:gd fmla="*/ 381 w 785" name="T58"/>
                <a:gd fmla="*/ 27 h 617" name="T59"/>
                <a:gd fmla="*/ 722 w 785" name="T60"/>
                <a:gd fmla="*/ 0 h 617" name="T61"/>
                <a:gd fmla="*/ 961 w 785" name="T62"/>
                <a:gd fmla="*/ 67 h 617" name="T63"/>
                <a:gd fmla="*/ 1140 w 785" name="T64"/>
                <a:gd fmla="*/ 173 h 617" name="T65"/>
                <a:gd fmla="*/ 1181 w 785" name="T66"/>
                <a:gd fmla="*/ 80 h 617" name="T67"/>
                <a:gd fmla="*/ 1320 w 785" name="T68"/>
                <a:gd fmla="*/ 122 h 617" name="T69"/>
                <a:gd fmla="*/ 1481 w 785" name="T70"/>
                <a:gd fmla="*/ 161 h 617" name="T71"/>
                <a:gd fmla="*/ 1642 w 785" name="T72"/>
                <a:gd fmla="*/ 201 h 617" name="T73"/>
                <a:gd fmla="*/ 1822 w 785" name="T74"/>
                <a:gd fmla="*/ 294 h 617" name="T75"/>
                <a:gd fmla="*/ 1922 w 785" name="T76"/>
                <a:gd fmla="*/ 388 h 617" name="T77"/>
                <a:gd fmla="*/ 1963 w 785" name="T78"/>
                <a:gd fmla="*/ 562 h 617" name="T79"/>
                <a:gd fmla="*/ 1880 w 785" name="T80"/>
                <a:gd fmla="*/ 602 h 617" name="T81"/>
                <a:gd fmla="*/ 1780 w 785" name="T82"/>
                <a:gd fmla="*/ 682 h 617" name="T83"/>
                <a:gd fmla="*/ 1842 w 785" name="T84"/>
                <a:gd fmla="*/ 724 h 617" name="T85"/>
                <a:gd fmla="*/ 1761 w 785" name="T86"/>
                <a:gd fmla="*/ 765 h 617" name="T87"/>
                <a:gd fmla="*/ 1642 w 785" name="T88"/>
                <a:gd fmla="*/ 751 h 617" name="T89"/>
                <a:gd fmla="*/ 1663 w 785" name="T90"/>
                <a:gd fmla="*/ 817 h 617" name="T91"/>
                <a:gd fmla="*/ 1780 w 785" name="T92"/>
                <a:gd fmla="*/ 845 h 617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85" name="T141"/>
                <a:gd fmla="*/ 0 h 617" name="T142"/>
                <a:gd fmla="*/ 785 w 785" name="T143"/>
                <a:gd fmla="*/ 617 h 617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617" w="785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3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gdLst>
                <a:gd fmla="*/ 685 w 305" name="T0"/>
                <a:gd fmla="*/ 69 h 425" name="T1"/>
                <a:gd fmla="*/ 708 w 305" name="T2"/>
                <a:gd fmla="*/ 122 h 425" name="T3"/>
                <a:gd fmla="*/ 766 w 305" name="T4"/>
                <a:gd fmla="*/ 150 h 425" name="T5"/>
                <a:gd fmla="*/ 766 w 305" name="T6"/>
                <a:gd fmla="*/ 231 h 425" name="T7"/>
                <a:gd fmla="*/ 685 w 305" name="T8"/>
                <a:gd fmla="*/ 259 h 425" name="T9"/>
                <a:gd fmla="*/ 685 w 305" name="T10"/>
                <a:gd fmla="*/ 273 h 425" name="T11"/>
                <a:gd fmla="*/ 606 w 305" name="T12"/>
                <a:gd fmla="*/ 273 h 425" name="T13"/>
                <a:gd fmla="*/ 566 w 305" name="T14"/>
                <a:gd fmla="*/ 300 h 425" name="T15"/>
                <a:gd fmla="*/ 566 w 305" name="T16"/>
                <a:gd fmla="*/ 342 h 425" name="T17"/>
                <a:gd fmla="*/ 585 w 305" name="T18"/>
                <a:gd fmla="*/ 354 h 425" name="T19"/>
                <a:gd fmla="*/ 525 w 305" name="T20"/>
                <a:gd fmla="*/ 410 h 425" name="T21"/>
                <a:gd fmla="*/ 485 w 305" name="T22"/>
                <a:gd fmla="*/ 410 h 425" name="T23"/>
                <a:gd fmla="*/ 485 w 305" name="T24"/>
                <a:gd fmla="*/ 464 h 425" name="T25"/>
                <a:gd fmla="*/ 485 w 305" name="T26"/>
                <a:gd fmla="*/ 479 h 425" name="T27"/>
                <a:gd fmla="*/ 485 w 305" name="T28"/>
                <a:gd fmla="*/ 518 h 425" name="T29"/>
                <a:gd fmla="*/ 444 w 305" name="T30"/>
                <a:gd fmla="*/ 546 h 425" name="T31"/>
                <a:gd fmla="*/ 422 w 305" name="T32"/>
                <a:gd fmla="*/ 614 h 425" name="T33"/>
                <a:gd fmla="*/ 404 w 305" name="T34"/>
                <a:gd fmla="*/ 656 h 425" name="T35"/>
                <a:gd fmla="*/ 404 w 305" name="T36"/>
                <a:gd fmla="*/ 669 h 425" name="T37"/>
                <a:gd fmla="*/ 384 w 305" name="T38"/>
                <a:gd fmla="*/ 710 h 425" name="T39"/>
                <a:gd fmla="*/ 343 w 305" name="T40"/>
                <a:gd fmla="*/ 710 h 425" name="T41"/>
                <a:gd fmla="*/ 322 w 305" name="T42"/>
                <a:gd fmla="*/ 696 h 425" name="T43"/>
                <a:gd fmla="*/ 162 w 305" name="T44"/>
                <a:gd fmla="*/ 723 h 425" name="T45"/>
                <a:gd fmla="*/ 141 w 305" name="T46"/>
                <a:gd fmla="*/ 710 h 425" name="T47"/>
                <a:gd fmla="*/ 202 w 305" name="T48"/>
                <a:gd fmla="*/ 629 h 425" name="T49"/>
                <a:gd fmla="*/ 141 w 305" name="T50"/>
                <a:gd fmla="*/ 614 h 425" name="T51"/>
                <a:gd fmla="*/ 101 w 305" name="T52"/>
                <a:gd fmla="*/ 629 h 425" name="T53"/>
                <a:gd fmla="*/ 61 w 305" name="T54"/>
                <a:gd fmla="*/ 614 h 425" name="T55"/>
                <a:gd fmla="*/ 61 w 305" name="T56"/>
                <a:gd fmla="*/ 546 h 425" name="T57"/>
                <a:gd fmla="*/ 101 w 305" name="T58"/>
                <a:gd fmla="*/ 533 h 425" name="T59"/>
                <a:gd fmla="*/ 122 w 305" name="T60"/>
                <a:gd fmla="*/ 533 h 425" name="T61"/>
                <a:gd fmla="*/ 122 w 305" name="T62"/>
                <a:gd fmla="*/ 492 h 425" name="T63"/>
                <a:gd fmla="*/ 83 w 305" name="T64"/>
                <a:gd fmla="*/ 492 h 425" name="T65"/>
                <a:gd fmla="*/ 83 w 305" name="T66"/>
                <a:gd fmla="*/ 464 h 425" name="T67"/>
                <a:gd fmla="*/ 41 w 305" name="T68"/>
                <a:gd fmla="*/ 451 h 425" name="T69"/>
                <a:gd fmla="*/ 41 w 305" name="T70"/>
                <a:gd fmla="*/ 368 h 425" name="T71"/>
                <a:gd fmla="*/ 0 w 305" name="T72"/>
                <a:gd fmla="*/ 342 h 425" name="T73"/>
                <a:gd fmla="*/ 20 w 305" name="T74"/>
                <a:gd fmla="*/ 300 h 425" name="T75"/>
                <a:gd fmla="*/ 83 w 305" name="T76"/>
                <a:gd fmla="*/ 259 h 425" name="T77"/>
                <a:gd fmla="*/ 83 w 305" name="T78"/>
                <a:gd fmla="*/ 218 h 425" name="T79"/>
                <a:gd fmla="*/ 61 w 305" name="T80"/>
                <a:gd fmla="*/ 206 h 425" name="T81"/>
                <a:gd fmla="*/ 83 w 305" name="T82"/>
                <a:gd fmla="*/ 178 h 425" name="T83"/>
                <a:gd fmla="*/ 41 w 305" name="T84"/>
                <a:gd fmla="*/ 136 h 425" name="T85"/>
                <a:gd fmla="*/ 83 w 305" name="T86"/>
                <a:gd fmla="*/ 109 h 425" name="T87"/>
                <a:gd fmla="*/ 141 w 305" name="T88"/>
                <a:gd fmla="*/ 96 h 425" name="T89"/>
                <a:gd fmla="*/ 283 w 305" name="T90"/>
                <a:gd fmla="*/ 41 h 425" name="T91"/>
                <a:gd fmla="*/ 362 w 305" name="T92"/>
                <a:gd fmla="*/ 13 h 425" name="T93"/>
                <a:gd fmla="*/ 422 w 305" name="T94"/>
                <a:gd fmla="*/ 13 h 425" name="T95"/>
                <a:gd fmla="*/ 463 w 305" name="T96"/>
                <a:gd fmla="*/ 0 h 425" name="T97"/>
                <a:gd fmla="*/ 485 w 305" name="T98"/>
                <a:gd fmla="*/ 13 h 425" name="T99"/>
                <a:gd fmla="*/ 463 w 305" name="T100"/>
                <a:gd fmla="*/ 27 h 425" name="T101"/>
                <a:gd fmla="*/ 463 w 305" name="T102"/>
                <a:gd fmla="*/ 56 h 425" name="T103"/>
                <a:gd fmla="*/ 525 w 305" name="T104"/>
                <a:gd fmla="*/ 56 h 425" name="T105"/>
                <a:gd fmla="*/ 525 w 305" name="T106"/>
                <a:gd fmla="*/ 27 h 425" name="T107"/>
                <a:gd fmla="*/ 546 w 305" name="T108"/>
                <a:gd fmla="*/ 0 h 425" name="T109"/>
                <a:gd fmla="*/ 585 w 305" name="T110"/>
                <a:gd fmla="*/ 27 h 425" name="T111"/>
                <a:gd fmla="*/ 606 w 305" name="T112"/>
                <a:gd fmla="*/ 56 h 425" name="T113"/>
                <a:gd fmla="*/ 685 w 305" name="T114"/>
                <a:gd fmla="*/ 56 h 425" name="T115"/>
                <a:gd fmla="*/ 685 w 305" name="T116"/>
                <a:gd fmla="*/ 69 h 425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305" name="T177"/>
                <a:gd fmla="*/ 0 h 425" name="T178"/>
                <a:gd fmla="*/ 305 w 305" name="T179"/>
                <a:gd fmla="*/ 425 h 425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425" w="30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4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gdLst>
                <a:gd fmla="*/ 841 w 353" name="T0"/>
                <a:gd fmla="*/ 178 h 417" name="T1"/>
                <a:gd fmla="*/ 860 w 353" name="T2"/>
                <a:gd fmla="*/ 218 h 417" name="T3"/>
                <a:gd fmla="*/ 781 w 353" name="T4"/>
                <a:gd fmla="*/ 300 h 417" name="T5"/>
                <a:gd fmla="*/ 799 w 353" name="T6"/>
                <a:gd fmla="*/ 367 h 417" name="T7"/>
                <a:gd fmla="*/ 799 w 353" name="T8"/>
                <a:gd fmla="*/ 451 h 417" name="T9"/>
                <a:gd fmla="*/ 819 w 353" name="T10"/>
                <a:gd fmla="*/ 491 h 417" name="T11"/>
                <a:gd fmla="*/ 880 w 353" name="T12"/>
                <a:gd fmla="*/ 532 h 417" name="T13"/>
                <a:gd fmla="*/ 819 w 353" name="T14"/>
                <a:gd fmla="*/ 546 h 417" name="T15"/>
                <a:gd fmla="*/ 799 w 353" name="T16"/>
                <a:gd fmla="*/ 626 h 417" name="T17"/>
                <a:gd fmla="*/ 681 w 353" name="T18"/>
                <a:gd fmla="*/ 682 h 417" name="T19"/>
                <a:gd fmla="*/ 560 w 353" name="T20"/>
                <a:gd fmla="*/ 640 h 417" name="T21"/>
                <a:gd fmla="*/ 539 w 353" name="T22"/>
                <a:gd fmla="*/ 695 h 417" name="T23"/>
                <a:gd fmla="*/ 480 w 353" name="T24"/>
                <a:gd fmla="*/ 710 h 417" name="T25"/>
                <a:gd fmla="*/ 422 w 353" name="T26"/>
                <a:gd fmla="*/ 655 h 417" name="T27"/>
                <a:gd fmla="*/ 381 w 353" name="T28"/>
                <a:gd fmla="*/ 682 h 417" name="T29"/>
                <a:gd fmla="*/ 360 w 353" name="T30"/>
                <a:gd fmla="*/ 601 h 417" name="T31"/>
                <a:gd fmla="*/ 381 w 353" name="T32"/>
                <a:gd fmla="*/ 532 h 417" name="T33"/>
                <a:gd fmla="*/ 360 w 353" name="T34"/>
                <a:gd fmla="*/ 491 h 417" name="T35"/>
                <a:gd fmla="*/ 239 w 353" name="T36"/>
                <a:gd fmla="*/ 532 h 417" name="T37"/>
                <a:gd fmla="*/ 160 w 353" name="T38"/>
                <a:gd fmla="*/ 517 h 417" name="T39"/>
                <a:gd fmla="*/ 79 w 353" name="T40"/>
                <a:gd fmla="*/ 532 h 417" name="T41"/>
                <a:gd fmla="*/ 60 w 353" name="T42"/>
                <a:gd fmla="*/ 517 h 417" name="T43"/>
                <a:gd fmla="*/ 41 w 353" name="T44"/>
                <a:gd fmla="*/ 451 h 417" name="T45"/>
                <a:gd fmla="*/ 60 w 353" name="T46"/>
                <a:gd fmla="*/ 408 h 417" name="T47"/>
                <a:gd fmla="*/ 0 w 353" name="T48"/>
                <a:gd fmla="*/ 382 h 417" name="T49"/>
                <a:gd fmla="*/ 60 w 353" name="T50"/>
                <a:gd fmla="*/ 286 h 417" name="T51"/>
                <a:gd fmla="*/ 60 w 353" name="T52"/>
                <a:gd fmla="*/ 231 h 417" name="T53"/>
                <a:gd fmla="*/ 60 w 353" name="T54"/>
                <a:gd fmla="*/ 206 h 417" name="T55"/>
                <a:gd fmla="*/ 121 w 353" name="T56"/>
                <a:gd fmla="*/ 56 h 417" name="T57"/>
                <a:gd fmla="*/ 259 w 353" name="T58"/>
                <a:gd fmla="*/ 69 h 417" name="T59"/>
                <a:gd fmla="*/ 281 w 353" name="T60"/>
                <a:gd fmla="*/ 0 h 417" name="T61"/>
                <a:gd fmla="*/ 459 w 353" name="T62"/>
                <a:gd fmla="*/ 27 h 417" name="T63"/>
                <a:gd fmla="*/ 620 w 353" name="T64"/>
                <a:gd fmla="*/ 69 h 417" name="T65"/>
                <a:gd fmla="*/ 722 w 353" name="T66"/>
                <a:gd fmla="*/ 56 h 417" name="T67"/>
                <a:gd fmla="*/ 759 w 353" name="T68"/>
                <a:gd fmla="*/ 136 h 417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353" name="T105"/>
                <a:gd fmla="*/ 0 h 417" name="T106"/>
                <a:gd fmla="*/ 353 w 353" name="T107"/>
                <a:gd fmla="*/ 417 h 417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417" w="353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5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gdLst>
                <a:gd fmla="*/ 1216 w 489" name="T0"/>
                <a:gd fmla="*/ 404 h 321" name="T1"/>
                <a:gd fmla="*/ 1116 w 489" name="T2"/>
                <a:gd fmla="*/ 430 h 321" name="T3"/>
                <a:gd fmla="*/ 977 w 489" name="T4"/>
                <a:gd fmla="*/ 483 h 321" name="T5"/>
                <a:gd fmla="*/ 918 w 489" name="T6"/>
                <a:gd fmla="*/ 495 h 321" name="T7"/>
                <a:gd fmla="*/ 879 w 489" name="T8"/>
                <a:gd fmla="*/ 522 h 321" name="T9"/>
                <a:gd fmla="*/ 819 w 489" name="T10"/>
                <a:gd fmla="*/ 522 h 321" name="T11"/>
                <a:gd fmla="*/ 837 w 489" name="T12"/>
                <a:gd fmla="*/ 444 h 321" name="T13"/>
                <a:gd fmla="*/ 797 w 489" name="T14"/>
                <a:gd fmla="*/ 444 h 321" name="T15"/>
                <a:gd fmla="*/ 718 w 489" name="T16"/>
                <a:gd fmla="*/ 471 h 321" name="T17"/>
                <a:gd fmla="*/ 697 w 489" name="T18"/>
                <a:gd fmla="*/ 458 h 321" name="T19"/>
                <a:gd fmla="*/ 598 w 489" name="T20"/>
                <a:gd fmla="*/ 458 h 321" name="T21"/>
                <a:gd fmla="*/ 559 w 489" name="T22"/>
                <a:gd fmla="*/ 417 h 321" name="T23"/>
                <a:gd fmla="*/ 459 w 489" name="T24"/>
                <a:gd fmla="*/ 417 h 321" name="T25"/>
                <a:gd fmla="*/ 360 w 489" name="T26"/>
                <a:gd fmla="*/ 391 h 321" name="T27"/>
                <a:gd fmla="*/ 319 w 489" name="T28"/>
                <a:gd fmla="*/ 404 h 321" name="T29"/>
                <a:gd fmla="*/ 339 w 489" name="T30"/>
                <a:gd fmla="*/ 458 h 321" name="T31"/>
                <a:gd fmla="*/ 278 w 489" name="T32"/>
                <a:gd fmla="*/ 444 h 321" name="T33"/>
                <a:gd fmla="*/ 199 w 489" name="T34"/>
                <a:gd fmla="*/ 444 h 321" name="T35"/>
                <a:gd fmla="*/ 121 w 489" name="T36"/>
                <a:gd fmla="*/ 522 h 321" name="T37"/>
                <a:gd fmla="*/ 20 w 489" name="T38"/>
                <a:gd fmla="*/ 444 h 321" name="T39"/>
                <a:gd fmla="*/ 0 w 489" name="T40"/>
                <a:gd fmla="*/ 444 h 321" name="T41"/>
                <a:gd fmla="*/ 20 w 489" name="T42"/>
                <a:gd fmla="*/ 417 h 321" name="T43"/>
                <a:gd fmla="*/ 41 w 489" name="T44"/>
                <a:gd fmla="*/ 404 h 321" name="T45"/>
                <a:gd fmla="*/ 0 w 489" name="T46"/>
                <a:gd fmla="*/ 378 h 321" name="T47"/>
                <a:gd fmla="*/ 0 w 489" name="T48"/>
                <a:gd fmla="*/ 365 h 321" name="T49"/>
                <a:gd fmla="*/ 41 w 489" name="T50"/>
                <a:gd fmla="*/ 340 h 321" name="T51"/>
                <a:gd fmla="*/ 179 w 489" name="T52"/>
                <a:gd fmla="*/ 340 h 321" name="T53"/>
                <a:gd fmla="*/ 239 w 489" name="T54"/>
                <a:gd fmla="*/ 314 h 321" name="T55"/>
                <a:gd fmla="*/ 278 w 489" name="T56"/>
                <a:gd fmla="*/ 300 h 321" name="T57"/>
                <a:gd fmla="*/ 278 w 489" name="T58"/>
                <a:gd fmla="*/ 260 h 321" name="T59"/>
                <a:gd fmla="*/ 199 w 489" name="T60"/>
                <a:gd fmla="*/ 196 h 321" name="T61"/>
                <a:gd fmla="*/ 179 w 489" name="T62"/>
                <a:gd fmla="*/ 130 h 321" name="T63"/>
                <a:gd fmla="*/ 218 w 489" name="T64"/>
                <a:gd fmla="*/ 92 h 321" name="T65"/>
                <a:gd fmla="*/ 218 w 489" name="T66"/>
                <a:gd fmla="*/ 66 h 321" name="T67"/>
                <a:gd fmla="*/ 179 w 489" name="T68"/>
                <a:gd fmla="*/ 13 h 321" name="T69"/>
                <a:gd fmla="*/ 319 w 489" name="T70"/>
                <a:gd fmla="*/ 13 h 321" name="T71"/>
                <a:gd fmla="*/ 360 w 489" name="T72"/>
                <a:gd fmla="*/ 26 h 321" name="T73"/>
                <a:gd fmla="*/ 418 w 489" name="T74"/>
                <a:gd fmla="*/ 0 h 321" name="T75"/>
                <a:gd fmla="*/ 519 w 489" name="T76"/>
                <a:gd fmla="*/ 117 h 321" name="T77"/>
                <a:gd fmla="*/ 697 w 489" name="T78"/>
                <a:gd fmla="*/ 117 h 321" name="T79"/>
                <a:gd fmla="*/ 736 w 489" name="T80"/>
                <a:gd fmla="*/ 130 h 321" name="T81"/>
                <a:gd fmla="*/ 778 w 489" name="T82"/>
                <a:gd fmla="*/ 117 h 321" name="T83"/>
                <a:gd fmla="*/ 837 w 489" name="T84"/>
                <a:gd fmla="*/ 143 h 321" name="T85"/>
                <a:gd fmla="*/ 837 w 489" name="T86"/>
                <a:gd fmla="*/ 184 h 321" name="T87"/>
                <a:gd fmla="*/ 879 w 489" name="T88"/>
                <a:gd fmla="*/ 208 h 321" name="T89"/>
                <a:gd fmla="*/ 898 w 489" name="T90"/>
                <a:gd fmla="*/ 184 h 321" name="T91"/>
                <a:gd fmla="*/ 935 w 489" name="T92"/>
                <a:gd fmla="*/ 208 h 321" name="T93"/>
                <a:gd fmla="*/ 1017 w 489" name="T94"/>
                <a:gd fmla="*/ 208 h 321" name="T95"/>
                <a:gd fmla="*/ 1036 w 489" name="T96"/>
                <a:gd fmla="*/ 196 h 321" name="T97"/>
                <a:gd fmla="*/ 1157 w 489" name="T98"/>
                <a:gd fmla="*/ 248 h 321" name="T99"/>
                <a:gd fmla="*/ 1178 w 489" name="T100"/>
                <a:gd fmla="*/ 314 h 321" name="T101"/>
                <a:gd fmla="*/ 1178 w 489" name="T102"/>
                <a:gd fmla="*/ 352 h 321" name="T103"/>
                <a:gd fmla="*/ 1216 w 489" name="T104"/>
                <a:gd fmla="*/ 404 h 32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489" name="T159"/>
                <a:gd fmla="*/ 0 h 321" name="T160"/>
                <a:gd fmla="*/ 489 w 489" name="T161"/>
                <a:gd fmla="*/ 321 h 32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321" w="489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6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gdLst>
                <a:gd fmla="*/ 218 w 305" name="T0"/>
                <a:gd fmla="*/ 0 h 385" name="T1"/>
                <a:gd fmla="*/ 319 w 305" name="T2"/>
                <a:gd fmla="*/ 53 h 385" name="T3"/>
                <a:gd fmla="*/ 438 w 305" name="T4"/>
                <a:gd fmla="*/ 109 h 385" name="T5"/>
                <a:gd fmla="*/ 498 w 305" name="T6"/>
                <a:gd fmla="*/ 161 h 385" name="T7"/>
                <a:gd fmla="*/ 598 w 305" name="T8"/>
                <a:gd fmla="*/ 227 h 385" name="T9"/>
                <a:gd fmla="*/ 676 w 305" name="T10"/>
                <a:gd fmla="*/ 241 h 385" name="T11"/>
                <a:gd fmla="*/ 619 w 305" name="T12"/>
                <a:gd fmla="*/ 241 h 385" name="T13"/>
                <a:gd fmla="*/ 577 w 305" name="T14"/>
                <a:gd fmla="*/ 295 h 385" name="T15"/>
                <a:gd fmla="*/ 619 w 305" name="T16"/>
                <a:gd fmla="*/ 375 h 385" name="T17"/>
                <a:gd fmla="*/ 718 w 305" name="T18"/>
                <a:gd fmla="*/ 416 h 385" name="T19"/>
                <a:gd fmla="*/ 718 w 305" name="T20"/>
                <a:gd fmla="*/ 497 h 385" name="T21"/>
                <a:gd fmla="*/ 697 w 305" name="T22"/>
                <a:gd fmla="*/ 538 h 385" name="T23"/>
                <a:gd fmla="*/ 656 w 305" name="T24"/>
                <a:gd fmla="*/ 523 h 385" name="T25"/>
                <a:gd fmla="*/ 676 w 305" name="T26"/>
                <a:gd fmla="*/ 578 h 385" name="T27"/>
                <a:gd fmla="*/ 656 w 305" name="T28"/>
                <a:gd fmla="*/ 604 h 385" name="T29"/>
                <a:gd fmla="*/ 559 w 305" name="T30"/>
                <a:gd fmla="*/ 643 h 385" name="T31"/>
                <a:gd fmla="*/ 458 w 305" name="T32"/>
                <a:gd fmla="*/ 643 h 385" name="T33"/>
                <a:gd fmla="*/ 377 w 305" name="T34"/>
                <a:gd fmla="*/ 618 h 385" name="T35"/>
                <a:gd fmla="*/ 319 w 305" name="T36"/>
                <a:gd fmla="*/ 643 h 385" name="T37"/>
                <a:gd fmla="*/ 338 w 305" name="T38"/>
                <a:gd fmla="*/ 604 h 385" name="T39"/>
                <a:gd fmla="*/ 300 w 305" name="T40"/>
                <a:gd fmla="*/ 618 h 385" name="T41"/>
                <a:gd fmla="*/ 199 w 305" name="T42"/>
                <a:gd fmla="*/ 523 h 385" name="T43"/>
                <a:gd fmla="*/ 179 w 305" name="T44"/>
                <a:gd fmla="*/ 443 h 385" name="T45"/>
                <a:gd fmla="*/ 179 w 305" name="T46"/>
                <a:gd fmla="*/ 363 h 385" name="T47"/>
                <a:gd fmla="*/ 179 w 305" name="T48"/>
                <a:gd fmla="*/ 267 h 385" name="T49"/>
                <a:gd fmla="*/ 60 w 305" name="T50"/>
                <a:gd fmla="*/ 255 h 385" name="T51"/>
                <a:gd fmla="*/ 0 w 305" name="T52"/>
                <a:gd fmla="*/ 227 h 385" name="T53"/>
                <a:gd fmla="*/ 79 w 305" name="T54"/>
                <a:gd fmla="*/ 202 h 385" name="T55"/>
                <a:gd fmla="*/ 101 w 305" name="T56"/>
                <a:gd fmla="*/ 67 h 385" name="T57"/>
                <a:gd fmla="*/ 179 w 305" name="T58"/>
                <a:gd fmla="*/ 94 h 385" name="T59"/>
                <a:gd fmla="*/ 259 w 305" name="T60"/>
                <a:gd fmla="*/ 80 h 385" name="T61"/>
                <a:gd fmla="*/ 199 w 305" name="T62"/>
                <a:gd fmla="*/ 27 h 385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305" name="T96"/>
                <a:gd fmla="*/ 0 h 385" name="T97"/>
                <a:gd fmla="*/ 305 w 305" name="T98"/>
                <a:gd fmla="*/ 385 h 385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385" w="30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7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gdLst>
                <a:gd fmla="*/ 500 w 377" name="T0"/>
                <a:gd fmla="*/ 13 h 361" name="T1"/>
                <a:gd fmla="*/ 621 w 377" name="T2"/>
                <a:gd fmla="*/ 0 h 361" name="T3"/>
                <a:gd fmla="*/ 661 w 377" name="T4"/>
                <a:gd fmla="*/ 27 h 361" name="T5"/>
                <a:gd fmla="*/ 761 w 377" name="T6"/>
                <a:gd fmla="*/ 40 h 361" name="T7"/>
                <a:gd fmla="*/ 803 w 377" name="T8"/>
                <a:gd fmla="*/ 27 h 361" name="T9"/>
                <a:gd fmla="*/ 842 w 377" name="T10"/>
                <a:gd fmla="*/ 27 h 361" name="T11"/>
                <a:gd fmla="*/ 701 w 377" name="T12"/>
                <a:gd fmla="*/ 105 h 361" name="T13"/>
                <a:gd fmla="*/ 681 w 377" name="T14"/>
                <a:gd fmla="*/ 144 h 361" name="T15"/>
                <a:gd fmla="*/ 701 w 377" name="T16"/>
                <a:gd fmla="*/ 158 h 361" name="T17"/>
                <a:gd fmla="*/ 722 w 377" name="T18"/>
                <a:gd fmla="*/ 158 h 361" name="T19"/>
                <a:gd fmla="*/ 803 w 377" name="T20"/>
                <a:gd fmla="*/ 210 h 361" name="T21"/>
                <a:gd fmla="*/ 881 w 377" name="T22"/>
                <a:gd fmla="*/ 210 h 361" name="T23"/>
                <a:gd fmla="*/ 881 w 377" name="T24"/>
                <a:gd fmla="*/ 239 h 361" name="T25"/>
                <a:gd fmla="*/ 941 w 377" name="T26"/>
                <a:gd fmla="*/ 252 h 361" name="T27"/>
                <a:gd fmla="*/ 941 w 377" name="T28"/>
                <a:gd fmla="*/ 279 h 361" name="T29"/>
                <a:gd fmla="*/ 881 w 377" name="T30"/>
                <a:gd fmla="*/ 316 h 361" name="T31"/>
                <a:gd fmla="*/ 881 w 377" name="T32"/>
                <a:gd fmla="*/ 292 h 361" name="T33"/>
                <a:gd fmla="*/ 821 w 377" name="T34"/>
                <a:gd fmla="*/ 265 h 361" name="T35"/>
                <a:gd fmla="*/ 782 w 377" name="T36"/>
                <a:gd fmla="*/ 265 h 361" name="T37"/>
                <a:gd fmla="*/ 782 w 377" name="T38"/>
                <a:gd fmla="*/ 344 h 361" name="T39"/>
                <a:gd fmla="*/ 761 w 377" name="T40"/>
                <a:gd fmla="*/ 396 h 361" name="T41"/>
                <a:gd fmla="*/ 701 w 377" name="T42"/>
                <a:gd fmla="*/ 396 h 361" name="T43"/>
                <a:gd fmla="*/ 681 w 377" name="T44"/>
                <a:gd fmla="*/ 409 h 361" name="T45"/>
                <a:gd fmla="*/ 722 w 377" name="T46"/>
                <a:gd fmla="*/ 422 h 361" name="T47"/>
                <a:gd fmla="*/ 743 w 377" name="T48"/>
                <a:gd fmla="*/ 450 h 361" name="T49"/>
                <a:gd fmla="*/ 803 w 377" name="T50"/>
                <a:gd fmla="*/ 474 h 361" name="T51"/>
                <a:gd fmla="*/ 860 w 377" name="T52"/>
                <a:gd fmla="*/ 462 h 361" name="T53"/>
                <a:gd fmla="*/ 881 w 377" name="T54"/>
                <a:gd fmla="*/ 554 h 361" name="T55"/>
                <a:gd fmla="*/ 761 w 377" name="T56"/>
                <a:gd fmla="*/ 594 h 361" name="T57"/>
                <a:gd fmla="*/ 743 w 377" name="T58"/>
                <a:gd fmla="*/ 580 h 361" name="T59"/>
                <a:gd fmla="*/ 722 w 377" name="T60"/>
                <a:gd fmla="*/ 594 h 361" name="T61"/>
                <a:gd fmla="*/ 643 w 377" name="T62"/>
                <a:gd fmla="*/ 594 h 361" name="T63"/>
                <a:gd fmla="*/ 601 w 377" name="T64"/>
                <a:gd fmla="*/ 567 h 361" name="T65"/>
                <a:gd fmla="*/ 582 w 377" name="T66"/>
                <a:gd fmla="*/ 594 h 361" name="T67"/>
                <a:gd fmla="*/ 542 w 377" name="T68"/>
                <a:gd fmla="*/ 567 h 361" name="T69"/>
                <a:gd fmla="*/ 542 w 377" name="T70"/>
                <a:gd fmla="*/ 527 h 361" name="T71"/>
                <a:gd fmla="*/ 482 w 377" name="T72"/>
                <a:gd fmla="*/ 501 h 361" name="T73"/>
                <a:gd fmla="*/ 440 w 377" name="T74"/>
                <a:gd fmla="*/ 514 h 361" name="T75"/>
                <a:gd fmla="*/ 401 w 377" name="T76"/>
                <a:gd fmla="*/ 501 h 361" name="T77"/>
                <a:gd fmla="*/ 221 w 377" name="T78"/>
                <a:gd fmla="*/ 487 h 361" name="T79"/>
                <a:gd fmla="*/ 121 w 377" name="T80"/>
                <a:gd fmla="*/ 382 h 361" name="T81"/>
                <a:gd fmla="*/ 41 w 377" name="T82"/>
                <a:gd fmla="*/ 303 h 361" name="T83"/>
                <a:gd fmla="*/ 0 w 377" name="T84"/>
                <a:gd fmla="*/ 210 h 361" name="T85"/>
                <a:gd fmla="*/ 79 w 377" name="T86"/>
                <a:gd fmla="*/ 210 h 361" name="T87"/>
                <a:gd fmla="*/ 281 w 377" name="T88"/>
                <a:gd fmla="*/ 130 h 361" name="T89"/>
                <a:gd fmla="*/ 341 w 377" name="T90"/>
                <a:gd fmla="*/ 130 h 361" name="T91"/>
                <a:gd fmla="*/ 422 w 377" name="T92"/>
                <a:gd fmla="*/ 130 h 361" name="T93"/>
                <a:gd fmla="*/ 482 w 377" name="T94"/>
                <a:gd fmla="*/ 80 h 361" name="T95"/>
                <a:gd fmla="*/ 500 w 377" name="T96"/>
                <a:gd fmla="*/ 13 h 361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377" name="T147"/>
                <a:gd fmla="*/ 0 h 361" name="T148"/>
                <a:gd fmla="*/ 377 w 377" name="T149"/>
                <a:gd fmla="*/ 361 h 361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361" w="377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8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gdLst>
                <a:gd fmla="*/ 519 w 249" name="T0"/>
                <a:gd fmla="*/ 565 h 457" name="T1"/>
                <a:gd fmla="*/ 498 w 249" name="T2"/>
                <a:gd fmla="*/ 632 h 457" name="T3"/>
                <a:gd fmla="*/ 438 w 249" name="T4"/>
                <a:gd fmla="*/ 687 h 457" name="T5"/>
                <a:gd fmla="*/ 339 w 249" name="T6"/>
                <a:gd fmla="*/ 673 h 457" name="T7"/>
                <a:gd fmla="*/ 199 w 249" name="T8"/>
                <a:gd fmla="*/ 724 h 457" name="T9"/>
                <a:gd fmla="*/ 101 w 249" name="T10"/>
                <a:gd fmla="*/ 765 h 457" name="T11"/>
                <a:gd fmla="*/ 20 w 249" name="T12"/>
                <a:gd fmla="*/ 765 h 457" name="T13"/>
                <a:gd fmla="*/ 0 w 249" name="T14"/>
                <a:gd fmla="*/ 752 h 457" name="T15"/>
                <a:gd fmla="*/ 41 w 249" name="T16"/>
                <a:gd fmla="*/ 646 h 457" name="T17"/>
                <a:gd fmla="*/ 60 w 249" name="T18"/>
                <a:gd fmla="*/ 619 h 457" name="T19"/>
                <a:gd fmla="*/ 20 w 249" name="T20"/>
                <a:gd fmla="*/ 551 h 457" name="T21"/>
                <a:gd fmla="*/ 41 w 249" name="T22"/>
                <a:gd fmla="*/ 444 h 457" name="T23"/>
                <a:gd fmla="*/ 60 w 249" name="T24"/>
                <a:gd fmla="*/ 376 h 457" name="T25"/>
                <a:gd fmla="*/ 79 w 249" name="T26"/>
                <a:gd fmla="*/ 349 h 457" name="T27"/>
                <a:gd fmla="*/ 41 w 249" name="T28"/>
                <a:gd fmla="*/ 323 h 457" name="T29"/>
                <a:gd fmla="*/ 79 w 249" name="T30"/>
                <a:gd fmla="*/ 270 h 457" name="T31"/>
                <a:gd fmla="*/ 138 w 249" name="T32"/>
                <a:gd fmla="*/ 189 h 457" name="T33"/>
                <a:gd fmla="*/ 138 w 249" name="T34"/>
                <a:gd fmla="*/ 135 h 457" name="T35"/>
                <a:gd fmla="*/ 179 w 249" name="T36"/>
                <a:gd fmla="*/ 135 h 457" name="T37"/>
                <a:gd fmla="*/ 300 w 249" name="T38"/>
                <a:gd fmla="*/ 41 h 457" name="T39"/>
                <a:gd fmla="*/ 360 w 249" name="T40"/>
                <a:gd fmla="*/ 27 h 457" name="T41"/>
                <a:gd fmla="*/ 421 w 249" name="T42"/>
                <a:gd fmla="*/ 0 h 457" name="T43"/>
                <a:gd fmla="*/ 438 w 249" name="T44"/>
                <a:gd fmla="*/ 13 h 457" name="T45"/>
                <a:gd fmla="*/ 538 w 249" name="T46"/>
                <a:gd fmla="*/ 0 h 457" name="T47"/>
                <a:gd fmla="*/ 598 w 249" name="T48"/>
                <a:gd fmla="*/ 41 h 457" name="T49"/>
                <a:gd fmla="*/ 538 w 249" name="T50"/>
                <a:gd fmla="*/ 54 h 457" name="T51"/>
                <a:gd fmla="*/ 519 w 249" name="T52"/>
                <a:gd fmla="*/ 80 h 457" name="T53"/>
                <a:gd fmla="*/ 598 w 249" name="T54"/>
                <a:gd fmla="*/ 80 h 457" name="T55"/>
                <a:gd fmla="*/ 620 w 249" name="T56"/>
                <a:gd fmla="*/ 149 h 457" name="T57"/>
                <a:gd fmla="*/ 580 w 249" name="T58"/>
                <a:gd fmla="*/ 202 h 457" name="T59"/>
                <a:gd fmla="*/ 538 w 249" name="T60"/>
                <a:gd fmla="*/ 175 h 457" name="T61"/>
                <a:gd fmla="*/ 480 w 249" name="T62"/>
                <a:gd fmla="*/ 202 h 457" name="T63"/>
                <a:gd fmla="*/ 498 w 249" name="T64"/>
                <a:gd fmla="*/ 229 h 457" name="T65"/>
                <a:gd fmla="*/ 459 w 249" name="T66"/>
                <a:gd fmla="*/ 270 h 457" name="T67"/>
                <a:gd fmla="*/ 560 w 249" name="T68"/>
                <a:gd fmla="*/ 363 h 457" name="T69"/>
                <a:gd fmla="*/ 480 w 249" name="T70"/>
                <a:gd fmla="*/ 510 h 457" name="T71"/>
                <a:gd fmla="*/ 519 w 249" name="T72"/>
                <a:gd fmla="*/ 565 h 457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249" name="T111"/>
                <a:gd fmla="*/ 0 h 457" name="T112"/>
                <a:gd fmla="*/ 249 w 249" name="T113"/>
                <a:gd fmla="*/ 457 h 457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57" w="249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9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gdLst>
                <a:gd fmla="*/ 806 w 321" name="T0"/>
                <a:gd fmla="*/ 797 h 609" name="T1"/>
                <a:gd fmla="*/ 744 w 321" name="T2"/>
                <a:gd fmla="*/ 825 h 609" name="T3"/>
                <a:gd fmla="*/ 705 w 321" name="T4"/>
                <a:gd fmla="*/ 811 h 609" name="T5"/>
                <a:gd fmla="*/ 562 w 321" name="T6"/>
                <a:gd fmla="*/ 811 h 609" name="T7"/>
                <a:gd fmla="*/ 605 w 321" name="T8"/>
                <a:gd fmla="*/ 863 h 609" name="T9"/>
                <a:gd fmla="*/ 562 w 321" name="T10"/>
                <a:gd fmla="*/ 930 h 609" name="T11"/>
                <a:gd fmla="*/ 583 w 321" name="T12"/>
                <a:gd fmla="*/ 1010 h 609" name="T13"/>
                <a:gd fmla="*/ 503 w 321" name="T14"/>
                <a:gd fmla="*/ 996 h 609" name="T15"/>
                <a:gd fmla="*/ 384 w 321" name="T16"/>
                <a:gd fmla="*/ 943 h 609" name="T17"/>
                <a:gd fmla="*/ 240 w 321" name="T18"/>
                <a:gd fmla="*/ 916 h 609" name="T19"/>
                <a:gd fmla="*/ 141 w 321" name="T20"/>
                <a:gd fmla="*/ 863 h 609" name="T21"/>
                <a:gd fmla="*/ 41 w 321" name="T22"/>
                <a:gd fmla="*/ 863 h 609" name="T23"/>
                <a:gd fmla="*/ 41 w 321" name="T24"/>
                <a:gd fmla="*/ 851 h 609" name="T25"/>
                <a:gd fmla="*/ 0 w 321" name="T26"/>
                <a:gd fmla="*/ 838 h 609" name="T27"/>
                <a:gd fmla="*/ 20 w 321" name="T28"/>
                <a:gd fmla="*/ 825 h 609" name="T29"/>
                <a:gd fmla="*/ 20 w 321" name="T30"/>
                <a:gd fmla="*/ 784 h 609" name="T31"/>
                <a:gd fmla="*/ 0 w 321" name="T32"/>
                <a:gd fmla="*/ 771 h 609" name="T33"/>
                <a:gd fmla="*/ 41 w 321" name="T34"/>
                <a:gd fmla="*/ 758 h 609" name="T35"/>
                <a:gd fmla="*/ 121 w 321" name="T36"/>
                <a:gd fmla="*/ 758 h 609" name="T37"/>
                <a:gd fmla="*/ 121 w 321" name="T38"/>
                <a:gd fmla="*/ 572 h 609" name="T39"/>
                <a:gd fmla="*/ 221 w 321" name="T40"/>
                <a:gd fmla="*/ 572 h 609" name="T41"/>
                <a:gd fmla="*/ 221 w 321" name="T42"/>
                <a:gd fmla="*/ 597 h 609" name="T43"/>
                <a:gd fmla="*/ 281 w 321" name="T44"/>
                <a:gd fmla="*/ 597 h 609" name="T45"/>
                <a:gd fmla="*/ 281 w 321" name="T46"/>
                <a:gd fmla="*/ 545 h 609" name="T47"/>
                <a:gd fmla="*/ 402 w 321" name="T48"/>
                <a:gd fmla="*/ 545 h 609" name="T49"/>
                <a:gd fmla="*/ 422 w 321" name="T50"/>
                <a:gd fmla="*/ 466 h 609" name="T51"/>
                <a:gd fmla="*/ 422 w 321" name="T52"/>
                <a:gd fmla="*/ 411 h 609" name="T53"/>
                <a:gd fmla="*/ 362 w 321" name="T54"/>
                <a:gd fmla="*/ 385 h 609" name="T55"/>
                <a:gd fmla="*/ 281 w 321" name="T56"/>
                <a:gd fmla="*/ 345 h 609" name="T57"/>
                <a:gd fmla="*/ 240 w 321" name="T58"/>
                <a:gd fmla="*/ 307 h 609" name="T59"/>
                <a:gd fmla="*/ 260 w 321" name="T60"/>
                <a:gd fmla="*/ 239 h 609" name="T61"/>
                <a:gd fmla="*/ 301 w 321" name="T62"/>
                <a:gd fmla="*/ 214 h 609" name="T63"/>
                <a:gd fmla="*/ 362 w 321" name="T64"/>
                <a:gd fmla="*/ 239 h 609" name="T65"/>
                <a:gd fmla="*/ 444 w 321" name="T66"/>
                <a:gd fmla="*/ 239 h 609" name="T67"/>
                <a:gd fmla="*/ 463 w 321" name="T68"/>
                <a:gd fmla="*/ 199 h 609" name="T69"/>
                <a:gd fmla="*/ 503 w 321" name="T70"/>
                <a:gd fmla="*/ 199 h 609" name="T71"/>
                <a:gd fmla="*/ 483 w 321" name="T72"/>
                <a:gd fmla="*/ 145 h 609" name="T73"/>
                <a:gd fmla="*/ 622 w 321" name="T74"/>
                <a:gd fmla="*/ 53 h 609" name="T75"/>
                <a:gd fmla="*/ 622 w 321" name="T76"/>
                <a:gd fmla="*/ 27 h 609" name="T77"/>
                <a:gd fmla="*/ 705 w 321" name="T78"/>
                <a:gd fmla="*/ 27 h 609" name="T79"/>
                <a:gd fmla="*/ 723 w 321" name="T80"/>
                <a:gd fmla="*/ 41 h 609" name="T81"/>
                <a:gd fmla="*/ 744 w 321" name="T82"/>
                <a:gd fmla="*/ 13 h 609" name="T83"/>
                <a:gd fmla="*/ 765 w 321" name="T84"/>
                <a:gd fmla="*/ 0 h 609" name="T85"/>
                <a:gd fmla="*/ 806 w 321" name="T86"/>
                <a:gd fmla="*/ 41 h 609" name="T87"/>
                <a:gd fmla="*/ 806 w 321" name="T88"/>
                <a:gd fmla="*/ 53 h 609" name="T89"/>
                <a:gd fmla="*/ 705 w 321" name="T90"/>
                <a:gd fmla="*/ 186 h 609" name="T91"/>
                <a:gd fmla="*/ 744 w 321" name="T92"/>
                <a:gd fmla="*/ 214 h 609" name="T93"/>
                <a:gd fmla="*/ 705 w 321" name="T94"/>
                <a:gd fmla="*/ 307 h 609" name="T95"/>
                <a:gd fmla="*/ 684 w 321" name="T96"/>
                <a:gd fmla="*/ 411 h 609" name="T97"/>
                <a:gd fmla="*/ 723 w 321" name="T98"/>
                <a:gd fmla="*/ 479 h 609" name="T99"/>
                <a:gd fmla="*/ 663 w 321" name="T100"/>
                <a:gd fmla="*/ 597 h 609" name="T101"/>
                <a:gd fmla="*/ 684 w 321" name="T102"/>
                <a:gd fmla="*/ 623 h 609" name="T103"/>
                <a:gd fmla="*/ 723 w 321" name="T104"/>
                <a:gd fmla="*/ 716 h 609" name="T105"/>
                <a:gd fmla="*/ 806 w 321" name="T106"/>
                <a:gd fmla="*/ 797 h 609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321" name="T162"/>
                <a:gd fmla="*/ 0 h 609" name="T163"/>
                <a:gd fmla="*/ 321 w 321" name="T164"/>
                <a:gd fmla="*/ 609 h 609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609" w="321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40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gdLst>
                <a:gd fmla="*/ 423 w 177" name="T0"/>
                <a:gd fmla="*/ 201 h 313" name="T1"/>
                <a:gd fmla="*/ 386 w 177" name="T2"/>
                <a:gd fmla="*/ 173 h 313" name="T3"/>
                <a:gd fmla="*/ 288 w 177" name="T4"/>
                <a:gd fmla="*/ 149 h 313" name="T5"/>
                <a:gd fmla="*/ 327 w 177" name="T6"/>
                <a:gd fmla="*/ 53 h 313" name="T7"/>
                <a:gd fmla="*/ 309 w 177" name="T8"/>
                <a:gd fmla="*/ 0 h 313" name="T9"/>
                <a:gd fmla="*/ 175 w 177" name="T10"/>
                <a:gd fmla="*/ 93 h 313" name="T11"/>
                <a:gd fmla="*/ 154 w 177" name="T12"/>
                <a:gd fmla="*/ 187 h 313" name="T13"/>
                <a:gd fmla="*/ 97 w 177" name="T14"/>
                <a:gd fmla="*/ 201 h 313" name="T15"/>
                <a:gd fmla="*/ 20 w 177" name="T16"/>
                <a:gd fmla="*/ 241 h 313" name="T17"/>
                <a:gd fmla="*/ 0 w 177" name="T18"/>
                <a:gd fmla="*/ 280 h 313" name="T19"/>
                <a:gd fmla="*/ 97 w 177" name="T20"/>
                <a:gd fmla="*/ 322 h 313" name="T21"/>
                <a:gd fmla="*/ 97 w 177" name="T22"/>
                <a:gd fmla="*/ 375 h 313" name="T23"/>
                <a:gd fmla="*/ 116 w 177" name="T24"/>
                <a:gd fmla="*/ 402 h 313" name="T25"/>
                <a:gd fmla="*/ 97 w 177" name="T26"/>
                <a:gd fmla="*/ 442 h 313" name="T27"/>
                <a:gd fmla="*/ 116 w 177" name="T28"/>
                <a:gd fmla="*/ 468 h 313" name="T29"/>
                <a:gd fmla="*/ 230 w 177" name="T30"/>
                <a:gd fmla="*/ 523 h 313" name="T31"/>
                <a:gd fmla="*/ 272 w 177" name="T32"/>
                <a:gd fmla="*/ 523 h 313" name="T33"/>
                <a:gd fmla="*/ 272 w 177" name="T34"/>
                <a:gd fmla="*/ 497 h 313" name="T35"/>
                <a:gd fmla="*/ 309 w 177" name="T36"/>
                <a:gd fmla="*/ 456 h 313" name="T37"/>
                <a:gd fmla="*/ 288 w 177" name="T38"/>
                <a:gd fmla="*/ 402 h 313" name="T39"/>
                <a:gd fmla="*/ 272 w 177" name="T40"/>
                <a:gd fmla="*/ 402 h 313" name="T41"/>
                <a:gd fmla="*/ 250 w 177" name="T42"/>
                <a:gd fmla="*/ 349 h 313" name="T43"/>
                <a:gd fmla="*/ 288 w 177" name="T44"/>
                <a:gd fmla="*/ 349 h 313" name="T45"/>
                <a:gd fmla="*/ 288 w 177" name="T46"/>
                <a:gd fmla="*/ 294 h 313" name="T47"/>
                <a:gd fmla="*/ 327 w 177" name="T48"/>
                <a:gd fmla="*/ 294 h 313" name="T49"/>
                <a:gd fmla="*/ 365 w 177" name="T50"/>
                <a:gd fmla="*/ 308 h 313" name="T51"/>
                <a:gd fmla="*/ 386 w 177" name="T52"/>
                <a:gd fmla="*/ 227 h 313" name="T53"/>
                <a:gd fmla="*/ 423 w 177" name="T54"/>
                <a:gd fmla="*/ 201 h 313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77" name="T84"/>
                <a:gd fmla="*/ 0 h 313" name="T85"/>
                <a:gd fmla="*/ 177 w 177" name="T86"/>
                <a:gd fmla="*/ 313 h 313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313" w="177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41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gdLst>
                <a:gd fmla="*/ 1584 w 857" name="T0"/>
                <a:gd fmla="*/ 798 h 841" name="T1"/>
                <a:gd fmla="*/ 1686 w 857" name="T2"/>
                <a:gd fmla="*/ 890 h 841" name="T3"/>
                <a:gd fmla="*/ 1686 w 857" name="T4"/>
                <a:gd fmla="*/ 943 h 841" name="T5"/>
                <a:gd fmla="*/ 1847 w 857" name="T6"/>
                <a:gd fmla="*/ 1038 h 841" name="T7"/>
                <a:gd fmla="*/ 1865 w 857" name="T8"/>
                <a:gd fmla="*/ 997 h 841" name="T9"/>
                <a:gd fmla="*/ 1885 w 857" name="T10"/>
                <a:gd fmla="*/ 917 h 841" name="T11"/>
                <a:gd fmla="*/ 1847 w 857" name="T12"/>
                <a:gd fmla="*/ 866 h 841" name="T13"/>
                <a:gd fmla="*/ 1885 w 857" name="T14"/>
                <a:gd fmla="*/ 811 h 841" name="T15"/>
                <a:gd fmla="*/ 2005 w 857" name="T16"/>
                <a:gd fmla="*/ 851 h 841" name="T17"/>
                <a:gd fmla="*/ 2148 w 857" name="T18"/>
                <a:gd fmla="*/ 917 h 841" name="T19"/>
                <a:gd fmla="*/ 2005 w 857" name="T20"/>
                <a:gd fmla="*/ 1052 h 841" name="T21"/>
                <a:gd fmla="*/ 1946 w 857" name="T22"/>
                <a:gd fmla="*/ 1104 h 841" name="T23"/>
                <a:gd fmla="*/ 1847 w 857" name="T24"/>
                <a:gd fmla="*/ 1077 h 841" name="T25"/>
                <a:gd fmla="*/ 1766 w 857" name="T26"/>
                <a:gd fmla="*/ 1250 h 841" name="T27"/>
                <a:gd fmla="*/ 1745 w 857" name="T28"/>
                <a:gd fmla="*/ 1291 h 841" name="T29"/>
                <a:gd fmla="*/ 1726 w 857" name="T30"/>
                <a:gd fmla="*/ 1343 h 841" name="T31"/>
                <a:gd fmla="*/ 1584 w 857" name="T32"/>
                <a:gd fmla="*/ 1397 h 841" name="T33"/>
                <a:gd fmla="*/ 1487 w 857" name="T34"/>
                <a:gd fmla="*/ 1263 h 841" name="T35"/>
                <a:gd fmla="*/ 1445 w 857" name="T36"/>
                <a:gd fmla="*/ 1250 h 841" name="T37"/>
                <a:gd fmla="*/ 1324 w 857" name="T38"/>
                <a:gd fmla="*/ 1156 h 841" name="T39"/>
                <a:gd fmla="*/ 1244 w 857" name="T40"/>
                <a:gd fmla="*/ 1182 h 841" name="T41"/>
                <a:gd fmla="*/ 1224 w 857" name="T42"/>
                <a:gd fmla="*/ 1210 h 841" name="T43"/>
                <a:gd fmla="*/ 1203 w 857" name="T44"/>
                <a:gd fmla="*/ 1291 h 841" name="T45"/>
                <a:gd fmla="*/ 1165 w 857" name="T46"/>
                <a:gd fmla="*/ 1238 h 841" name="T47"/>
                <a:gd fmla="*/ 1043 w 857" name="T48"/>
                <a:gd fmla="*/ 1210 h 841" name="T49"/>
                <a:gd fmla="*/ 1023 w 857" name="T50"/>
                <a:gd fmla="*/ 1145 h 841" name="T51"/>
                <a:gd fmla="*/ 1144 w 857" name="T52"/>
                <a:gd fmla="*/ 1156 h 841" name="T53"/>
                <a:gd fmla="*/ 1224 w 857" name="T54"/>
                <a:gd fmla="*/ 1118 h 841" name="T55"/>
                <a:gd fmla="*/ 1165 w 857" name="T56"/>
                <a:gd fmla="*/ 1064 h 841" name="T57"/>
                <a:gd fmla="*/ 1264 w 857" name="T58"/>
                <a:gd fmla="*/ 997 h 841" name="T59"/>
                <a:gd fmla="*/ 1344 w 857" name="T60"/>
                <a:gd fmla="*/ 943 h 841" name="T61"/>
                <a:gd fmla="*/ 1203 w 857" name="T62"/>
                <a:gd fmla="*/ 679 h 841" name="T63"/>
                <a:gd fmla="*/ 1023 w 857" name="T64"/>
                <a:gd fmla="*/ 599 h 841" name="T65"/>
                <a:gd fmla="*/ 861 w 857" name="T66"/>
                <a:gd fmla="*/ 559 h 841" name="T67"/>
                <a:gd fmla="*/ 703 w 857" name="T68"/>
                <a:gd fmla="*/ 518 h 841" name="T69"/>
                <a:gd fmla="*/ 522 w 857" name="T70"/>
                <a:gd fmla="*/ 559 h 841" name="T71"/>
                <a:gd fmla="*/ 121 w 857" name="T72"/>
                <a:gd fmla="*/ 399 h 841" name="T73"/>
                <a:gd fmla="*/ 20 w 857" name="T74"/>
                <a:gd fmla="*/ 266 h 841" name="T75"/>
                <a:gd fmla="*/ 121 w 857" name="T76"/>
                <a:gd fmla="*/ 252 h 841" name="T77"/>
                <a:gd fmla="*/ 281 w 857" name="T78"/>
                <a:gd fmla="*/ 159 h 841" name="T79"/>
                <a:gd fmla="*/ 341 w 857" name="T80"/>
                <a:gd fmla="*/ 106 h 841" name="T81"/>
                <a:gd fmla="*/ 542 w 857" name="T82"/>
                <a:gd fmla="*/ 53 h 841" name="T83"/>
                <a:gd fmla="*/ 582 w 857" name="T84"/>
                <a:gd fmla="*/ 0 h 841" name="T85"/>
                <a:gd fmla="*/ 722 w 857" name="T86"/>
                <a:gd fmla="*/ 122 h 841" name="T87"/>
                <a:gd fmla="*/ 743 w 857" name="T88"/>
                <a:gd fmla="*/ 214 h 841" name="T89"/>
                <a:gd fmla="*/ 782 w 857" name="T90"/>
                <a:gd fmla="*/ 293 h 841" name="T91"/>
                <a:gd fmla="*/ 844 w 857" name="T92"/>
                <a:gd fmla="*/ 320 h 841" name="T93"/>
                <a:gd fmla="*/ 1023 w 857" name="T94"/>
                <a:gd fmla="*/ 293 h 841" name="T95"/>
                <a:gd fmla="*/ 1023 w 857" name="T96"/>
                <a:gd fmla="*/ 359 h 841" name="T97"/>
                <a:gd fmla="*/ 964 w 857" name="T98"/>
                <a:gd fmla="*/ 424 h 841" name="T99"/>
                <a:gd fmla="*/ 1083 w 857" name="T100"/>
                <a:gd fmla="*/ 546 h 841" name="T101"/>
                <a:gd fmla="*/ 1244 w 857" name="T102"/>
                <a:gd fmla="*/ 572 h 841" name="T103"/>
                <a:gd fmla="*/ 1324 w 857" name="T104"/>
                <a:gd fmla="*/ 531 h 841" name="T105"/>
                <a:gd fmla="*/ 1465 w 857" name="T106"/>
                <a:gd fmla="*/ 531 h 841" name="T107"/>
                <a:gd fmla="*/ 1565 w 857" name="T108"/>
                <a:gd fmla="*/ 559 h 841" name="T109"/>
                <a:gd fmla="*/ 1445 w 857" name="T110"/>
                <a:gd fmla="*/ 651 h 841" name="T111"/>
                <a:gd fmla="*/ 1505 w 857" name="T112"/>
                <a:gd fmla="*/ 758 h 841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857" name="T171"/>
                <a:gd fmla="*/ 0 h 841" name="T172"/>
                <a:gd fmla="*/ 857 w 857" name="T173"/>
                <a:gd fmla="*/ 841 h 841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841" w="857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42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gdLst>
                <a:gd fmla="*/ 41 w 1425" name="T0"/>
                <a:gd fmla="*/ 1497 h 1241" name="T1"/>
                <a:gd fmla="*/ 158 w 1425" name="T2"/>
                <a:gd fmla="*/ 1617 h 1241" name="T3"/>
                <a:gd fmla="*/ 339 w 1425" name="T4"/>
                <a:gd fmla="*/ 1629 h 1241" name="T5"/>
                <a:gd fmla="*/ 279 w 1425" name="T6"/>
                <a:gd fmla="*/ 1722 h 1241" name="T7"/>
                <a:gd fmla="*/ 538 w 1425" name="T8"/>
                <a:gd fmla="*/ 1885 h 1241" name="T9"/>
                <a:gd fmla="*/ 639 w 1425" name="T10"/>
                <a:gd fmla="*/ 1829 h 1241" name="T11"/>
                <a:gd fmla="*/ 879 w 1425" name="T12"/>
                <a:gd fmla="*/ 1843 h 1241" name="T13"/>
                <a:gd fmla="*/ 819 w 1425" name="T14"/>
                <a:gd fmla="*/ 2070 h 1241" name="T15"/>
                <a:gd fmla="*/ 1058 w 1425" name="T16"/>
                <a:gd fmla="*/ 2004 h 1241" name="T17"/>
                <a:gd fmla="*/ 1240 w 1425" name="T18"/>
                <a:gd fmla="*/ 1856 h 1241" name="T19"/>
                <a:gd fmla="*/ 1396 w 1425" name="T20"/>
                <a:gd fmla="*/ 2043 h 1241" name="T21"/>
                <a:gd fmla="*/ 1498 w 1425" name="T22"/>
                <a:gd fmla="*/ 2004 h 1241" name="T23"/>
                <a:gd fmla="*/ 1657 w 1425" name="T24"/>
                <a:gd fmla="*/ 1856 h 1241" name="T25"/>
                <a:gd fmla="*/ 1758 w 1425" name="T26"/>
                <a:gd fmla="*/ 1829 h 1241" name="T27"/>
                <a:gd fmla="*/ 1837 w 1425" name="T28"/>
                <a:gd fmla="*/ 1829 h 1241" name="T29"/>
                <a:gd fmla="*/ 1998 w 1425" name="T30"/>
                <a:gd fmla="*/ 1712 h 1241" name="T31"/>
                <a:gd fmla="*/ 2155 w 1425" name="T32"/>
                <a:gd fmla="*/ 1684 h 1241" name="T33"/>
                <a:gd fmla="*/ 2236 w 1425" name="T34"/>
                <a:gd fmla="*/ 1536 h 1241" name="T35"/>
                <a:gd fmla="*/ 2355 w 1425" name="T36"/>
                <a:gd fmla="*/ 1522 h 1241" name="T37"/>
                <a:gd fmla="*/ 2515 w 1425" name="T38"/>
                <a:gd fmla="*/ 1456 h 1241" name="T39"/>
                <a:gd fmla="*/ 2715 w 1425" name="T40"/>
                <a:gd fmla="*/ 1376 h 1241" name="T41"/>
                <a:gd fmla="*/ 2814 w 1425" name="T42"/>
                <a:gd fmla="*/ 1536 h 1241" name="T43"/>
                <a:gd fmla="*/ 2933 w 1425" name="T44"/>
                <a:gd fmla="*/ 1482 h 1241" name="T45"/>
                <a:gd fmla="*/ 2933 w 1425" name="T46"/>
                <a:gd fmla="*/ 1403 h 1241" name="T47"/>
                <a:gd fmla="*/ 3374 w 1425" name="T48"/>
                <a:gd fmla="*/ 1310 h 1241" name="T49"/>
                <a:gd fmla="*/ 3434 w 1425" name="T50"/>
                <a:gd fmla="*/ 1217 h 1241" name="T51"/>
                <a:gd fmla="*/ 3274 w 1425" name="T52"/>
                <a:gd fmla="*/ 1122 h 1241" name="T53"/>
                <a:gd fmla="*/ 3155 w 1425" name="T54"/>
                <a:gd fmla="*/ 934 h 1241" name="T55"/>
                <a:gd fmla="*/ 3334 w 1425" name="T56"/>
                <a:gd fmla="*/ 934 h 1241" name="T57"/>
                <a:gd fmla="*/ 3374 w 1425" name="T58"/>
                <a:gd fmla="*/ 788 h 1241" name="T59"/>
                <a:gd fmla="*/ 3233 w 1425" name="T60"/>
                <a:gd fmla="*/ 721 h 1241" name="T61"/>
                <a:gd fmla="*/ 3472 w 1425" name="T62"/>
                <a:gd fmla="*/ 493 h 1241" name="T63"/>
                <a:gd fmla="*/ 3554 w 1425" name="T64"/>
                <a:gd fmla="*/ 214 h 1241" name="T65"/>
                <a:gd fmla="*/ 3355 w 1425" name="T66"/>
                <a:gd fmla="*/ 214 h 1241" name="T67"/>
                <a:gd fmla="*/ 3155 w 1425" name="T68"/>
                <a:gd fmla="*/ 122 h 1241" name="T69"/>
                <a:gd fmla="*/ 2974 w 1425" name="T70"/>
                <a:gd fmla="*/ 109 h 1241" name="T71"/>
                <a:gd fmla="*/ 2914 w 1425" name="T72"/>
                <a:gd fmla="*/ 0 h 1241" name="T73"/>
                <a:gd fmla="*/ 2896 w 1425" name="T74"/>
                <a:gd fmla="*/ 109 h 1241" name="T75"/>
                <a:gd fmla="*/ 2814 w 1425" name="T76"/>
                <a:gd fmla="*/ 280 h 1241" name="T77"/>
                <a:gd fmla="*/ 2795 w 1425" name="T78"/>
                <a:gd fmla="*/ 401 h 1241" name="T79"/>
                <a:gd fmla="*/ 2476 w 1425" name="T80"/>
                <a:gd fmla="*/ 466 h 1241" name="T81"/>
                <a:gd fmla="*/ 2476 w 1425" name="T82"/>
                <a:gd fmla="*/ 721 h 1241" name="T83"/>
                <a:gd fmla="*/ 2634 w 1425" name="T84"/>
                <a:gd fmla="*/ 695 h 1241" name="T85"/>
                <a:gd fmla="*/ 2836 w 1425" name="T86"/>
                <a:gd fmla="*/ 748 h 1241" name="T87"/>
                <a:gd fmla="*/ 2836 w 1425" name="T88"/>
                <a:gd fmla="*/ 841 h 1241" name="T89"/>
                <a:gd fmla="*/ 2596 w 1425" name="T90"/>
                <a:gd fmla="*/ 895 h 1241" name="T91"/>
                <a:gd fmla="*/ 2476 w 1425" name="T92"/>
                <a:gd fmla="*/ 988 h 1241" name="T93"/>
                <a:gd fmla="*/ 2155 w 1425" name="T94"/>
                <a:gd fmla="*/ 1109 h 1241" name="T95"/>
                <a:gd fmla="*/ 1897 w 1425" name="T96"/>
                <a:gd fmla="*/ 1082 h 1241" name="T97"/>
                <a:gd fmla="*/ 1916 w 1425" name="T98"/>
                <a:gd fmla="*/ 1255 h 1241" name="T99"/>
                <a:gd fmla="*/ 1596 w 1425" name="T100"/>
                <a:gd fmla="*/ 1415 h 1241" name="T101"/>
                <a:gd fmla="*/ 1139 w 1425" name="T102"/>
                <a:gd fmla="*/ 1469 h 1241" name="T103"/>
                <a:gd fmla="*/ 879 w 1425" name="T104"/>
                <a:gd fmla="*/ 1482 h 1241" name="T105"/>
                <a:gd fmla="*/ 620 w 1425" name="T106"/>
                <a:gd fmla="*/ 1441 h 1241" name="T107"/>
                <a:gd fmla="*/ 239 w 1425" name="T108"/>
                <a:gd fmla="*/ 1363 h 1241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425" name="T165"/>
                <a:gd fmla="*/ 0 h 1241" name="T166"/>
                <a:gd fmla="*/ 1425 w 1425" name="T167"/>
                <a:gd fmla="*/ 1241 h 1241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241" w="1425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43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gdLst>
                <a:gd fmla="*/ 3140 w 1273" name="T0"/>
                <a:gd fmla="*/ 960 h 1033" name="T1"/>
                <a:gd fmla="*/ 3099 w 1273" name="T2"/>
                <a:gd fmla="*/ 1052 h 1033" name="T3"/>
                <a:gd fmla="*/ 2939 w 1273" name="T4"/>
                <a:gd fmla="*/ 1052 h 1033" name="T5"/>
                <a:gd fmla="*/ 2879 w 1273" name="T6"/>
                <a:gd fmla="*/ 1105 h 1033" name="T7"/>
                <a:gd fmla="*/ 2699 w 1273" name="T8"/>
                <a:gd fmla="*/ 1199 h 1033" name="T9"/>
                <a:gd fmla="*/ 2620 w 1273" name="T10"/>
                <a:gd fmla="*/ 1213 h 1033" name="T11"/>
                <a:gd fmla="*/ 2339 w 1273" name="T12"/>
                <a:gd fmla="*/ 1373 h 1033" name="T13"/>
                <a:gd fmla="*/ 2200 w 1273" name="T14"/>
                <a:gd fmla="*/ 1467 h 1033" name="T15"/>
                <a:gd fmla="*/ 2300 w 1273" name="T16"/>
                <a:gd fmla="*/ 1571 h 1033" name="T17"/>
                <a:gd fmla="*/ 2222 w 1273" name="T18"/>
                <a:gd fmla="*/ 1653 h 1033" name="T19"/>
                <a:gd fmla="*/ 2239 w 1273" name="T20"/>
                <a:gd fmla="*/ 1720 h 1033" name="T21"/>
                <a:gd fmla="*/ 2101 w 1273" name="T22"/>
                <a:gd fmla="*/ 1692 h 1033" name="T23"/>
                <a:gd fmla="*/ 2018 w 1273" name="T24"/>
                <a:gd fmla="*/ 1666 h 1033" name="T25"/>
                <a:gd fmla="*/ 1841 w 1273" name="T26"/>
                <a:gd fmla="*/ 1598 h 1033" name="T27"/>
                <a:gd fmla="*/ 1500 w 1273" name="T28"/>
                <a:gd fmla="*/ 1640 h 1033" name="T29"/>
                <a:gd fmla="*/ 1282 w 1273" name="T30"/>
                <a:gd fmla="*/ 1653 h 1033" name="T31"/>
                <a:gd fmla="*/ 1079 w 1273" name="T32"/>
                <a:gd fmla="*/ 1585 h 1033" name="T33"/>
                <a:gd fmla="*/ 920 w 1273" name="T34"/>
                <a:gd fmla="*/ 1598 h 1033" name="T35"/>
                <a:gd fmla="*/ 681 w 1273" name="T36"/>
                <a:gd fmla="*/ 1545 h 1033" name="T37"/>
                <a:gd fmla="*/ 539 w 1273" name="T38"/>
                <a:gd fmla="*/ 1640 h 1033" name="T39"/>
                <a:gd fmla="*/ 381 w 1273" name="T40"/>
                <a:gd fmla="*/ 1571 h 1033" name="T41"/>
                <a:gd fmla="*/ 259 w 1273" name="T42"/>
                <a:gd fmla="*/ 1440 h 1033" name="T43"/>
                <a:gd fmla="*/ 138 w 1273" name="T44"/>
                <a:gd fmla="*/ 1332 h 1033" name="T45"/>
                <a:gd fmla="*/ 160 w 1273" name="T46"/>
                <a:gd fmla="*/ 1291 h 1033" name="T47"/>
                <a:gd fmla="*/ 101 w 1273" name="T48"/>
                <a:gd fmla="*/ 1187 h 1033" name="T49"/>
                <a:gd fmla="*/ 0 w 1273" name="T50"/>
                <a:gd fmla="*/ 1146 h 1033" name="T51"/>
                <a:gd fmla="*/ 79 w 1273" name="T52"/>
                <a:gd fmla="*/ 1146 h 1033" name="T53"/>
                <a:gd fmla="*/ 79 w 1273" name="T54"/>
                <a:gd fmla="*/ 1026 h 1033" name="T55"/>
                <a:gd fmla="*/ 60 w 1273" name="T56"/>
                <a:gd fmla="*/ 947 h 1033" name="T57"/>
                <a:gd fmla="*/ 0 w 1273" name="T58"/>
                <a:gd fmla="*/ 867 h 1033" name="T59"/>
                <a:gd fmla="*/ 221 w 1273" name="T60"/>
                <a:gd fmla="*/ 773 h 1033" name="T61"/>
                <a:gd fmla="*/ 339 w 1273" name="T62"/>
                <a:gd fmla="*/ 760 h 1033" name="T63"/>
                <a:gd fmla="*/ 381 w 1273" name="T64"/>
                <a:gd fmla="*/ 800 h 1033" name="T65"/>
                <a:gd fmla="*/ 500 w 1273" name="T66"/>
                <a:gd fmla="*/ 800 h 1033" name="T67"/>
                <a:gd fmla="*/ 759 w 1273" name="T68"/>
                <a:gd fmla="*/ 760 h 1033" name="T69"/>
                <a:gd fmla="*/ 1041 w 1273" name="T70"/>
                <a:gd fmla="*/ 708 h 1033" name="T71"/>
                <a:gd fmla="*/ 1059 w 1273" name="T72"/>
                <a:gd fmla="*/ 627 h 1033" name="T73"/>
                <a:gd fmla="*/ 1179 w 1273" name="T74"/>
                <a:gd fmla="*/ 388 h 1033" name="T75"/>
                <a:gd fmla="*/ 1140 w 1273" name="T76"/>
                <a:gd fmla="*/ 332 h 1033" name="T77"/>
                <a:gd fmla="*/ 1480 w 1273" name="T78"/>
                <a:gd fmla="*/ 374 h 1033" name="T79"/>
                <a:gd fmla="*/ 1660 w 1273" name="T80"/>
                <a:gd fmla="*/ 159 h 1033" name="T81"/>
                <a:gd fmla="*/ 1959 w 1273" name="T82"/>
                <a:gd fmla="*/ 214 h 1033" name="T83"/>
                <a:gd fmla="*/ 1959 w 1273" name="T84"/>
                <a:gd fmla="*/ 135 h 1033" name="T85"/>
                <a:gd fmla="*/ 2101 w 1273" name="T86"/>
                <a:gd fmla="*/ 66 h 1033" name="T87"/>
                <a:gd fmla="*/ 2200 w 1273" name="T88"/>
                <a:gd fmla="*/ 0 h 1033" name="T89"/>
                <a:gd fmla="*/ 2319 w 1273" name="T90"/>
                <a:gd fmla="*/ 27 h 1033" name="T91"/>
                <a:gd fmla="*/ 2319 w 1273" name="T92"/>
                <a:gd fmla="*/ 80 h 1033" name="T93"/>
                <a:gd fmla="*/ 2401 w 1273" name="T94"/>
                <a:gd fmla="*/ 186 h 1033" name="T95"/>
                <a:gd fmla="*/ 2560 w 1273" name="T96"/>
                <a:gd fmla="*/ 239 h 1033" name="T97"/>
                <a:gd fmla="*/ 2599 w 1273" name="T98"/>
                <a:gd fmla="*/ 414 h 1033" name="T99"/>
                <a:gd fmla="*/ 2539 w 1273" name="T100"/>
                <a:gd fmla="*/ 559 h 1033" name="T101"/>
                <a:gd fmla="*/ 2782 w 1273" name="T102"/>
                <a:gd fmla="*/ 615 h 1033" name="T103"/>
                <a:gd fmla="*/ 3021 w 1273" name="T104"/>
                <a:gd fmla="*/ 732 h 1033" name="T105"/>
                <a:gd fmla="*/ 3082 w 1273" name="T106"/>
                <a:gd fmla="*/ 800 h 1033" name="T107"/>
                <a:gd fmla="*/ 3179 w 1273" name="T108"/>
                <a:gd fmla="*/ 947 h 10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273" name="T165"/>
                <a:gd fmla="*/ 0 h 1033" name="T166"/>
                <a:gd fmla="*/ 1273 w 1273" name="T167"/>
                <a:gd fmla="*/ 1033 h 10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033" w="127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44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gdLst>
                <a:gd fmla="*/ 55 w 129" name="T0"/>
                <a:gd fmla="*/ 395 h 257" name="T1"/>
                <a:gd fmla="*/ 75 w 129" name="T2"/>
                <a:gd fmla="*/ 424 h 257" name="T3"/>
                <a:gd fmla="*/ 130 w 129" name="T4"/>
                <a:gd fmla="*/ 437 h 257" name="T5"/>
                <a:gd fmla="*/ 151 w 129" name="T6"/>
                <a:gd fmla="*/ 382 h 257" name="T7"/>
                <a:gd fmla="*/ 243 w 129" name="T8"/>
                <a:gd fmla="*/ 315 h 257" name="T9"/>
                <a:gd fmla="*/ 243 w 129" name="T10"/>
                <a:gd fmla="*/ 218 h 257" name="T11"/>
                <a:gd fmla="*/ 280 w 129" name="T12"/>
                <a:gd fmla="*/ 164 h 257" name="T13"/>
                <a:gd fmla="*/ 300 w 129" name="T14"/>
                <a:gd fmla="*/ 122 h 257" name="T15"/>
                <a:gd fmla="*/ 263 w 129" name="T16"/>
                <a:gd fmla="*/ 96 h 257" name="T17"/>
                <a:gd fmla="*/ 243 w 129" name="T18"/>
                <a:gd fmla="*/ 0 h 257" name="T19"/>
                <a:gd fmla="*/ 151 w 129" name="T20"/>
                <a:gd fmla="*/ 41 h 257" name="T21"/>
                <a:gd fmla="*/ 114 w 129" name="T22"/>
                <a:gd fmla="*/ 41 h 257" name="T23"/>
                <a:gd fmla="*/ 130 w 129" name="T24"/>
                <a:gd fmla="*/ 69 h 257" name="T25"/>
                <a:gd fmla="*/ 55 w 129" name="T26"/>
                <a:gd fmla="*/ 122 h 257" name="T27"/>
                <a:gd fmla="*/ 55 w 129" name="T28"/>
                <a:gd fmla="*/ 191 h 257" name="T29"/>
                <a:gd fmla="*/ 0 w 129" name="T30"/>
                <a:gd fmla="*/ 231 h 257" name="T31"/>
                <a:gd fmla="*/ 18 w 129" name="T32"/>
                <a:gd fmla="*/ 286 h 257" name="T33"/>
                <a:gd fmla="*/ 38 w 129" name="T34"/>
                <a:gd fmla="*/ 382 h 257" name="T35"/>
                <a:gd fmla="*/ 55 w 129" name="T36"/>
                <a:gd fmla="*/ 395 h 25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29" name="T57"/>
                <a:gd fmla="*/ 0 h 257" name="T58"/>
                <a:gd fmla="*/ 129 w 129" name="T59"/>
                <a:gd fmla="*/ 257 h 25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57" w="129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itchFamily="34" typeface="微软雅黑"/>
                <a:sym charset="-122" pitchFamily="2" typeface="方正兰亭黑_GBK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12536" y="1902070"/>
            <a:ext cx="786074" cy="707466"/>
            <a:chOff x="5966154" y="1913676"/>
            <a:chExt cx="720080" cy="648071"/>
          </a:xfrm>
        </p:grpSpPr>
        <p:sp>
          <p:nvSpPr>
            <p:cNvPr id="46" name="泪滴形 45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fmla="val 127639" name="adj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400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endParaRPr>
            </a:p>
          </p:txBody>
        </p:sp>
        <p:sp>
          <p:nvSpPr>
            <p:cNvPr id="48" name="TextBox 6"/>
            <p:cNvSpPr txBox="1"/>
            <p:nvPr/>
          </p:nvSpPr>
          <p:spPr>
            <a:xfrm>
              <a:off x="5966154" y="2032956"/>
              <a:ext cx="720080" cy="362974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1859C"/>
                  </a:solidFill>
                  <a:latin charset="0" pitchFamily="34" typeface="Impact MT Std"/>
                  <a:ea charset="-122" pitchFamily="34" typeface="微软雅黑"/>
                </a:rPr>
                <a:t>04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186209" y="2205827"/>
            <a:ext cx="732666" cy="707466"/>
            <a:chOff x="5979073" y="1913676"/>
            <a:chExt cx="671157" cy="648071"/>
          </a:xfrm>
        </p:grpSpPr>
        <p:sp>
          <p:nvSpPr>
            <p:cNvPr id="51" name="泪滴形 50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fmla="val 127639" name="adj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400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endParaRPr>
            </a:p>
          </p:txBody>
        </p:sp>
        <p:sp>
          <p:nvSpPr>
            <p:cNvPr id="53" name="TextBox 11"/>
            <p:cNvSpPr txBox="1"/>
            <p:nvPr/>
          </p:nvSpPr>
          <p:spPr>
            <a:xfrm>
              <a:off x="5979073" y="2047841"/>
              <a:ext cx="645427" cy="362974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1859C"/>
                  </a:solidFill>
                  <a:latin charset="0" pitchFamily="34" typeface="Impact MT Std"/>
                  <a:ea charset="-122" pitchFamily="34" typeface="微软雅黑"/>
                </a:rPr>
                <a:t>01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356934" y="3126206"/>
            <a:ext cx="786074" cy="707466"/>
            <a:chOff x="5966153" y="1913676"/>
            <a:chExt cx="720080" cy="648071"/>
          </a:xfrm>
        </p:grpSpPr>
        <p:sp>
          <p:nvSpPr>
            <p:cNvPr id="55" name="泪滴形 54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fmla="val 127639" name="adj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400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endParaRPr>
            </a:p>
          </p:txBody>
        </p:sp>
        <p:sp>
          <p:nvSpPr>
            <p:cNvPr id="57" name="TextBox 15"/>
            <p:cNvSpPr txBox="1"/>
            <p:nvPr/>
          </p:nvSpPr>
          <p:spPr>
            <a:xfrm>
              <a:off x="5966153" y="2031810"/>
              <a:ext cx="720080" cy="362974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1859C"/>
                  </a:solidFill>
                  <a:latin charset="0" pitchFamily="34" typeface="Impact MT Std"/>
                  <a:ea charset="-122" pitchFamily="34" typeface="微软雅黑"/>
                </a:rPr>
                <a:t>02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013118" y="3790003"/>
            <a:ext cx="786074" cy="707466"/>
            <a:chOff x="5966154" y="1913676"/>
            <a:chExt cx="720080" cy="648071"/>
          </a:xfrm>
        </p:grpSpPr>
        <p:sp>
          <p:nvSpPr>
            <p:cNvPr id="59" name="泪滴形 58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fmla="val 127639" name="adj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400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endParaRPr>
            </a:p>
          </p:txBody>
        </p:sp>
        <p:sp>
          <p:nvSpPr>
            <p:cNvPr id="61" name="TextBox 19"/>
            <p:cNvSpPr txBox="1"/>
            <p:nvPr/>
          </p:nvSpPr>
          <p:spPr>
            <a:xfrm>
              <a:off x="5966154" y="2041403"/>
              <a:ext cx="720080" cy="362974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1859C"/>
                  </a:solidFill>
                  <a:latin charset="0" pitchFamily="34" typeface="Impact MT Std"/>
                  <a:ea charset="-122" pitchFamily="34" typeface="微软雅黑"/>
                </a:rPr>
                <a:t>03</a:t>
              </a:r>
            </a:p>
          </p:txBody>
        </p:sp>
      </p:grpSp>
      <p:sp>
        <p:nvSpPr>
          <p:cNvPr id="62" name="椭圆 61"/>
          <p:cNvSpPr/>
          <p:nvPr/>
        </p:nvSpPr>
        <p:spPr>
          <a:xfrm>
            <a:off x="6529635" y="1772816"/>
            <a:ext cx="576622" cy="57678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1</a:t>
            </a:r>
          </a:p>
        </p:txBody>
      </p:sp>
      <p:sp>
        <p:nvSpPr>
          <p:cNvPr id="63" name="椭圆 62"/>
          <p:cNvSpPr/>
          <p:nvPr/>
        </p:nvSpPr>
        <p:spPr>
          <a:xfrm>
            <a:off x="6529636" y="2708920"/>
            <a:ext cx="576622" cy="57678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2</a:t>
            </a:r>
          </a:p>
        </p:txBody>
      </p:sp>
      <p:sp>
        <p:nvSpPr>
          <p:cNvPr id="64" name="椭圆 63"/>
          <p:cNvSpPr/>
          <p:nvPr/>
        </p:nvSpPr>
        <p:spPr>
          <a:xfrm>
            <a:off x="6529636" y="3661824"/>
            <a:ext cx="576622" cy="57678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3</a:t>
            </a:r>
          </a:p>
        </p:txBody>
      </p:sp>
      <p:sp>
        <p:nvSpPr>
          <p:cNvPr id="65" name="椭圆 64"/>
          <p:cNvSpPr/>
          <p:nvPr/>
        </p:nvSpPr>
        <p:spPr>
          <a:xfrm>
            <a:off x="6529637" y="4597928"/>
            <a:ext cx="576622" cy="57678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4</a:t>
            </a:r>
          </a:p>
        </p:txBody>
      </p:sp>
      <p:sp>
        <p:nvSpPr>
          <p:cNvPr id="66" name="标题 11"/>
          <p:cNvSpPr txBox="1"/>
          <p:nvPr/>
        </p:nvSpPr>
        <p:spPr>
          <a:xfrm>
            <a:off x="7215681" y="2128292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Impact MT Std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67" name="标题 11"/>
          <p:cNvSpPr txBox="1"/>
          <p:nvPr/>
        </p:nvSpPr>
        <p:spPr>
          <a:xfrm>
            <a:off x="7193179" y="177281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mtClean="0" sz="180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输入文字标题</a:t>
            </a:r>
          </a:p>
        </p:txBody>
      </p:sp>
      <p:sp>
        <p:nvSpPr>
          <p:cNvPr id="68" name="标题 11"/>
          <p:cNvSpPr txBox="1"/>
          <p:nvPr/>
        </p:nvSpPr>
        <p:spPr>
          <a:xfrm>
            <a:off x="7231153" y="306439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Impact MT Std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69" name="标题 11"/>
          <p:cNvSpPr txBox="1"/>
          <p:nvPr/>
        </p:nvSpPr>
        <p:spPr>
          <a:xfrm>
            <a:off x="7208651" y="27089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mtClean="0" sz="180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输入文字标题</a:t>
            </a:r>
          </a:p>
        </p:txBody>
      </p:sp>
      <p:sp>
        <p:nvSpPr>
          <p:cNvPr id="70" name="标题 11"/>
          <p:cNvSpPr txBox="1"/>
          <p:nvPr/>
        </p:nvSpPr>
        <p:spPr>
          <a:xfrm>
            <a:off x="7246625" y="400050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Impact MT Std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71" name="标题 11"/>
          <p:cNvSpPr txBox="1"/>
          <p:nvPr/>
        </p:nvSpPr>
        <p:spPr>
          <a:xfrm>
            <a:off x="7224123" y="36450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mtClean="0" sz="180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输入文字标题</a:t>
            </a:r>
          </a:p>
        </p:txBody>
      </p:sp>
      <p:sp>
        <p:nvSpPr>
          <p:cNvPr id="72" name="标题 11"/>
          <p:cNvSpPr txBox="1"/>
          <p:nvPr/>
        </p:nvSpPr>
        <p:spPr>
          <a:xfrm>
            <a:off x="7231153" y="493660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Impact MT Std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73" name="标题 11"/>
          <p:cNvSpPr txBox="1"/>
          <p:nvPr/>
        </p:nvSpPr>
        <p:spPr>
          <a:xfrm>
            <a:off x="7208651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mtClean="0" sz="1800">
                <a:solidFill>
                  <a:srgbClr val="31859C"/>
                </a:solidFill>
                <a:latin charset="0" pitchFamily="34" typeface="Impact MT Std"/>
                <a:ea charset="-122" pitchFamily="34" typeface="微软雅黑"/>
              </a:rPr>
              <a:t>输入文字标题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404560396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8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5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18267" cy="6858000"/>
          </a:xfrm>
          <a:prstGeom prst="rect">
            <a:avLst/>
          </a:prstGeom>
        </p:spPr>
      </p:pic>
      <p:sp>
        <p:nvSpPr>
          <p:cNvPr id="55" name="矩形 5"/>
          <p:cNvSpPr/>
          <p:nvPr/>
        </p:nvSpPr>
        <p:spPr>
          <a:xfrm>
            <a:off x="784" y="2571750"/>
            <a:ext cx="12217483" cy="3953594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algn="t" blurRad="114300" dir="5400000" dist="114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Freeform 5"/>
          <p:cNvSpPr/>
          <p:nvPr/>
        </p:nvSpPr>
        <p:spPr bwMode="auto">
          <a:xfrm>
            <a:off x="5199659" y="1772816"/>
            <a:ext cx="1819732" cy="1640695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文本框 12"/>
          <p:cNvSpPr txBox="1"/>
          <p:nvPr/>
        </p:nvSpPr>
        <p:spPr>
          <a:xfrm>
            <a:off x="3925643" y="3573015"/>
            <a:ext cx="4413567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论文总结</a:t>
            </a:r>
          </a:p>
          <a:p>
            <a:pPr algn="ctr"/>
            <a:r>
              <a:rPr altLang="en-US" b="1" lang="zh-CN" smtClean="0" sz="48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The Summary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4948944" y="4941168"/>
            <a:ext cx="1436675" cy="215444"/>
            <a:chOff x="4369395" y="3284984"/>
            <a:chExt cx="1436675" cy="215444"/>
          </a:xfrm>
        </p:grpSpPr>
        <p:sp>
          <p:nvSpPr>
            <p:cNvPr id="61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研究总结</a:t>
              </a: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389104" y="4941168"/>
            <a:ext cx="1436675" cy="215444"/>
            <a:chOff x="4369395" y="3284984"/>
            <a:chExt cx="1436675" cy="215444"/>
          </a:xfrm>
        </p:grpSpPr>
        <p:sp>
          <p:nvSpPr>
            <p:cNvPr id="6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成绩与思考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9" name="等腰三角形 6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4945459" y="5229780"/>
            <a:ext cx="1436675" cy="215444"/>
            <a:chOff x="4369395" y="3284984"/>
            <a:chExt cx="1436675" cy="215444"/>
          </a:xfrm>
        </p:grpSpPr>
        <p:sp>
          <p:nvSpPr>
            <p:cNvPr id="7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相关建议</a:t>
              </a: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79" name="等腰三角形 7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389104" y="5229200"/>
            <a:ext cx="1436675" cy="215444"/>
            <a:chOff x="4369395" y="3284984"/>
            <a:chExt cx="1436675" cy="215444"/>
          </a:xfrm>
        </p:grpSpPr>
        <p:sp>
          <p:nvSpPr>
            <p:cNvPr id="88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参考文献</a:t>
              </a: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91" name="等腰三角形 9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4948944" y="5517232"/>
            <a:ext cx="1436675" cy="215444"/>
            <a:chOff x="4369395" y="3284984"/>
            <a:chExt cx="1436675" cy="215444"/>
          </a:xfrm>
        </p:grpSpPr>
        <p:sp>
          <p:nvSpPr>
            <p:cNvPr id="104" name="文本框 9"/>
            <p:cNvSpPr txBox="1"/>
            <p:nvPr/>
          </p:nvSpPr>
          <p:spPr>
            <a:xfrm>
              <a:off x="4581935" y="3284983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相关法律</a:t>
              </a: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7" name="等腰三角形 10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6389104" y="5517232"/>
            <a:ext cx="1436675" cy="215444"/>
            <a:chOff x="4369395" y="3284984"/>
            <a:chExt cx="1436675" cy="215444"/>
          </a:xfrm>
        </p:grpSpPr>
        <p:sp>
          <p:nvSpPr>
            <p:cNvPr id="109" name="文本框 9"/>
            <p:cNvSpPr txBox="1"/>
            <p:nvPr/>
          </p:nvSpPr>
          <p:spPr>
            <a:xfrm>
              <a:off x="4581935" y="3284983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结束语</a:t>
              </a: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2" name="等腰三角形 1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59" name="Freeform 206"/>
          <p:cNvSpPr>
            <a:spLocks noChangeAspect="1" noEditPoints="1"/>
          </p:cNvSpPr>
          <p:nvPr/>
        </p:nvSpPr>
        <p:spPr bwMode="auto">
          <a:xfrm>
            <a:off x="5701975" y="2028310"/>
            <a:ext cx="860902" cy="1040650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163944978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  <p:bldP grpId="0" spid="58"/>
      <p:bldP grpId="0" spid="59"/>
      <p:bldP grpId="0" spid="38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研究总结</a:t>
            </a: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408014" y="149854"/>
            <a:ext cx="289914" cy="350446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75" name="Freeform 6"/>
          <p:cNvSpPr/>
          <p:nvPr/>
        </p:nvSpPr>
        <p:spPr bwMode="auto">
          <a:xfrm>
            <a:off x="2325252" y="1721581"/>
            <a:ext cx="265129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Freeform 7"/>
          <p:cNvSpPr/>
          <p:nvPr/>
        </p:nvSpPr>
        <p:spPr bwMode="auto">
          <a:xfrm>
            <a:off x="2325252" y="2845255"/>
            <a:ext cx="265129" cy="497364"/>
          </a:xfrm>
          <a:custGeom>
            <a:gdLst>
              <a:gd fmla="*/ 11 w 68" name="T0"/>
              <a:gd fmla="*/ 0 h 128" name="T1"/>
              <a:gd fmla="*/ 57 w 68" name="T2"/>
              <a:gd fmla="*/ 0 h 128" name="T3"/>
              <a:gd fmla="*/ 68 w 68" name="T4"/>
              <a:gd fmla="*/ 11 h 128" name="T5"/>
              <a:gd fmla="*/ 68 w 68" name="T6"/>
              <a:gd fmla="*/ 128 h 128" name="T7"/>
              <a:gd fmla="*/ 0 w 68" name="T8"/>
              <a:gd fmla="*/ 128 h 128" name="T9"/>
              <a:gd fmla="*/ 0 w 68" name="T10"/>
              <a:gd fmla="*/ 11 h 128" name="T11"/>
              <a:gd fmla="*/ 11 w 68" name="T12"/>
              <a:gd fmla="*/ 0 h 12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8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7" name="Freeform 8"/>
          <p:cNvSpPr/>
          <p:nvPr/>
        </p:nvSpPr>
        <p:spPr bwMode="auto">
          <a:xfrm>
            <a:off x="2663553" y="1721581"/>
            <a:ext cx="265129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8" name="Freeform 9"/>
          <p:cNvSpPr/>
          <p:nvPr/>
        </p:nvSpPr>
        <p:spPr bwMode="auto">
          <a:xfrm>
            <a:off x="3001854" y="1721581"/>
            <a:ext cx="266553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9" name="Freeform 10"/>
          <p:cNvSpPr/>
          <p:nvPr/>
        </p:nvSpPr>
        <p:spPr bwMode="auto">
          <a:xfrm>
            <a:off x="3341578" y="1721581"/>
            <a:ext cx="266553" cy="1621037"/>
          </a:xfrm>
          <a:custGeom>
            <a:gdLst>
              <a:gd fmla="*/ 12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2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0" name="Freeform 11"/>
          <p:cNvSpPr/>
          <p:nvPr/>
        </p:nvSpPr>
        <p:spPr bwMode="auto">
          <a:xfrm>
            <a:off x="2663553" y="2506595"/>
            <a:ext cx="265129" cy="836024"/>
          </a:xfrm>
          <a:custGeom>
            <a:gdLst>
              <a:gd fmla="*/ 11 w 68" name="T0"/>
              <a:gd fmla="*/ 0 h 215" name="T1"/>
              <a:gd fmla="*/ 57 w 68" name="T2"/>
              <a:gd fmla="*/ 0 h 215" name="T3"/>
              <a:gd fmla="*/ 68 w 68" name="T4"/>
              <a:gd fmla="*/ 11 h 215" name="T5"/>
              <a:gd fmla="*/ 68 w 68" name="T6"/>
              <a:gd fmla="*/ 215 h 215" name="T7"/>
              <a:gd fmla="*/ 0 w 68" name="T8"/>
              <a:gd fmla="*/ 215 h 215" name="T9"/>
              <a:gd fmla="*/ 0 w 68" name="T10"/>
              <a:gd fmla="*/ 11 h 215" name="T11"/>
              <a:gd fmla="*/ 11 w 68" name="T12"/>
              <a:gd fmla="*/ 0 h 21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1" name="Freeform 12"/>
          <p:cNvSpPr/>
          <p:nvPr/>
        </p:nvSpPr>
        <p:spPr bwMode="auto">
          <a:xfrm>
            <a:off x="3001854" y="2156596"/>
            <a:ext cx="266553" cy="1186021"/>
          </a:xfrm>
          <a:custGeom>
            <a:gdLst>
              <a:gd fmla="*/ 11 w 68" name="T0"/>
              <a:gd fmla="*/ 0 h 305" name="T1"/>
              <a:gd fmla="*/ 57 w 68" name="T2"/>
              <a:gd fmla="*/ 0 h 305" name="T3"/>
              <a:gd fmla="*/ 68 w 68" name="T4"/>
              <a:gd fmla="*/ 11 h 305" name="T5"/>
              <a:gd fmla="*/ 68 w 68" name="T6"/>
              <a:gd fmla="*/ 238 h 305" name="T7"/>
              <a:gd fmla="*/ 68 w 68" name="T8"/>
              <a:gd fmla="*/ 305 h 305" name="T9"/>
              <a:gd fmla="*/ 0 w 68" name="T10"/>
              <a:gd fmla="*/ 305 h 305" name="T11"/>
              <a:gd fmla="*/ 0 w 68" name="T12"/>
              <a:gd fmla="*/ 238 h 305" name="T13"/>
              <a:gd fmla="*/ 0 w 68" name="T14"/>
              <a:gd fmla="*/ 11 h 305" name="T15"/>
              <a:gd fmla="*/ 11 w 68" name="T16"/>
              <a:gd fmla="*/ 0 h 30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0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" name="Freeform 13"/>
          <p:cNvSpPr/>
          <p:nvPr/>
        </p:nvSpPr>
        <p:spPr bwMode="auto">
          <a:xfrm>
            <a:off x="3341578" y="1927045"/>
            <a:ext cx="266553" cy="1415574"/>
          </a:xfrm>
          <a:custGeom>
            <a:gdLst>
              <a:gd fmla="*/ 12 w 68" name="T0"/>
              <a:gd fmla="*/ 0 h 364" name="T1"/>
              <a:gd fmla="*/ 57 w 68" name="T2"/>
              <a:gd fmla="*/ 0 h 364" name="T3"/>
              <a:gd fmla="*/ 68 w 68" name="T4"/>
              <a:gd fmla="*/ 11 h 364" name="T5"/>
              <a:gd fmla="*/ 68 w 68" name="T6"/>
              <a:gd fmla="*/ 238 h 364" name="T7"/>
              <a:gd fmla="*/ 68 w 68" name="T8"/>
              <a:gd fmla="*/ 364 h 364" name="T9"/>
              <a:gd fmla="*/ 0 w 68" name="T10"/>
              <a:gd fmla="*/ 364 h 364" name="T11"/>
              <a:gd fmla="*/ 0 w 68" name="T12"/>
              <a:gd fmla="*/ 238 h 364" name="T13"/>
              <a:gd fmla="*/ 0 w 68" name="T14"/>
              <a:gd fmla="*/ 11 h 364" name="T15"/>
              <a:gd fmla="*/ 12 w 68" name="T16"/>
              <a:gd fmla="*/ 0 h 36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4" w="68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" name="Freeform 14"/>
          <p:cNvSpPr/>
          <p:nvPr/>
        </p:nvSpPr>
        <p:spPr bwMode="auto">
          <a:xfrm>
            <a:off x="4387797" y="1721581"/>
            <a:ext cx="265129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Freeform 15"/>
          <p:cNvSpPr/>
          <p:nvPr/>
        </p:nvSpPr>
        <p:spPr bwMode="auto">
          <a:xfrm>
            <a:off x="4725940" y="1721581"/>
            <a:ext cx="266553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" name="Freeform 16"/>
          <p:cNvSpPr/>
          <p:nvPr/>
        </p:nvSpPr>
        <p:spPr bwMode="auto">
          <a:xfrm>
            <a:off x="5065507" y="1721581"/>
            <a:ext cx="266553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" name="Freeform 17"/>
          <p:cNvSpPr/>
          <p:nvPr/>
        </p:nvSpPr>
        <p:spPr bwMode="auto">
          <a:xfrm>
            <a:off x="5405073" y="1721581"/>
            <a:ext cx="266553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7" name="Freeform 18"/>
          <p:cNvSpPr/>
          <p:nvPr/>
        </p:nvSpPr>
        <p:spPr bwMode="auto">
          <a:xfrm>
            <a:off x="4387797" y="3101730"/>
            <a:ext cx="265129" cy="240888"/>
          </a:xfrm>
          <a:custGeom>
            <a:gdLst>
              <a:gd fmla="*/ 11 w 68" name="T0"/>
              <a:gd fmla="*/ 0 h 62" name="T1"/>
              <a:gd fmla="*/ 57 w 68" name="T2"/>
              <a:gd fmla="*/ 0 h 62" name="T3"/>
              <a:gd fmla="*/ 68 w 68" name="T4"/>
              <a:gd fmla="*/ 11 h 62" name="T5"/>
              <a:gd fmla="*/ 68 w 68" name="T6"/>
              <a:gd fmla="*/ 62 h 62" name="T7"/>
              <a:gd fmla="*/ 0 w 68" name="T8"/>
              <a:gd fmla="*/ 62 h 62" name="T9"/>
              <a:gd fmla="*/ 0 w 68" name="T10"/>
              <a:gd fmla="*/ 11 h 62" name="T11"/>
              <a:gd fmla="*/ 11 w 68" name="T12"/>
              <a:gd fmla="*/ 0 h 6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2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8" name="Freeform 19"/>
          <p:cNvSpPr/>
          <p:nvPr/>
        </p:nvSpPr>
        <p:spPr bwMode="auto">
          <a:xfrm>
            <a:off x="4725940" y="2513678"/>
            <a:ext cx="266553" cy="828940"/>
          </a:xfrm>
          <a:custGeom>
            <a:gdLst>
              <a:gd fmla="*/ 11 w 68" name="T0"/>
              <a:gd fmla="*/ 0 h 213" name="T1"/>
              <a:gd fmla="*/ 57 w 68" name="T2"/>
              <a:gd fmla="*/ 0 h 213" name="T3"/>
              <a:gd fmla="*/ 68 w 68" name="T4"/>
              <a:gd fmla="*/ 11 h 213" name="T5"/>
              <a:gd fmla="*/ 68 w 68" name="T6"/>
              <a:gd fmla="*/ 213 h 213" name="T7"/>
              <a:gd fmla="*/ 0 w 68" name="T8"/>
              <a:gd fmla="*/ 213 h 213" name="T9"/>
              <a:gd fmla="*/ 0 w 68" name="T10"/>
              <a:gd fmla="*/ 11 h 213" name="T11"/>
              <a:gd fmla="*/ 11 w 68" name="T12"/>
              <a:gd fmla="*/ 0 h 21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3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9" name="Freeform 20"/>
          <p:cNvSpPr/>
          <p:nvPr/>
        </p:nvSpPr>
        <p:spPr bwMode="auto">
          <a:xfrm>
            <a:off x="5065507" y="1927045"/>
            <a:ext cx="266553" cy="1415574"/>
          </a:xfrm>
          <a:custGeom>
            <a:gdLst>
              <a:gd fmla="*/ 11 w 68" name="T0"/>
              <a:gd fmla="*/ 0 h 364" name="T1"/>
              <a:gd fmla="*/ 57 w 68" name="T2"/>
              <a:gd fmla="*/ 0 h 364" name="T3"/>
              <a:gd fmla="*/ 68 w 68" name="T4"/>
              <a:gd fmla="*/ 11 h 364" name="T5"/>
              <a:gd fmla="*/ 68 w 68" name="T6"/>
              <a:gd fmla="*/ 238 h 364" name="T7"/>
              <a:gd fmla="*/ 68 w 68" name="T8"/>
              <a:gd fmla="*/ 364 h 364" name="T9"/>
              <a:gd fmla="*/ 0 w 68" name="T10"/>
              <a:gd fmla="*/ 364 h 364" name="T11"/>
              <a:gd fmla="*/ 0 w 68" name="T12"/>
              <a:gd fmla="*/ 238 h 364" name="T13"/>
              <a:gd fmla="*/ 0 w 68" name="T14"/>
              <a:gd fmla="*/ 11 h 364" name="T15"/>
              <a:gd fmla="*/ 11 w 68" name="T16"/>
              <a:gd fmla="*/ 0 h 36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4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0" name="Freeform 21"/>
          <p:cNvSpPr/>
          <p:nvPr/>
        </p:nvSpPr>
        <p:spPr bwMode="auto">
          <a:xfrm>
            <a:off x="5405073" y="2720560"/>
            <a:ext cx="266553" cy="622059"/>
          </a:xfrm>
          <a:custGeom>
            <a:gdLst>
              <a:gd fmla="*/ 11 w 68" name="T0"/>
              <a:gd fmla="*/ 0 h 160" name="T1"/>
              <a:gd fmla="*/ 57 w 68" name="T2"/>
              <a:gd fmla="*/ 0 h 160" name="T3"/>
              <a:gd fmla="*/ 68 w 68" name="T4"/>
              <a:gd fmla="*/ 11 h 160" name="T5"/>
              <a:gd fmla="*/ 68 w 68" name="T6"/>
              <a:gd fmla="*/ 160 h 160" name="T7"/>
              <a:gd fmla="*/ 0 w 68" name="T8"/>
              <a:gd fmla="*/ 160 h 160" name="T9"/>
              <a:gd fmla="*/ 0 w 68" name="T10"/>
              <a:gd fmla="*/ 11 h 160" name="T11"/>
              <a:gd fmla="*/ 11 w 68" name="T12"/>
              <a:gd fmla="*/ 0 h 1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0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1" name="Freeform 22"/>
          <p:cNvSpPr/>
          <p:nvPr/>
        </p:nvSpPr>
        <p:spPr bwMode="auto">
          <a:xfrm>
            <a:off x="6450342" y="1721581"/>
            <a:ext cx="266553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2" name="Freeform 23"/>
          <p:cNvSpPr/>
          <p:nvPr/>
        </p:nvSpPr>
        <p:spPr bwMode="auto">
          <a:xfrm>
            <a:off x="6790700" y="1721581"/>
            <a:ext cx="265129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3" name="Freeform 24"/>
          <p:cNvSpPr/>
          <p:nvPr/>
        </p:nvSpPr>
        <p:spPr bwMode="auto">
          <a:xfrm>
            <a:off x="7129634" y="1721581"/>
            <a:ext cx="265129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4" name="Freeform 25"/>
          <p:cNvSpPr/>
          <p:nvPr/>
        </p:nvSpPr>
        <p:spPr bwMode="auto">
          <a:xfrm>
            <a:off x="7468568" y="1721581"/>
            <a:ext cx="266553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5" name="Freeform 26"/>
          <p:cNvSpPr/>
          <p:nvPr/>
        </p:nvSpPr>
        <p:spPr bwMode="auto">
          <a:xfrm>
            <a:off x="7468568" y="1919958"/>
            <a:ext cx="266553" cy="1422659"/>
          </a:xfrm>
          <a:custGeom>
            <a:gdLst>
              <a:gd fmla="*/ 11 w 68" name="T0"/>
              <a:gd fmla="*/ 0 h 366" name="T1"/>
              <a:gd fmla="*/ 57 w 68" name="T2"/>
              <a:gd fmla="*/ 0 h 366" name="T3"/>
              <a:gd fmla="*/ 68 w 68" name="T4"/>
              <a:gd fmla="*/ 11 h 366" name="T5"/>
              <a:gd fmla="*/ 68 w 68" name="T6"/>
              <a:gd fmla="*/ 238 h 366" name="T7"/>
              <a:gd fmla="*/ 68 w 68" name="T8"/>
              <a:gd fmla="*/ 366 h 366" name="T9"/>
              <a:gd fmla="*/ 0 w 68" name="T10"/>
              <a:gd fmla="*/ 366 h 366" name="T11"/>
              <a:gd fmla="*/ 0 w 68" name="T12"/>
              <a:gd fmla="*/ 238 h 366" name="T13"/>
              <a:gd fmla="*/ 0 w 68" name="T14"/>
              <a:gd fmla="*/ 11 h 366" name="T15"/>
              <a:gd fmla="*/ 11 w 68" name="T16"/>
              <a:gd fmla="*/ 0 h 36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6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6" name="Freeform 27"/>
          <p:cNvSpPr/>
          <p:nvPr/>
        </p:nvSpPr>
        <p:spPr bwMode="auto">
          <a:xfrm>
            <a:off x="7129634" y="2183521"/>
            <a:ext cx="265129" cy="1159099"/>
          </a:xfrm>
          <a:custGeom>
            <a:gdLst>
              <a:gd fmla="*/ 11 w 68" name="T0"/>
              <a:gd fmla="*/ 0 h 298" name="T1"/>
              <a:gd fmla="*/ 57 w 68" name="T2"/>
              <a:gd fmla="*/ 0 h 298" name="T3"/>
              <a:gd fmla="*/ 68 w 68" name="T4"/>
              <a:gd fmla="*/ 11 h 298" name="T5"/>
              <a:gd fmla="*/ 68 w 68" name="T6"/>
              <a:gd fmla="*/ 238 h 298" name="T7"/>
              <a:gd fmla="*/ 68 w 68" name="T8"/>
              <a:gd fmla="*/ 298 h 298" name="T9"/>
              <a:gd fmla="*/ 0 w 68" name="T10"/>
              <a:gd fmla="*/ 298 h 298" name="T11"/>
              <a:gd fmla="*/ 0 w 68" name="T12"/>
              <a:gd fmla="*/ 238 h 298" name="T13"/>
              <a:gd fmla="*/ 0 w 68" name="T14"/>
              <a:gd fmla="*/ 11 h 298" name="T15"/>
              <a:gd fmla="*/ 11 w 68" name="T16"/>
              <a:gd fmla="*/ 0 h 29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98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7" name="Freeform 28"/>
          <p:cNvSpPr/>
          <p:nvPr/>
        </p:nvSpPr>
        <p:spPr bwMode="auto">
          <a:xfrm>
            <a:off x="6790700" y="2513678"/>
            <a:ext cx="265129" cy="828940"/>
          </a:xfrm>
          <a:custGeom>
            <a:gdLst>
              <a:gd fmla="*/ 11 w 68" name="T0"/>
              <a:gd fmla="*/ 0 h 213" name="T1"/>
              <a:gd fmla="*/ 57 w 68" name="T2"/>
              <a:gd fmla="*/ 0 h 213" name="T3"/>
              <a:gd fmla="*/ 68 w 68" name="T4"/>
              <a:gd fmla="*/ 11 h 213" name="T5"/>
              <a:gd fmla="*/ 68 w 68" name="T6"/>
              <a:gd fmla="*/ 213 h 213" name="T7"/>
              <a:gd fmla="*/ 0 w 68" name="T8"/>
              <a:gd fmla="*/ 213 h 213" name="T9"/>
              <a:gd fmla="*/ 0 w 68" name="T10"/>
              <a:gd fmla="*/ 11 h 213" name="T11"/>
              <a:gd fmla="*/ 11 w 68" name="T12"/>
              <a:gd fmla="*/ 0 h 21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3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8" name="Freeform 29"/>
          <p:cNvSpPr/>
          <p:nvPr/>
        </p:nvSpPr>
        <p:spPr bwMode="auto">
          <a:xfrm>
            <a:off x="6450342" y="2856591"/>
            <a:ext cx="266553" cy="486028"/>
          </a:xfrm>
          <a:custGeom>
            <a:gdLst>
              <a:gd fmla="*/ 11 w 68" name="T0"/>
              <a:gd fmla="*/ 0 h 125" name="T1"/>
              <a:gd fmla="*/ 57 w 68" name="T2"/>
              <a:gd fmla="*/ 0 h 125" name="T3"/>
              <a:gd fmla="*/ 68 w 68" name="T4"/>
              <a:gd fmla="*/ 11 h 125" name="T5"/>
              <a:gd fmla="*/ 68 w 68" name="T6"/>
              <a:gd fmla="*/ 125 h 125" name="T7"/>
              <a:gd fmla="*/ 0 w 68" name="T8"/>
              <a:gd fmla="*/ 125 h 125" name="T9"/>
              <a:gd fmla="*/ 0 w 68" name="T10"/>
              <a:gd fmla="*/ 11 h 125" name="T11"/>
              <a:gd fmla="*/ 11 w 68" name="T12"/>
              <a:gd fmla="*/ 0 h 12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9" name="Freeform 30"/>
          <p:cNvSpPr/>
          <p:nvPr/>
        </p:nvSpPr>
        <p:spPr bwMode="auto">
          <a:xfrm>
            <a:off x="8514311" y="1721581"/>
            <a:ext cx="266553" cy="1621037"/>
          </a:xfrm>
          <a:custGeom>
            <a:gdLst>
              <a:gd fmla="*/ 11 w 68" name="T0"/>
              <a:gd fmla="*/ 0 h 417" name="T1"/>
              <a:gd fmla="*/ 56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0" name="Freeform 31"/>
          <p:cNvSpPr/>
          <p:nvPr/>
        </p:nvSpPr>
        <p:spPr bwMode="auto">
          <a:xfrm>
            <a:off x="8854036" y="1721581"/>
            <a:ext cx="266553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1" name="Freeform 32"/>
          <p:cNvSpPr/>
          <p:nvPr/>
        </p:nvSpPr>
        <p:spPr bwMode="auto">
          <a:xfrm>
            <a:off x="9193761" y="1721581"/>
            <a:ext cx="265129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2" name="Freeform 33"/>
          <p:cNvSpPr/>
          <p:nvPr/>
        </p:nvSpPr>
        <p:spPr bwMode="auto">
          <a:xfrm>
            <a:off x="9532062" y="1721581"/>
            <a:ext cx="265129" cy="1621037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3" name="Freeform 34"/>
          <p:cNvSpPr/>
          <p:nvPr/>
        </p:nvSpPr>
        <p:spPr bwMode="auto">
          <a:xfrm>
            <a:off x="9532062" y="1935546"/>
            <a:ext cx="265129" cy="1407073"/>
          </a:xfrm>
          <a:custGeom>
            <a:gdLst>
              <a:gd fmla="*/ 11 w 68" name="T0"/>
              <a:gd fmla="*/ 0 h 362" name="T1"/>
              <a:gd fmla="*/ 57 w 68" name="T2"/>
              <a:gd fmla="*/ 0 h 362" name="T3"/>
              <a:gd fmla="*/ 68 w 68" name="T4"/>
              <a:gd fmla="*/ 11 h 362" name="T5"/>
              <a:gd fmla="*/ 68 w 68" name="T6"/>
              <a:gd fmla="*/ 238 h 362" name="T7"/>
              <a:gd fmla="*/ 68 w 68" name="T8"/>
              <a:gd fmla="*/ 362 h 362" name="T9"/>
              <a:gd fmla="*/ 0 w 68" name="T10"/>
              <a:gd fmla="*/ 362 h 362" name="T11"/>
              <a:gd fmla="*/ 0 w 68" name="T12"/>
              <a:gd fmla="*/ 238 h 362" name="T13"/>
              <a:gd fmla="*/ 0 w 68" name="T14"/>
              <a:gd fmla="*/ 11 h 362" name="T15"/>
              <a:gd fmla="*/ 11 w 68" name="T16"/>
              <a:gd fmla="*/ 0 h 36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2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4" name="Freeform 35"/>
          <p:cNvSpPr/>
          <p:nvPr/>
        </p:nvSpPr>
        <p:spPr bwMode="auto">
          <a:xfrm>
            <a:off x="9193761" y="2058825"/>
            <a:ext cx="265129" cy="1283793"/>
          </a:xfrm>
          <a:custGeom>
            <a:gdLst>
              <a:gd fmla="*/ 11 w 68" name="T0"/>
              <a:gd fmla="*/ 0 h 330" name="T1"/>
              <a:gd fmla="*/ 57 w 68" name="T2"/>
              <a:gd fmla="*/ 0 h 330" name="T3"/>
              <a:gd fmla="*/ 68 w 68" name="T4"/>
              <a:gd fmla="*/ 11 h 330" name="T5"/>
              <a:gd fmla="*/ 68 w 68" name="T6"/>
              <a:gd fmla="*/ 238 h 330" name="T7"/>
              <a:gd fmla="*/ 68 w 68" name="T8"/>
              <a:gd fmla="*/ 330 h 330" name="T9"/>
              <a:gd fmla="*/ 0 w 68" name="T10"/>
              <a:gd fmla="*/ 330 h 330" name="T11"/>
              <a:gd fmla="*/ 0 w 68" name="T12"/>
              <a:gd fmla="*/ 238 h 330" name="T13"/>
              <a:gd fmla="*/ 0 w 68" name="T14"/>
              <a:gd fmla="*/ 11 h 330" name="T15"/>
              <a:gd fmla="*/ 11 w 68" name="T16"/>
              <a:gd fmla="*/ 0 h 33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30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5" name="Freeform 36"/>
          <p:cNvSpPr/>
          <p:nvPr/>
        </p:nvSpPr>
        <p:spPr bwMode="auto">
          <a:xfrm>
            <a:off x="8854036" y="2996872"/>
            <a:ext cx="266553" cy="345746"/>
          </a:xfrm>
          <a:custGeom>
            <a:gdLst>
              <a:gd fmla="*/ 11 w 68" name="T0"/>
              <a:gd fmla="*/ 0 h 89" name="T1"/>
              <a:gd fmla="*/ 57 w 68" name="T2"/>
              <a:gd fmla="*/ 0 h 89" name="T3"/>
              <a:gd fmla="*/ 68 w 68" name="T4"/>
              <a:gd fmla="*/ 11 h 89" name="T5"/>
              <a:gd fmla="*/ 68 w 68" name="T6"/>
              <a:gd fmla="*/ 89 h 89" name="T7"/>
              <a:gd fmla="*/ 0 w 68" name="T8"/>
              <a:gd fmla="*/ 89 h 89" name="T9"/>
              <a:gd fmla="*/ 0 w 68" name="T10"/>
              <a:gd fmla="*/ 11 h 89" name="T11"/>
              <a:gd fmla="*/ 11 w 68" name="T12"/>
              <a:gd fmla="*/ 0 h 8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9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6" name="Freeform 37"/>
          <p:cNvSpPr/>
          <p:nvPr/>
        </p:nvSpPr>
        <p:spPr bwMode="auto">
          <a:xfrm>
            <a:off x="8514311" y="2354974"/>
            <a:ext cx="266553" cy="987643"/>
          </a:xfrm>
          <a:custGeom>
            <a:gdLst>
              <a:gd fmla="*/ 11 w 68" name="T0"/>
              <a:gd fmla="*/ 0 h 254" name="T1"/>
              <a:gd fmla="*/ 56 w 68" name="T2"/>
              <a:gd fmla="*/ 0 h 254" name="T3"/>
              <a:gd fmla="*/ 68 w 68" name="T4"/>
              <a:gd fmla="*/ 11 h 254" name="T5"/>
              <a:gd fmla="*/ 68 w 68" name="T6"/>
              <a:gd fmla="*/ 238 h 254" name="T7"/>
              <a:gd fmla="*/ 68 w 68" name="T8"/>
              <a:gd fmla="*/ 254 h 254" name="T9"/>
              <a:gd fmla="*/ 0 w 68" name="T10"/>
              <a:gd fmla="*/ 254 h 254" name="T11"/>
              <a:gd fmla="*/ 0 w 68" name="T12"/>
              <a:gd fmla="*/ 238 h 254" name="T13"/>
              <a:gd fmla="*/ 0 w 68" name="T14"/>
              <a:gd fmla="*/ 11 h 254" name="T15"/>
              <a:gd fmla="*/ 11 w 68" name="T16"/>
              <a:gd fmla="*/ 0 h 25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54" w="68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7" name="Oval 38"/>
          <p:cNvSpPr>
            <a:spLocks noChangeArrowheads="1"/>
          </p:cNvSpPr>
          <p:nvPr/>
        </p:nvSpPr>
        <p:spPr bwMode="auto">
          <a:xfrm>
            <a:off x="2621739" y="3612842"/>
            <a:ext cx="672799" cy="67107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cap="flat" w="12700">
            <a:solidFill>
              <a:schemeClr val="accent5">
                <a:lumMod val="75000"/>
              </a:schemeClr>
            </a:solidFill>
            <a:prstDash val="solid"/>
            <a:miter lim="800000"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Freeform 39"/>
          <p:cNvSpPr>
            <a:spLocks noEditPoints="1"/>
          </p:cNvSpPr>
          <p:nvPr/>
        </p:nvSpPr>
        <p:spPr bwMode="auto">
          <a:xfrm>
            <a:off x="2794550" y="3768749"/>
            <a:ext cx="356856" cy="359265"/>
          </a:xfrm>
          <a:custGeom>
            <a:gdLst>
              <a:gd fmla="*/ 43 w 57" name="T0"/>
              <a:gd fmla="*/ 9 h 58" name="T1"/>
              <a:gd fmla="*/ 4 w 57" name="T2"/>
              <a:gd fmla="*/ 22 h 58" name="T3"/>
              <a:gd fmla="*/ 5 w 57" name="T4"/>
              <a:gd fmla="*/ 25 h 58" name="T5"/>
              <a:gd fmla="*/ 6 w 57" name="T6"/>
              <a:gd fmla="*/ 30 h 58" name="T7"/>
              <a:gd fmla="*/ 7 w 57" name="T8"/>
              <a:gd fmla="*/ 35 h 58" name="T9"/>
              <a:gd fmla="*/ 10 w 57" name="T10"/>
              <a:gd fmla="*/ 39 h 58" name="T11"/>
              <a:gd fmla="*/ 12 w 57" name="T12"/>
              <a:gd fmla="*/ 41 h 58" name="T13"/>
              <a:gd fmla="*/ 13 w 57" name="T14"/>
              <a:gd fmla="*/ 49 h 58" name="T15"/>
              <a:gd fmla="*/ 16 w 57" name="T16"/>
              <a:gd fmla="*/ 52 h 58" name="T17"/>
              <a:gd fmla="*/ 17 w 57" name="T18"/>
              <a:gd fmla="*/ 51 h 58" name="T19"/>
              <a:gd fmla="*/ 18 w 57" name="T20"/>
              <a:gd fmla="*/ 47 h 58" name="T21"/>
              <a:gd fmla="*/ 20 w 57" name="T22"/>
              <a:gd fmla="*/ 41 h 58" name="T23"/>
              <a:gd fmla="*/ 24 w 57" name="T24"/>
              <a:gd fmla="*/ 36 h 58" name="T25"/>
              <a:gd fmla="*/ 26 w 57" name="T26"/>
              <a:gd fmla="*/ 33 h 58" name="T27"/>
              <a:gd fmla="*/ 22 w 57" name="T28"/>
              <a:gd fmla="*/ 30 h 58" name="T29"/>
              <a:gd fmla="*/ 19 w 57" name="T30"/>
              <a:gd fmla="*/ 29 h 58" name="T31"/>
              <a:gd fmla="*/ 16 w 57" name="T32"/>
              <a:gd fmla="*/ 26 h 58" name="T33"/>
              <a:gd fmla="*/ 12 w 57" name="T34"/>
              <a:gd fmla="*/ 24 h 58" name="T35"/>
              <a:gd fmla="*/ 8 w 57" name="T36"/>
              <a:gd fmla="*/ 24 h 58" name="T37"/>
              <a:gd fmla="*/ 6 w 57" name="T38"/>
              <a:gd fmla="*/ 22 h 58" name="T39"/>
              <a:gd fmla="*/ 6 w 57" name="T40"/>
              <a:gd fmla="*/ 18 h 58" name="T41"/>
              <a:gd fmla="*/ 4 w 57" name="T42"/>
              <a:gd fmla="*/ 19 h 58" name="T43"/>
              <a:gd fmla="*/ 6 w 57" name="T44"/>
              <a:gd fmla="*/ 15 h 58" name="T45"/>
              <a:gd fmla="*/ 9 w 57" name="T46"/>
              <a:gd fmla="*/ 15 h 58" name="T47"/>
              <a:gd fmla="*/ 11 w 57" name="T48"/>
              <a:gd fmla="*/ 13 h 58" name="T49"/>
              <a:gd fmla="*/ 15 w 57" name="T50"/>
              <a:gd fmla="*/ 9 h 58" name="T51"/>
              <a:gd fmla="*/ 16 w 57" name="T52"/>
              <a:gd fmla="*/ 8 h 58" name="T53"/>
              <a:gd fmla="*/ 21 w 57" name="T54"/>
              <a:gd fmla="*/ 6 h 58" name="T55"/>
              <a:gd fmla="*/ 17 w 57" name="T56"/>
              <a:gd fmla="*/ 4 h 58" name="T57"/>
              <a:gd fmla="*/ 16 w 57" name="T58"/>
              <a:gd fmla="*/ 4 h 58" name="T59"/>
              <a:gd fmla="*/ 24 w 57" name="T60"/>
              <a:gd fmla="*/ 1 h 58" name="T61"/>
              <a:gd fmla="*/ 27 w 57" name="T62"/>
              <a:gd fmla="*/ 3 h 58" name="T63"/>
              <a:gd fmla="*/ 41 w 57" name="T64"/>
              <a:gd fmla="*/ 3 h 58" name="T65"/>
              <a:gd fmla="*/ 39 w 57" name="T66"/>
              <a:gd fmla="*/ 6 h 58" name="T67"/>
              <a:gd fmla="*/ 42 w 57" name="T68"/>
              <a:gd fmla="*/ 10 h 58" name="T69"/>
              <a:gd fmla="*/ 44 w 57" name="T70"/>
              <a:gd fmla="*/ 10 h 58" name="T71"/>
              <a:gd fmla="*/ 46 w 57" name="T72"/>
              <a:gd fmla="*/ 9 h 58" name="T73"/>
              <a:gd fmla="*/ 48 w 57" name="T74"/>
              <a:gd fmla="*/ 12 h 58" name="T75"/>
              <a:gd fmla="*/ 50 w 57" name="T76"/>
              <a:gd fmla="*/ 13 h 58" name="T77"/>
              <a:gd fmla="*/ 47 w 57" name="T78"/>
              <a:gd fmla="*/ 14 h 58" name="T79"/>
              <a:gd fmla="*/ 44 w 57" name="T80"/>
              <a:gd fmla="*/ 12 h 58" name="T81"/>
              <a:gd fmla="*/ 40 w 57" name="T82"/>
              <a:gd fmla="*/ 12 h 58" name="T83"/>
              <a:gd fmla="*/ 36 w 57" name="T84"/>
              <a:gd fmla="*/ 15 h 58" name="T85"/>
              <a:gd fmla="*/ 34 w 57" name="T86"/>
              <a:gd fmla="*/ 20 h 58" name="T87"/>
              <a:gd fmla="*/ 36 w 57" name="T88"/>
              <a:gd fmla="*/ 25 h 58" name="T89"/>
              <a:gd fmla="*/ 40 w 57" name="T90"/>
              <a:gd fmla="*/ 27 h 58" name="T91"/>
              <a:gd fmla="*/ 45 w 57" name="T92"/>
              <a:gd fmla="*/ 27 h 58" name="T93"/>
              <a:gd fmla="*/ 47 w 57" name="T94"/>
              <a:gd fmla="*/ 30 h 58" name="T95"/>
              <a:gd fmla="*/ 47 w 57" name="T96"/>
              <a:gd fmla="*/ 35 h 58" name="T97"/>
              <a:gd fmla="*/ 47 w 57" name="T98"/>
              <a:gd fmla="*/ 40 h 58" name="T99"/>
              <a:gd fmla="*/ 50 w 57" name="T100"/>
              <a:gd fmla="*/ 45 h 58" name="T101"/>
              <a:gd fmla="*/ 53 w 57" name="T102"/>
              <a:gd fmla="*/ 41 h 58" name="T103"/>
              <a:gd fmla="*/ 56 w 57" name="T104"/>
              <a:gd fmla="*/ 34 h 58" name="T105"/>
              <a:gd fmla="*/ 56 w 57" name="T106"/>
              <a:gd fmla="*/ 26 h 58" name="T107"/>
              <a:gd fmla="*/ 54 w 57" name="T108"/>
              <a:gd fmla="*/ 19 h 58" name="T109"/>
              <a:gd fmla="*/ 52 w 57" name="T110"/>
              <a:gd fmla="*/ 16 h 58" name="T111"/>
              <a:gd fmla="*/ 55 w 57" name="T112"/>
              <a:gd fmla="*/ 20 h 58" name="T113"/>
              <a:gd fmla="*/ 39 w 57" name="T114"/>
              <a:gd fmla="*/ 5 h 58" name="T115"/>
              <a:gd fmla="*/ 37 w 57" name="T116"/>
              <a:gd fmla="*/ 3 h 58" name="T117"/>
              <a:gd fmla="*/ 38 w 57" name="T118"/>
              <a:gd fmla="*/ 5 h 58" name="T119"/>
              <a:gd fmla="*/ 36 w 57" name="T120"/>
              <a:gd fmla="*/ 2 h 58" name="T121"/>
              <a:gd fmla="*/ 54 w 57" name="T122"/>
              <a:gd fmla="*/ 41 h 5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57" w="57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9" name="Oval 40"/>
          <p:cNvSpPr>
            <a:spLocks noChangeArrowheads="1"/>
          </p:cNvSpPr>
          <p:nvPr/>
        </p:nvSpPr>
        <p:spPr bwMode="auto">
          <a:xfrm>
            <a:off x="4681801" y="3612842"/>
            <a:ext cx="675073" cy="67107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cap="flat" w="12700">
            <a:solidFill>
              <a:schemeClr val="accent5">
                <a:lumMod val="50000"/>
              </a:schemeClr>
            </a:solidFill>
            <a:prstDash val="solid"/>
            <a:miter lim="800000"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0" name="Oval 41"/>
          <p:cNvSpPr>
            <a:spLocks noChangeArrowheads="1"/>
          </p:cNvSpPr>
          <p:nvPr/>
        </p:nvSpPr>
        <p:spPr bwMode="auto">
          <a:xfrm>
            <a:off x="6748867" y="3612842"/>
            <a:ext cx="672799" cy="67107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cap="flat" w="12700">
            <a:solidFill>
              <a:schemeClr val="accent5">
                <a:lumMod val="75000"/>
              </a:schemeClr>
            </a:solidFill>
            <a:prstDash val="solid"/>
            <a:miter lim="800000"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1" name="Oval 42"/>
          <p:cNvSpPr>
            <a:spLocks noChangeArrowheads="1"/>
          </p:cNvSpPr>
          <p:nvPr/>
        </p:nvSpPr>
        <p:spPr bwMode="auto">
          <a:xfrm>
            <a:off x="8820782" y="3612842"/>
            <a:ext cx="672799" cy="67107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cap="flat" w="12700">
            <a:solidFill>
              <a:schemeClr val="accent5">
                <a:lumMod val="50000"/>
              </a:schemeClr>
            </a:solidFill>
            <a:prstDash val="solid"/>
            <a:miter lim="800000"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2" name="Freeform 43"/>
          <p:cNvSpPr>
            <a:spLocks noEditPoints="1"/>
          </p:cNvSpPr>
          <p:nvPr/>
        </p:nvSpPr>
        <p:spPr bwMode="auto">
          <a:xfrm>
            <a:off x="6945479" y="3836534"/>
            <a:ext cx="279575" cy="223697"/>
          </a:xfrm>
          <a:custGeom>
            <a:gdLst>
              <a:gd fmla="*/ 25 w 45" name="T0"/>
              <a:gd fmla="*/ 23 h 36" name="T1"/>
              <a:gd fmla="*/ 25 w 45" name="T2"/>
              <a:gd fmla="*/ 24 h 36" name="T3"/>
              <a:gd fmla="*/ 24 w 45" name="T4"/>
              <a:gd fmla="*/ 24 h 36" name="T5"/>
              <a:gd fmla="*/ 23 w 45" name="T6"/>
              <a:gd fmla="*/ 24 h 36" name="T7"/>
              <a:gd fmla="*/ 21 w 45" name="T8"/>
              <a:gd fmla="*/ 24 h 36" name="T9"/>
              <a:gd fmla="*/ 21 w 45" name="T10"/>
              <a:gd fmla="*/ 24 h 36" name="T11"/>
              <a:gd fmla="*/ 21 w 45" name="T12"/>
              <a:gd fmla="*/ 23 h 36" name="T13"/>
              <a:gd fmla="*/ 0 w 45" name="T14"/>
              <a:gd fmla="*/ 16 h 36" name="T15"/>
              <a:gd fmla="*/ 0 w 45" name="T16"/>
              <a:gd fmla="*/ 29 h 36" name="T17"/>
              <a:gd fmla="*/ 7 w 45" name="T18"/>
              <a:gd fmla="*/ 36 h 36" name="T19"/>
              <a:gd fmla="*/ 23 w 45" name="T20"/>
              <a:gd fmla="*/ 36 h 36" name="T21"/>
              <a:gd fmla="*/ 38 w 45" name="T22"/>
              <a:gd fmla="*/ 36 h 36" name="T23"/>
              <a:gd fmla="*/ 45 w 45" name="T24"/>
              <a:gd fmla="*/ 29 h 36" name="T25"/>
              <a:gd fmla="*/ 45 w 45" name="T26"/>
              <a:gd fmla="*/ 16 h 36" name="T27"/>
              <a:gd fmla="*/ 25 w 45" name="T28"/>
              <a:gd fmla="*/ 23 h 36" name="T29"/>
              <a:gd fmla="*/ 23 w 45" name="T30"/>
              <a:gd fmla="*/ 21 h 36" name="T31"/>
              <a:gd fmla="*/ 23 w 45" name="T32"/>
              <a:gd fmla="*/ 21 h 36" name="T33"/>
              <a:gd fmla="*/ 24 w 45" name="T34"/>
              <a:gd fmla="*/ 21 h 36" name="T35"/>
              <a:gd fmla="*/ 24 w 45" name="T36"/>
              <a:gd fmla="*/ 23 h 36" name="T37"/>
              <a:gd fmla="*/ 23 w 45" name="T38"/>
              <a:gd fmla="*/ 24 h 36" name="T39"/>
              <a:gd fmla="*/ 23 w 45" name="T40"/>
              <a:gd fmla="*/ 24 h 36" name="T41"/>
              <a:gd fmla="*/ 22 w 45" name="T42"/>
              <a:gd fmla="*/ 24 h 36" name="T43"/>
              <a:gd fmla="*/ 21 w 45" name="T44"/>
              <a:gd fmla="*/ 23 h 36" name="T45"/>
              <a:gd fmla="*/ 21 w 45" name="T46"/>
              <a:gd fmla="*/ 21 h 36" name="T47"/>
              <a:gd fmla="*/ 22 w 45" name="T48"/>
              <a:gd fmla="*/ 21 h 36" name="T49"/>
              <a:gd fmla="*/ 23 w 45" name="T50"/>
              <a:gd fmla="*/ 21 h 36" name="T51"/>
              <a:gd fmla="*/ 21 w 45" name="T52"/>
              <a:gd fmla="*/ 21 h 36" name="T53"/>
              <a:gd fmla="*/ 21 w 45" name="T54"/>
              <a:gd fmla="*/ 22 h 36" name="T55"/>
              <a:gd fmla="*/ 0 w 45" name="T56"/>
              <a:gd fmla="*/ 15 h 36" name="T57"/>
              <a:gd fmla="*/ 7 w 45" name="T58"/>
              <a:gd fmla="*/ 9 h 36" name="T59"/>
              <a:gd fmla="*/ 23 w 45" name="T60"/>
              <a:gd fmla="*/ 9 h 36" name="T61"/>
              <a:gd fmla="*/ 38 w 45" name="T62"/>
              <a:gd fmla="*/ 9 h 36" name="T63"/>
              <a:gd fmla="*/ 45 w 45" name="T64"/>
              <a:gd fmla="*/ 15 h 36" name="T65"/>
              <a:gd fmla="*/ 25 w 45" name="T66"/>
              <a:gd fmla="*/ 22 h 36" name="T67"/>
              <a:gd fmla="*/ 25 w 45" name="T68"/>
              <a:gd fmla="*/ 21 h 36" name="T69"/>
              <a:gd fmla="*/ 24 w 45" name="T70"/>
              <a:gd fmla="*/ 20 h 36" name="T71"/>
              <a:gd fmla="*/ 23 w 45" name="T72"/>
              <a:gd fmla="*/ 20 h 36" name="T73"/>
              <a:gd fmla="*/ 21 w 45" name="T74"/>
              <a:gd fmla="*/ 20 h 36" name="T75"/>
              <a:gd fmla="*/ 21 w 45" name="T76"/>
              <a:gd fmla="*/ 21 h 36" name="T77"/>
              <a:gd fmla="*/ 23 w 45" name="T78"/>
              <a:gd fmla="*/ 1 h 36" name="T79"/>
              <a:gd fmla="*/ 23 w 45" name="T80"/>
              <a:gd fmla="*/ 1 h 36" name="T81"/>
              <a:gd fmla="*/ 30 w 45" name="T82"/>
              <a:gd fmla="*/ 8 h 36" name="T83"/>
              <a:gd fmla="*/ 31 w 45" name="T84"/>
              <a:gd fmla="*/ 8 h 36" name="T85"/>
              <a:gd fmla="*/ 23 w 45" name="T86"/>
              <a:gd fmla="*/ 0 h 36" name="T87"/>
              <a:gd fmla="*/ 23 w 45" name="T88"/>
              <a:gd fmla="*/ 0 h 36" name="T89"/>
              <a:gd fmla="*/ 14 w 45" name="T90"/>
              <a:gd fmla="*/ 8 h 36" name="T91"/>
              <a:gd fmla="*/ 16 w 45" name="T92"/>
              <a:gd fmla="*/ 8 h 36" name="T93"/>
              <a:gd fmla="*/ 23 w 45" name="T94"/>
              <a:gd fmla="*/ 1 h 36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36" w="45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3" name="Freeform 44"/>
          <p:cNvSpPr>
            <a:spLocks noEditPoints="1"/>
          </p:cNvSpPr>
          <p:nvPr/>
        </p:nvSpPr>
        <p:spPr bwMode="auto">
          <a:xfrm>
            <a:off x="4825421" y="3781885"/>
            <a:ext cx="386406" cy="334410"/>
          </a:xfrm>
          <a:custGeom>
            <a:gdLst>
              <a:gd fmla="*/ 41 w 62" name="T0"/>
              <a:gd fmla="*/ 31 h 54" name="T1"/>
              <a:gd fmla="*/ 34 w 62" name="T2"/>
              <a:gd fmla="*/ 23 h 54" name="T3"/>
              <a:gd fmla="*/ 33 w 62" name="T4"/>
              <a:gd fmla="*/ 17 h 54" name="T5"/>
              <a:gd fmla="*/ 30 w 62" name="T6"/>
              <a:gd fmla="*/ 20 h 54" name="T7"/>
              <a:gd fmla="*/ 23 w 62" name="T8"/>
              <a:gd fmla="*/ 13 h 54" name="T9"/>
              <a:gd fmla="*/ 18 w 62" name="T10"/>
              <a:gd fmla="*/ 17 h 54" name="T11"/>
              <a:gd fmla="*/ 7 w 62" name="T12"/>
              <a:gd fmla="*/ 17 h 54" name="T13"/>
              <a:gd fmla="*/ 7 w 62" name="T14"/>
              <a:gd fmla="*/ 23 h 54" name="T15"/>
              <a:gd fmla="*/ 0 w 62" name="T16"/>
              <a:gd fmla="*/ 31 h 54" name="T17"/>
              <a:gd fmla="*/ 4 w 62" name="T18"/>
              <a:gd fmla="*/ 36 h 54" name="T19"/>
              <a:gd fmla="*/ 4 w 62" name="T20"/>
              <a:gd fmla="*/ 46 h 54" name="T21"/>
              <a:gd fmla="*/ 10 w 62" name="T22"/>
              <a:gd fmla="*/ 47 h 54" name="T23"/>
              <a:gd fmla="*/ 18 w 62" name="T24"/>
              <a:gd fmla="*/ 54 h 54" name="T25"/>
              <a:gd fmla="*/ 23 w 62" name="T26"/>
              <a:gd fmla="*/ 50 h 54" name="T27"/>
              <a:gd fmla="*/ 32 w 62" name="T28"/>
              <a:gd fmla="*/ 48 h 54" name="T29"/>
              <a:gd fmla="*/ 37 w 62" name="T30"/>
              <a:gd fmla="*/ 46 h 54" name="T31"/>
              <a:gd fmla="*/ 37 w 62" name="T32"/>
              <a:gd fmla="*/ 36 h 54" name="T33"/>
              <a:gd fmla="*/ 32 w 62" name="T34"/>
              <a:gd fmla="*/ 38 h 54" name="T35"/>
              <a:gd fmla="*/ 20 w 62" name="T36"/>
              <a:gd fmla="*/ 46 h 54" name="T37"/>
              <a:gd fmla="*/ 20 w 62" name="T38"/>
              <a:gd fmla="*/ 21 h 54" name="T39"/>
              <a:gd fmla="*/ 33 w 62" name="T40"/>
              <a:gd fmla="*/ 33 h 54" name="T41"/>
              <a:gd fmla="*/ 58 w 62" name="T42"/>
              <a:gd fmla="*/ 35 h 54" name="T43"/>
              <a:gd fmla="*/ 62 w 62" name="T44"/>
              <a:gd fmla="*/ 38 h 54" name="T45"/>
              <a:gd fmla="*/ 60 w 62" name="T46"/>
              <a:gd fmla="*/ 41 h 54" name="T47"/>
              <a:gd fmla="*/ 59 w 62" name="T48"/>
              <a:gd fmla="*/ 46 h 54" name="T49"/>
              <a:gd fmla="*/ 56 w 62" name="T50"/>
              <a:gd fmla="*/ 47 h 54" name="T51"/>
              <a:gd fmla="*/ 52 w 62" name="T52"/>
              <a:gd fmla="*/ 50 h 54" name="T53"/>
              <a:gd fmla="*/ 50 w 62" name="T54"/>
              <a:gd fmla="*/ 48 h 54" name="T55"/>
              <a:gd fmla="*/ 45 w 62" name="T56"/>
              <a:gd fmla="*/ 48 h 54" name="T57"/>
              <a:gd fmla="*/ 44 w 62" name="T58"/>
              <a:gd fmla="*/ 45 h 54" name="T59"/>
              <a:gd fmla="*/ 41 w 62" name="T60"/>
              <a:gd fmla="*/ 41 h 54" name="T61"/>
              <a:gd fmla="*/ 43 w 62" name="T62"/>
              <a:gd fmla="*/ 39 h 54" name="T63"/>
              <a:gd fmla="*/ 43 w 62" name="T64"/>
              <a:gd fmla="*/ 33 h 54" name="T65"/>
              <a:gd fmla="*/ 46 w 62" name="T66"/>
              <a:gd fmla="*/ 33 h 54" name="T67"/>
              <a:gd fmla="*/ 50 w 62" name="T68"/>
              <a:gd fmla="*/ 29 h 54" name="T69"/>
              <a:gd fmla="*/ 52 w 62" name="T70"/>
              <a:gd fmla="*/ 31 h 54" name="T71"/>
              <a:gd fmla="*/ 58 w 62" name="T72"/>
              <a:gd fmla="*/ 31 h 54" name="T73"/>
              <a:gd fmla="*/ 58 w 62" name="T74"/>
              <a:gd fmla="*/ 35 h 54" name="T75"/>
              <a:gd fmla="*/ 57 w 62" name="T76"/>
              <a:gd fmla="*/ 40 h 54" name="T77"/>
              <a:gd fmla="*/ 45 w 62" name="T78"/>
              <a:gd fmla="*/ 40 h 54" name="T79"/>
              <a:gd fmla="*/ 51 w 62" name="T80"/>
              <a:gd fmla="*/ 46 h 54" name="T81"/>
              <a:gd fmla="*/ 62 w 62" name="T82"/>
              <a:gd fmla="*/ 12 h 54" name="T83"/>
              <a:gd fmla="*/ 59 w 62" name="T84"/>
              <a:gd fmla="*/ 15 h 54" name="T85"/>
              <a:gd fmla="*/ 59 w 62" name="T86"/>
              <a:gd fmla="*/ 22 h 54" name="T87"/>
              <a:gd fmla="*/ 55 w 62" name="T88"/>
              <a:gd fmla="*/ 23 h 54" name="T89"/>
              <a:gd fmla="*/ 50 w 62" name="T90"/>
              <a:gd fmla="*/ 28 h 54" name="T91"/>
              <a:gd fmla="*/ 46 w 62" name="T92"/>
              <a:gd fmla="*/ 25 h 54" name="T93"/>
              <a:gd fmla="*/ 39 w 62" name="T94"/>
              <a:gd fmla="*/ 25 h 54" name="T95"/>
              <a:gd fmla="*/ 39 w 62" name="T96"/>
              <a:gd fmla="*/ 20 h 54" name="T97"/>
              <a:gd fmla="*/ 34 w 62" name="T98"/>
              <a:gd fmla="*/ 15 h 54" name="T99"/>
              <a:gd fmla="*/ 37 w 62" name="T100"/>
              <a:gd fmla="*/ 12 h 54" name="T101"/>
              <a:gd fmla="*/ 37 w 62" name="T102"/>
              <a:gd fmla="*/ 5 h 54" name="T103"/>
              <a:gd fmla="*/ 41 w 62" name="T104"/>
              <a:gd fmla="*/ 5 h 54" name="T105"/>
              <a:gd fmla="*/ 46 w 62" name="T106"/>
              <a:gd fmla="*/ 0 h 54" name="T107"/>
              <a:gd fmla="*/ 49 w 62" name="T108"/>
              <a:gd fmla="*/ 3 h 54" name="T109"/>
              <a:gd fmla="*/ 56 w 62" name="T110"/>
              <a:gd fmla="*/ 3 h 54" name="T111"/>
              <a:gd fmla="*/ 57 w 62" name="T112"/>
              <a:gd fmla="*/ 7 h 54" name="T113"/>
              <a:gd fmla="*/ 48 w 62" name="T114"/>
              <a:gd fmla="*/ 22 h 54" name="T115"/>
              <a:gd fmla="*/ 40 w 62" name="T116"/>
              <a:gd fmla="*/ 14 h 54" name="T117"/>
              <a:gd fmla="*/ 56 w 62" name="T118"/>
              <a:gd fmla="*/ 14 h 54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54" w="62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4" name="Freeform 45"/>
          <p:cNvSpPr>
            <a:spLocks noEditPoints="1"/>
          </p:cNvSpPr>
          <p:nvPr/>
        </p:nvSpPr>
        <p:spPr bwMode="auto">
          <a:xfrm>
            <a:off x="8977907" y="3788090"/>
            <a:ext cx="286396" cy="316333"/>
          </a:xfrm>
          <a:custGeom>
            <a:gdLst>
              <a:gd fmla="*/ 40 w 46" name="T0"/>
              <a:gd fmla="*/ 28 h 51" name="T1"/>
              <a:gd fmla="*/ 35 w 46" name="T2"/>
              <a:gd fmla="*/ 41 h 51" name="T3"/>
              <a:gd fmla="*/ 34 w 46" name="T4"/>
              <a:gd fmla="*/ 34 h 51" name="T5"/>
              <a:gd fmla="*/ 29 w 46" name="T6"/>
              <a:gd fmla="*/ 30 h 51" name="T7"/>
              <a:gd fmla="*/ 29 w 46" name="T8"/>
              <a:gd fmla="*/ 30 h 51" name="T9"/>
              <a:gd fmla="*/ 27 w 46" name="T10"/>
              <a:gd fmla="*/ 30 h 51" name="T11"/>
              <a:gd fmla="*/ 25 w 46" name="T12"/>
              <a:gd fmla="*/ 35 h 51" name="T13"/>
              <a:gd fmla="*/ 24 w 46" name="T14"/>
              <a:gd fmla="*/ 38 h 51" name="T15"/>
              <a:gd fmla="*/ 24 w 46" name="T16"/>
              <a:gd fmla="*/ 32 h 51" name="T17"/>
              <a:gd fmla="*/ 24 w 46" name="T18"/>
              <a:gd fmla="*/ 31 h 51" name="T19"/>
              <a:gd fmla="*/ 23 w 46" name="T20"/>
              <a:gd fmla="*/ 30 h 51" name="T21"/>
              <a:gd fmla="*/ 22 w 46" name="T22"/>
              <a:gd fmla="*/ 31 h 51" name="T23"/>
              <a:gd fmla="*/ 22 w 46" name="T24"/>
              <a:gd fmla="*/ 32 h 51" name="T25"/>
              <a:gd fmla="*/ 21 w 46" name="T26"/>
              <a:gd fmla="*/ 38 h 51" name="T27"/>
              <a:gd fmla="*/ 20 w 46" name="T28"/>
              <a:gd fmla="*/ 35 h 51" name="T29"/>
              <a:gd fmla="*/ 19 w 46" name="T30"/>
              <a:gd fmla="*/ 30 h 51" name="T31"/>
              <a:gd fmla="*/ 15 w 46" name="T32"/>
              <a:gd fmla="*/ 30 h 51" name="T33"/>
              <a:gd fmla="*/ 15 w 46" name="T34"/>
              <a:gd fmla="*/ 30 h 51" name="T35"/>
              <a:gd fmla="*/ 11 w 46" name="T36"/>
              <a:gd fmla="*/ 34 h 51" name="T37"/>
              <a:gd fmla="*/ 10 w 46" name="T38"/>
              <a:gd fmla="*/ 41 h 51" name="T39"/>
              <a:gd fmla="*/ 5 w 46" name="T40"/>
              <a:gd fmla="*/ 28 h 51" name="T41"/>
              <a:gd fmla="*/ 23 w 46" name="T42"/>
              <a:gd fmla="*/ 11 h 51" name="T43"/>
              <a:gd fmla="*/ 23 w 46" name="T44"/>
              <a:gd fmla="*/ 14 h 51" name="T45"/>
              <a:gd fmla="*/ 25 w 46" name="T46"/>
              <a:gd fmla="*/ 15 h 51" name="T47"/>
              <a:gd fmla="*/ 28 w 46" name="T48"/>
              <a:gd fmla="*/ 13 h 51" name="T49"/>
              <a:gd fmla="*/ 32 w 46" name="T50"/>
              <a:gd fmla="*/ 11 h 51" name="T51"/>
              <a:gd fmla="*/ 34 w 46" name="T52"/>
              <a:gd fmla="*/ 9 h 51" name="T53"/>
              <a:gd fmla="*/ 34 w 46" name="T54"/>
              <a:gd fmla="*/ 7 h 51" name="T55"/>
              <a:gd fmla="*/ 32 w 46" name="T56"/>
              <a:gd fmla="*/ 5 h 51" name="T57"/>
              <a:gd fmla="*/ 28 w 46" name="T58"/>
              <a:gd fmla="*/ 3 h 51" name="T59"/>
              <a:gd fmla="*/ 25 w 46" name="T60"/>
              <a:gd fmla="*/ 1 h 51" name="T61"/>
              <a:gd fmla="*/ 23 w 46" name="T62"/>
              <a:gd fmla="*/ 2 h 51" name="T63"/>
              <a:gd fmla="*/ 23 w 46" name="T64"/>
              <a:gd fmla="*/ 5 h 51" name="T65"/>
              <a:gd fmla="*/ 0 w 46" name="T66"/>
              <a:gd fmla="*/ 28 h 51" name="T67"/>
              <a:gd fmla="*/ 23 w 46" name="T68"/>
              <a:gd fmla="*/ 51 h 51" name="T69"/>
              <a:gd fmla="*/ 46 w 46" name="T70"/>
              <a:gd fmla="*/ 28 h 51" name="T71"/>
              <a:gd fmla="*/ 40 w 46" name="T72"/>
              <a:gd fmla="*/ 28 h 51" name="T73"/>
              <a:gd fmla="*/ 23 w 46" name="T74"/>
              <a:gd fmla="*/ 19 h 51" name="T75"/>
              <a:gd fmla="*/ 28 w 46" name="T76"/>
              <a:gd fmla="*/ 24 h 51" name="T77"/>
              <a:gd fmla="*/ 23 w 46" name="T78"/>
              <a:gd fmla="*/ 29 h 51" name="T79"/>
              <a:gd fmla="*/ 17 w 46" name="T80"/>
              <a:gd fmla="*/ 24 h 51" name="T81"/>
              <a:gd fmla="*/ 23 w 46" name="T82"/>
              <a:gd fmla="*/ 19 h 51" name="T83"/>
              <a:gd fmla="*/ 30 w 46" name="T84"/>
              <a:gd fmla="*/ 37 h 51" name="T85"/>
              <a:gd fmla="*/ 30 w 46" name="T86"/>
              <a:gd fmla="*/ 37 h 51" name="T87"/>
              <a:gd fmla="*/ 30 w 46" name="T88"/>
              <a:gd fmla="*/ 37 h 51" name="T89"/>
              <a:gd fmla="*/ 30 w 46" name="T90"/>
              <a:gd fmla="*/ 44 h 51" name="T91"/>
              <a:gd fmla="*/ 30 w 46" name="T92"/>
              <a:gd fmla="*/ 44 h 51" name="T93"/>
              <a:gd fmla="*/ 29 w 46" name="T94"/>
              <a:gd fmla="*/ 37 h 51" name="T95"/>
              <a:gd fmla="*/ 30 w 46" name="T96"/>
              <a:gd fmla="*/ 37 h 51" name="T97"/>
              <a:gd fmla="*/ 15 w 46" name="T98"/>
              <a:gd fmla="*/ 37 h 51" name="T99"/>
              <a:gd fmla="*/ 15 w 46" name="T100"/>
              <a:gd fmla="*/ 37 h 51" name="T101"/>
              <a:gd fmla="*/ 15 w 46" name="T102"/>
              <a:gd fmla="*/ 44 h 51" name="T103"/>
              <a:gd fmla="*/ 14 w 46" name="T104"/>
              <a:gd fmla="*/ 44 h 51" name="T105"/>
              <a:gd fmla="*/ 14 w 46" name="T106"/>
              <a:gd fmla="*/ 37 h 51" name="T107"/>
              <a:gd fmla="*/ 15 w 46" name="T108"/>
              <a:gd fmla="*/ 37 h 51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51" w="46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0943" compatLnSpc="1" lIns="81887" numCol="1" rIns="81887" tIns="40943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5" name="TextBox 114"/>
          <p:cNvSpPr txBox="1"/>
          <p:nvPr/>
        </p:nvSpPr>
        <p:spPr>
          <a:xfrm>
            <a:off x="2065139" y="4721318"/>
            <a:ext cx="1883794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 typeface="Arial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latin charset="-122" pitchFamily="34" typeface="微软雅黑"/>
                <a:ea charset="-122" pitchFamily="34" typeface="微软雅黑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latin charset="-122" pitchFamily="34" typeface="微软雅黑"/>
                <a:ea charset="-122" pitchFamily="34" typeface="微软雅黑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latin charset="-122" pitchFamily="34" typeface="微软雅黑"/>
                <a:ea charset="-122" pitchFamily="34" typeface="微软雅黑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076725" y="4379379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spcBef>
                <a:spcPct val="0"/>
              </a:spcBef>
              <a:buFont typeface="Arial"/>
              <a:buNone/>
            </a:pPr>
            <a:r>
              <a:rPr altLang="en-US" lang="zh-CN" sz="1800">
                <a:solidFill>
                  <a:srgbClr val="31859C"/>
                </a:solidFill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153371" y="4721318"/>
            <a:ext cx="1883794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latin charset="-122" pitchFamily="34" typeface="微软雅黑"/>
                <a:ea charset="-122" pitchFamily="34" typeface="微软雅黑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latin charset="-122" pitchFamily="34" typeface="微软雅黑"/>
                <a:ea charset="-122" pitchFamily="34" typeface="微软雅黑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latin charset="-122" pitchFamily="34" typeface="微软雅黑"/>
                <a:ea charset="-122" pitchFamily="34" typeface="微软雅黑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9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您的内容打在这里，或者通过复制您的文本后。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164957" y="4413246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spcBef>
                <a:spcPct val="0"/>
              </a:spcBef>
              <a:buFont typeface="Arial"/>
              <a:buNone/>
            </a:pPr>
            <a:r>
              <a:rPr altLang="en-US" lang="zh-CN" sz="1800">
                <a:solidFill>
                  <a:srgbClr val="31859C"/>
                </a:solidFill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241604" y="4721318"/>
            <a:ext cx="1883794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latin charset="-122" pitchFamily="34" typeface="微软雅黑"/>
                <a:ea charset="-122" pitchFamily="34" typeface="微软雅黑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latin charset="-122" pitchFamily="34" typeface="微软雅黑"/>
                <a:ea charset="-122" pitchFamily="34" typeface="微软雅黑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latin charset="-122" pitchFamily="34" typeface="微软雅黑"/>
                <a:ea charset="-122" pitchFamily="34" typeface="微软雅黑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itchFamily="34" typeface="微软雅黑"/>
                <a:ea charset="-122" pitchFamily="34" typeface="微软雅黑"/>
              </a:defRPr>
            </a:lvl9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您的内容打在这里，或者通过复制您的文本后。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267705" y="4413246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spcBef>
                <a:spcPct val="0"/>
              </a:spcBef>
              <a:buFont typeface="Arial"/>
              <a:buNone/>
            </a:pPr>
            <a:r>
              <a:rPr altLang="en-US" lang="zh-CN" sz="1800">
                <a:solidFill>
                  <a:srgbClr val="31859C"/>
                </a:solidFill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257828" y="4721318"/>
            <a:ext cx="1883794" cy="849982"/>
          </a:xfrm>
          <a:prstGeom prst="rect">
            <a:avLst/>
          </a:prstGeom>
          <a:noFill/>
        </p:spPr>
        <p:txBody>
          <a:bodyPr bIns="40943" lIns="81887" rIns="81887" rtlCol="0" tIns="40943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您的内容打在这里，或者通过复制您的文本后。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269412" y="4413246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spcBef>
                <a:spcPct val="0"/>
              </a:spcBef>
              <a:buFont typeface="Arial"/>
              <a:buNone/>
            </a:pPr>
            <a:r>
              <a:rPr altLang="en-US" lang="zh-CN" sz="1800">
                <a:solidFill>
                  <a:srgbClr val="31859C"/>
                </a:solidFill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63128815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52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6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8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4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7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9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11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2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7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5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1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5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8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4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146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1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3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4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5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6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15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9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4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6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9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0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2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3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5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6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8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9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18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2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5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8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2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1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8"/>
      <p:bldP grpId="0" spid="99"/>
      <p:bldP grpId="0" spid="100"/>
      <p:bldP grpId="0" spid="101"/>
      <p:bldP grpId="0" spid="102"/>
      <p:bldP grpId="0" spid="103"/>
      <p:bldP grpId="0" spid="104"/>
      <p:bldP grpId="0" spid="105"/>
      <p:bldP grpId="0" spid="106"/>
      <p:bldP grpId="0" spid="107"/>
      <p:bldP grpId="0" spid="108"/>
      <p:bldP grpId="0" spid="109"/>
      <p:bldP grpId="0" spid="110"/>
      <p:bldP grpId="0" spid="111"/>
      <p:bldP grpId="0" spid="112"/>
      <p:bldP grpId="0" spid="113"/>
      <p:bldP grpId="0" spid="114"/>
      <p:bldP grpId="0" spid="115"/>
      <p:bldP grpId="0" spid="116"/>
      <p:bldP grpId="0" spid="117"/>
      <p:bldP grpId="0" spid="118"/>
      <p:bldP grpId="0" spid="119"/>
      <p:bldP grpId="0" spid="120"/>
      <p:bldP grpId="0" spid="121"/>
      <p:bldP grpId="0" spid="122"/>
      <p:bldP grpId="0" spid="57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成绩与思考</a:t>
            </a: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408014" y="149854"/>
            <a:ext cx="289914" cy="350446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1672379" y="4482123"/>
            <a:ext cx="2408984" cy="1035109"/>
          </a:xfrm>
          <a:custGeom>
            <a:gdLst>
              <a:gd fmla="*/ 465 w 641" name="T0"/>
              <a:gd fmla="*/ 0 h 284" name="T1"/>
              <a:gd fmla="*/ 641 w 641" name="T2"/>
              <a:gd fmla="*/ 284 h 284" name="T3"/>
              <a:gd fmla="*/ 4 w 641" name="T4"/>
              <a:gd fmla="*/ 284 h 284" name="T5"/>
              <a:gd fmla="*/ 37 w 641" name="T6"/>
              <a:gd fmla="*/ 70 h 284" name="T7"/>
              <a:gd fmla="*/ 0 w 641" name="T8"/>
              <a:gd fmla="*/ 0 h 284" name="T9"/>
              <a:gd fmla="*/ 465 w 641" name="T10"/>
              <a:gd fmla="*/ 0 h 284" name="T11"/>
              <a:gd fmla="*/ 7175 w 10000" name="connsiteX0"/>
              <a:gd fmla="*/ 23 h 10000" name="connsiteY0"/>
              <a:gd fmla="*/ 10000 w 10000" name="connsiteX1"/>
              <a:gd fmla="*/ 10000 h 10000" name="connsiteY1"/>
              <a:gd fmla="*/ 62 w 10000" name="connsiteX2"/>
              <a:gd fmla="*/ 10000 h 10000" name="connsiteY2"/>
              <a:gd fmla="*/ 577 w 10000" name="connsiteX3"/>
              <a:gd fmla="*/ 2465 h 10000" name="connsiteY3"/>
              <a:gd fmla="*/ 0 w 10000" name="connsiteX4"/>
              <a:gd fmla="*/ 0 h 10000" name="connsiteY4"/>
              <a:gd fmla="*/ 7175 w 10000" name="connsiteX5"/>
              <a:gd fmla="*/ 23 h 10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0000" w="10000">
                <a:moveTo>
                  <a:pt x="7175" y="23"/>
                </a:moveTo>
                <a:cubicBezTo>
                  <a:pt x="7893" y="4777"/>
                  <a:pt x="9563" y="7641"/>
                  <a:pt x="10000" y="10000"/>
                </a:cubicBezTo>
                <a:lnTo>
                  <a:pt x="62" y="10000"/>
                </a:lnTo>
                <a:cubicBezTo>
                  <a:pt x="359" y="7535"/>
                  <a:pt x="983" y="5317"/>
                  <a:pt x="577" y="2465"/>
                </a:cubicBezTo>
                <a:cubicBezTo>
                  <a:pt x="437" y="1408"/>
                  <a:pt x="234" y="599"/>
                  <a:pt x="0" y="0"/>
                </a:cubicBezTo>
                <a:lnTo>
                  <a:pt x="7175" y="23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/>
          <p:nvPr/>
        </p:nvSpPr>
        <p:spPr bwMode="auto">
          <a:xfrm>
            <a:off x="1086893" y="1239799"/>
            <a:ext cx="2642162" cy="1240925"/>
          </a:xfrm>
          <a:custGeom>
            <a:gdLst>
              <a:gd fmla="*/ 0 w 751" name="T0"/>
              <a:gd fmla="*/ 353 h 353" name="T1"/>
              <a:gd fmla="*/ 57 w 751" name="T2"/>
              <a:gd fmla="*/ 201 h 353" name="T3"/>
              <a:gd fmla="*/ 680 w 751" name="T4"/>
              <a:gd fmla="*/ 150 h 353" name="T5"/>
              <a:gd fmla="*/ 751 w 751" name="T6"/>
              <a:gd fmla="*/ 353 h 353" name="T7"/>
              <a:gd fmla="*/ 0 w 751" name="T8"/>
              <a:gd fmla="*/ 353 h 3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53" w="751">
                <a:moveTo>
                  <a:pt x="0" y="353"/>
                </a:moveTo>
                <a:cubicBezTo>
                  <a:pt x="14" y="313"/>
                  <a:pt x="20" y="305"/>
                  <a:pt x="57" y="201"/>
                </a:cubicBezTo>
                <a:cubicBezTo>
                  <a:pt x="126" y="10"/>
                  <a:pt x="558" y="0"/>
                  <a:pt x="680" y="150"/>
                </a:cubicBezTo>
                <a:cubicBezTo>
                  <a:pt x="730" y="213"/>
                  <a:pt x="751" y="284"/>
                  <a:pt x="751" y="353"/>
                </a:cubicBezTo>
                <a:lnTo>
                  <a:pt x="0" y="35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768995" y="2480724"/>
            <a:ext cx="2960060" cy="1011986"/>
          </a:xfrm>
          <a:custGeom>
            <a:gdLst>
              <a:gd fmla="*/ 77 w 839" name="T0"/>
              <a:gd fmla="*/ 287 h 287" name="T1"/>
              <a:gd fmla="*/ 71 w 839" name="T2"/>
              <a:gd fmla="*/ 275 h 287" name="T3"/>
              <a:gd fmla="*/ 42 w 839" name="T4"/>
              <a:gd fmla="*/ 261 h 287" name="T5"/>
              <a:gd fmla="*/ 13 w 839" name="T6"/>
              <a:gd fmla="*/ 219 h 287" name="T7"/>
              <a:gd fmla="*/ 51 w 839" name="T8"/>
              <a:gd fmla="*/ 165 h 287" name="T9"/>
              <a:gd fmla="*/ 102 w 839" name="T10"/>
              <a:gd fmla="*/ 86 h 287" name="T11"/>
              <a:gd fmla="*/ 78 w 839" name="T12"/>
              <a:gd fmla="*/ 31 h 287" name="T13"/>
              <a:gd fmla="*/ 88 w 839" name="T14"/>
              <a:gd fmla="*/ 0 h 287" name="T15"/>
              <a:gd fmla="*/ 839 w 839" name="T16"/>
              <a:gd fmla="*/ 0 h 287" name="T17"/>
              <a:gd fmla="*/ 779 w 839" name="T18"/>
              <a:gd fmla="*/ 199 h 287" name="T19"/>
              <a:gd fmla="*/ 737 w 839" name="T20"/>
              <a:gd fmla="*/ 287 h 287" name="T21"/>
              <a:gd fmla="*/ 77 w 839" name="T22"/>
              <a:gd fmla="*/ 287 h 287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7" w="839">
                <a:moveTo>
                  <a:pt x="77" y="287"/>
                </a:moveTo>
                <a:cubicBezTo>
                  <a:pt x="76" y="283"/>
                  <a:pt x="74" y="279"/>
                  <a:pt x="71" y="275"/>
                </a:cubicBezTo>
                <a:cubicBezTo>
                  <a:pt x="63" y="266"/>
                  <a:pt x="55" y="265"/>
                  <a:pt x="42" y="261"/>
                </a:cubicBezTo>
                <a:cubicBezTo>
                  <a:pt x="18" y="253"/>
                  <a:pt x="0" y="244"/>
                  <a:pt x="13" y="219"/>
                </a:cubicBezTo>
                <a:cubicBezTo>
                  <a:pt x="24" y="197"/>
                  <a:pt x="26" y="198"/>
                  <a:pt x="51" y="165"/>
                </a:cubicBezTo>
                <a:cubicBezTo>
                  <a:pt x="77" y="129"/>
                  <a:pt x="102" y="96"/>
                  <a:pt x="102" y="86"/>
                </a:cubicBezTo>
                <a:cubicBezTo>
                  <a:pt x="102" y="60"/>
                  <a:pt x="69" y="60"/>
                  <a:pt x="78" y="31"/>
                </a:cubicBezTo>
                <a:cubicBezTo>
                  <a:pt x="82" y="18"/>
                  <a:pt x="85" y="9"/>
                  <a:pt x="88" y="0"/>
                </a:cubicBezTo>
                <a:cubicBezTo>
                  <a:pt x="839" y="0"/>
                  <a:pt x="839" y="0"/>
                  <a:pt x="839" y="0"/>
                </a:cubicBezTo>
                <a:cubicBezTo>
                  <a:pt x="839" y="74"/>
                  <a:pt x="815" y="145"/>
                  <a:pt x="779" y="199"/>
                </a:cubicBezTo>
                <a:cubicBezTo>
                  <a:pt x="764" y="222"/>
                  <a:pt x="749" y="248"/>
                  <a:pt x="737" y="287"/>
                </a:cubicBezTo>
                <a:lnTo>
                  <a:pt x="77" y="287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856526" y="3427467"/>
            <a:ext cx="2546937" cy="1065140"/>
          </a:xfrm>
          <a:custGeom>
            <a:gdLst>
              <a:gd fmla="*/ 666 w 686" name="T0"/>
              <a:gd fmla="*/ 99 h 287" name="T1"/>
              <a:gd fmla="*/ 686 w 686" name="T2"/>
              <a:gd fmla="*/ 287 h 287" name="T3"/>
              <a:gd fmla="*/ 221 w 686" name="T4"/>
              <a:gd fmla="*/ 287 h 287" name="T5"/>
              <a:gd fmla="*/ 53 w 686" name="T6"/>
              <a:gd fmla="*/ 222 h 287" name="T7"/>
              <a:gd fmla="*/ 15 w 686" name="T8"/>
              <a:gd fmla="*/ 184 h 287" name="T9"/>
              <a:gd fmla="*/ 25 w 686" name="T10"/>
              <a:gd fmla="*/ 130 h 287" name="T11"/>
              <a:gd fmla="*/ 15 w 686" name="T12"/>
              <a:gd fmla="*/ 94 h 287" name="T13"/>
              <a:gd fmla="*/ 20 w 686" name="T14"/>
              <a:gd fmla="*/ 75 h 287" name="T15"/>
              <a:gd fmla="*/ 8 w 686" name="T16"/>
              <a:gd fmla="*/ 64 h 287" name="T17"/>
              <a:gd fmla="*/ 14 w 686" name="T18"/>
              <a:gd fmla="*/ 35 h 287" name="T19"/>
              <a:gd fmla="*/ 25 w 686" name="T20"/>
              <a:gd fmla="*/ 0 h 287" name="T21"/>
              <a:gd fmla="*/ 685 w 686" name="T22"/>
              <a:gd fmla="*/ 0 h 287" name="T23"/>
              <a:gd fmla="*/ 666 w 686" name="T24"/>
              <a:gd fmla="*/ 99 h 287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87" w="686">
                <a:moveTo>
                  <a:pt x="666" y="99"/>
                </a:moveTo>
                <a:cubicBezTo>
                  <a:pt x="658" y="172"/>
                  <a:pt x="668" y="233"/>
                  <a:pt x="686" y="287"/>
                </a:cubicBezTo>
                <a:cubicBezTo>
                  <a:pt x="221" y="287"/>
                  <a:pt x="221" y="287"/>
                  <a:pt x="221" y="287"/>
                </a:cubicBezTo>
                <a:cubicBezTo>
                  <a:pt x="167" y="221"/>
                  <a:pt x="86" y="228"/>
                  <a:pt x="53" y="222"/>
                </a:cubicBezTo>
                <a:cubicBezTo>
                  <a:pt x="26" y="217"/>
                  <a:pt x="16" y="192"/>
                  <a:pt x="15" y="184"/>
                </a:cubicBezTo>
                <a:cubicBezTo>
                  <a:pt x="12" y="171"/>
                  <a:pt x="12" y="151"/>
                  <a:pt x="25" y="130"/>
                </a:cubicBezTo>
                <a:cubicBezTo>
                  <a:pt x="37" y="108"/>
                  <a:pt x="22" y="109"/>
                  <a:pt x="15" y="94"/>
                </a:cubicBezTo>
                <a:cubicBezTo>
                  <a:pt x="11" y="87"/>
                  <a:pt x="18" y="76"/>
                  <a:pt x="20" y="75"/>
                </a:cubicBezTo>
                <a:cubicBezTo>
                  <a:pt x="24" y="73"/>
                  <a:pt x="16" y="73"/>
                  <a:pt x="8" y="64"/>
                </a:cubicBezTo>
                <a:cubicBezTo>
                  <a:pt x="0" y="54"/>
                  <a:pt x="8" y="45"/>
                  <a:pt x="14" y="35"/>
                </a:cubicBezTo>
                <a:cubicBezTo>
                  <a:pt x="19" y="27"/>
                  <a:pt x="28" y="14"/>
                  <a:pt x="25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77" y="27"/>
                  <a:pt x="670" y="59"/>
                  <a:pt x="666" y="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9"/>
          <p:cNvGrpSpPr/>
          <p:nvPr/>
        </p:nvGrpSpPr>
        <p:grpSpPr>
          <a:xfrm>
            <a:off x="1302395" y="2855646"/>
            <a:ext cx="424283" cy="449241"/>
            <a:chOff x="3659074" y="3351023"/>
            <a:chExt cx="424283" cy="44924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3" name="Freeform 47"/>
            <p:cNvSpPr/>
            <p:nvPr/>
          </p:nvSpPr>
          <p:spPr bwMode="auto">
            <a:xfrm>
              <a:off x="3659074" y="3518240"/>
              <a:ext cx="199662" cy="282024"/>
            </a:xfrm>
            <a:custGeom>
              <a:gdLst>
                <a:gd fmla="*/ 43 w 60" name="T0"/>
                <a:gd fmla="*/ 49 h 85" name="T1"/>
                <a:gd fmla="*/ 44 w 60" name="T2"/>
                <a:gd fmla="*/ 40 h 85" name="T3"/>
                <a:gd fmla="*/ 32 w 60" name="T4"/>
                <a:gd fmla="*/ 4 h 85" name="T5"/>
                <a:gd fmla="*/ 26 w 60" name="T6"/>
                <a:gd fmla="*/ 2 h 85" name="T7"/>
                <a:gd fmla="*/ 12 w 60" name="T8"/>
                <a:gd fmla="*/ 7 h 85" name="T9"/>
                <a:gd fmla="*/ 4 w 60" name="T10"/>
                <a:gd fmla="*/ 22 h 85" name="T11"/>
                <a:gd fmla="*/ 9 w 60" name="T12"/>
                <a:gd fmla="*/ 37 h 85" name="T13"/>
                <a:gd fmla="*/ 25 w 60" name="T14"/>
                <a:gd fmla="*/ 46 h 85" name="T15"/>
                <a:gd fmla="*/ 31 w 60" name="T16"/>
                <a:gd fmla="*/ 52 h 85" name="T17"/>
                <a:gd fmla="*/ 41 w 60" name="T18"/>
                <a:gd fmla="*/ 80 h 85" name="T19"/>
                <a:gd fmla="*/ 46 w 60" name="T20"/>
                <a:gd fmla="*/ 83 h 85" name="T21"/>
                <a:gd fmla="*/ 49 w 60" name="T22"/>
                <a:gd fmla="*/ 70 h 85" name="T23"/>
                <a:gd fmla="*/ 43 w 60" name="T24"/>
                <a:gd fmla="*/ 49 h 8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5" w="60">
                  <a:moveTo>
                    <a:pt x="43" y="49"/>
                  </a:moveTo>
                  <a:cubicBezTo>
                    <a:pt x="43" y="49"/>
                    <a:pt x="45" y="43"/>
                    <a:pt x="44" y="4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0"/>
                    <a:pt x="26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0" y="11"/>
                    <a:pt x="4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4" y="50"/>
                    <a:pt x="25" y="46"/>
                  </a:cubicBezTo>
                  <a:cubicBezTo>
                    <a:pt x="25" y="46"/>
                    <a:pt x="29" y="45"/>
                    <a:pt x="31" y="52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5"/>
                    <a:pt x="46" y="83"/>
                  </a:cubicBezTo>
                  <a:cubicBezTo>
                    <a:pt x="46" y="83"/>
                    <a:pt x="60" y="81"/>
                    <a:pt x="49" y="70"/>
                  </a:cubicBezTo>
                  <a:cubicBezTo>
                    <a:pt x="52" y="63"/>
                    <a:pt x="43" y="58"/>
                    <a:pt x="4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8"/>
            <p:cNvSpPr/>
            <p:nvPr/>
          </p:nvSpPr>
          <p:spPr bwMode="auto">
            <a:xfrm>
              <a:off x="3768888" y="3351023"/>
              <a:ext cx="272041" cy="316965"/>
            </a:xfrm>
            <a:custGeom>
              <a:gdLst>
                <a:gd fmla="*/ 70 w 82" name="T0"/>
                <a:gd fmla="*/ 58 h 95" name="T1"/>
                <a:gd fmla="*/ 73 w 82" name="T2"/>
                <a:gd fmla="*/ 45 h 95" name="T3"/>
                <a:gd fmla="*/ 62 w 82" name="T4"/>
                <a:gd fmla="*/ 36 h 95" name="T5"/>
                <a:gd fmla="*/ 52 w 82" name="T6"/>
                <a:gd fmla="*/ 4 h 95" name="T7"/>
                <a:gd fmla="*/ 48 w 82" name="T8"/>
                <a:gd fmla="*/ 6 h 95" name="T9"/>
                <a:gd fmla="*/ 4 w 82" name="T10"/>
                <a:gd fmla="*/ 47 h 95" name="T11"/>
                <a:gd fmla="*/ 2 w 82" name="T12"/>
                <a:gd fmla="*/ 52 h 95" name="T13"/>
                <a:gd fmla="*/ 12 w 82" name="T14"/>
                <a:gd fmla="*/ 83 h 95" name="T15"/>
                <a:gd fmla="*/ 17 w 82" name="T16"/>
                <a:gd fmla="*/ 85 h 95" name="T17"/>
                <a:gd fmla="*/ 78 w 82" name="T18"/>
                <a:gd fmla="*/ 92 h 95" name="T19"/>
                <a:gd fmla="*/ 81 w 82" name="T20"/>
                <a:gd fmla="*/ 91 h 95" name="T21"/>
                <a:gd fmla="*/ 70 w 82" name="T22"/>
                <a:gd fmla="*/ 58 h 9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5" w="82">
                  <a:moveTo>
                    <a:pt x="70" y="58"/>
                  </a:moveTo>
                  <a:cubicBezTo>
                    <a:pt x="73" y="55"/>
                    <a:pt x="75" y="50"/>
                    <a:pt x="73" y="45"/>
                  </a:cubicBezTo>
                  <a:cubicBezTo>
                    <a:pt x="71" y="40"/>
                    <a:pt x="67" y="37"/>
                    <a:pt x="62" y="3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0" y="0"/>
                    <a:pt x="48" y="6"/>
                    <a:pt x="48" y="6"/>
                  </a:cubicBezTo>
                  <a:cubicBezTo>
                    <a:pt x="40" y="38"/>
                    <a:pt x="4" y="47"/>
                    <a:pt x="4" y="47"/>
                  </a:cubicBezTo>
                  <a:cubicBezTo>
                    <a:pt x="0" y="49"/>
                    <a:pt x="2" y="52"/>
                    <a:pt x="2" y="5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4" y="86"/>
                    <a:pt x="17" y="85"/>
                    <a:pt x="17" y="85"/>
                  </a:cubicBezTo>
                  <a:cubicBezTo>
                    <a:pt x="56" y="72"/>
                    <a:pt x="78" y="92"/>
                    <a:pt x="78" y="92"/>
                  </a:cubicBezTo>
                  <a:cubicBezTo>
                    <a:pt x="78" y="92"/>
                    <a:pt x="82" y="95"/>
                    <a:pt x="81" y="91"/>
                  </a:cubicBezTo>
                  <a:lnTo>
                    <a:pt x="7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9"/>
            <p:cNvSpPr/>
            <p:nvPr/>
          </p:nvSpPr>
          <p:spPr bwMode="auto">
            <a:xfrm>
              <a:off x="4003491" y="3410922"/>
              <a:ext cx="44924" cy="57404"/>
            </a:xfrm>
            <a:custGeom>
              <a:gdLst>
                <a:gd fmla="*/ 18 w 18" name="T0"/>
                <a:gd fmla="*/ 3 h 23" name="T1"/>
                <a:gd fmla="*/ 15 w 18" name="T2"/>
                <a:gd fmla="*/ 0 h 23" name="T3"/>
                <a:gd fmla="*/ 0 w 18" name="T4"/>
                <a:gd fmla="*/ 20 h 23" name="T5"/>
                <a:gd fmla="*/ 3 w 18" name="T6"/>
                <a:gd fmla="*/ 23 h 23" name="T7"/>
                <a:gd fmla="*/ 18 w 18" name="T8"/>
                <a:gd fmla="*/ 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18">
                  <a:moveTo>
                    <a:pt x="18" y="3"/>
                  </a:moveTo>
                  <a:lnTo>
                    <a:pt x="15" y="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1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0"/>
            <p:cNvSpPr/>
            <p:nvPr/>
          </p:nvSpPr>
          <p:spPr bwMode="auto">
            <a:xfrm>
              <a:off x="4023458" y="3538206"/>
              <a:ext cx="59899" cy="37438"/>
            </a:xfrm>
            <a:custGeom>
              <a:gdLst>
                <a:gd fmla="*/ 0 w 24" name="T0"/>
                <a:gd fmla="*/ 3 h 15" name="T1"/>
                <a:gd fmla="*/ 23 w 24" name="T2"/>
                <a:gd fmla="*/ 15 h 15" name="T3"/>
                <a:gd fmla="*/ 24 w 24" name="T4"/>
                <a:gd fmla="*/ 12 h 15" name="T5"/>
                <a:gd fmla="*/ 3 w 24" name="T6"/>
                <a:gd fmla="*/ 0 h 15" name="T7"/>
                <a:gd fmla="*/ 0 w 24" name="T8"/>
                <a:gd fmla="*/ 3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24">
                  <a:moveTo>
                    <a:pt x="0" y="3"/>
                  </a:moveTo>
                  <a:lnTo>
                    <a:pt x="23" y="15"/>
                  </a:lnTo>
                  <a:lnTo>
                    <a:pt x="24" y="1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1"/>
            <p:cNvSpPr/>
            <p:nvPr/>
          </p:nvSpPr>
          <p:spPr bwMode="auto">
            <a:xfrm>
              <a:off x="4023458" y="3478307"/>
              <a:ext cx="59899" cy="27454"/>
            </a:xfrm>
            <a:custGeom>
              <a:gdLst>
                <a:gd fmla="*/ 0 w 24" name="T0"/>
                <a:gd fmla="*/ 11 h 11" name="T1"/>
                <a:gd fmla="*/ 24 w 24" name="T2"/>
                <a:gd fmla="*/ 3 h 11" name="T3"/>
                <a:gd fmla="*/ 24 w 24" name="T4"/>
                <a:gd fmla="*/ 0 h 11" name="T5"/>
                <a:gd fmla="*/ 0 w 24" name="T6"/>
                <a:gd fmla="*/ 7 h 11" name="T7"/>
                <a:gd fmla="*/ 0 w 24" name="T8"/>
                <a:gd fmla="*/ 11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24">
                  <a:moveTo>
                    <a:pt x="0" y="11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Freeform 64"/>
          <p:cNvSpPr>
            <a:spLocks noEditPoints="1"/>
          </p:cNvSpPr>
          <p:nvPr/>
        </p:nvSpPr>
        <p:spPr bwMode="auto">
          <a:xfrm>
            <a:off x="2371097" y="3882844"/>
            <a:ext cx="382284" cy="365006"/>
          </a:xfrm>
          <a:custGeom>
            <a:gdLst>
              <a:gd fmla="*/ 125 w 133" name="T0"/>
              <a:gd fmla="*/ 0 h 127" name="T1"/>
              <a:gd fmla="*/ 9 w 133" name="T2"/>
              <a:gd fmla="*/ 0 h 127" name="T3"/>
              <a:gd fmla="*/ 0 w 133" name="T4"/>
              <a:gd fmla="*/ 9 h 127" name="T5"/>
              <a:gd fmla="*/ 0 w 133" name="T6"/>
              <a:gd fmla="*/ 91 h 127" name="T7"/>
              <a:gd fmla="*/ 9 w 133" name="T8"/>
              <a:gd fmla="*/ 100 h 127" name="T9"/>
              <a:gd fmla="*/ 53 w 133" name="T10"/>
              <a:gd fmla="*/ 100 h 127" name="T11"/>
              <a:gd fmla="*/ 40 w 133" name="T12"/>
              <a:gd fmla="*/ 118 h 127" name="T13"/>
              <a:gd fmla="*/ 40 w 133" name="T14"/>
              <a:gd fmla="*/ 127 h 127" name="T15"/>
              <a:gd fmla="*/ 53 w 133" name="T16"/>
              <a:gd fmla="*/ 127 h 127" name="T17"/>
              <a:gd fmla="*/ 80 w 133" name="T18"/>
              <a:gd fmla="*/ 127 h 127" name="T19"/>
              <a:gd fmla="*/ 94 w 133" name="T20"/>
              <a:gd fmla="*/ 127 h 127" name="T21"/>
              <a:gd fmla="*/ 94 w 133" name="T22"/>
              <a:gd fmla="*/ 118 h 127" name="T23"/>
              <a:gd fmla="*/ 80 w 133" name="T24"/>
              <a:gd fmla="*/ 100 h 127" name="T25"/>
              <a:gd fmla="*/ 125 w 133" name="T26"/>
              <a:gd fmla="*/ 100 h 127" name="T27"/>
              <a:gd fmla="*/ 133 w 133" name="T28"/>
              <a:gd fmla="*/ 91 h 127" name="T29"/>
              <a:gd fmla="*/ 133 w 133" name="T30"/>
              <a:gd fmla="*/ 9 h 127" name="T31"/>
              <a:gd fmla="*/ 125 w 133" name="T32"/>
              <a:gd fmla="*/ 0 h 127" name="T33"/>
              <a:gd fmla="*/ 60 w 133" name="T34"/>
              <a:gd fmla="*/ 89 h 127" name="T35"/>
              <a:gd fmla="*/ 67 w 133" name="T36"/>
              <a:gd fmla="*/ 82 h 127" name="T37"/>
              <a:gd fmla="*/ 75 w 133" name="T38"/>
              <a:gd fmla="*/ 89 h 127" name="T39"/>
              <a:gd fmla="*/ 67 w 133" name="T40"/>
              <a:gd fmla="*/ 97 h 127" name="T41"/>
              <a:gd fmla="*/ 60 w 133" name="T42"/>
              <a:gd fmla="*/ 89 h 127" name="T43"/>
              <a:gd fmla="*/ 124 w 133" name="T44"/>
              <a:gd fmla="*/ 79 h 127" name="T45"/>
              <a:gd fmla="*/ 10 w 133" name="T46"/>
              <a:gd fmla="*/ 79 h 127" name="T47"/>
              <a:gd fmla="*/ 10 w 133" name="T48"/>
              <a:gd fmla="*/ 10 h 127" name="T49"/>
              <a:gd fmla="*/ 124 w 133" name="T50"/>
              <a:gd fmla="*/ 10 h 127" name="T51"/>
              <a:gd fmla="*/ 124 w 133" name="T52"/>
              <a:gd fmla="*/ 79 h 127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27" w="133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16"/>
          <p:cNvGrpSpPr/>
          <p:nvPr/>
        </p:nvGrpSpPr>
        <p:grpSpPr>
          <a:xfrm>
            <a:off x="2654865" y="1878177"/>
            <a:ext cx="346378" cy="471236"/>
            <a:chOff x="8248816" y="4047345"/>
            <a:chExt cx="429274" cy="58401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4" name="Freeform 136"/>
            <p:cNvSpPr/>
            <p:nvPr/>
          </p:nvSpPr>
          <p:spPr bwMode="auto">
            <a:xfrm>
              <a:off x="8281260" y="4049842"/>
              <a:ext cx="19966" cy="529106"/>
            </a:xfrm>
            <a:custGeom>
              <a:gdLst>
                <a:gd fmla="*/ 8 w 8" name="T0"/>
                <a:gd fmla="*/ 8 h 212" name="T1"/>
                <a:gd fmla="*/ 0 w 8" name="T2"/>
                <a:gd fmla="*/ 0 h 212" name="T3"/>
                <a:gd fmla="*/ 0 w 8" name="T4"/>
                <a:gd fmla="*/ 1 h 212" name="T5"/>
                <a:gd fmla="*/ 0 w 8" name="T6"/>
                <a:gd fmla="*/ 7 h 212" name="T7"/>
                <a:gd fmla="*/ 0 w 8" name="T8"/>
                <a:gd fmla="*/ 212 h 212" name="T9"/>
                <a:gd fmla="*/ 8 w 8" name="T10"/>
                <a:gd fmla="*/ 212 h 212" name="T11"/>
                <a:gd fmla="*/ 8 w 8" name="T12"/>
                <a:gd fmla="*/ 8 h 2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1" w="8">
                  <a:moveTo>
                    <a:pt x="8" y="8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212"/>
                  </a:lnTo>
                  <a:lnTo>
                    <a:pt x="8" y="212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7"/>
            <p:cNvSpPr/>
            <p:nvPr/>
          </p:nvSpPr>
          <p:spPr bwMode="auto">
            <a:xfrm>
              <a:off x="8283757" y="4047345"/>
              <a:ext cx="354401" cy="19966"/>
            </a:xfrm>
            <a:custGeom>
              <a:gdLst>
                <a:gd fmla="*/ 135 w 142" name="T0"/>
                <a:gd fmla="*/ 8 h 8" name="T1"/>
                <a:gd fmla="*/ 142 w 142" name="T2"/>
                <a:gd fmla="*/ 0 h 8" name="T3"/>
                <a:gd fmla="*/ 0 w 142" name="T4"/>
                <a:gd fmla="*/ 0 h 8" name="T5"/>
                <a:gd fmla="*/ 8 w 142" name="T6"/>
                <a:gd fmla="*/ 8 h 8" name="T7"/>
                <a:gd fmla="*/ 135 w 142" name="T8"/>
                <a:gd fmla="*/ 8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42">
                  <a:moveTo>
                    <a:pt x="135" y="8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3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8"/>
            <p:cNvSpPr/>
            <p:nvPr/>
          </p:nvSpPr>
          <p:spPr bwMode="auto">
            <a:xfrm>
              <a:off x="8620686" y="4049842"/>
              <a:ext cx="22463" cy="529106"/>
            </a:xfrm>
            <a:custGeom>
              <a:gdLst>
                <a:gd fmla="*/ 0 w 9" name="T0"/>
                <a:gd fmla="*/ 8 h 212" name="T1"/>
                <a:gd fmla="*/ 0 w 9" name="T2"/>
                <a:gd fmla="*/ 212 h 212" name="T3"/>
                <a:gd fmla="*/ 9 w 9" name="T4"/>
                <a:gd fmla="*/ 212 h 212" name="T5"/>
                <a:gd fmla="*/ 9 w 9" name="T6"/>
                <a:gd fmla="*/ 7 h 212" name="T7"/>
                <a:gd fmla="*/ 9 w 9" name="T8"/>
                <a:gd fmla="*/ 1 h 212" name="T9"/>
                <a:gd fmla="*/ 9 w 9" name="T10"/>
                <a:gd fmla="*/ 0 h 212" name="T11"/>
                <a:gd fmla="*/ 0 w 9" name="T12"/>
                <a:gd fmla="*/ 9 h 212" name="T13"/>
                <a:gd fmla="*/ 0 w 9" name="T14"/>
                <a:gd fmla="*/ 8 h 2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1" w="9">
                  <a:moveTo>
                    <a:pt x="0" y="8"/>
                  </a:moveTo>
                  <a:lnTo>
                    <a:pt x="0" y="212"/>
                  </a:lnTo>
                  <a:lnTo>
                    <a:pt x="9" y="212"/>
                  </a:lnTo>
                  <a:lnTo>
                    <a:pt x="9" y="7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39"/>
            <p:cNvSpPr>
              <a:spLocks noChangeArrowheads="1"/>
            </p:cNvSpPr>
            <p:nvPr/>
          </p:nvSpPr>
          <p:spPr bwMode="auto">
            <a:xfrm>
              <a:off x="8248816" y="4596417"/>
              <a:ext cx="429274" cy="349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0"/>
            <p:cNvSpPr>
              <a:spLocks noEditPoints="1"/>
            </p:cNvSpPr>
            <p:nvPr/>
          </p:nvSpPr>
          <p:spPr bwMode="auto">
            <a:xfrm>
              <a:off x="8323689" y="4089774"/>
              <a:ext cx="159730" cy="476695"/>
            </a:xfrm>
            <a:custGeom>
              <a:gdLst>
                <a:gd fmla="*/ 0 w 48" name="T0"/>
                <a:gd fmla="*/ 0 h 143" name="T1"/>
                <a:gd fmla="*/ 0 w 48" name="T2"/>
                <a:gd fmla="*/ 143 h 143" name="T3"/>
                <a:gd fmla="*/ 48 w 48" name="T4"/>
                <a:gd fmla="*/ 134 h 143" name="T5"/>
                <a:gd fmla="*/ 48 w 48" name="T6"/>
                <a:gd fmla="*/ 9 h 143" name="T7"/>
                <a:gd fmla="*/ 0 w 48" name="T8"/>
                <a:gd fmla="*/ 0 h 143" name="T9"/>
                <a:gd fmla="*/ 6 w 48" name="T10"/>
                <a:gd fmla="*/ 12 h 143" name="T11"/>
                <a:gd fmla="*/ 42 w 48" name="T12"/>
                <a:gd fmla="*/ 19 h 143" name="T13"/>
                <a:gd fmla="*/ 42 w 48" name="T14"/>
                <a:gd fmla="*/ 65 h 143" name="T15"/>
                <a:gd fmla="*/ 6 w 48" name="T16"/>
                <a:gd fmla="*/ 62 h 143" name="T17"/>
                <a:gd fmla="*/ 6 w 48" name="T18"/>
                <a:gd fmla="*/ 12 h 143" name="T19"/>
                <a:gd fmla="*/ 42 w 48" name="T20"/>
                <a:gd fmla="*/ 127 h 143" name="T21"/>
                <a:gd fmla="*/ 6 w 48" name="T22"/>
                <a:gd fmla="*/ 132 h 143" name="T23"/>
                <a:gd fmla="*/ 6 w 48" name="T24"/>
                <a:gd fmla="*/ 72 h 143" name="T25"/>
                <a:gd fmla="*/ 42 w 48" name="T26"/>
                <a:gd fmla="*/ 74 h 143" name="T27"/>
                <a:gd fmla="*/ 42 w 48" name="T28"/>
                <a:gd fmla="*/ 127 h 143" name="T29"/>
                <a:gd fmla="*/ 44 w 48" name="T30"/>
                <a:gd fmla="*/ 69 h 143" name="T31"/>
                <a:gd fmla="*/ 43 w 48" name="T32"/>
                <a:gd fmla="*/ 71 h 143" name="T33"/>
                <a:gd fmla="*/ 36 w 48" name="T34"/>
                <a:gd fmla="*/ 70 h 143" name="T35"/>
                <a:gd fmla="*/ 35 w 48" name="T36"/>
                <a:gd fmla="*/ 69 h 143" name="T37"/>
                <a:gd fmla="*/ 35 w 48" name="T38"/>
                <a:gd fmla="*/ 69 h 143" name="T39"/>
                <a:gd fmla="*/ 36 w 48" name="T40"/>
                <a:gd fmla="*/ 68 h 143" name="T41"/>
                <a:gd fmla="*/ 43 w 48" name="T42"/>
                <a:gd fmla="*/ 68 h 143" name="T43"/>
                <a:gd fmla="*/ 44 w 48" name="T44"/>
                <a:gd fmla="*/ 69 h 143" name="T45"/>
                <a:gd fmla="*/ 45 w 48" name="T46"/>
                <a:gd fmla="*/ 70 h 143" name="T47"/>
                <a:gd fmla="*/ 43 w 48" name="T48"/>
                <a:gd fmla="*/ 72 h 143" name="T49"/>
                <a:gd fmla="*/ 40 w 48" name="T50"/>
                <a:gd fmla="*/ 70 h 143" name="T51"/>
                <a:gd fmla="*/ 43 w 48" name="T52"/>
                <a:gd fmla="*/ 67 h 143" name="T53"/>
                <a:gd fmla="*/ 45 w 48" name="T54"/>
                <a:gd fmla="*/ 70 h 143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3" w="48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0" y="0"/>
                  </a:lnTo>
                  <a:close/>
                  <a:moveTo>
                    <a:pt x="6" y="12"/>
                  </a:moveTo>
                  <a:cubicBezTo>
                    <a:pt x="42" y="19"/>
                    <a:pt x="42" y="19"/>
                    <a:pt x="42" y="1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6" y="12"/>
                  </a:lnTo>
                  <a:close/>
                  <a:moveTo>
                    <a:pt x="42" y="127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2" y="74"/>
                    <a:pt x="42" y="74"/>
                    <a:pt x="42" y="74"/>
                  </a:cubicBezTo>
                  <a:lnTo>
                    <a:pt x="42" y="127"/>
                  </a:lnTo>
                  <a:close/>
                  <a:moveTo>
                    <a:pt x="44" y="69"/>
                  </a:moveTo>
                  <a:cubicBezTo>
                    <a:pt x="44" y="70"/>
                    <a:pt x="44" y="71"/>
                    <a:pt x="43" y="71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0"/>
                    <a:pt x="35" y="70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8"/>
                    <a:pt x="35" y="68"/>
                    <a:pt x="36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4" y="68"/>
                    <a:pt x="44" y="69"/>
                    <a:pt x="44" y="69"/>
                  </a:cubicBezTo>
                  <a:close/>
                  <a:moveTo>
                    <a:pt x="45" y="70"/>
                  </a:moveTo>
                  <a:cubicBezTo>
                    <a:pt x="45" y="71"/>
                    <a:pt x="44" y="72"/>
                    <a:pt x="43" y="72"/>
                  </a:cubicBezTo>
                  <a:cubicBezTo>
                    <a:pt x="41" y="72"/>
                    <a:pt x="40" y="71"/>
                    <a:pt x="40" y="70"/>
                  </a:cubicBezTo>
                  <a:cubicBezTo>
                    <a:pt x="40" y="68"/>
                    <a:pt x="41" y="67"/>
                    <a:pt x="43" y="67"/>
                  </a:cubicBezTo>
                  <a:cubicBezTo>
                    <a:pt x="44" y="67"/>
                    <a:pt x="45" y="68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2"/>
          <p:cNvGrpSpPr/>
          <p:nvPr/>
        </p:nvGrpSpPr>
        <p:grpSpPr>
          <a:xfrm>
            <a:off x="1999526" y="4727638"/>
            <a:ext cx="379359" cy="376864"/>
            <a:chOff x="6853673" y="3715407"/>
            <a:chExt cx="379359" cy="37686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0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gdLst>
                <a:gd fmla="*/ 57 w 114" name="T0"/>
                <a:gd fmla="*/ 0 h 114" name="T1"/>
                <a:gd fmla="*/ 0 w 114" name="T2"/>
                <a:gd fmla="*/ 57 h 114" name="T3"/>
                <a:gd fmla="*/ 57 w 114" name="T4"/>
                <a:gd fmla="*/ 114 h 114" name="T5"/>
                <a:gd fmla="*/ 114 w 114" name="T6"/>
                <a:gd fmla="*/ 57 h 114" name="T7"/>
                <a:gd fmla="*/ 57 w 114" name="T8"/>
                <a:gd fmla="*/ 0 h 114" name="T9"/>
                <a:gd fmla="*/ 57 w 114" name="T10"/>
                <a:gd fmla="*/ 108 h 114" name="T11"/>
                <a:gd fmla="*/ 6 w 114" name="T12"/>
                <a:gd fmla="*/ 57 h 114" name="T13"/>
                <a:gd fmla="*/ 57 w 114" name="T14"/>
                <a:gd fmla="*/ 6 h 114" name="T15"/>
                <a:gd fmla="*/ 108 w 114" name="T16"/>
                <a:gd fmla="*/ 57 h 114" name="T17"/>
                <a:gd fmla="*/ 57 w 114" name="T18"/>
                <a:gd fmla="*/ 108 h 1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4" w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gdLst>
                <a:gd fmla="*/ 19 w 25" name="T0"/>
                <a:gd fmla="*/ 22 h 25" name="T1"/>
                <a:gd fmla="*/ 22 w 25" name="T2"/>
                <a:gd fmla="*/ 25 h 25" name="T3"/>
                <a:gd fmla="*/ 25 w 25" name="T4"/>
                <a:gd fmla="*/ 22 h 25" name="T5"/>
                <a:gd fmla="*/ 22 w 25" name="T6"/>
                <a:gd fmla="*/ 19 h 25" name="T7"/>
                <a:gd fmla="*/ 21 w 25" name="T8"/>
                <a:gd fmla="*/ 19 h 25" name="T9"/>
                <a:gd fmla="*/ 0 w 25" name="T10"/>
                <a:gd fmla="*/ 0 h 25" name="T11"/>
                <a:gd fmla="*/ 19 w 25" name="T12"/>
                <a:gd fmla="*/ 22 h 25" name="T13"/>
                <a:gd fmla="*/ 19 w 25" name="T14"/>
                <a:gd fmla="*/ 22 h 2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" w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gdLst>
                <a:gd fmla="*/ 0 w 9" name="T0"/>
                <a:gd fmla="*/ 6 h 8" name="T1"/>
                <a:gd fmla="*/ 3 w 9" name="T2"/>
                <a:gd fmla="*/ 8 h 8" name="T3"/>
                <a:gd fmla="*/ 9 w 9" name="T4"/>
                <a:gd fmla="*/ 1 h 8" name="T5"/>
                <a:gd fmla="*/ 7 w 9" name="T6"/>
                <a:gd fmla="*/ 0 h 8" name="T7"/>
                <a:gd fmla="*/ 0 w 9" name="T8"/>
                <a:gd fmla="*/ 6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9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gdLst>
                <a:gd fmla="*/ 9 w 11" name="T0"/>
                <a:gd fmla="*/ 0 h 6" name="T1"/>
                <a:gd fmla="*/ 0 w 11" name="T2"/>
                <a:gd fmla="*/ 3 h 6" name="T3"/>
                <a:gd fmla="*/ 1 w 11" name="T4"/>
                <a:gd fmla="*/ 6 h 6" name="T5"/>
                <a:gd fmla="*/ 11 w 11" name="T6"/>
                <a:gd fmla="*/ 3 h 6" name="T7"/>
                <a:gd fmla="*/ 9 w 11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11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gdLst>
                <a:gd fmla="*/ 0 w 8" name="T0"/>
                <a:gd fmla="*/ 3 h 9" name="T1"/>
                <a:gd fmla="*/ 7 w 8" name="T2"/>
                <a:gd fmla="*/ 9 h 9" name="T3"/>
                <a:gd fmla="*/ 8 w 8" name="T4"/>
                <a:gd fmla="*/ 7 h 9" name="T5"/>
                <a:gd fmla="*/ 2 w 8" name="T6"/>
                <a:gd fmla="*/ 0 h 9" name="T7"/>
                <a:gd fmla="*/ 0 w 8" name="T8"/>
                <a:gd fmla="*/ 3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8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gdLst>
                <a:gd fmla="*/ 11 w 11" name="T0"/>
                <a:gd fmla="*/ 3 h 5" name="T1"/>
                <a:gd fmla="*/ 2 w 11" name="T2"/>
                <a:gd fmla="*/ 0 h 5" name="T3"/>
                <a:gd fmla="*/ 0 w 11" name="T4"/>
                <a:gd fmla="*/ 3 h 5" name="T5"/>
                <a:gd fmla="*/ 10 w 11" name="T6"/>
                <a:gd fmla="*/ 5 h 5" name="T7"/>
                <a:gd fmla="*/ 11 w 11" name="T8"/>
                <a:gd fmla="*/ 3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1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gdLst>
                <a:gd fmla="*/ 7 w 7" name="T0"/>
                <a:gd fmla="*/ 8 h 9" name="T1"/>
                <a:gd fmla="*/ 3 w 7" name="T2"/>
                <a:gd fmla="*/ 0 h 9" name="T3"/>
                <a:gd fmla="*/ 0 w 7" name="T4"/>
                <a:gd fmla="*/ 2 h 9" name="T5"/>
                <a:gd fmla="*/ 4 w 7" name="T6"/>
                <a:gd fmla="*/ 9 h 9" name="T7"/>
                <a:gd fmla="*/ 7 w 7" name="T8"/>
                <a:gd fmla="*/ 8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7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gdLst>
                <a:gd fmla="*/ 0 w 5" name="T0"/>
                <a:gd fmla="*/ 9 h 11" name="T1"/>
                <a:gd fmla="*/ 2 w 5" name="T2"/>
                <a:gd fmla="*/ 11 h 11" name="T3"/>
                <a:gd fmla="*/ 5 w 5" name="T4"/>
                <a:gd fmla="*/ 2 h 11" name="T5"/>
                <a:gd fmla="*/ 2 w 5" name="T6"/>
                <a:gd fmla="*/ 0 h 11" name="T7"/>
                <a:gd fmla="*/ 0 w 5" name="T8"/>
                <a:gd fmla="*/ 9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5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gdLst>
                <a:gd fmla="*/ 0 w 9" name="T0"/>
                <a:gd fmla="*/ 1 h 8" name="T1"/>
                <a:gd fmla="*/ 8 w 9" name="T2"/>
                <a:gd fmla="*/ 8 h 8" name="T3"/>
                <a:gd fmla="*/ 9 w 9" name="T4"/>
                <a:gd fmla="*/ 6 h 8" name="T5"/>
                <a:gd fmla="*/ 3 w 9" name="T6"/>
                <a:gd fmla="*/ 0 h 8" name="T7"/>
                <a:gd fmla="*/ 0 w 9" name="T8"/>
                <a:gd fmla="*/ 1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9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gdLst>
                <a:gd fmla="*/ 0 w 10" name="T0"/>
                <a:gd fmla="*/ 3 h 6" name="T1"/>
                <a:gd fmla="*/ 9 w 10" name="T2"/>
                <a:gd fmla="*/ 6 h 6" name="T3"/>
                <a:gd fmla="*/ 10 w 10" name="T4"/>
                <a:gd fmla="*/ 3 h 6" name="T5"/>
                <a:gd fmla="*/ 1 w 10" name="T6"/>
                <a:gd fmla="*/ 0 h 6" name="T7"/>
                <a:gd fmla="*/ 0 w 10" name="T8"/>
                <a:gd fmla="*/ 3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10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gdLst>
                <a:gd fmla="*/ 9 w 9" name="T0"/>
                <a:gd fmla="*/ 3 h 9" name="T1"/>
                <a:gd fmla="*/ 8 w 9" name="T2"/>
                <a:gd fmla="*/ 0 h 9" name="T3"/>
                <a:gd fmla="*/ 0 w 9" name="T4"/>
                <a:gd fmla="*/ 7 h 9" name="T5"/>
                <a:gd fmla="*/ 2 w 9" name="T6"/>
                <a:gd fmla="*/ 9 h 9" name="T7"/>
                <a:gd fmla="*/ 9 w 9" name="T8"/>
                <a:gd fmla="*/ 3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gdLst>
                <a:gd fmla="*/ 10 w 11" name="T0"/>
                <a:gd fmla="*/ 0 h 5" name="T1"/>
                <a:gd fmla="*/ 0 w 11" name="T2"/>
                <a:gd fmla="*/ 3 h 5" name="T3"/>
                <a:gd fmla="*/ 2 w 11" name="T4"/>
                <a:gd fmla="*/ 5 h 5" name="T5"/>
                <a:gd fmla="*/ 11 w 11" name="T6"/>
                <a:gd fmla="*/ 3 h 5" name="T7"/>
                <a:gd fmla="*/ 10 w 11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1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826895" y="2964851"/>
            <a:ext cx="1063836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8232"/>
            <a:r>
              <a:rPr altLang="en-US" b="1" lang="zh-CN" smtClean="0" sz="12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itchFamily="34" typeface="Open Sans"/>
              </a:rPr>
              <a:t>输入标题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480474" y="1998379"/>
            <a:ext cx="1091138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algn="r" defTabSz="1088232"/>
            <a:r>
              <a:rPr altLang="en-US" b="1" lang="zh-CN" smtClean="0" sz="12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itchFamily="34" typeface="Open Sans"/>
              </a:rPr>
              <a:t>输入标题</a:t>
            </a: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1313726" y="3949931"/>
            <a:ext cx="935028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algn="r" defTabSz="1088232"/>
            <a:r>
              <a:rPr altLang="en-US" b="1" lang="zh-CN" smtClean="0" sz="12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itchFamily="34" typeface="Open Sans"/>
              </a:rPr>
              <a:t>输入标题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2436098" y="4800654"/>
            <a:ext cx="935028" cy="198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8232"/>
            <a:r>
              <a:rPr altLang="en-US" b="1" lang="zh-CN" smtClean="0" sz="10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cs charset="0" pitchFamily="34" typeface="Open Sans"/>
              </a:rPr>
              <a:t>输入标题</a:t>
            </a:r>
          </a:p>
        </p:txBody>
      </p:sp>
      <p:sp>
        <p:nvSpPr>
          <p:cNvPr id="52" name="燕尾形 51"/>
          <p:cNvSpPr/>
          <p:nvPr/>
        </p:nvSpPr>
        <p:spPr>
          <a:xfrm rot="5400000">
            <a:off x="4369395" y="2060848"/>
            <a:ext cx="360040" cy="576064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4549415" y="2636912"/>
            <a:ext cx="31323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4886413" y="1622791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4873451" y="1955514"/>
            <a:ext cx="266429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在此录入上述图表的综合描述说明，在此录入上述图表。</a:t>
            </a:r>
          </a:p>
        </p:txBody>
      </p:sp>
      <p:sp>
        <p:nvSpPr>
          <p:cNvPr id="56" name="燕尾形 55"/>
          <p:cNvSpPr/>
          <p:nvPr/>
        </p:nvSpPr>
        <p:spPr>
          <a:xfrm rot="5400000">
            <a:off x="4369395" y="3429000"/>
            <a:ext cx="360040" cy="576064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4549415" y="4005064"/>
            <a:ext cx="31323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4886413" y="2990943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4873451" y="3323666"/>
            <a:ext cx="266429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在此录入上述图表的综合描述说明，在此录入上述图表。</a:t>
            </a:r>
          </a:p>
        </p:txBody>
      </p:sp>
      <p:sp>
        <p:nvSpPr>
          <p:cNvPr id="60" name="燕尾形 59"/>
          <p:cNvSpPr/>
          <p:nvPr/>
        </p:nvSpPr>
        <p:spPr>
          <a:xfrm rot="5400000">
            <a:off x="8185819" y="2076864"/>
            <a:ext cx="360040" cy="576064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8365839" y="2652928"/>
            <a:ext cx="31323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8702838" y="1638807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8689876" y="1971530"/>
            <a:ext cx="266429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在此录入上述图表的综合描述说明，在此录入上述图表。</a:t>
            </a:r>
          </a:p>
        </p:txBody>
      </p:sp>
      <p:sp>
        <p:nvSpPr>
          <p:cNvPr id="64" name="燕尾形 63"/>
          <p:cNvSpPr/>
          <p:nvPr/>
        </p:nvSpPr>
        <p:spPr>
          <a:xfrm rot="5400000">
            <a:off x="8185819" y="3445016"/>
            <a:ext cx="360040" cy="576064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8365839" y="4021080"/>
            <a:ext cx="31323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8702838" y="3006959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8689876" y="3339681"/>
            <a:ext cx="266429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81364" y="4760457"/>
            <a:ext cx="7560840" cy="593950"/>
          </a:xfrm>
          <a:prstGeom prst="rect">
            <a:avLst/>
          </a:prstGeom>
          <a:noFill/>
        </p:spPr>
        <p:txBody>
          <a:bodyPr bIns="40943" lIns="81887" rIns="81887" rtlCol="0" tIns="40943"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您的内容打在这里，或者通过复制您的文本后，在此框中选择粘贴，并选择只保留文字，在此录入上述图表的综合描述说明。并选择只保留文字，在此录入上述图表的综合描述说明。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85990" y="4427828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>
            <a:defPPr>
              <a:defRPr lang="zh-CN"/>
            </a:defPPr>
            <a:lvl1pPr>
              <a:defRPr b="1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z="1800">
                <a:solidFill>
                  <a:srgbClr val="31859C"/>
                </a:solidFill>
              </a:rPr>
              <a:t>添加标题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88181162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0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9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4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21"/>
      <p:bldP grpId="0" spid="48"/>
      <p:bldP grpId="0" spid="49"/>
      <p:bldP grpId="0" spid="50"/>
      <p:bldP grpId="0" spid="51"/>
      <p:bldP grpId="0" spid="52"/>
      <p:bldP grpId="0" spid="54"/>
      <p:bldP grpId="0" spid="55"/>
      <p:bldP grpId="0" spid="56"/>
      <p:bldP grpId="0" spid="58"/>
      <p:bldP grpId="0" spid="59"/>
      <p:bldP grpId="0" spid="60"/>
      <p:bldP grpId="0" spid="62"/>
      <p:bldP grpId="0" spid="63"/>
      <p:bldP grpId="0" spid="64"/>
      <p:bldP grpId="0" spid="66"/>
      <p:bldP grpId="0" spid="67"/>
      <p:bldP grpId="0" spid="68"/>
      <p:bldP grpId="0" spid="69"/>
      <p:bldP grpId="0" spid="71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相关建议</a:t>
            </a: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408014" y="149854"/>
            <a:ext cx="289914" cy="350446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91172" y="2117010"/>
            <a:ext cx="2708066" cy="2708008"/>
          </a:xfrm>
          <a:custGeom>
            <a:gdLst>
              <a:gd fmla="*/ 0 w 2708066" name="connsiteX0"/>
              <a:gd fmla="*/ 1354004 h 2708008" name="connsiteY0"/>
              <a:gd fmla="*/ 1354033 w 2708066" name="connsiteX1"/>
              <a:gd fmla="*/ 0 h 2708008" name="connsiteY1"/>
              <a:gd fmla="*/ 2708066 w 2708066" name="connsiteX2"/>
              <a:gd fmla="*/ 1354004 h 2708008" name="connsiteY2"/>
              <a:gd fmla="*/ 1354033 w 2708066" name="connsiteX3"/>
              <a:gd fmla="*/ 2708008 h 2708008" name="connsiteY3"/>
              <a:gd fmla="*/ 0 w 2708066" name="connsiteX4"/>
              <a:gd fmla="*/ 1354004 h 270800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708008" w="2708066">
                <a:moveTo>
                  <a:pt x="0" y="1354004"/>
                </a:moveTo>
                <a:cubicBezTo>
                  <a:pt x="0" y="606208"/>
                  <a:pt x="606221" y="0"/>
                  <a:pt x="1354033" y="0"/>
                </a:cubicBezTo>
                <a:cubicBezTo>
                  <a:pt x="2101845" y="0"/>
                  <a:pt x="2708066" y="606208"/>
                  <a:pt x="2708066" y="1354004"/>
                </a:cubicBezTo>
                <a:cubicBezTo>
                  <a:pt x="2708066" y="2101800"/>
                  <a:pt x="2101845" y="2708008"/>
                  <a:pt x="1354033" y="2708008"/>
                </a:cubicBezTo>
                <a:cubicBezTo>
                  <a:pt x="606221" y="2708008"/>
                  <a:pt x="0" y="2101800"/>
                  <a:pt x="0" y="13540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594699" lIns="594707" numCol="1" rIns="594707" spcCol="1270" spcFirstLastPara="0" tIns="594699" vert="horz" wrap="square">
            <a:noAutofit/>
          </a:bodyPr>
          <a:lstStyle/>
          <a:p>
            <a:pPr algn="ctr" defTabSz="23114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520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36337" y="1993632"/>
            <a:ext cx="301176" cy="30117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Oval 9"/>
          <p:cNvSpPr/>
          <p:nvPr/>
        </p:nvSpPr>
        <p:spPr>
          <a:xfrm>
            <a:off x="3023184" y="4623816"/>
            <a:ext cx="218075" cy="21828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40"/>
              <a:satOff val="2879"/>
              <a:lumOff val="1209"/>
              <a:alphaOff val="0"/>
            </a:schemeClr>
          </a:fillRef>
          <a:effectRef idx="0">
            <a:schemeClr val="accent3">
              <a:hueOff val="56240"/>
              <a:satOff val="2879"/>
              <a:lumOff val="120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Oval 10"/>
          <p:cNvSpPr/>
          <p:nvPr/>
        </p:nvSpPr>
        <p:spPr>
          <a:xfrm>
            <a:off x="5073498" y="3216031"/>
            <a:ext cx="218075" cy="2182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479"/>
              <a:satOff val="5757"/>
              <a:lumOff val="2418"/>
              <a:alphaOff val="0"/>
            </a:schemeClr>
          </a:fillRef>
          <a:effectRef idx="0">
            <a:schemeClr val="accent3">
              <a:hueOff val="112479"/>
              <a:satOff val="5757"/>
              <a:lumOff val="241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2" name="Oval 11"/>
          <p:cNvSpPr/>
          <p:nvPr/>
        </p:nvSpPr>
        <p:spPr>
          <a:xfrm>
            <a:off x="4029958" y="4856021"/>
            <a:ext cx="301176" cy="30117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68719"/>
              <a:satOff val="8636"/>
              <a:lumOff val="3628"/>
              <a:alphaOff val="0"/>
            </a:schemeClr>
          </a:fillRef>
          <a:effectRef idx="0">
            <a:schemeClr val="accent3">
              <a:hueOff val="168719"/>
              <a:satOff val="8636"/>
              <a:lumOff val="3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3" name="Oval 12"/>
          <p:cNvSpPr/>
          <p:nvPr/>
        </p:nvSpPr>
        <p:spPr>
          <a:xfrm>
            <a:off x="2723356" y="2638207"/>
            <a:ext cx="218075" cy="218285"/>
          </a:xfrm>
          <a:prstGeom prst="ellipse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24959"/>
              <a:satOff val="11515"/>
              <a:lumOff val="4837"/>
              <a:alphaOff val="0"/>
            </a:schemeClr>
          </a:fillRef>
          <a:effectRef idx="0">
            <a:schemeClr val="accent3">
              <a:hueOff val="224959"/>
              <a:satOff val="11515"/>
              <a:lumOff val="483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4" name="Oval 14"/>
          <p:cNvSpPr/>
          <p:nvPr/>
        </p:nvSpPr>
        <p:spPr>
          <a:xfrm>
            <a:off x="4433403" y="3671360"/>
            <a:ext cx="301176" cy="30117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93678"/>
              <a:satOff val="20151"/>
              <a:lumOff val="8464"/>
              <a:alphaOff val="0"/>
            </a:schemeClr>
          </a:fillRef>
          <a:effectRef idx="0">
            <a:schemeClr val="accent3">
              <a:hueOff val="393678"/>
              <a:satOff val="20151"/>
              <a:lumOff val="846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5" name="Oval 15"/>
          <p:cNvSpPr/>
          <p:nvPr/>
        </p:nvSpPr>
        <p:spPr>
          <a:xfrm>
            <a:off x="1606448" y="3908912"/>
            <a:ext cx="544433" cy="5444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6" name="Freeform 16"/>
          <p:cNvSpPr/>
          <p:nvPr/>
        </p:nvSpPr>
        <p:spPr>
          <a:xfrm>
            <a:off x="4729435" y="1340768"/>
            <a:ext cx="1100954" cy="1100602"/>
          </a:xfrm>
          <a:custGeom>
            <a:gdLst>
              <a:gd fmla="*/ 0 w 1100954" name="connsiteX0"/>
              <a:gd fmla="*/ 550301 h 1100602" name="connsiteY0"/>
              <a:gd fmla="*/ 550477 w 1100954" name="connsiteX1"/>
              <a:gd fmla="*/ 0 h 1100602" name="connsiteY1"/>
              <a:gd fmla="*/ 1100954 w 1100954" name="connsiteX2"/>
              <a:gd fmla="*/ 550301 h 1100602" name="connsiteY2"/>
              <a:gd fmla="*/ 550477 w 1100954" name="connsiteX3"/>
              <a:gd fmla="*/ 1100602 h 1100602" name="connsiteY3"/>
              <a:gd fmla="*/ 0 w 1100954" name="connsiteX4"/>
              <a:gd fmla="*/ 550301 h 110060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00602" w="1100954">
                <a:moveTo>
                  <a:pt x="0" y="550301"/>
                </a:moveTo>
                <a:cubicBezTo>
                  <a:pt x="0" y="246378"/>
                  <a:pt x="246457" y="0"/>
                  <a:pt x="550477" y="0"/>
                </a:cubicBezTo>
                <a:cubicBezTo>
                  <a:pt x="854497" y="0"/>
                  <a:pt x="1100954" y="246378"/>
                  <a:pt x="1100954" y="550301"/>
                </a:cubicBezTo>
                <a:cubicBezTo>
                  <a:pt x="1100954" y="854224"/>
                  <a:pt x="854497" y="1100602"/>
                  <a:pt x="550477" y="1100602"/>
                </a:cubicBezTo>
                <a:cubicBezTo>
                  <a:pt x="246457" y="1100602"/>
                  <a:pt x="0" y="854224"/>
                  <a:pt x="0" y="5503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157"/>
              <a:satOff val="25908"/>
              <a:lumOff val="10883"/>
              <a:alphaOff val="0"/>
            </a:schemeClr>
          </a:fillRef>
          <a:effectRef idx="0">
            <a:schemeClr val="accent3">
              <a:hueOff val="506157"/>
              <a:satOff val="25908"/>
              <a:lumOff val="10883"/>
              <a:alphaOff val="0"/>
            </a:schemeClr>
          </a:effectRef>
          <a:fontRef idx="minor">
            <a:schemeClr val="lt1"/>
          </a:fontRef>
        </p:style>
        <p:txBody>
          <a:bodyPr anchor="ctr" anchorCtr="0" bIns="241189" lIns="241241" numCol="1" rIns="241241" spcCol="1270" spcFirstLastPara="0" tIns="241189" vert="horz" wrap="square">
            <a:noAutofit/>
          </a:bodyPr>
          <a:lstStyle/>
          <a:p>
            <a:pPr algn="ctr" defTabSz="9334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2100">
              <a:solidFill>
                <a:schemeClr val="bg1"/>
              </a:solidFill>
            </a:endParaRPr>
          </a:p>
        </p:txBody>
      </p:sp>
      <p:sp>
        <p:nvSpPr>
          <p:cNvPr id="17" name="Oval 19"/>
          <p:cNvSpPr/>
          <p:nvPr/>
        </p:nvSpPr>
        <p:spPr>
          <a:xfrm>
            <a:off x="1388373" y="4521670"/>
            <a:ext cx="218075" cy="2182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18636"/>
              <a:satOff val="31665"/>
              <a:lumOff val="13301"/>
              <a:alphaOff val="0"/>
            </a:schemeClr>
          </a:fillRef>
          <a:effectRef idx="0">
            <a:schemeClr val="accent3">
              <a:hueOff val="618636"/>
              <a:satOff val="31665"/>
              <a:lumOff val="133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1" name="Oval 22"/>
          <p:cNvSpPr/>
          <p:nvPr/>
        </p:nvSpPr>
        <p:spPr>
          <a:xfrm>
            <a:off x="2879013" y="4237385"/>
            <a:ext cx="218075" cy="21828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4876"/>
              <a:satOff val="34544"/>
              <a:lumOff val="14510"/>
              <a:alphaOff val="0"/>
            </a:schemeClr>
          </a:fillRef>
          <a:effectRef idx="0">
            <a:schemeClr val="accent3">
              <a:hueOff val="674876"/>
              <a:satOff val="34544"/>
              <a:lumOff val="1451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23" name="组合 22"/>
          <p:cNvGrpSpPr/>
          <p:nvPr/>
        </p:nvGrpSpPr>
        <p:grpSpPr>
          <a:xfrm>
            <a:off x="3097088" y="2749536"/>
            <a:ext cx="889731" cy="1161595"/>
            <a:chOff x="3097088" y="2749536"/>
            <a:chExt cx="889731" cy="116159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4" name="Freeform 37"/>
            <p:cNvSpPr>
              <a:spLocks noEditPoints="1"/>
            </p:cNvSpPr>
            <p:nvPr/>
          </p:nvSpPr>
          <p:spPr bwMode="auto">
            <a:xfrm>
              <a:off x="3097088" y="2749536"/>
              <a:ext cx="889731" cy="1161595"/>
            </a:xfrm>
            <a:custGeom>
              <a:gdLst>
                <a:gd fmla="*/ 103 w 109" name="T0"/>
                <a:gd fmla="*/ 68 h 142" name="T1"/>
                <a:gd fmla="*/ 96 w 109" name="T2"/>
                <a:gd fmla="*/ 68 h 142" name="T3"/>
                <a:gd fmla="*/ 96 w 109" name="T4"/>
                <a:gd fmla="*/ 44 h 142" name="T5"/>
                <a:gd fmla="*/ 84 w 109" name="T6"/>
                <a:gd fmla="*/ 13 h 142" name="T7"/>
                <a:gd fmla="*/ 54 w 109" name="T8"/>
                <a:gd fmla="*/ 0 h 142" name="T9"/>
                <a:gd fmla="*/ 25 w 109" name="T10"/>
                <a:gd fmla="*/ 13 h 142" name="T11"/>
                <a:gd fmla="*/ 13 w 109" name="T12"/>
                <a:gd fmla="*/ 44 h 142" name="T13"/>
                <a:gd fmla="*/ 13 w 109" name="T14"/>
                <a:gd fmla="*/ 68 h 142" name="T15"/>
                <a:gd fmla="*/ 5 w 109" name="T16"/>
                <a:gd fmla="*/ 68 h 142" name="T17"/>
                <a:gd fmla="*/ 0 w 109" name="T18"/>
                <a:gd fmla="*/ 73 h 142" name="T19"/>
                <a:gd fmla="*/ 0 w 109" name="T20"/>
                <a:gd fmla="*/ 137 h 142" name="T21"/>
                <a:gd fmla="*/ 5 w 109" name="T22"/>
                <a:gd fmla="*/ 142 h 142" name="T23"/>
                <a:gd fmla="*/ 103 w 109" name="T24"/>
                <a:gd fmla="*/ 142 h 142" name="T25"/>
                <a:gd fmla="*/ 109 w 109" name="T26"/>
                <a:gd fmla="*/ 137 h 142" name="T27"/>
                <a:gd fmla="*/ 109 w 109" name="T28"/>
                <a:gd fmla="*/ 73 h 142" name="T29"/>
                <a:gd fmla="*/ 103 w 109" name="T30"/>
                <a:gd fmla="*/ 68 h 142" name="T31"/>
                <a:gd fmla="*/ 66 w 109" name="T32"/>
                <a:gd fmla="*/ 124 h 142" name="T33"/>
                <a:gd fmla="*/ 54 w 109" name="T34"/>
                <a:gd fmla="*/ 136 h 142" name="T35"/>
                <a:gd fmla="*/ 42 w 109" name="T36"/>
                <a:gd fmla="*/ 124 h 142" name="T37"/>
                <a:gd fmla="*/ 42 w 109" name="T38"/>
                <a:gd fmla="*/ 102 h 142" name="T39"/>
                <a:gd fmla="*/ 54 w 109" name="T40"/>
                <a:gd fmla="*/ 91 h 142" name="T41"/>
                <a:gd fmla="*/ 66 w 109" name="T42"/>
                <a:gd fmla="*/ 102 h 142" name="T43"/>
                <a:gd fmla="*/ 66 w 109" name="T44"/>
                <a:gd fmla="*/ 124 h 142" name="T45"/>
                <a:gd fmla="*/ 76 w 109" name="T46"/>
                <a:gd fmla="*/ 68 h 142" name="T47"/>
                <a:gd fmla="*/ 32 w 109" name="T48"/>
                <a:gd fmla="*/ 68 h 142" name="T49"/>
                <a:gd fmla="*/ 32 w 109" name="T50"/>
                <a:gd fmla="*/ 44 h 142" name="T51"/>
                <a:gd fmla="*/ 39 w 109" name="T52"/>
                <a:gd fmla="*/ 27 h 142" name="T53"/>
                <a:gd fmla="*/ 54 w 109" name="T54"/>
                <a:gd fmla="*/ 20 h 142" name="T55"/>
                <a:gd fmla="*/ 70 w 109" name="T56"/>
                <a:gd fmla="*/ 27 h 142" name="T57"/>
                <a:gd fmla="*/ 76 w 109" name="T58"/>
                <a:gd fmla="*/ 44 h 142" name="T59"/>
                <a:gd fmla="*/ 76 w 109" name="T60"/>
                <a:gd fmla="*/ 68 h 14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42" w="109">
                  <a:moveTo>
                    <a:pt x="103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4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2" y="142"/>
                    <a:pt x="5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6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6" y="68"/>
                    <a:pt x="103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4" y="136"/>
                  </a:cubicBezTo>
                  <a:cubicBezTo>
                    <a:pt x="48" y="136"/>
                    <a:pt x="42" y="131"/>
                    <a:pt x="42" y="12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96"/>
                    <a:pt x="48" y="91"/>
                    <a:pt x="54" y="91"/>
                  </a:cubicBezTo>
                  <a:cubicBezTo>
                    <a:pt x="61" y="91"/>
                    <a:pt x="66" y="96"/>
                    <a:pt x="66" y="102"/>
                  </a:cubicBezTo>
                  <a:lnTo>
                    <a:pt x="66" y="124"/>
                  </a:lnTo>
                  <a:close/>
                  <a:moveTo>
                    <a:pt x="76" y="68"/>
                  </a:moveTo>
                  <a:cubicBezTo>
                    <a:pt x="32" y="68"/>
                    <a:pt x="32" y="68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7"/>
                    <a:pt x="35" y="31"/>
                    <a:pt x="39" y="27"/>
                  </a:cubicBezTo>
                  <a:cubicBezTo>
                    <a:pt x="43" y="22"/>
                    <a:pt x="48" y="20"/>
                    <a:pt x="54" y="20"/>
                  </a:cubicBezTo>
                  <a:cubicBezTo>
                    <a:pt x="60" y="20"/>
                    <a:pt x="66" y="22"/>
                    <a:pt x="70" y="27"/>
                  </a:cubicBezTo>
                  <a:cubicBezTo>
                    <a:pt x="74" y="31"/>
                    <a:pt x="76" y="37"/>
                    <a:pt x="76" y="44"/>
                  </a:cubicBezTo>
                  <a:lnTo>
                    <a:pt x="7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38"/>
            <p:cNvSpPr/>
            <p:nvPr/>
          </p:nvSpPr>
          <p:spPr bwMode="auto">
            <a:xfrm>
              <a:off x="3477694" y="3540408"/>
              <a:ext cx="118631" cy="261978"/>
            </a:xfrm>
            <a:custGeom>
              <a:gdLst>
                <a:gd fmla="*/ 7 w 14" name="T0"/>
                <a:gd fmla="*/ 0 h 32" name="T1"/>
                <a:gd fmla="*/ 0 w 14" name="T2"/>
                <a:gd fmla="*/ 7 h 32" name="T3"/>
                <a:gd fmla="*/ 0 w 14" name="T4"/>
                <a:gd fmla="*/ 25 h 32" name="T5"/>
                <a:gd fmla="*/ 7 w 14" name="T6"/>
                <a:gd fmla="*/ 32 h 32" name="T7"/>
                <a:gd fmla="*/ 14 w 14" name="T8"/>
                <a:gd fmla="*/ 25 h 32" name="T9"/>
                <a:gd fmla="*/ 14 w 14" name="T10"/>
                <a:gd fmla="*/ 7 h 32" name="T11"/>
                <a:gd fmla="*/ 7 w 14" name="T12"/>
                <a:gd fmla="*/ 0 h 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" w="14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2"/>
                    <a:pt x="7" y="32"/>
                  </a:cubicBezTo>
                  <a:cubicBezTo>
                    <a:pt x="11" y="32"/>
                    <a:pt x="14" y="29"/>
                    <a:pt x="14" y="2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6" name="Title 13"/>
          <p:cNvSpPr txBox="1"/>
          <p:nvPr/>
        </p:nvSpPr>
        <p:spPr>
          <a:xfrm>
            <a:off x="3001243" y="3967532"/>
            <a:ext cx="1276250" cy="25561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r>
              <a:rPr altLang="en-US" b="1" lang="zh-CN" sz="1800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27" name="Title 13"/>
          <p:cNvSpPr txBox="1"/>
          <p:nvPr/>
        </p:nvSpPr>
        <p:spPr>
          <a:xfrm>
            <a:off x="4798180" y="1763260"/>
            <a:ext cx="963463" cy="25561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z="140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输入标题</a:t>
            </a:r>
          </a:p>
        </p:txBody>
      </p:sp>
      <p:sp>
        <p:nvSpPr>
          <p:cNvPr id="28" name="Freeform 7"/>
          <p:cNvSpPr/>
          <p:nvPr/>
        </p:nvSpPr>
        <p:spPr>
          <a:xfrm>
            <a:off x="2065139" y="1988840"/>
            <a:ext cx="2948001" cy="2947938"/>
          </a:xfrm>
          <a:custGeom>
            <a:gdLst>
              <a:gd fmla="*/ 0 w 2708066" name="connsiteX0"/>
              <a:gd fmla="*/ 1354004 h 2708008" name="connsiteY0"/>
              <a:gd fmla="*/ 1354033 w 2708066" name="connsiteX1"/>
              <a:gd fmla="*/ 0 h 2708008" name="connsiteY1"/>
              <a:gd fmla="*/ 2708066 w 2708066" name="connsiteX2"/>
              <a:gd fmla="*/ 1354004 h 2708008" name="connsiteY2"/>
              <a:gd fmla="*/ 1354033 w 2708066" name="connsiteX3"/>
              <a:gd fmla="*/ 2708008 h 2708008" name="connsiteY3"/>
              <a:gd fmla="*/ 0 w 2708066" name="connsiteX4"/>
              <a:gd fmla="*/ 1354004 h 270800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708008" w="2708066">
                <a:moveTo>
                  <a:pt x="0" y="1354004"/>
                </a:moveTo>
                <a:cubicBezTo>
                  <a:pt x="0" y="606208"/>
                  <a:pt x="606221" y="0"/>
                  <a:pt x="1354033" y="0"/>
                </a:cubicBezTo>
                <a:cubicBezTo>
                  <a:pt x="2101845" y="0"/>
                  <a:pt x="2708066" y="606208"/>
                  <a:pt x="2708066" y="1354004"/>
                </a:cubicBezTo>
                <a:cubicBezTo>
                  <a:pt x="2708066" y="2101800"/>
                  <a:pt x="2101845" y="2708008"/>
                  <a:pt x="1354033" y="2708008"/>
                </a:cubicBezTo>
                <a:cubicBezTo>
                  <a:pt x="606221" y="2708008"/>
                  <a:pt x="0" y="2101800"/>
                  <a:pt x="0" y="1354004"/>
                </a:cubicBezTo>
                <a:close/>
              </a:path>
            </a:pathLst>
          </a:custGeom>
          <a:noFill/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594699" lIns="594707" numCol="1" rIns="594707" spcCol="1270" spcFirstLastPara="0" tIns="594699" vert="horz" wrap="square">
            <a:noAutofit/>
          </a:bodyPr>
          <a:lstStyle/>
          <a:p>
            <a:pPr algn="ctr" defTabSz="23114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5200">
              <a:solidFill>
                <a:schemeClr val="bg1"/>
              </a:solidFill>
            </a:endParaRPr>
          </a:p>
        </p:txBody>
      </p:sp>
      <p:sp>
        <p:nvSpPr>
          <p:cNvPr id="29" name="Oval 17"/>
          <p:cNvSpPr/>
          <p:nvPr/>
        </p:nvSpPr>
        <p:spPr>
          <a:xfrm>
            <a:off x="4685696" y="2847793"/>
            <a:ext cx="301176" cy="30117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397"/>
              <a:satOff val="28787"/>
              <a:lumOff val="12092"/>
              <a:alphaOff val="0"/>
            </a:schemeClr>
          </a:fillRef>
          <a:effectRef idx="0">
            <a:schemeClr val="accent3">
              <a:hueOff val="562397"/>
              <a:satOff val="28787"/>
              <a:lumOff val="1209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30" name="组合 29"/>
          <p:cNvGrpSpPr/>
          <p:nvPr/>
        </p:nvGrpSpPr>
        <p:grpSpPr>
          <a:xfrm>
            <a:off x="6019195" y="2636912"/>
            <a:ext cx="715716" cy="719823"/>
            <a:chOff x="6461991" y="3429000"/>
            <a:chExt cx="715716" cy="719823"/>
          </a:xfrm>
        </p:grpSpPr>
        <p:sp>
          <p:nvSpPr>
            <p:cNvPr id="31" name="Oval 28"/>
            <p:cNvSpPr/>
            <p:nvPr/>
          </p:nvSpPr>
          <p:spPr>
            <a:xfrm>
              <a:off x="6461991" y="3429000"/>
              <a:ext cx="715716" cy="71982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1733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" name="Freeform 110"/>
            <p:cNvSpPr>
              <a:spLocks noEditPoints="1"/>
            </p:cNvSpPr>
            <p:nvPr/>
          </p:nvSpPr>
          <p:spPr bwMode="auto">
            <a:xfrm>
              <a:off x="6637799" y="3671397"/>
              <a:ext cx="364100" cy="343645"/>
            </a:xfrm>
            <a:custGeom>
              <a:gdLst>
                <a:gd fmla="*/ 99 w 197" name="T0"/>
                <a:gd fmla="*/ 186 h 186" name="T1"/>
                <a:gd fmla="*/ 0 w 197" name="T2"/>
                <a:gd fmla="*/ 65 h 186" name="T3"/>
                <a:gd fmla="*/ 0 w 197" name="T4"/>
                <a:gd fmla="*/ 54 h 186" name="T5"/>
                <a:gd fmla="*/ 44 w 197" name="T6"/>
                <a:gd fmla="*/ 1 h 186" name="T7"/>
                <a:gd fmla="*/ 53 w 197" name="T8"/>
                <a:gd fmla="*/ 0 h 186" name="T9"/>
                <a:gd fmla="*/ 99 w 197" name="T10"/>
                <a:gd fmla="*/ 24 h 186" name="T11"/>
                <a:gd fmla="*/ 144 w 197" name="T12"/>
                <a:gd fmla="*/ 0 h 186" name="T13"/>
                <a:gd fmla="*/ 153 w 197" name="T14"/>
                <a:gd fmla="*/ 1 h 186" name="T15"/>
                <a:gd fmla="*/ 197 w 197" name="T16"/>
                <a:gd fmla="*/ 54 h 186" name="T17"/>
                <a:gd fmla="*/ 197 w 197" name="T18"/>
                <a:gd fmla="*/ 65 h 186" name="T19"/>
                <a:gd fmla="*/ 99 w 197" name="T20"/>
                <a:gd fmla="*/ 186 h 186" name="T21"/>
                <a:gd fmla="*/ 136 w 197" name="T22"/>
                <a:gd fmla="*/ 123 h 186" name="T23"/>
                <a:gd fmla="*/ 118 w 197" name="T24"/>
                <a:gd fmla="*/ 72 h 186" name="T25"/>
                <a:gd fmla="*/ 109 w 197" name="T26"/>
                <a:gd fmla="*/ 112 h 186" name="T27"/>
                <a:gd fmla="*/ 91 w 197" name="T28"/>
                <a:gd fmla="*/ 32 h 186" name="T29"/>
                <a:gd fmla="*/ 67 w 197" name="T30"/>
                <a:gd fmla="*/ 115 h 186" name="T31"/>
                <a:gd fmla="*/ 37 w 197" name="T32"/>
                <a:gd fmla="*/ 127 h 186" name="T33"/>
                <a:gd fmla="*/ 78 w 197" name="T34"/>
                <a:gd fmla="*/ 127 h 186" name="T35"/>
                <a:gd fmla="*/ 90 w 197" name="T36"/>
                <a:gd fmla="*/ 77 h 186" name="T37"/>
                <a:gd fmla="*/ 107 w 197" name="T38"/>
                <a:gd fmla="*/ 154 h 186" name="T39"/>
                <a:gd fmla="*/ 121 w 197" name="T40"/>
                <a:gd fmla="*/ 106 h 186" name="T41"/>
                <a:gd fmla="*/ 131 w 197" name="T42"/>
                <a:gd fmla="*/ 135 h 186" name="T43"/>
                <a:gd fmla="*/ 158 w 197" name="T44"/>
                <a:gd fmla="*/ 135 h 186" name="T45"/>
                <a:gd fmla="*/ 136 w 197" name="T46"/>
                <a:gd fmla="*/ 123 h 18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86" w="197">
                  <a:moveTo>
                    <a:pt x="99" y="186"/>
                  </a:moveTo>
                  <a:cubicBezTo>
                    <a:pt x="27" y="136"/>
                    <a:pt x="0" y="97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0"/>
                    <a:pt x="25" y="3"/>
                    <a:pt x="44" y="1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76" y="0"/>
                    <a:pt x="86" y="10"/>
                    <a:pt x="99" y="24"/>
                  </a:cubicBezTo>
                  <a:cubicBezTo>
                    <a:pt x="111" y="10"/>
                    <a:pt x="122" y="0"/>
                    <a:pt x="144" y="0"/>
                  </a:cubicBezTo>
                  <a:cubicBezTo>
                    <a:pt x="147" y="0"/>
                    <a:pt x="150" y="0"/>
                    <a:pt x="153" y="1"/>
                  </a:cubicBezTo>
                  <a:cubicBezTo>
                    <a:pt x="172" y="3"/>
                    <a:pt x="197" y="20"/>
                    <a:pt x="197" y="54"/>
                  </a:cubicBezTo>
                  <a:cubicBezTo>
                    <a:pt x="197" y="65"/>
                    <a:pt x="197" y="65"/>
                    <a:pt x="197" y="65"/>
                  </a:cubicBezTo>
                  <a:cubicBezTo>
                    <a:pt x="197" y="97"/>
                    <a:pt x="170" y="136"/>
                    <a:pt x="99" y="186"/>
                  </a:cubicBezTo>
                  <a:close/>
                  <a:moveTo>
                    <a:pt x="136" y="123"/>
                  </a:moveTo>
                  <a:cubicBezTo>
                    <a:pt x="118" y="72"/>
                    <a:pt x="118" y="72"/>
                    <a:pt x="118" y="7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31" y="135"/>
                    <a:pt x="131" y="135"/>
                    <a:pt x="131" y="135"/>
                  </a:cubicBezTo>
                  <a:cubicBezTo>
                    <a:pt x="158" y="135"/>
                    <a:pt x="158" y="135"/>
                    <a:pt x="158" y="135"/>
                  </a:cubicBezTo>
                  <a:lnTo>
                    <a:pt x="136" y="1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817666" y="3548609"/>
            <a:ext cx="4323847" cy="6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在此录入上述图表的综合描述说明，在此录入上述图表的上述图表的综合描述说明入。</a:t>
            </a:r>
          </a:p>
        </p:txBody>
      </p:sp>
      <p:sp>
        <p:nvSpPr>
          <p:cNvPr id="34" name="矩形 3"/>
          <p:cNvSpPr>
            <a:spLocks noChangeArrowheads="1"/>
          </p:cNvSpPr>
          <p:nvPr/>
        </p:nvSpPr>
        <p:spPr bwMode="auto">
          <a:xfrm>
            <a:off x="6834190" y="2996952"/>
            <a:ext cx="1051546" cy="34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6893313" y="3457903"/>
            <a:ext cx="599800" cy="4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>
              <a:solidFill>
                <a:srgbClr val="93CDDD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474875" y="3457903"/>
            <a:ext cx="1215000" cy="40500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>
              <a:solidFill>
                <a:srgbClr val="93CDDD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025579" y="4293096"/>
            <a:ext cx="715716" cy="719823"/>
            <a:chOff x="6313611" y="5157449"/>
            <a:chExt cx="715716" cy="719823"/>
          </a:xfrm>
        </p:grpSpPr>
        <p:sp>
          <p:nvSpPr>
            <p:cNvPr id="38" name="Oval 28"/>
            <p:cNvSpPr/>
            <p:nvPr/>
          </p:nvSpPr>
          <p:spPr>
            <a:xfrm>
              <a:off x="6313611" y="5157449"/>
              <a:ext cx="715716" cy="7198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1733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" name="Freeform 126"/>
            <p:cNvSpPr>
              <a:spLocks noEditPoints="1"/>
            </p:cNvSpPr>
            <p:nvPr/>
          </p:nvSpPr>
          <p:spPr bwMode="auto">
            <a:xfrm>
              <a:off x="6493783" y="5342119"/>
              <a:ext cx="342605" cy="350481"/>
            </a:xfrm>
            <a:custGeom>
              <a:gdLst>
                <a:gd fmla="*/ 118 w 192" name="T0"/>
                <a:gd fmla="*/ 196 h 196" name="T1"/>
                <a:gd fmla="*/ 118 w 192" name="T2"/>
                <a:gd fmla="*/ 196 h 196" name="T3"/>
                <a:gd fmla="*/ 117 w 192" name="T4"/>
                <a:gd fmla="*/ 196 h 196" name="T5"/>
                <a:gd fmla="*/ 116 w 192" name="T6"/>
                <a:gd fmla="*/ 196 h 196" name="T7"/>
                <a:gd fmla="*/ 116 w 192" name="T8"/>
                <a:gd fmla="*/ 196 h 196" name="T9"/>
                <a:gd fmla="*/ 72 w 192" name="T10"/>
                <a:gd fmla="*/ 159 h 196" name="T11"/>
                <a:gd fmla="*/ 73 w 192" name="T12"/>
                <a:gd fmla="*/ 159 h 196" name="T13"/>
                <a:gd fmla="*/ 73 w 192" name="T14"/>
                <a:gd fmla="*/ 159 h 196" name="T15"/>
                <a:gd fmla="*/ 74 w 192" name="T16"/>
                <a:gd fmla="*/ 159 h 196" name="T17"/>
                <a:gd fmla="*/ 76 w 192" name="T18"/>
                <a:gd fmla="*/ 159 h 196" name="T19"/>
                <a:gd fmla="*/ 76 w 192" name="T20"/>
                <a:gd fmla="*/ 159 h 196" name="T21"/>
                <a:gd fmla="*/ 97 w 192" name="T22"/>
                <a:gd fmla="*/ 151 h 196" name="T23"/>
                <a:gd fmla="*/ 93 w 192" name="T24"/>
                <a:gd fmla="*/ 172 h 196" name="T25"/>
                <a:gd fmla="*/ 146 w 192" name="T26"/>
                <a:gd fmla="*/ 172 h 196" name="T27"/>
                <a:gd fmla="*/ 122 w 192" name="T28"/>
                <a:gd fmla="*/ 133 h 196" name="T29"/>
                <a:gd fmla="*/ 116 w 192" name="T30"/>
                <a:gd fmla="*/ 134 h 196" name="T31"/>
                <a:gd fmla="*/ 135 w 192" name="T32"/>
                <a:gd fmla="*/ 106 h 196" name="T33"/>
                <a:gd fmla="*/ 147 w 192" name="T34"/>
                <a:gd fmla="*/ 114 h 196" name="T35"/>
                <a:gd fmla="*/ 160 w 192" name="T36"/>
                <a:gd fmla="*/ 102 h 196" name="T37"/>
                <a:gd fmla="*/ 147 w 192" name="T38"/>
                <a:gd fmla="*/ 89 h 196" name="T39"/>
                <a:gd fmla="*/ 143 w 192" name="T40"/>
                <a:gd fmla="*/ 90 h 196" name="T41"/>
                <a:gd fmla="*/ 152 w 192" name="T42"/>
                <a:gd fmla="*/ 64 h 196" name="T43"/>
                <a:gd fmla="*/ 192 w 192" name="T44"/>
                <a:gd fmla="*/ 55 h 196" name="T45"/>
                <a:gd fmla="*/ 118 w 192" name="T46"/>
                <a:gd fmla="*/ 196 h 196" name="T47"/>
                <a:gd fmla="*/ 75 w 192" name="T48"/>
                <a:gd fmla="*/ 141 h 196" name="T49"/>
                <a:gd fmla="*/ 75 w 192" name="T50"/>
                <a:gd fmla="*/ 141 h 196" name="T51"/>
                <a:gd fmla="*/ 74 w 192" name="T52"/>
                <a:gd fmla="*/ 141 h 196" name="T53"/>
                <a:gd fmla="*/ 73 w 192" name="T54"/>
                <a:gd fmla="*/ 141 h 196" name="T55"/>
                <a:gd fmla="*/ 73 w 192" name="T56"/>
                <a:gd fmla="*/ 141 h 196" name="T57"/>
                <a:gd fmla="*/ 0 w 192" name="T58"/>
                <a:gd fmla="*/ 0 h 196" name="T59"/>
                <a:gd fmla="*/ 74 w 192" name="T60"/>
                <a:gd fmla="*/ 11 h 196" name="T61"/>
                <a:gd fmla="*/ 149 w 192" name="T62"/>
                <a:gd fmla="*/ 0 h 196" name="T63"/>
                <a:gd fmla="*/ 75 w 192" name="T64"/>
                <a:gd fmla="*/ 141 h 196" name="T65"/>
                <a:gd fmla="*/ 49 w 192" name="T66"/>
                <a:gd fmla="*/ 34 h 196" name="T67"/>
                <a:gd fmla="*/ 36 w 192" name="T68"/>
                <a:gd fmla="*/ 47 h 196" name="T69"/>
                <a:gd fmla="*/ 49 w 192" name="T70"/>
                <a:gd fmla="*/ 59 h 196" name="T71"/>
                <a:gd fmla="*/ 61 w 192" name="T72"/>
                <a:gd fmla="*/ 47 h 196" name="T73"/>
                <a:gd fmla="*/ 49 w 192" name="T74"/>
                <a:gd fmla="*/ 34 h 196" name="T75"/>
                <a:gd fmla="*/ 112 w 192" name="T76"/>
                <a:gd fmla="*/ 47 h 196" name="T77"/>
                <a:gd fmla="*/ 100 w 192" name="T78"/>
                <a:gd fmla="*/ 34 h 196" name="T79"/>
                <a:gd fmla="*/ 87 w 192" name="T80"/>
                <a:gd fmla="*/ 47 h 196" name="T81"/>
                <a:gd fmla="*/ 100 w 192" name="T82"/>
                <a:gd fmla="*/ 59 h 196" name="T83"/>
                <a:gd fmla="*/ 112 w 192" name="T84"/>
                <a:gd fmla="*/ 47 h 196" name="T85"/>
                <a:gd fmla="*/ 38 w 192" name="T86"/>
                <a:gd fmla="*/ 83 h 196" name="T87"/>
                <a:gd fmla="*/ 74 w 192" name="T88"/>
                <a:gd fmla="*/ 122 h 196" name="T89"/>
                <a:gd fmla="*/ 108 w 192" name="T90"/>
                <a:gd fmla="*/ 83 h 196" name="T91"/>
                <a:gd fmla="*/ 38 w 192" name="T92"/>
                <a:gd fmla="*/ 83 h 19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96" w="192">
                  <a:moveTo>
                    <a:pt x="118" y="196"/>
                  </a:moveTo>
                  <a:cubicBezTo>
                    <a:pt x="118" y="196"/>
                    <a:pt x="118" y="196"/>
                    <a:pt x="118" y="196"/>
                  </a:cubicBezTo>
                  <a:cubicBezTo>
                    <a:pt x="118" y="196"/>
                    <a:pt x="118" y="196"/>
                    <a:pt x="117" y="196"/>
                  </a:cubicBezTo>
                  <a:cubicBezTo>
                    <a:pt x="117" y="196"/>
                    <a:pt x="117" y="196"/>
                    <a:pt x="116" y="196"/>
                  </a:cubicBezTo>
                  <a:cubicBezTo>
                    <a:pt x="116" y="196"/>
                    <a:pt x="116" y="196"/>
                    <a:pt x="116" y="196"/>
                  </a:cubicBezTo>
                  <a:cubicBezTo>
                    <a:pt x="85" y="196"/>
                    <a:pt x="84" y="180"/>
                    <a:pt x="72" y="159"/>
                  </a:cubicBezTo>
                  <a:cubicBezTo>
                    <a:pt x="72" y="159"/>
                    <a:pt x="73" y="159"/>
                    <a:pt x="73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6" y="159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83" y="158"/>
                    <a:pt x="90" y="156"/>
                    <a:pt x="97" y="151"/>
                  </a:cubicBezTo>
                  <a:cubicBezTo>
                    <a:pt x="93" y="161"/>
                    <a:pt x="93" y="172"/>
                    <a:pt x="93" y="172"/>
                  </a:cubicBezTo>
                  <a:cubicBezTo>
                    <a:pt x="93" y="172"/>
                    <a:pt x="118" y="122"/>
                    <a:pt x="146" y="172"/>
                  </a:cubicBezTo>
                  <a:cubicBezTo>
                    <a:pt x="146" y="174"/>
                    <a:pt x="149" y="133"/>
                    <a:pt x="122" y="133"/>
                  </a:cubicBezTo>
                  <a:cubicBezTo>
                    <a:pt x="120" y="133"/>
                    <a:pt x="118" y="133"/>
                    <a:pt x="116" y="134"/>
                  </a:cubicBezTo>
                  <a:cubicBezTo>
                    <a:pt x="123" y="126"/>
                    <a:pt x="129" y="116"/>
                    <a:pt x="135" y="106"/>
                  </a:cubicBezTo>
                  <a:cubicBezTo>
                    <a:pt x="136" y="111"/>
                    <a:pt x="141" y="114"/>
                    <a:pt x="147" y="114"/>
                  </a:cubicBezTo>
                  <a:cubicBezTo>
                    <a:pt x="154" y="114"/>
                    <a:pt x="160" y="109"/>
                    <a:pt x="160" y="102"/>
                  </a:cubicBezTo>
                  <a:cubicBezTo>
                    <a:pt x="160" y="95"/>
                    <a:pt x="154" y="89"/>
                    <a:pt x="147" y="89"/>
                  </a:cubicBezTo>
                  <a:cubicBezTo>
                    <a:pt x="145" y="89"/>
                    <a:pt x="144" y="89"/>
                    <a:pt x="143" y="90"/>
                  </a:cubicBezTo>
                  <a:cubicBezTo>
                    <a:pt x="146" y="82"/>
                    <a:pt x="150" y="73"/>
                    <a:pt x="152" y="64"/>
                  </a:cubicBezTo>
                  <a:cubicBezTo>
                    <a:pt x="166" y="63"/>
                    <a:pt x="180" y="60"/>
                    <a:pt x="192" y="55"/>
                  </a:cubicBezTo>
                  <a:cubicBezTo>
                    <a:pt x="192" y="108"/>
                    <a:pt x="177" y="196"/>
                    <a:pt x="118" y="196"/>
                  </a:cubicBezTo>
                  <a:close/>
                  <a:moveTo>
                    <a:pt x="75" y="141"/>
                  </a:moveTo>
                  <a:cubicBezTo>
                    <a:pt x="75" y="141"/>
                    <a:pt x="75" y="141"/>
                    <a:pt x="75" y="141"/>
                  </a:cubicBezTo>
                  <a:cubicBezTo>
                    <a:pt x="75" y="141"/>
                    <a:pt x="75" y="141"/>
                    <a:pt x="74" y="141"/>
                  </a:cubicBezTo>
                  <a:cubicBezTo>
                    <a:pt x="74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18" y="141"/>
                    <a:pt x="0" y="53"/>
                    <a:pt x="0" y="0"/>
                  </a:cubicBezTo>
                  <a:cubicBezTo>
                    <a:pt x="22" y="9"/>
                    <a:pt x="48" y="11"/>
                    <a:pt x="74" y="11"/>
                  </a:cubicBezTo>
                  <a:cubicBezTo>
                    <a:pt x="101" y="11"/>
                    <a:pt x="127" y="9"/>
                    <a:pt x="149" y="0"/>
                  </a:cubicBezTo>
                  <a:cubicBezTo>
                    <a:pt x="149" y="53"/>
                    <a:pt x="132" y="141"/>
                    <a:pt x="75" y="141"/>
                  </a:cubicBezTo>
                  <a:close/>
                  <a:moveTo>
                    <a:pt x="49" y="34"/>
                  </a:moveTo>
                  <a:cubicBezTo>
                    <a:pt x="41" y="34"/>
                    <a:pt x="36" y="40"/>
                    <a:pt x="36" y="47"/>
                  </a:cubicBezTo>
                  <a:cubicBezTo>
                    <a:pt x="36" y="54"/>
                    <a:pt x="41" y="59"/>
                    <a:pt x="49" y="59"/>
                  </a:cubicBezTo>
                  <a:cubicBezTo>
                    <a:pt x="56" y="59"/>
                    <a:pt x="61" y="54"/>
                    <a:pt x="61" y="47"/>
                  </a:cubicBezTo>
                  <a:cubicBezTo>
                    <a:pt x="61" y="40"/>
                    <a:pt x="56" y="34"/>
                    <a:pt x="49" y="34"/>
                  </a:cubicBezTo>
                  <a:close/>
                  <a:moveTo>
                    <a:pt x="112" y="47"/>
                  </a:moveTo>
                  <a:cubicBezTo>
                    <a:pt x="112" y="40"/>
                    <a:pt x="107" y="34"/>
                    <a:pt x="100" y="34"/>
                  </a:cubicBezTo>
                  <a:cubicBezTo>
                    <a:pt x="93" y="34"/>
                    <a:pt x="87" y="40"/>
                    <a:pt x="87" y="47"/>
                  </a:cubicBezTo>
                  <a:cubicBezTo>
                    <a:pt x="87" y="54"/>
                    <a:pt x="93" y="59"/>
                    <a:pt x="100" y="59"/>
                  </a:cubicBezTo>
                  <a:cubicBezTo>
                    <a:pt x="107" y="59"/>
                    <a:pt x="112" y="54"/>
                    <a:pt x="112" y="47"/>
                  </a:cubicBezTo>
                  <a:close/>
                  <a:moveTo>
                    <a:pt x="38" y="83"/>
                  </a:moveTo>
                  <a:cubicBezTo>
                    <a:pt x="38" y="83"/>
                    <a:pt x="46" y="122"/>
                    <a:pt x="74" y="122"/>
                  </a:cubicBezTo>
                  <a:cubicBezTo>
                    <a:pt x="102" y="122"/>
                    <a:pt x="109" y="81"/>
                    <a:pt x="108" y="83"/>
                  </a:cubicBezTo>
                  <a:cubicBezTo>
                    <a:pt x="74" y="109"/>
                    <a:pt x="38" y="83"/>
                    <a:pt x="38" y="8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817666" y="5060520"/>
            <a:ext cx="4323847" cy="6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在此录入上述图表的综合描述说明，在此录入上述图表的上述图表的综合描述说明入。</a:t>
            </a: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6834190" y="4508863"/>
            <a:ext cx="1051546" cy="34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none">
            <a:spAutoFit/>
          </a:bodyPr>
          <a:lstStyle/>
          <a:p>
            <a:r>
              <a:rPr altLang="en-US" b="1" lang="zh-CN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6893313" y="4969814"/>
            <a:ext cx="599800" cy="4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>
              <a:solidFill>
                <a:srgbClr val="93CDDD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474875" y="4969814"/>
            <a:ext cx="1215000" cy="40500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>
              <a:solidFill>
                <a:srgbClr val="93CDDD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4" name="Freeform 13"/>
          <p:cNvSpPr/>
          <p:nvPr/>
        </p:nvSpPr>
        <p:spPr>
          <a:xfrm>
            <a:off x="1345059" y="2605781"/>
            <a:ext cx="1100954" cy="1100602"/>
          </a:xfrm>
          <a:custGeom>
            <a:gdLst>
              <a:gd fmla="*/ 0 w 1100954" name="connsiteX0"/>
              <a:gd fmla="*/ 550301 h 1100602" name="connsiteY0"/>
              <a:gd fmla="*/ 550477 w 1100954" name="connsiteX1"/>
              <a:gd fmla="*/ 0 h 1100602" name="connsiteY1"/>
              <a:gd fmla="*/ 1100954 w 1100954" name="connsiteX2"/>
              <a:gd fmla="*/ 550301 h 1100602" name="connsiteY2"/>
              <a:gd fmla="*/ 550477 w 1100954" name="connsiteX3"/>
              <a:gd fmla="*/ 1100602 h 1100602" name="connsiteY3"/>
              <a:gd fmla="*/ 0 w 1100954" name="connsiteX4"/>
              <a:gd fmla="*/ 550301 h 110060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00602" w="1100954">
                <a:moveTo>
                  <a:pt x="0" y="550301"/>
                </a:moveTo>
                <a:cubicBezTo>
                  <a:pt x="0" y="246378"/>
                  <a:pt x="246457" y="0"/>
                  <a:pt x="550477" y="0"/>
                </a:cubicBezTo>
                <a:cubicBezTo>
                  <a:pt x="854497" y="0"/>
                  <a:pt x="1100954" y="246378"/>
                  <a:pt x="1100954" y="550301"/>
                </a:cubicBezTo>
                <a:cubicBezTo>
                  <a:pt x="1100954" y="854224"/>
                  <a:pt x="854497" y="1100602"/>
                  <a:pt x="550477" y="1100602"/>
                </a:cubicBezTo>
                <a:cubicBezTo>
                  <a:pt x="246457" y="1100602"/>
                  <a:pt x="0" y="854224"/>
                  <a:pt x="0" y="55030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438"/>
              <a:satOff val="17272"/>
              <a:lumOff val="7255"/>
              <a:alphaOff val="0"/>
            </a:schemeClr>
          </a:fillRef>
          <a:effectRef idx="0">
            <a:schemeClr val="accent3">
              <a:hueOff val="337438"/>
              <a:satOff val="17272"/>
              <a:lumOff val="7255"/>
              <a:alphaOff val="0"/>
            </a:schemeClr>
          </a:effectRef>
          <a:fontRef idx="minor">
            <a:schemeClr val="lt1"/>
          </a:fontRef>
        </p:style>
        <p:txBody>
          <a:bodyPr anchor="ctr" anchorCtr="0" bIns="241189" lIns="241241" numCol="1" rIns="241241" spcCol="1270" spcFirstLastPara="0" tIns="241189" vert="horz" wrap="square">
            <a:noAutofit/>
          </a:bodyPr>
          <a:lstStyle/>
          <a:p>
            <a:pPr algn="ctr" defTabSz="9334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2100">
              <a:solidFill>
                <a:schemeClr val="bg1"/>
              </a:solidFill>
            </a:endParaRPr>
          </a:p>
        </p:txBody>
      </p:sp>
      <p:sp>
        <p:nvSpPr>
          <p:cNvPr id="45" name="Title 13"/>
          <p:cNvSpPr txBox="1"/>
          <p:nvPr/>
        </p:nvSpPr>
        <p:spPr>
          <a:xfrm>
            <a:off x="1413804" y="3028273"/>
            <a:ext cx="963463" cy="25561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z="140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输入标题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3962672182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0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0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3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3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4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6"/>
      <p:bldP grpId="0" spid="26"/>
      <p:bldP grpId="0" spid="27"/>
      <p:bldP grpId="0" spid="28"/>
      <p:bldP grpId="0" spid="33"/>
      <p:bldP grpId="0" spid="34"/>
      <p:bldP grpId="0" spid="35"/>
      <p:bldP grpId="0" spid="36"/>
      <p:bldP grpId="0" spid="40"/>
      <p:bldP grpId="0" spid="41"/>
      <p:bldP grpId="0" spid="42"/>
      <p:bldP grpId="0" spid="43"/>
      <p:bldP grpId="0" spid="44"/>
      <p:bldP grpId="0" spid="45"/>
      <p:bldP grpId="0" spid="47"/>
    </p:bldLst>
  </p:timing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参考文献</a:t>
            </a: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408014" y="149854"/>
            <a:ext cx="289914" cy="350446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accent5">
                  <a:lumMod val="60000"/>
                  <a:lumOff val="40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1204" y="1576822"/>
            <a:ext cx="216024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2497188" y="1484784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2497187" y="1849730"/>
            <a:ext cx="345638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2229216" y="1792846"/>
            <a:ext cx="0" cy="98808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121204" y="2780928"/>
            <a:ext cx="216024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2497188" y="2670688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2497187" y="3035634"/>
            <a:ext cx="345638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2229216" y="2996952"/>
            <a:ext cx="0" cy="98808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121204" y="3985034"/>
            <a:ext cx="216024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2497188" y="3894824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497187" y="4259769"/>
            <a:ext cx="345638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2229216" y="4169110"/>
            <a:ext cx="0" cy="98808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121204" y="5095751"/>
            <a:ext cx="216024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2497188" y="4974944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497187" y="5339890"/>
            <a:ext cx="345638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513692" y="1576822"/>
            <a:ext cx="216024" cy="2160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6889677" y="1484784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889676" y="1849730"/>
            <a:ext cx="345638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6621704" y="1792846"/>
            <a:ext cx="0" cy="98808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513692" y="2780928"/>
            <a:ext cx="216024" cy="2160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6889677" y="2670688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889676" y="3035634"/>
            <a:ext cx="345638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6621704" y="2996952"/>
            <a:ext cx="0" cy="98808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513692" y="3985034"/>
            <a:ext cx="216024" cy="2160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矩形 35"/>
          <p:cNvSpPr/>
          <p:nvPr/>
        </p:nvSpPr>
        <p:spPr>
          <a:xfrm>
            <a:off x="6889677" y="3894824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6889676" y="4259769"/>
            <a:ext cx="345638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6621704" y="4169110"/>
            <a:ext cx="0" cy="98808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6513692" y="5095751"/>
            <a:ext cx="216024" cy="2160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6889677" y="4974944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mtClean="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889676" y="5339890"/>
            <a:ext cx="345638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804779066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3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5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6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6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6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grpId="0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7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8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9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9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9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fill="hold" id="9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fill="hold" grpId="0" id="10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fill="hold" grpId="0" id="10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fill="hold" grpId="0" id="1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fill="hold" id="1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fill="hold" grpId="0" id="12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fill="hold" grpId="0" id="1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2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1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fill="hold" grpId="0" id="1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2"/>
      <p:bldP grpId="0" spid="13"/>
      <p:bldP grpId="0" spid="14"/>
      <p:bldP grpId="0" spid="16"/>
      <p:bldP grpId="0" spid="17"/>
      <p:bldP grpId="0" spid="21"/>
      <p:bldP grpId="0" spid="24"/>
      <p:bldP grpId="0" spid="25"/>
      <p:bldP grpId="0" spid="26"/>
      <p:bldP grpId="0" spid="27"/>
      <p:bldP grpId="0" spid="28"/>
      <p:bldP grpId="0" spid="29"/>
      <p:bldP grpId="0" spid="31"/>
      <p:bldP grpId="0" spid="32"/>
      <p:bldP grpId="0" spid="33"/>
      <p:bldP grpId="0" spid="35"/>
      <p:bldP grpId="0" spid="36"/>
      <p:bldP grpId="0" spid="37"/>
      <p:bldP grpId="0" spid="39"/>
      <p:bldP grpId="0" spid="40"/>
      <p:bldP grpId="0" spid="41"/>
      <p:bldP grpId="0" spid="43"/>
    </p:bldLst>
  </p:timing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相关法律</a:t>
            </a: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408014" y="149854"/>
            <a:ext cx="289914" cy="350446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95322" y="1484784"/>
            <a:ext cx="2557424" cy="907751"/>
            <a:chOff x="3666731" y="1984470"/>
            <a:chExt cx="2636520" cy="1447800"/>
          </a:xfrm>
        </p:grpSpPr>
        <p:sp>
          <p:nvSpPr>
            <p:cNvPr id="9" name="任意多边形 8"/>
            <p:cNvSpPr/>
            <p:nvPr/>
          </p:nvSpPr>
          <p:spPr>
            <a:xfrm>
              <a:off x="3666731" y="1984470"/>
              <a:ext cx="2636520" cy="1447800"/>
            </a:xfrm>
            <a:custGeom>
              <a:gdLst>
                <a:gd fmla="*/ 0 w 2636520" name="connsiteX0"/>
                <a:gd fmla="*/ 0 h 1447800" name="connsiteY0"/>
                <a:gd fmla="*/ 2103122 w 2636520" name="connsiteX1"/>
                <a:gd fmla="*/ 0 h 1447800" name="connsiteY1"/>
                <a:gd fmla="*/ 2636520 w 2636520" name="connsiteX2"/>
                <a:gd fmla="*/ 723900 h 1447800" name="connsiteY2"/>
                <a:gd fmla="*/ 2103122 w 2636520" name="connsiteX3"/>
                <a:gd fmla="*/ 1447800 h 1447800" name="connsiteY3"/>
                <a:gd fmla="*/ 0 w 2636520" name="connsiteX4"/>
                <a:gd fmla="*/ 1447800 h 1447800" name="connsiteY4"/>
                <a:gd fmla="*/ 0 w 2636520" name="connsiteX5"/>
                <a:gd fmla="*/ 1442632 h 1447800" name="connsiteY5"/>
                <a:gd fmla="*/ 529590 w 2636520" name="connsiteX6"/>
                <a:gd fmla="*/ 723900 h 1447800" name="connsiteY6"/>
                <a:gd fmla="*/ 0 w 2636520" name="connsiteX7"/>
                <a:gd fmla="*/ 5168 h 144780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447800" w="263652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89">
                <a:solidFill>
                  <a:schemeClr val="accent5">
                    <a:lumMod val="60000"/>
                    <a:lumOff val="40000"/>
                  </a:schemeClr>
                </a:solidFill>
                <a:latin charset="0" panose="020b0604020202020204" pitchFamily="34" typeface="Arial"/>
                <a:ea charset="-122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0" name="文本框 35"/>
            <p:cNvSpPr txBox="1"/>
            <p:nvPr/>
          </p:nvSpPr>
          <p:spPr>
            <a:xfrm>
              <a:off x="3971727" y="2392383"/>
              <a:ext cx="2230360" cy="631975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rPr>
                <a:t>输入内容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657801" y="1484784"/>
            <a:ext cx="2557424" cy="907751"/>
            <a:chOff x="1436370" y="1984470"/>
            <a:chExt cx="2636520" cy="1447800"/>
          </a:xfrm>
        </p:grpSpPr>
        <p:sp>
          <p:nvSpPr>
            <p:cNvPr id="12" name="任意多边形 11"/>
            <p:cNvSpPr/>
            <p:nvPr/>
          </p:nvSpPr>
          <p:spPr>
            <a:xfrm>
              <a:off x="1436370" y="1984470"/>
              <a:ext cx="2636520" cy="1447800"/>
            </a:xfrm>
            <a:custGeom>
              <a:gdLst>
                <a:gd fmla="*/ 0 w 2636520" name="connsiteX0"/>
                <a:gd fmla="*/ 0 h 1447800" name="connsiteY0"/>
                <a:gd fmla="*/ 2103122 w 2636520" name="connsiteX1"/>
                <a:gd fmla="*/ 0 h 1447800" name="connsiteY1"/>
                <a:gd fmla="*/ 2636520 w 2636520" name="connsiteX2"/>
                <a:gd fmla="*/ 723900 h 1447800" name="connsiteY2"/>
                <a:gd fmla="*/ 2103122 w 2636520" name="connsiteX3"/>
                <a:gd fmla="*/ 1447800 h 1447800" name="connsiteY3"/>
                <a:gd fmla="*/ 0 w 2636520" name="connsiteX4"/>
                <a:gd fmla="*/ 1447800 h 1447800" name="connsiteY4"/>
                <a:gd fmla="*/ 0 w 2636520" name="connsiteX5"/>
                <a:gd fmla="*/ 1442632 h 1447800" name="connsiteY5"/>
                <a:gd fmla="*/ 529590 w 2636520" name="connsiteX6"/>
                <a:gd fmla="*/ 723900 h 1447800" name="connsiteY6"/>
                <a:gd fmla="*/ 0 w 2636520" name="connsiteX7"/>
                <a:gd fmla="*/ 5168 h 144780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447800" w="263652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89">
                <a:solidFill>
                  <a:schemeClr val="accent5">
                    <a:lumMod val="60000"/>
                    <a:lumOff val="40000"/>
                  </a:schemeClr>
                </a:solidFill>
                <a:latin charset="0" panose="020b0604020202020204" pitchFamily="34" typeface="Arial"/>
                <a:ea charset="-122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3" name="文本框 43"/>
            <p:cNvSpPr txBox="1"/>
            <p:nvPr/>
          </p:nvSpPr>
          <p:spPr>
            <a:xfrm>
              <a:off x="1709209" y="2343768"/>
              <a:ext cx="2293960" cy="729202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20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rPr>
                <a:t>输入内容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70363" y="1484784"/>
            <a:ext cx="2557424" cy="907751"/>
            <a:chOff x="8127453" y="1984470"/>
            <a:chExt cx="2636520" cy="1447800"/>
          </a:xfrm>
        </p:grpSpPr>
        <p:sp>
          <p:nvSpPr>
            <p:cNvPr id="15" name="任意多边形 14"/>
            <p:cNvSpPr/>
            <p:nvPr/>
          </p:nvSpPr>
          <p:spPr>
            <a:xfrm>
              <a:off x="8127453" y="1984470"/>
              <a:ext cx="2636520" cy="1447800"/>
            </a:xfrm>
            <a:custGeom>
              <a:gdLst>
                <a:gd fmla="*/ 0 w 2636520" name="connsiteX0"/>
                <a:gd fmla="*/ 0 h 1447800" name="connsiteY0"/>
                <a:gd fmla="*/ 2103122 w 2636520" name="connsiteX1"/>
                <a:gd fmla="*/ 0 h 1447800" name="connsiteY1"/>
                <a:gd fmla="*/ 2636520 w 2636520" name="connsiteX2"/>
                <a:gd fmla="*/ 723900 h 1447800" name="connsiteY2"/>
                <a:gd fmla="*/ 2103122 w 2636520" name="connsiteX3"/>
                <a:gd fmla="*/ 1447800 h 1447800" name="connsiteY3"/>
                <a:gd fmla="*/ 0 w 2636520" name="connsiteX4"/>
                <a:gd fmla="*/ 1447800 h 1447800" name="connsiteY4"/>
                <a:gd fmla="*/ 0 w 2636520" name="connsiteX5"/>
                <a:gd fmla="*/ 1442632 h 1447800" name="connsiteY5"/>
                <a:gd fmla="*/ 529590 w 2636520" name="connsiteX6"/>
                <a:gd fmla="*/ 723900 h 1447800" name="connsiteY6"/>
                <a:gd fmla="*/ 0 w 2636520" name="connsiteX7"/>
                <a:gd fmla="*/ 5168 h 144780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447800" w="263652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89">
                <a:solidFill>
                  <a:schemeClr val="accent5">
                    <a:lumMod val="60000"/>
                    <a:lumOff val="40000"/>
                  </a:schemeClr>
                </a:solidFill>
                <a:latin charset="0" panose="020b0604020202020204" pitchFamily="34" typeface="Arial"/>
                <a:ea charset="-122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6" name="文本框 46"/>
            <p:cNvSpPr txBox="1"/>
            <p:nvPr/>
          </p:nvSpPr>
          <p:spPr>
            <a:xfrm>
              <a:off x="8439017" y="2392383"/>
              <a:ext cx="2230360" cy="631975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rPr>
                <a:t>输入内容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32842" y="1484784"/>
            <a:ext cx="2557424" cy="907751"/>
            <a:chOff x="5897092" y="1984470"/>
            <a:chExt cx="2636520" cy="1447800"/>
          </a:xfrm>
        </p:grpSpPr>
        <p:sp>
          <p:nvSpPr>
            <p:cNvPr id="21" name="任意多边形 20"/>
            <p:cNvSpPr/>
            <p:nvPr/>
          </p:nvSpPr>
          <p:spPr>
            <a:xfrm>
              <a:off x="5897092" y="1984470"/>
              <a:ext cx="2636520" cy="1447800"/>
            </a:xfrm>
            <a:custGeom>
              <a:gdLst>
                <a:gd fmla="*/ 0 w 2636520" name="connsiteX0"/>
                <a:gd fmla="*/ 0 h 1447800" name="connsiteY0"/>
                <a:gd fmla="*/ 2103122 w 2636520" name="connsiteX1"/>
                <a:gd fmla="*/ 0 h 1447800" name="connsiteY1"/>
                <a:gd fmla="*/ 2636520 w 2636520" name="connsiteX2"/>
                <a:gd fmla="*/ 723900 h 1447800" name="connsiteY2"/>
                <a:gd fmla="*/ 2103122 w 2636520" name="connsiteX3"/>
                <a:gd fmla="*/ 1447800 h 1447800" name="connsiteY3"/>
                <a:gd fmla="*/ 0 w 2636520" name="connsiteX4"/>
                <a:gd fmla="*/ 1447800 h 1447800" name="connsiteY4"/>
                <a:gd fmla="*/ 0 w 2636520" name="connsiteX5"/>
                <a:gd fmla="*/ 1442632 h 1447800" name="connsiteY5"/>
                <a:gd fmla="*/ 529590 w 2636520" name="connsiteX6"/>
                <a:gd fmla="*/ 723900 h 1447800" name="connsiteY6"/>
                <a:gd fmla="*/ 0 w 2636520" name="connsiteX7"/>
                <a:gd fmla="*/ 5168 h 144780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447800" w="263652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89">
                <a:solidFill>
                  <a:schemeClr val="accent5">
                    <a:lumMod val="60000"/>
                    <a:lumOff val="40000"/>
                  </a:schemeClr>
                </a:solidFill>
                <a:latin charset="0" panose="020b0604020202020204" pitchFamily="34" typeface="Arial"/>
                <a:ea charset="-122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3" name="文本框 49"/>
            <p:cNvSpPr txBox="1"/>
            <p:nvPr/>
          </p:nvSpPr>
          <p:spPr>
            <a:xfrm>
              <a:off x="6227710" y="2343773"/>
              <a:ext cx="2205655" cy="729202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20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0" panose="020b0604020202020204" pitchFamily="34" typeface="Arial"/>
                  <a:ea charset="-122" pitchFamily="34" typeface="微软雅黑"/>
                  <a:cs charset="0" panose="020b0604020202020204" pitchFamily="34" typeface="Arial"/>
                </a:rPr>
                <a:t>输入内容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2319028" y="2670537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1916690" y="3068960"/>
            <a:ext cx="1907885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6" name="矩形 25"/>
          <p:cNvSpPr/>
          <p:nvPr/>
        </p:nvSpPr>
        <p:spPr>
          <a:xfrm>
            <a:off x="4486334" y="2670537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4126666" y="3068960"/>
            <a:ext cx="1875361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653639" y="2670537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304118" y="3068960"/>
            <a:ext cx="1892607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820943" y="2670537"/>
            <a:ext cx="10972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8498815" y="3068960"/>
            <a:ext cx="1874993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2" name="Freeform 12"/>
          <p:cNvSpPr/>
          <p:nvPr/>
        </p:nvSpPr>
        <p:spPr bwMode="auto">
          <a:xfrm>
            <a:off x="1608509" y="4657823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Freeform 12"/>
          <p:cNvSpPr/>
          <p:nvPr/>
        </p:nvSpPr>
        <p:spPr bwMode="auto">
          <a:xfrm flipH="1" flipV="1">
            <a:off x="10249469" y="5635079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68549" y="4972024"/>
            <a:ext cx="854523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3289044002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4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4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4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4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40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3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4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400" id="3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40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4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40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400" id="5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5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400" id="5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5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59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06 -3.7037E-07 L 0.36686 0.15278" pathEditMode="relative" ptsTypes="AA" rAng="0">
                                      <p:cBhvr>
                                        <p:cTn dur="500" fill="hold" id="60" spd="-999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63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07 -3.33333E-06 L -0.39495 -0.11018" pathEditMode="relative" ptsTypes="AA" rAng="0">
                                      <p:cBhvr>
                                        <p:cTn dur="500" fill="hold" id="64" spd="-999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66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6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1" spid="32"/>
      <p:bldP grpId="0" spid="33"/>
      <p:bldP grpId="1" spid="33"/>
      <p:bldP grpId="0" spid="34"/>
      <p:bldP grpId="0" spid="36"/>
    </p:bldLst>
  </p:timing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结束语</a:t>
            </a: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408014" y="149854"/>
            <a:ext cx="289914" cy="350446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88015" y="3789040"/>
            <a:ext cx="9907160" cy="1728192"/>
          </a:xfrm>
          <a:prstGeom prst="rect">
            <a:avLst/>
          </a:prstGeom>
          <a:solidFill>
            <a:schemeClr val="bg1">
              <a:lumMod val="50000"/>
              <a:alpha val="1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2288015" y="1628800"/>
            <a:ext cx="9907160" cy="1728192"/>
          </a:xfrm>
          <a:prstGeom prst="rect">
            <a:avLst/>
          </a:prstGeom>
          <a:solidFill>
            <a:schemeClr val="bg1">
              <a:lumMod val="50000"/>
              <a:alpha val="1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285567" y="1142684"/>
            <a:ext cx="167611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en-US" b="0" lang="zh-CN" smtClean="0" sz="240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特别鸣谢</a:t>
            </a:r>
          </a:p>
        </p:txBody>
      </p:sp>
      <p:sp>
        <p:nvSpPr>
          <p:cNvPr id="11" name="矩形 10"/>
          <p:cNvSpPr/>
          <p:nvPr/>
        </p:nvSpPr>
        <p:spPr>
          <a:xfrm>
            <a:off x="5069543" y="1692408"/>
            <a:ext cx="5852580" cy="2834632"/>
          </a:xfrm>
          <a:prstGeom prst="rect">
            <a:avLst/>
          </a:prstGeom>
        </p:spPr>
        <p:txBody>
          <a:bodyPr bIns="45716" lIns="91432" rIns="91432" tIns="45716"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b="1" kern="0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本次论文是在我的指导老师 李某某老师的亲切关怀与细心的指导下完成的。从最初课题的选择到最终论文的完成，李老师始终都给予了细心的指导和不懈的支持，并且在耐心的指导论文之余，老师不断的开拓我的视野，启发我的思考，让我体会到了独立完成项目的乐趣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288015" y="3861048"/>
            <a:ext cx="2518611" cy="1592575"/>
          </a:xfrm>
          <a:prstGeom prst="rect">
            <a:avLst/>
          </a:prstGeom>
          <a:blipFill>
            <a:blip r:embed="rId4"/>
            <a:stretch>
              <a:fillRect b="-18019" t="-45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2288015" y="1692408"/>
            <a:ext cx="2518611" cy="159257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 b="-3047" t="-30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5069542" y="3861048"/>
            <a:ext cx="5668384" cy="2834632"/>
          </a:xfrm>
          <a:prstGeom prst="rect">
            <a:avLst/>
          </a:prstGeom>
        </p:spPr>
        <p:txBody>
          <a:bodyPr bIns="45716" lIns="91432" rIns="91432" tIns="45716"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b="1" kern="0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本文能够得以顺利的完成，也与项目团队中其他同学的帮助是分不开的。虽然他们没有直接参与我的论文写作，但是无论在开题时，还是在研究过程中，他们都给我提供了很多意见，一系列可行性的建议。他们是……等，也向他们表示我深深地感谢！</a:t>
            </a:r>
          </a:p>
        </p:txBody>
      </p:sp>
      <p:sp>
        <p:nvSpPr>
          <p:cNvPr id="15" name="弧形 14"/>
          <p:cNvSpPr/>
          <p:nvPr/>
        </p:nvSpPr>
        <p:spPr>
          <a:xfrm>
            <a:off x="4873451" y="1052736"/>
            <a:ext cx="504056" cy="504056"/>
          </a:xfrm>
          <a:prstGeom prst="arc">
            <a:avLst>
              <a:gd fmla="val 18916496" name="adj1"/>
              <a:gd fmla="val 2632855" name="adj2"/>
            </a:avLst>
          </a:prstGeom>
          <a:ln>
            <a:solidFill>
              <a:schemeClr val="accent5">
                <a:lumMod val="7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TextBox 16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1898867535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6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6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2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2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5" nodeType="afterEffect" presetClass="entr" presetID="5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75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Freeform 126"/>
          <p:cNvSpPr>
            <a:spLocks noChangeAspect="1" noEditPoints="1"/>
          </p:cNvSpPr>
          <p:nvPr/>
        </p:nvSpPr>
        <p:spPr bwMode="auto">
          <a:xfrm>
            <a:off x="388399" y="136824"/>
            <a:ext cx="329141" cy="411856"/>
          </a:xfrm>
          <a:custGeom>
            <a:gdLst>
              <a:gd fmla="*/ 48 w 81" name="T0"/>
              <a:gd fmla="*/ 27 h 101" name="T1"/>
              <a:gd fmla="*/ 4 w 81" name="T2"/>
              <a:gd fmla="*/ 48 h 101" name="T3"/>
              <a:gd fmla="*/ 0 w 81" name="T4"/>
              <a:gd fmla="*/ 31 h 101" name="T5"/>
              <a:gd fmla="*/ 58 w 81" name="T6"/>
              <a:gd fmla="*/ 90 h 101" name="T7"/>
              <a:gd fmla="*/ 81 w 81" name="T8"/>
              <a:gd fmla="*/ 98 h 101" name="T9"/>
              <a:gd fmla="*/ 58 w 81" name="T10"/>
              <a:gd fmla="*/ 90 h 101" name="T11"/>
              <a:gd fmla="*/ 53 w 81" name="T12"/>
              <a:gd fmla="*/ 101 h 101" name="T13"/>
              <a:gd fmla="*/ 29 w 81" name="T14"/>
              <a:gd fmla="*/ 98 h 101" name="T15"/>
              <a:gd fmla="*/ 0 w 81" name="T16"/>
              <a:gd fmla="*/ 90 h 101" name="T17"/>
              <a:gd fmla="*/ 29 w 81" name="T18"/>
              <a:gd fmla="*/ 87 h 101" name="T19"/>
              <a:gd fmla="*/ 38 w 81" name="T20"/>
              <a:gd fmla="*/ 76 h 101" name="T21"/>
              <a:gd fmla="*/ 0 w 81" name="T22"/>
              <a:gd fmla="*/ 72 h 101" name="T23"/>
              <a:gd fmla="*/ 4 w 81" name="T24"/>
              <a:gd fmla="*/ 54 h 101" name="T25"/>
              <a:gd fmla="*/ 48 w 81" name="T26"/>
              <a:gd fmla="*/ 76 h 101" name="T27"/>
              <a:gd fmla="*/ 44 w 81" name="T28"/>
              <a:gd fmla="*/ 87 h 101" name="T29"/>
              <a:gd fmla="*/ 53 w 81" name="T30"/>
              <a:gd fmla="*/ 90 h 101" name="T31"/>
              <a:gd fmla="*/ 4 w 81" name="T32"/>
              <a:gd fmla="*/ 0 h 101" name="T33"/>
              <a:gd fmla="*/ 48 w 81" name="T34"/>
              <a:gd fmla="*/ 21 h 101" name="T35"/>
              <a:gd fmla="*/ 0 w 81" name="T36"/>
              <a:gd fmla="*/ 17 h 101" name="T37"/>
              <a:gd fmla="*/ 4 w 81" name="T38"/>
              <a:gd fmla="*/ 0 h 101" name="T39"/>
              <a:gd fmla="*/ 53 w 81" name="T40"/>
              <a:gd fmla="*/ 76 h 101" name="T41"/>
              <a:gd fmla="*/ 81 w 81" name="T42"/>
              <a:gd fmla="*/ 72 h 101" name="T43"/>
              <a:gd fmla="*/ 77 w 81" name="T44"/>
              <a:gd fmla="*/ 54 h 101" name="T45"/>
              <a:gd fmla="*/ 59 w 81" name="T46"/>
              <a:gd fmla="*/ 8 h 101" name="T47"/>
              <a:gd fmla="*/ 69 w 81" name="T48"/>
              <a:gd fmla="*/ 13 h 101" name="T49"/>
              <a:gd fmla="*/ 59 w 81" name="T50"/>
              <a:gd fmla="*/ 8 h 101" name="T51"/>
              <a:gd fmla="*/ 69 w 81" name="T52"/>
              <a:gd fmla="*/ 63 h 101" name="T53"/>
              <a:gd fmla="*/ 59 w 81" name="T54"/>
              <a:gd fmla="*/ 67 h 101" name="T55"/>
              <a:gd fmla="*/ 59 w 81" name="T56"/>
              <a:gd fmla="*/ 35 h 101" name="T57"/>
              <a:gd fmla="*/ 69 w 81" name="T58"/>
              <a:gd fmla="*/ 40 h 101" name="T59"/>
              <a:gd fmla="*/ 59 w 81" name="T60"/>
              <a:gd fmla="*/ 35 h 101" name="T61"/>
              <a:gd fmla="*/ 53 w 81" name="T62"/>
              <a:gd fmla="*/ 21 h 101" name="T63"/>
              <a:gd fmla="*/ 81 w 81" name="T64"/>
              <a:gd fmla="*/ 17 h 101" name="T65"/>
              <a:gd fmla="*/ 77 w 81" name="T66"/>
              <a:gd fmla="*/ 0 h 101" name="T67"/>
              <a:gd fmla="*/ 53 w 81" name="T68"/>
              <a:gd fmla="*/ 27 h 101" name="T69"/>
              <a:gd fmla="*/ 77 w 81" name="T70"/>
              <a:gd fmla="*/ 48 h 101" name="T71"/>
              <a:gd fmla="*/ 81 w 81" name="T72"/>
              <a:gd fmla="*/ 31 h 101" name="T73"/>
              <a:gd fmla="*/ 53 w 81" name="T74"/>
              <a:gd fmla="*/ 27 h 10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00" w="8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34495E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绪论</a:t>
            </a:r>
          </a:p>
        </p:txBody>
      </p:sp>
      <p:sp>
        <p:nvSpPr>
          <p:cNvPr id="23" name="文本框 1"/>
          <p:cNvSpPr txBox="1"/>
          <p:nvPr/>
        </p:nvSpPr>
        <p:spPr>
          <a:xfrm>
            <a:off x="1486254" y="1612181"/>
            <a:ext cx="935820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mtClean="0" sz="200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概述：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4" name="文本框 25"/>
          <p:cNvSpPr txBox="1"/>
          <p:nvPr/>
        </p:nvSpPr>
        <p:spPr>
          <a:xfrm>
            <a:off x="1486254" y="2742132"/>
            <a:ext cx="9358209" cy="348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altLang="en-US" b="1" lang="zh-CN" sz="200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摘要：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。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。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altLang="en-US" b="1" lang="zh-CN" sz="200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5" name="文本框 26"/>
          <p:cNvSpPr txBox="1"/>
          <p:nvPr/>
        </p:nvSpPr>
        <p:spPr>
          <a:xfrm>
            <a:off x="1470212" y="5119795"/>
            <a:ext cx="65715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mtClean="0" sz="200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</a:rPr>
              <a:t>关键字：   输入关键字      输入关键字      输入关键字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192987501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5"/>
      <p:bldP grpId="0" spid="12"/>
    </p:bldLst>
  </p:timing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-23093" y="1917661"/>
            <a:ext cx="12241360" cy="31236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1" y="2061677"/>
            <a:ext cx="12218266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-23092" y="1700808"/>
            <a:ext cx="12241359" cy="3601229"/>
          </a:xfrm>
          <a:prstGeom prst="rect">
            <a:avLst/>
          </a:prstGeom>
          <a:solidFill>
            <a:srgbClr val="202A36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3361283" y="3062238"/>
            <a:ext cx="5471976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6600">
                <a:solidFill>
                  <a:srgbClr val="31859C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谢谢您的指导</a:t>
            </a:r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3505299" y="2785819"/>
            <a:ext cx="511193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2000">
                <a:solidFill>
                  <a:srgbClr val="31859C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-34" pitchFamily="34" typeface="LilyUPC"/>
                <a:sym charset="-122" pitchFamily="34" typeface="微软雅黑"/>
              </a:rPr>
              <a:t>THANK YOU FOR YOUR GUIDANCE.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6741368"/>
            <a:ext cx="12195175" cy="1166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32919993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5" nodeType="withEffect" presetClass="entr" presetID="38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114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114" fill="hold" id="8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4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39" fill="hold" id="10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" fill="hold" id="11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2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Freeform 126"/>
          <p:cNvSpPr>
            <a:spLocks noChangeAspect="1" noEditPoints="1"/>
          </p:cNvSpPr>
          <p:nvPr/>
        </p:nvSpPr>
        <p:spPr bwMode="auto">
          <a:xfrm>
            <a:off x="388399" y="136824"/>
            <a:ext cx="329141" cy="411856"/>
          </a:xfrm>
          <a:custGeom>
            <a:gdLst>
              <a:gd fmla="*/ 48 w 81" name="T0"/>
              <a:gd fmla="*/ 27 h 101" name="T1"/>
              <a:gd fmla="*/ 4 w 81" name="T2"/>
              <a:gd fmla="*/ 48 h 101" name="T3"/>
              <a:gd fmla="*/ 0 w 81" name="T4"/>
              <a:gd fmla="*/ 31 h 101" name="T5"/>
              <a:gd fmla="*/ 58 w 81" name="T6"/>
              <a:gd fmla="*/ 90 h 101" name="T7"/>
              <a:gd fmla="*/ 81 w 81" name="T8"/>
              <a:gd fmla="*/ 98 h 101" name="T9"/>
              <a:gd fmla="*/ 58 w 81" name="T10"/>
              <a:gd fmla="*/ 90 h 101" name="T11"/>
              <a:gd fmla="*/ 53 w 81" name="T12"/>
              <a:gd fmla="*/ 101 h 101" name="T13"/>
              <a:gd fmla="*/ 29 w 81" name="T14"/>
              <a:gd fmla="*/ 98 h 101" name="T15"/>
              <a:gd fmla="*/ 0 w 81" name="T16"/>
              <a:gd fmla="*/ 90 h 101" name="T17"/>
              <a:gd fmla="*/ 29 w 81" name="T18"/>
              <a:gd fmla="*/ 87 h 101" name="T19"/>
              <a:gd fmla="*/ 38 w 81" name="T20"/>
              <a:gd fmla="*/ 76 h 101" name="T21"/>
              <a:gd fmla="*/ 0 w 81" name="T22"/>
              <a:gd fmla="*/ 72 h 101" name="T23"/>
              <a:gd fmla="*/ 4 w 81" name="T24"/>
              <a:gd fmla="*/ 54 h 101" name="T25"/>
              <a:gd fmla="*/ 48 w 81" name="T26"/>
              <a:gd fmla="*/ 76 h 101" name="T27"/>
              <a:gd fmla="*/ 44 w 81" name="T28"/>
              <a:gd fmla="*/ 87 h 101" name="T29"/>
              <a:gd fmla="*/ 53 w 81" name="T30"/>
              <a:gd fmla="*/ 90 h 101" name="T31"/>
              <a:gd fmla="*/ 4 w 81" name="T32"/>
              <a:gd fmla="*/ 0 h 101" name="T33"/>
              <a:gd fmla="*/ 48 w 81" name="T34"/>
              <a:gd fmla="*/ 21 h 101" name="T35"/>
              <a:gd fmla="*/ 0 w 81" name="T36"/>
              <a:gd fmla="*/ 17 h 101" name="T37"/>
              <a:gd fmla="*/ 4 w 81" name="T38"/>
              <a:gd fmla="*/ 0 h 101" name="T39"/>
              <a:gd fmla="*/ 53 w 81" name="T40"/>
              <a:gd fmla="*/ 76 h 101" name="T41"/>
              <a:gd fmla="*/ 81 w 81" name="T42"/>
              <a:gd fmla="*/ 72 h 101" name="T43"/>
              <a:gd fmla="*/ 77 w 81" name="T44"/>
              <a:gd fmla="*/ 54 h 101" name="T45"/>
              <a:gd fmla="*/ 59 w 81" name="T46"/>
              <a:gd fmla="*/ 8 h 101" name="T47"/>
              <a:gd fmla="*/ 69 w 81" name="T48"/>
              <a:gd fmla="*/ 13 h 101" name="T49"/>
              <a:gd fmla="*/ 59 w 81" name="T50"/>
              <a:gd fmla="*/ 8 h 101" name="T51"/>
              <a:gd fmla="*/ 69 w 81" name="T52"/>
              <a:gd fmla="*/ 63 h 101" name="T53"/>
              <a:gd fmla="*/ 59 w 81" name="T54"/>
              <a:gd fmla="*/ 67 h 101" name="T55"/>
              <a:gd fmla="*/ 59 w 81" name="T56"/>
              <a:gd fmla="*/ 35 h 101" name="T57"/>
              <a:gd fmla="*/ 69 w 81" name="T58"/>
              <a:gd fmla="*/ 40 h 101" name="T59"/>
              <a:gd fmla="*/ 59 w 81" name="T60"/>
              <a:gd fmla="*/ 35 h 101" name="T61"/>
              <a:gd fmla="*/ 53 w 81" name="T62"/>
              <a:gd fmla="*/ 21 h 101" name="T63"/>
              <a:gd fmla="*/ 81 w 81" name="T64"/>
              <a:gd fmla="*/ 17 h 101" name="T65"/>
              <a:gd fmla="*/ 77 w 81" name="T66"/>
              <a:gd fmla="*/ 0 h 101" name="T67"/>
              <a:gd fmla="*/ 53 w 81" name="T68"/>
              <a:gd fmla="*/ 27 h 101" name="T69"/>
              <a:gd fmla="*/ 77 w 81" name="T70"/>
              <a:gd fmla="*/ 48 h 101" name="T71"/>
              <a:gd fmla="*/ 81 w 81" name="T72"/>
              <a:gd fmla="*/ 31 h 101" name="T73"/>
              <a:gd fmla="*/ 53 w 81" name="T74"/>
              <a:gd fmla="*/ 27 h 10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00" w="8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34495E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论文摘要</a:t>
            </a:r>
          </a:p>
        </p:txBody>
      </p:sp>
      <p:sp>
        <p:nvSpPr>
          <p:cNvPr id="8" name="Rectangle 2"/>
          <p:cNvSpPr/>
          <p:nvPr/>
        </p:nvSpPr>
        <p:spPr>
          <a:xfrm>
            <a:off x="0" y="1740272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505299" y="1142684"/>
            <a:ext cx="523553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en-US" b="0" lang="zh-CN" sz="240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单击此处添加名称</a:t>
            </a:r>
          </a:p>
        </p:txBody>
      </p:sp>
      <p:sp>
        <p:nvSpPr>
          <p:cNvPr id="10" name="Rectangle 2"/>
          <p:cNvSpPr/>
          <p:nvPr/>
        </p:nvSpPr>
        <p:spPr>
          <a:xfrm>
            <a:off x="6097587" y="1740272"/>
            <a:ext cx="4883150" cy="2332788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81102" y="1988840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mtClean="0" sz="220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论文要点</a:t>
            </a: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1489075" y="2441398"/>
            <a:ext cx="4359786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r">
              <a:lnSpc>
                <a:spcPct val="12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13" name="弧形 12"/>
          <p:cNvSpPr/>
          <p:nvPr/>
        </p:nvSpPr>
        <p:spPr>
          <a:xfrm>
            <a:off x="4225379" y="1052736"/>
            <a:ext cx="504056" cy="504056"/>
          </a:xfrm>
          <a:prstGeom prst="arc">
            <a:avLst>
              <a:gd fmla="val 18916496" name="adj1"/>
              <a:gd fmla="val 2632855" name="adj2"/>
            </a:avLst>
          </a:prstGeom>
          <a:ln>
            <a:solidFill>
              <a:schemeClr val="accent5">
                <a:lumMod val="7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Oval 4"/>
          <p:cNvSpPr/>
          <p:nvPr/>
        </p:nvSpPr>
        <p:spPr>
          <a:xfrm>
            <a:off x="2148571" y="4363972"/>
            <a:ext cx="626458" cy="62923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Oval 12"/>
          <p:cNvSpPr/>
          <p:nvPr/>
        </p:nvSpPr>
        <p:spPr>
          <a:xfrm>
            <a:off x="4672230" y="4355156"/>
            <a:ext cx="635234" cy="63804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Oval 14"/>
          <p:cNvSpPr/>
          <p:nvPr/>
        </p:nvSpPr>
        <p:spPr>
          <a:xfrm>
            <a:off x="7076725" y="4363972"/>
            <a:ext cx="625072" cy="62923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573643" y="4364721"/>
            <a:ext cx="624328" cy="6284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3" name="Group 20"/>
          <p:cNvGrpSpPr/>
          <p:nvPr/>
        </p:nvGrpSpPr>
        <p:grpSpPr>
          <a:xfrm>
            <a:off x="2291095" y="4503275"/>
            <a:ext cx="350811" cy="352989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24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gdLst>
                <a:gd fmla="*/ 60 w 121" name="T0"/>
                <a:gd fmla="*/ 0 h 121" name="T1"/>
                <a:gd fmla="*/ 0 w 121" name="T2"/>
                <a:gd fmla="*/ 61 h 121" name="T3"/>
                <a:gd fmla="*/ 60 w 121" name="T4"/>
                <a:gd fmla="*/ 121 h 121" name="T5"/>
                <a:gd fmla="*/ 121 w 121" name="T6"/>
                <a:gd fmla="*/ 61 h 121" name="T7"/>
                <a:gd fmla="*/ 60 w 121" name="T8"/>
                <a:gd fmla="*/ 0 h 121" name="T9"/>
                <a:gd fmla="*/ 60 w 121" name="T10"/>
                <a:gd fmla="*/ 111 h 121" name="T11"/>
                <a:gd fmla="*/ 10 w 121" name="T12"/>
                <a:gd fmla="*/ 61 h 121" name="T13"/>
                <a:gd fmla="*/ 60 w 121" name="T14"/>
                <a:gd fmla="*/ 10 h 121" name="T15"/>
                <a:gd fmla="*/ 111 w 121" name="T16"/>
                <a:gd fmla="*/ 61 h 121" name="T17"/>
                <a:gd fmla="*/ 60 w 121" name="T18"/>
                <a:gd fmla="*/ 111 h 1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0" w="120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gdLst>
                <a:gd fmla="*/ 42 w 42" name="T0"/>
                <a:gd fmla="*/ 60 h 60" name="T1"/>
                <a:gd fmla="*/ 42 w 42" name="T2"/>
                <a:gd fmla="*/ 0 h 60" name="T3"/>
                <a:gd fmla="*/ 0 w 42" name="T4"/>
                <a:gd fmla="*/ 42 h 60" name="T5"/>
                <a:gd fmla="*/ 42 w 42" name="T6"/>
                <a:gd fmla="*/ 60 h 6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0" w="42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Group 23"/>
          <p:cNvGrpSpPr/>
          <p:nvPr/>
        </p:nvGrpSpPr>
        <p:grpSpPr>
          <a:xfrm>
            <a:off x="4849337" y="4505730"/>
            <a:ext cx="344678" cy="300488"/>
            <a:chOff x="7540014" y="4306907"/>
            <a:chExt cx="389342" cy="33942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7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gdLst>
                <a:gd fmla="*/ 0 w 41" name="T0"/>
                <a:gd fmla="*/ 39 h 41" name="T1"/>
                <a:gd fmla="*/ 3 w 41" name="T2"/>
                <a:gd fmla="*/ 41 h 41" name="T3"/>
                <a:gd fmla="*/ 41 w 41" name="T4"/>
                <a:gd fmla="*/ 3 h 41" name="T5"/>
                <a:gd fmla="*/ 39 w 41" name="T6"/>
                <a:gd fmla="*/ 0 h 41" name="T7"/>
                <a:gd fmla="*/ 0 w 41" name="T8"/>
                <a:gd fmla="*/ 39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8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gdLst>
                <a:gd fmla="*/ 37 w 44" name="T0"/>
                <a:gd fmla="*/ 0 h 46" name="T1"/>
                <a:gd fmla="*/ 0 w 44" name="T2"/>
                <a:gd fmla="*/ 39 h 46" name="T3"/>
                <a:gd fmla="*/ 6 w 44" name="T4"/>
                <a:gd fmla="*/ 46 h 46" name="T5"/>
                <a:gd fmla="*/ 44 w 44" name="T6"/>
                <a:gd fmla="*/ 8 h 46" name="T7"/>
                <a:gd fmla="*/ 37 w 44" name="T8"/>
                <a:gd fmla="*/ 0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44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9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gdLst>
                <a:gd fmla="*/ 0 w 42" name="T0"/>
                <a:gd fmla="*/ 38 h 42" name="T1"/>
                <a:gd fmla="*/ 4 w 42" name="T2"/>
                <a:gd fmla="*/ 42 h 42" name="T3"/>
                <a:gd fmla="*/ 42 w 42" name="T4"/>
                <a:gd fmla="*/ 4 h 42" name="T5"/>
                <a:gd fmla="*/ 38 w 42" name="T6"/>
                <a:gd fmla="*/ 0 h 42" name="T7"/>
                <a:gd fmla="*/ 0 w 42" name="T8"/>
                <a:gd fmla="*/ 38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0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gdLst>
                <a:gd fmla="*/ 28 w 28" name="T0"/>
                <a:gd fmla="*/ 20 h 28" name="T1"/>
                <a:gd fmla="*/ 8 w 28" name="T2"/>
                <a:gd fmla="*/ 0 h 28" name="T3"/>
                <a:gd fmla="*/ 0 w 28" name="T4"/>
                <a:gd fmla="*/ 20 h 28" name="T5"/>
                <a:gd fmla="*/ 9 w 28" name="T6"/>
                <a:gd fmla="*/ 28 h 28" name="T7"/>
                <a:gd fmla="*/ 28 w 28" name="T8"/>
                <a:gd fmla="*/ 20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1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gdLst>
                <a:gd fmla="*/ 0 w 14" name="T0"/>
                <a:gd fmla="*/ 13 h 13" name="T1"/>
                <a:gd fmla="*/ 14 w 14" name="T2"/>
                <a:gd fmla="*/ 6 h 13" name="T3"/>
                <a:gd fmla="*/ 6 w 14" name="T4"/>
                <a:gd fmla="*/ 0 h 13" name="T5"/>
                <a:gd fmla="*/ 0 w 14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4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2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gdLst>
                <a:gd fmla="*/ 7 w 28" name="T0"/>
                <a:gd fmla="*/ 0 h 28" name="T1"/>
                <a:gd fmla="*/ 0 w 28" name="T2"/>
                <a:gd fmla="*/ 8 h 28" name="T3"/>
                <a:gd fmla="*/ 20 w 28" name="T4"/>
                <a:gd fmla="*/ 28 h 28" name="T5"/>
                <a:gd fmla="*/ 28 w 28" name="T6"/>
                <a:gd fmla="*/ 20 h 28" name="T7"/>
                <a:gd fmla="*/ 7 w 28" name="T8"/>
                <a:gd fmla="*/ 0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3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gdLst>
                <a:gd fmla="*/ 104 w 112" name="T0"/>
                <a:gd fmla="*/ 101 h 136" name="T1"/>
                <a:gd fmla="*/ 83 w 112" name="T2"/>
                <a:gd fmla="*/ 101 h 136" name="T3"/>
                <a:gd fmla="*/ 83 w 112" name="T4"/>
                <a:gd fmla="*/ 129 h 136" name="T5"/>
                <a:gd fmla="*/ 7 w 112" name="T6"/>
                <a:gd fmla="*/ 129 h 136" name="T7"/>
                <a:gd fmla="*/ 7 w 112" name="T8"/>
                <a:gd fmla="*/ 32 h 136" name="T9"/>
                <a:gd fmla="*/ 104 w 112" name="T10"/>
                <a:gd fmla="*/ 32 h 136" name="T11"/>
                <a:gd fmla="*/ 104 w 112" name="T12"/>
                <a:gd fmla="*/ 40 h 136" name="T13"/>
                <a:gd fmla="*/ 112 w 112" name="T14"/>
                <a:gd fmla="*/ 32 h 136" name="T15"/>
                <a:gd fmla="*/ 112 w 112" name="T16"/>
                <a:gd fmla="*/ 6 h 136" name="T17"/>
                <a:gd fmla="*/ 97 w 112" name="T18"/>
                <a:gd fmla="*/ 6 h 136" name="T19"/>
                <a:gd fmla="*/ 97 w 112" name="T20"/>
                <a:gd fmla="*/ 20 h 136" name="T21"/>
                <a:gd fmla="*/ 95 w 112" name="T22"/>
                <a:gd fmla="*/ 20 h 136" name="T23"/>
                <a:gd fmla="*/ 95 w 112" name="T24"/>
                <a:gd fmla="*/ 0 h 136" name="T25"/>
                <a:gd fmla="*/ 89 w 112" name="T26"/>
                <a:gd fmla="*/ 0 h 136" name="T27"/>
                <a:gd fmla="*/ 89 w 112" name="T28"/>
                <a:gd fmla="*/ 20 h 136" name="T29"/>
                <a:gd fmla="*/ 87 w 112" name="T30"/>
                <a:gd fmla="*/ 20 h 136" name="T31"/>
                <a:gd fmla="*/ 87 w 112" name="T32"/>
                <a:gd fmla="*/ 6 h 136" name="T33"/>
                <a:gd fmla="*/ 79 w 112" name="T34"/>
                <a:gd fmla="*/ 6 h 136" name="T35"/>
                <a:gd fmla="*/ 79 w 112" name="T36"/>
                <a:gd fmla="*/ 20 h 136" name="T37"/>
                <a:gd fmla="*/ 76 w 112" name="T38"/>
                <a:gd fmla="*/ 20 h 136" name="T39"/>
                <a:gd fmla="*/ 76 w 112" name="T40"/>
                <a:gd fmla="*/ 0 h 136" name="T41"/>
                <a:gd fmla="*/ 72 w 112" name="T42"/>
                <a:gd fmla="*/ 0 h 136" name="T43"/>
                <a:gd fmla="*/ 72 w 112" name="T44"/>
                <a:gd fmla="*/ 20 h 136" name="T45"/>
                <a:gd fmla="*/ 68 w 112" name="T46"/>
                <a:gd fmla="*/ 20 h 136" name="T47"/>
                <a:gd fmla="*/ 68 w 112" name="T48"/>
                <a:gd fmla="*/ 6 h 136" name="T49"/>
                <a:gd fmla="*/ 60 w 112" name="T50"/>
                <a:gd fmla="*/ 6 h 136" name="T51"/>
                <a:gd fmla="*/ 60 w 112" name="T52"/>
                <a:gd fmla="*/ 20 h 136" name="T53"/>
                <a:gd fmla="*/ 57 w 112" name="T54"/>
                <a:gd fmla="*/ 20 h 136" name="T55"/>
                <a:gd fmla="*/ 57 w 112" name="T56"/>
                <a:gd fmla="*/ 0 h 136" name="T57"/>
                <a:gd fmla="*/ 53 w 112" name="T58"/>
                <a:gd fmla="*/ 0 h 136" name="T59"/>
                <a:gd fmla="*/ 53 w 112" name="T60"/>
                <a:gd fmla="*/ 20 h 136" name="T61"/>
                <a:gd fmla="*/ 51 w 112" name="T62"/>
                <a:gd fmla="*/ 20 h 136" name="T63"/>
                <a:gd fmla="*/ 51 w 112" name="T64"/>
                <a:gd fmla="*/ 6 h 136" name="T65"/>
                <a:gd fmla="*/ 43 w 112" name="T66"/>
                <a:gd fmla="*/ 6 h 136" name="T67"/>
                <a:gd fmla="*/ 43 w 112" name="T68"/>
                <a:gd fmla="*/ 20 h 136" name="T69"/>
                <a:gd fmla="*/ 40 w 112" name="T70"/>
                <a:gd fmla="*/ 20 h 136" name="T71"/>
                <a:gd fmla="*/ 40 w 112" name="T72"/>
                <a:gd fmla="*/ 0 h 136" name="T73"/>
                <a:gd fmla="*/ 35 w 112" name="T74"/>
                <a:gd fmla="*/ 0 h 136" name="T75"/>
                <a:gd fmla="*/ 35 w 112" name="T76"/>
                <a:gd fmla="*/ 20 h 136" name="T77"/>
                <a:gd fmla="*/ 32 w 112" name="T78"/>
                <a:gd fmla="*/ 20 h 136" name="T79"/>
                <a:gd fmla="*/ 32 w 112" name="T80"/>
                <a:gd fmla="*/ 6 h 136" name="T81"/>
                <a:gd fmla="*/ 25 w 112" name="T82"/>
                <a:gd fmla="*/ 6 h 136" name="T83"/>
                <a:gd fmla="*/ 25 w 112" name="T84"/>
                <a:gd fmla="*/ 20 h 136" name="T85"/>
                <a:gd fmla="*/ 23 w 112" name="T86"/>
                <a:gd fmla="*/ 20 h 136" name="T87"/>
                <a:gd fmla="*/ 23 w 112" name="T88"/>
                <a:gd fmla="*/ 0 h 136" name="T89"/>
                <a:gd fmla="*/ 17 w 112" name="T90"/>
                <a:gd fmla="*/ 0 h 136" name="T91"/>
                <a:gd fmla="*/ 17 w 112" name="T92"/>
                <a:gd fmla="*/ 20 h 136" name="T93"/>
                <a:gd fmla="*/ 15 w 112" name="T94"/>
                <a:gd fmla="*/ 20 h 136" name="T95"/>
                <a:gd fmla="*/ 15 w 112" name="T96"/>
                <a:gd fmla="*/ 6 h 136" name="T97"/>
                <a:gd fmla="*/ 0 w 112" name="T98"/>
                <a:gd fmla="*/ 6 h 136" name="T99"/>
                <a:gd fmla="*/ 0 w 112" name="T100"/>
                <a:gd fmla="*/ 24 h 136" name="T101"/>
                <a:gd fmla="*/ 0 w 112" name="T102"/>
                <a:gd fmla="*/ 28 h 136" name="T103"/>
                <a:gd fmla="*/ 0 w 112" name="T104"/>
                <a:gd fmla="*/ 136 h 136" name="T105"/>
                <a:gd fmla="*/ 89 w 112" name="T106"/>
                <a:gd fmla="*/ 136 h 136" name="T107"/>
                <a:gd fmla="*/ 112 w 112" name="T108"/>
                <a:gd fmla="*/ 110 h 136" name="T109"/>
                <a:gd fmla="*/ 112 w 112" name="T110"/>
                <a:gd fmla="*/ 84 h 136" name="T111"/>
                <a:gd fmla="*/ 104 w 112" name="T112"/>
                <a:gd fmla="*/ 92 h 136" name="T113"/>
                <a:gd fmla="*/ 104 w 112" name="T114"/>
                <a:gd fmla="*/ 101 h 13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36" w="112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4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5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6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7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8" name="Group 35"/>
          <p:cNvGrpSpPr/>
          <p:nvPr/>
        </p:nvGrpSpPr>
        <p:grpSpPr>
          <a:xfrm>
            <a:off x="9708936" y="4503275"/>
            <a:ext cx="330806" cy="328630"/>
            <a:chOff x="6853673" y="3715407"/>
            <a:chExt cx="379359" cy="37686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9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gdLst>
                <a:gd fmla="*/ 57 w 114" name="T0"/>
                <a:gd fmla="*/ 0 h 114" name="T1"/>
                <a:gd fmla="*/ 0 w 114" name="T2"/>
                <a:gd fmla="*/ 57 h 114" name="T3"/>
                <a:gd fmla="*/ 57 w 114" name="T4"/>
                <a:gd fmla="*/ 114 h 114" name="T5"/>
                <a:gd fmla="*/ 114 w 114" name="T6"/>
                <a:gd fmla="*/ 57 h 114" name="T7"/>
                <a:gd fmla="*/ 57 w 114" name="T8"/>
                <a:gd fmla="*/ 0 h 114" name="T9"/>
                <a:gd fmla="*/ 57 w 114" name="T10"/>
                <a:gd fmla="*/ 108 h 114" name="T11"/>
                <a:gd fmla="*/ 6 w 114" name="T12"/>
                <a:gd fmla="*/ 57 h 114" name="T13"/>
                <a:gd fmla="*/ 57 w 114" name="T14"/>
                <a:gd fmla="*/ 6 h 114" name="T15"/>
                <a:gd fmla="*/ 108 w 114" name="T16"/>
                <a:gd fmla="*/ 57 h 114" name="T17"/>
                <a:gd fmla="*/ 57 w 114" name="T18"/>
                <a:gd fmla="*/ 108 h 1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4" w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0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1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2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3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gdLst>
                <a:gd fmla="*/ 19 w 25" name="T0"/>
                <a:gd fmla="*/ 22 h 25" name="T1"/>
                <a:gd fmla="*/ 22 w 25" name="T2"/>
                <a:gd fmla="*/ 25 h 25" name="T3"/>
                <a:gd fmla="*/ 25 w 25" name="T4"/>
                <a:gd fmla="*/ 22 h 25" name="T5"/>
                <a:gd fmla="*/ 22 w 25" name="T6"/>
                <a:gd fmla="*/ 19 h 25" name="T7"/>
                <a:gd fmla="*/ 21 w 25" name="T8"/>
                <a:gd fmla="*/ 19 h 25" name="T9"/>
                <a:gd fmla="*/ 0 w 25" name="T10"/>
                <a:gd fmla="*/ 0 h 25" name="T11"/>
                <a:gd fmla="*/ 19 w 25" name="T12"/>
                <a:gd fmla="*/ 22 h 25" name="T13"/>
                <a:gd fmla="*/ 19 w 25" name="T14"/>
                <a:gd fmla="*/ 22 h 2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" w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4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gdLst>
                <a:gd fmla="*/ 0 w 9" name="T0"/>
                <a:gd fmla="*/ 6 h 8" name="T1"/>
                <a:gd fmla="*/ 3 w 9" name="T2"/>
                <a:gd fmla="*/ 8 h 8" name="T3"/>
                <a:gd fmla="*/ 9 w 9" name="T4"/>
                <a:gd fmla="*/ 1 h 8" name="T5"/>
                <a:gd fmla="*/ 7 w 9" name="T6"/>
                <a:gd fmla="*/ 0 h 8" name="T7"/>
                <a:gd fmla="*/ 0 w 9" name="T8"/>
                <a:gd fmla="*/ 6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9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5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gdLst>
                <a:gd fmla="*/ 9 w 11" name="T0"/>
                <a:gd fmla="*/ 0 h 6" name="T1"/>
                <a:gd fmla="*/ 0 w 11" name="T2"/>
                <a:gd fmla="*/ 3 h 6" name="T3"/>
                <a:gd fmla="*/ 1 w 11" name="T4"/>
                <a:gd fmla="*/ 6 h 6" name="T5"/>
                <a:gd fmla="*/ 11 w 11" name="T6"/>
                <a:gd fmla="*/ 3 h 6" name="T7"/>
                <a:gd fmla="*/ 9 w 11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11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6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gdLst>
                <a:gd fmla="*/ 0 w 8" name="T0"/>
                <a:gd fmla="*/ 3 h 9" name="T1"/>
                <a:gd fmla="*/ 7 w 8" name="T2"/>
                <a:gd fmla="*/ 9 h 9" name="T3"/>
                <a:gd fmla="*/ 8 w 8" name="T4"/>
                <a:gd fmla="*/ 7 h 9" name="T5"/>
                <a:gd fmla="*/ 2 w 8" name="T6"/>
                <a:gd fmla="*/ 0 h 9" name="T7"/>
                <a:gd fmla="*/ 0 w 8" name="T8"/>
                <a:gd fmla="*/ 3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8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7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gdLst>
                <a:gd fmla="*/ 11 w 11" name="T0"/>
                <a:gd fmla="*/ 3 h 5" name="T1"/>
                <a:gd fmla="*/ 2 w 11" name="T2"/>
                <a:gd fmla="*/ 0 h 5" name="T3"/>
                <a:gd fmla="*/ 0 w 11" name="T4"/>
                <a:gd fmla="*/ 3 h 5" name="T5"/>
                <a:gd fmla="*/ 10 w 11" name="T6"/>
                <a:gd fmla="*/ 5 h 5" name="T7"/>
                <a:gd fmla="*/ 11 w 11" name="T8"/>
                <a:gd fmla="*/ 3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1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8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9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gdLst>
                <a:gd fmla="*/ 7 w 7" name="T0"/>
                <a:gd fmla="*/ 8 h 9" name="T1"/>
                <a:gd fmla="*/ 3 w 7" name="T2"/>
                <a:gd fmla="*/ 0 h 9" name="T3"/>
                <a:gd fmla="*/ 0 w 7" name="T4"/>
                <a:gd fmla="*/ 2 h 9" name="T5"/>
                <a:gd fmla="*/ 4 w 7" name="T6"/>
                <a:gd fmla="*/ 9 h 9" name="T7"/>
                <a:gd fmla="*/ 7 w 7" name="T8"/>
                <a:gd fmla="*/ 8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7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0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gdLst>
                <a:gd fmla="*/ 0 w 5" name="T0"/>
                <a:gd fmla="*/ 9 h 11" name="T1"/>
                <a:gd fmla="*/ 2 w 5" name="T2"/>
                <a:gd fmla="*/ 11 h 11" name="T3"/>
                <a:gd fmla="*/ 5 w 5" name="T4"/>
                <a:gd fmla="*/ 2 h 11" name="T5"/>
                <a:gd fmla="*/ 2 w 5" name="T6"/>
                <a:gd fmla="*/ 0 h 11" name="T7"/>
                <a:gd fmla="*/ 0 w 5" name="T8"/>
                <a:gd fmla="*/ 9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5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1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gdLst>
                <a:gd fmla="*/ 0 w 9" name="T0"/>
                <a:gd fmla="*/ 1 h 8" name="T1"/>
                <a:gd fmla="*/ 8 w 9" name="T2"/>
                <a:gd fmla="*/ 8 h 8" name="T3"/>
                <a:gd fmla="*/ 9 w 9" name="T4"/>
                <a:gd fmla="*/ 6 h 8" name="T5"/>
                <a:gd fmla="*/ 3 w 9" name="T6"/>
                <a:gd fmla="*/ 0 h 8" name="T7"/>
                <a:gd fmla="*/ 0 w 9" name="T8"/>
                <a:gd fmla="*/ 1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9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2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gdLst>
                <a:gd fmla="*/ 0 w 10" name="T0"/>
                <a:gd fmla="*/ 3 h 6" name="T1"/>
                <a:gd fmla="*/ 9 w 10" name="T2"/>
                <a:gd fmla="*/ 6 h 6" name="T3"/>
                <a:gd fmla="*/ 10 w 10" name="T4"/>
                <a:gd fmla="*/ 3 h 6" name="T5"/>
                <a:gd fmla="*/ 1 w 10" name="T6"/>
                <a:gd fmla="*/ 0 h 6" name="T7"/>
                <a:gd fmla="*/ 0 w 10" name="T8"/>
                <a:gd fmla="*/ 3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10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3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gdLst>
                <a:gd fmla="*/ 9 w 9" name="T0"/>
                <a:gd fmla="*/ 3 h 9" name="T1"/>
                <a:gd fmla="*/ 8 w 9" name="T2"/>
                <a:gd fmla="*/ 0 h 9" name="T3"/>
                <a:gd fmla="*/ 0 w 9" name="T4"/>
                <a:gd fmla="*/ 7 h 9" name="T5"/>
                <a:gd fmla="*/ 2 w 9" name="T6"/>
                <a:gd fmla="*/ 9 h 9" name="T7"/>
                <a:gd fmla="*/ 9 w 9" name="T8"/>
                <a:gd fmla="*/ 3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4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gdLst>
                <a:gd fmla="*/ 10 w 11" name="T0"/>
                <a:gd fmla="*/ 0 h 5" name="T1"/>
                <a:gd fmla="*/ 0 w 11" name="T2"/>
                <a:gd fmla="*/ 3 h 5" name="T3"/>
                <a:gd fmla="*/ 2 w 11" name="T4"/>
                <a:gd fmla="*/ 5 h 5" name="T5"/>
                <a:gd fmla="*/ 11 w 11" name="T6"/>
                <a:gd fmla="*/ 3 h 5" name="T7"/>
                <a:gd fmla="*/ 10 w 11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1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5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6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57" name="Group 54"/>
          <p:cNvGrpSpPr/>
          <p:nvPr/>
        </p:nvGrpSpPr>
        <p:grpSpPr>
          <a:xfrm>
            <a:off x="7258524" y="4545980"/>
            <a:ext cx="261474" cy="339916"/>
            <a:chOff x="6421904" y="4798576"/>
            <a:chExt cx="299494" cy="38934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8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gdLst>
                <a:gd fmla="*/ 45 w 90" name="T0"/>
                <a:gd fmla="*/ 83 h 83" name="T1"/>
                <a:gd fmla="*/ 90 w 90" name="T2"/>
                <a:gd fmla="*/ 0 h 83" name="T3"/>
                <a:gd fmla="*/ 0 w 90" name="T4"/>
                <a:gd fmla="*/ 0 h 83" name="T5"/>
                <a:gd fmla="*/ 45 w 90" name="T6"/>
                <a:gd fmla="*/ 83 h 8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" w="90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9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gdLst>
                <a:gd fmla="*/ 84 w 90" name="T0"/>
                <a:gd fmla="*/ 0 h 29" name="T1"/>
                <a:gd fmla="*/ 68 w 90" name="T2"/>
                <a:gd fmla="*/ 16 h 29" name="T3"/>
                <a:gd fmla="*/ 52 w 90" name="T4"/>
                <a:gd fmla="*/ 0 h 29" name="T5"/>
                <a:gd fmla="*/ 39 w 90" name="T6"/>
                <a:gd fmla="*/ 0 h 29" name="T7"/>
                <a:gd fmla="*/ 23 w 90" name="T8"/>
                <a:gd fmla="*/ 16 h 29" name="T9"/>
                <a:gd fmla="*/ 7 w 90" name="T10"/>
                <a:gd fmla="*/ 0 h 29" name="T11"/>
                <a:gd fmla="*/ 0 w 90" name="T12"/>
                <a:gd fmla="*/ 0 h 29" name="T13"/>
                <a:gd fmla="*/ 0 w 90" name="T14"/>
                <a:gd fmla="*/ 29 h 29" name="T15"/>
                <a:gd fmla="*/ 90 w 90" name="T16"/>
                <a:gd fmla="*/ 29 h 29" name="T17"/>
                <a:gd fmla="*/ 90 w 90" name="T18"/>
                <a:gd fmla="*/ 0 h 29" name="T19"/>
                <a:gd fmla="*/ 84 w 90" name="T20"/>
                <a:gd fmla="*/ 0 h 2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8" w="90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1670736" y="5106941"/>
            <a:ext cx="1551767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/>
            <a:r>
              <a:rPr altLang="en-US" b="1" lang="zh-CN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1526720" y="5408182"/>
            <a:ext cx="1971389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62" name="矩形 61"/>
          <p:cNvSpPr/>
          <p:nvPr/>
        </p:nvSpPr>
        <p:spPr>
          <a:xfrm>
            <a:off x="4193337" y="5106941"/>
            <a:ext cx="1551767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/>
            <a:r>
              <a:rPr altLang="en-US" b="1" lang="zh-CN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4049321" y="5408182"/>
            <a:ext cx="1971389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64" name="矩形 63"/>
          <p:cNvSpPr/>
          <p:nvPr/>
        </p:nvSpPr>
        <p:spPr>
          <a:xfrm>
            <a:off x="9094750" y="5106941"/>
            <a:ext cx="1551767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/>
            <a:r>
              <a:rPr altLang="en-US" b="1" lang="zh-CN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8950734" y="5408182"/>
            <a:ext cx="1971389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66" name="矩形 65"/>
          <p:cNvSpPr/>
          <p:nvPr/>
        </p:nvSpPr>
        <p:spPr>
          <a:xfrm>
            <a:off x="6596774" y="5106941"/>
            <a:ext cx="1551767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/>
            <a:r>
              <a:rPr altLang="en-US" b="1" lang="zh-CN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6452758" y="5408182"/>
            <a:ext cx="1971389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3431877639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4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3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4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4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400" id="4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8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Freeform 126"/>
          <p:cNvSpPr>
            <a:spLocks noChangeAspect="1" noEditPoints="1"/>
          </p:cNvSpPr>
          <p:nvPr/>
        </p:nvSpPr>
        <p:spPr bwMode="auto">
          <a:xfrm>
            <a:off x="388399" y="136824"/>
            <a:ext cx="329141" cy="411856"/>
          </a:xfrm>
          <a:custGeom>
            <a:gdLst>
              <a:gd fmla="*/ 48 w 81" name="T0"/>
              <a:gd fmla="*/ 27 h 101" name="T1"/>
              <a:gd fmla="*/ 4 w 81" name="T2"/>
              <a:gd fmla="*/ 48 h 101" name="T3"/>
              <a:gd fmla="*/ 0 w 81" name="T4"/>
              <a:gd fmla="*/ 31 h 101" name="T5"/>
              <a:gd fmla="*/ 58 w 81" name="T6"/>
              <a:gd fmla="*/ 90 h 101" name="T7"/>
              <a:gd fmla="*/ 81 w 81" name="T8"/>
              <a:gd fmla="*/ 98 h 101" name="T9"/>
              <a:gd fmla="*/ 58 w 81" name="T10"/>
              <a:gd fmla="*/ 90 h 101" name="T11"/>
              <a:gd fmla="*/ 53 w 81" name="T12"/>
              <a:gd fmla="*/ 101 h 101" name="T13"/>
              <a:gd fmla="*/ 29 w 81" name="T14"/>
              <a:gd fmla="*/ 98 h 101" name="T15"/>
              <a:gd fmla="*/ 0 w 81" name="T16"/>
              <a:gd fmla="*/ 90 h 101" name="T17"/>
              <a:gd fmla="*/ 29 w 81" name="T18"/>
              <a:gd fmla="*/ 87 h 101" name="T19"/>
              <a:gd fmla="*/ 38 w 81" name="T20"/>
              <a:gd fmla="*/ 76 h 101" name="T21"/>
              <a:gd fmla="*/ 0 w 81" name="T22"/>
              <a:gd fmla="*/ 72 h 101" name="T23"/>
              <a:gd fmla="*/ 4 w 81" name="T24"/>
              <a:gd fmla="*/ 54 h 101" name="T25"/>
              <a:gd fmla="*/ 48 w 81" name="T26"/>
              <a:gd fmla="*/ 76 h 101" name="T27"/>
              <a:gd fmla="*/ 44 w 81" name="T28"/>
              <a:gd fmla="*/ 87 h 101" name="T29"/>
              <a:gd fmla="*/ 53 w 81" name="T30"/>
              <a:gd fmla="*/ 90 h 101" name="T31"/>
              <a:gd fmla="*/ 4 w 81" name="T32"/>
              <a:gd fmla="*/ 0 h 101" name="T33"/>
              <a:gd fmla="*/ 48 w 81" name="T34"/>
              <a:gd fmla="*/ 21 h 101" name="T35"/>
              <a:gd fmla="*/ 0 w 81" name="T36"/>
              <a:gd fmla="*/ 17 h 101" name="T37"/>
              <a:gd fmla="*/ 4 w 81" name="T38"/>
              <a:gd fmla="*/ 0 h 101" name="T39"/>
              <a:gd fmla="*/ 53 w 81" name="T40"/>
              <a:gd fmla="*/ 76 h 101" name="T41"/>
              <a:gd fmla="*/ 81 w 81" name="T42"/>
              <a:gd fmla="*/ 72 h 101" name="T43"/>
              <a:gd fmla="*/ 77 w 81" name="T44"/>
              <a:gd fmla="*/ 54 h 101" name="T45"/>
              <a:gd fmla="*/ 59 w 81" name="T46"/>
              <a:gd fmla="*/ 8 h 101" name="T47"/>
              <a:gd fmla="*/ 69 w 81" name="T48"/>
              <a:gd fmla="*/ 13 h 101" name="T49"/>
              <a:gd fmla="*/ 59 w 81" name="T50"/>
              <a:gd fmla="*/ 8 h 101" name="T51"/>
              <a:gd fmla="*/ 69 w 81" name="T52"/>
              <a:gd fmla="*/ 63 h 101" name="T53"/>
              <a:gd fmla="*/ 59 w 81" name="T54"/>
              <a:gd fmla="*/ 67 h 101" name="T55"/>
              <a:gd fmla="*/ 59 w 81" name="T56"/>
              <a:gd fmla="*/ 35 h 101" name="T57"/>
              <a:gd fmla="*/ 69 w 81" name="T58"/>
              <a:gd fmla="*/ 40 h 101" name="T59"/>
              <a:gd fmla="*/ 59 w 81" name="T60"/>
              <a:gd fmla="*/ 35 h 101" name="T61"/>
              <a:gd fmla="*/ 53 w 81" name="T62"/>
              <a:gd fmla="*/ 21 h 101" name="T63"/>
              <a:gd fmla="*/ 81 w 81" name="T64"/>
              <a:gd fmla="*/ 17 h 101" name="T65"/>
              <a:gd fmla="*/ 77 w 81" name="T66"/>
              <a:gd fmla="*/ 0 h 101" name="T67"/>
              <a:gd fmla="*/ 53 w 81" name="T68"/>
              <a:gd fmla="*/ 27 h 101" name="T69"/>
              <a:gd fmla="*/ 77 w 81" name="T70"/>
              <a:gd fmla="*/ 48 h 101" name="T71"/>
              <a:gd fmla="*/ 81 w 81" name="T72"/>
              <a:gd fmla="*/ 31 h 101" name="T73"/>
              <a:gd fmla="*/ 53 w 81" name="T74"/>
              <a:gd fmla="*/ 27 h 10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00" w="8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34495E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论点论证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176281" y="1988840"/>
            <a:ext cx="663125" cy="663125"/>
            <a:chOff x="8077071" y="845254"/>
            <a:chExt cx="2036801" cy="2036802"/>
          </a:xfrm>
        </p:grpSpPr>
        <p:sp>
          <p:nvSpPr>
            <p:cNvPr id="9" name="椭圆 8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gdLst>
                <a:gd fmla="*/ 48 w 81" name="T0"/>
                <a:gd fmla="*/ 27 h 101" name="T1"/>
                <a:gd fmla="*/ 4 w 81" name="T2"/>
                <a:gd fmla="*/ 48 h 101" name="T3"/>
                <a:gd fmla="*/ 0 w 81" name="T4"/>
                <a:gd fmla="*/ 31 h 101" name="T5"/>
                <a:gd fmla="*/ 58 w 81" name="T6"/>
                <a:gd fmla="*/ 90 h 101" name="T7"/>
                <a:gd fmla="*/ 81 w 81" name="T8"/>
                <a:gd fmla="*/ 98 h 101" name="T9"/>
                <a:gd fmla="*/ 58 w 81" name="T10"/>
                <a:gd fmla="*/ 90 h 101" name="T11"/>
                <a:gd fmla="*/ 53 w 81" name="T12"/>
                <a:gd fmla="*/ 101 h 101" name="T13"/>
                <a:gd fmla="*/ 29 w 81" name="T14"/>
                <a:gd fmla="*/ 98 h 101" name="T15"/>
                <a:gd fmla="*/ 0 w 81" name="T16"/>
                <a:gd fmla="*/ 90 h 101" name="T17"/>
                <a:gd fmla="*/ 29 w 81" name="T18"/>
                <a:gd fmla="*/ 87 h 101" name="T19"/>
                <a:gd fmla="*/ 38 w 81" name="T20"/>
                <a:gd fmla="*/ 76 h 101" name="T21"/>
                <a:gd fmla="*/ 0 w 81" name="T22"/>
                <a:gd fmla="*/ 72 h 101" name="T23"/>
                <a:gd fmla="*/ 4 w 81" name="T24"/>
                <a:gd fmla="*/ 54 h 101" name="T25"/>
                <a:gd fmla="*/ 48 w 81" name="T26"/>
                <a:gd fmla="*/ 76 h 101" name="T27"/>
                <a:gd fmla="*/ 44 w 81" name="T28"/>
                <a:gd fmla="*/ 87 h 101" name="T29"/>
                <a:gd fmla="*/ 53 w 81" name="T30"/>
                <a:gd fmla="*/ 90 h 101" name="T31"/>
                <a:gd fmla="*/ 4 w 81" name="T32"/>
                <a:gd fmla="*/ 0 h 101" name="T33"/>
                <a:gd fmla="*/ 48 w 81" name="T34"/>
                <a:gd fmla="*/ 21 h 101" name="T35"/>
                <a:gd fmla="*/ 0 w 81" name="T36"/>
                <a:gd fmla="*/ 17 h 101" name="T37"/>
                <a:gd fmla="*/ 4 w 81" name="T38"/>
                <a:gd fmla="*/ 0 h 101" name="T39"/>
                <a:gd fmla="*/ 53 w 81" name="T40"/>
                <a:gd fmla="*/ 76 h 101" name="T41"/>
                <a:gd fmla="*/ 81 w 81" name="T42"/>
                <a:gd fmla="*/ 72 h 101" name="T43"/>
                <a:gd fmla="*/ 77 w 81" name="T44"/>
                <a:gd fmla="*/ 54 h 101" name="T45"/>
                <a:gd fmla="*/ 59 w 81" name="T46"/>
                <a:gd fmla="*/ 8 h 101" name="T47"/>
                <a:gd fmla="*/ 69 w 81" name="T48"/>
                <a:gd fmla="*/ 13 h 101" name="T49"/>
                <a:gd fmla="*/ 59 w 81" name="T50"/>
                <a:gd fmla="*/ 8 h 101" name="T51"/>
                <a:gd fmla="*/ 69 w 81" name="T52"/>
                <a:gd fmla="*/ 63 h 101" name="T53"/>
                <a:gd fmla="*/ 59 w 81" name="T54"/>
                <a:gd fmla="*/ 67 h 101" name="T55"/>
                <a:gd fmla="*/ 59 w 81" name="T56"/>
                <a:gd fmla="*/ 35 h 101" name="T57"/>
                <a:gd fmla="*/ 69 w 81" name="T58"/>
                <a:gd fmla="*/ 40 h 101" name="T59"/>
                <a:gd fmla="*/ 59 w 81" name="T60"/>
                <a:gd fmla="*/ 35 h 101" name="T61"/>
                <a:gd fmla="*/ 53 w 81" name="T62"/>
                <a:gd fmla="*/ 21 h 101" name="T63"/>
                <a:gd fmla="*/ 81 w 81" name="T64"/>
                <a:gd fmla="*/ 17 h 101" name="T65"/>
                <a:gd fmla="*/ 77 w 81" name="T66"/>
                <a:gd fmla="*/ 0 h 101" name="T67"/>
                <a:gd fmla="*/ 53 w 81" name="T68"/>
                <a:gd fmla="*/ 27 h 101" name="T69"/>
                <a:gd fmla="*/ 77 w 81" name="T70"/>
                <a:gd fmla="*/ 48 h 101" name="T71"/>
                <a:gd fmla="*/ 81 w 81" name="T72"/>
                <a:gd fmla="*/ 31 h 101" name="T73"/>
                <a:gd fmla="*/ 53 w 81" name="T74"/>
                <a:gd fmla="*/ 27 h 10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0" w="8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37347" y="1988840"/>
            <a:ext cx="663125" cy="663125"/>
            <a:chOff x="8125599" y="1434035"/>
            <a:chExt cx="2036802" cy="2036802"/>
          </a:xfrm>
        </p:grpSpPr>
        <p:sp>
          <p:nvSpPr>
            <p:cNvPr id="12" name="椭圆 1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gdLst>
                <a:gd fmla="*/ 84 w 86" name="T0"/>
                <a:gd fmla="*/ 13 h 86" name="T1"/>
                <a:gd fmla="*/ 74 w 86" name="T2"/>
                <a:gd fmla="*/ 1 h 86" name="T3"/>
                <a:gd fmla="*/ 72 w 86" name="T4"/>
                <a:gd fmla="*/ 1 h 86" name="T5"/>
                <a:gd fmla="*/ 71 w 86" name="T6"/>
                <a:gd fmla="*/ 1 h 86" name="T7"/>
                <a:gd fmla="*/ 69 w 86" name="T8"/>
                <a:gd fmla="*/ 4 h 86" name="T9"/>
                <a:gd fmla="*/ 69 w 86" name="T10"/>
                <a:gd fmla="*/ 10 h 86" name="T11"/>
                <a:gd fmla="*/ 59 w 86" name="T12"/>
                <a:gd fmla="*/ 10 h 86" name="T13"/>
                <a:gd fmla="*/ 59 w 86" name="T14"/>
                <a:gd fmla="*/ 1 h 86" name="T15"/>
                <a:gd fmla="*/ 58 w 86" name="T16"/>
                <a:gd fmla="*/ 0 h 86" name="T17"/>
                <a:gd fmla="*/ 46 w 86" name="T18"/>
                <a:gd fmla="*/ 0 h 86" name="T19"/>
                <a:gd fmla="*/ 45 w 86" name="T20"/>
                <a:gd fmla="*/ 1 h 86" name="T21"/>
                <a:gd fmla="*/ 45 w 86" name="T22"/>
                <a:gd fmla="*/ 10 h 86" name="T23"/>
                <a:gd fmla="*/ 44 w 86" name="T24"/>
                <a:gd fmla="*/ 13 h 86" name="T25"/>
                <a:gd fmla="*/ 44 w 86" name="T26"/>
                <a:gd fmla="*/ 21 h 86" name="T27"/>
                <a:gd fmla="*/ 45 w 86" name="T28"/>
                <a:gd fmla="*/ 24 h 86" name="T29"/>
                <a:gd fmla="*/ 45 w 86" name="T30"/>
                <a:gd fmla="*/ 27 h 86" name="T31"/>
                <a:gd fmla="*/ 37 w 86" name="T32"/>
                <a:gd fmla="*/ 27 h 86" name="T33"/>
                <a:gd fmla="*/ 37 w 86" name="T34"/>
                <a:gd fmla="*/ 21 h 86" name="T35"/>
                <a:gd fmla="*/ 34 w 86" name="T36"/>
                <a:gd fmla="*/ 18 h 86" name="T37"/>
                <a:gd fmla="*/ 32 w 86" name="T38"/>
                <a:gd fmla="*/ 18 h 86" name="T39"/>
                <a:gd fmla="*/ 29 w 86" name="T40"/>
                <a:gd fmla="*/ 18 h 86" name="T41"/>
                <a:gd fmla="*/ 3 w 86" name="T42"/>
                <a:gd fmla="*/ 30 h 86" name="T43"/>
                <a:gd fmla="*/ 0 w 86" name="T44"/>
                <a:gd fmla="*/ 34 h 86" name="T45"/>
                <a:gd fmla="*/ 3 w 86" name="T46"/>
                <a:gd fmla="*/ 38 h 86" name="T47"/>
                <a:gd fmla="*/ 29 w 86" name="T48"/>
                <a:gd fmla="*/ 50 h 86" name="T49"/>
                <a:gd fmla="*/ 31 w 86" name="T50"/>
                <a:gd fmla="*/ 51 h 86" name="T51"/>
                <a:gd fmla="*/ 34 w 86" name="T52"/>
                <a:gd fmla="*/ 50 h 86" name="T53"/>
                <a:gd fmla="*/ 37 w 86" name="T54"/>
                <a:gd fmla="*/ 47 h 86" name="T55"/>
                <a:gd fmla="*/ 37 w 86" name="T56"/>
                <a:gd fmla="*/ 42 h 86" name="T57"/>
                <a:gd fmla="*/ 45 w 86" name="T58"/>
                <a:gd fmla="*/ 42 h 86" name="T59"/>
                <a:gd fmla="*/ 45 w 86" name="T60"/>
                <a:gd fmla="*/ 85 h 86" name="T61"/>
                <a:gd fmla="*/ 46 w 86" name="T62"/>
                <a:gd fmla="*/ 86 h 86" name="T63"/>
                <a:gd fmla="*/ 58 w 86" name="T64"/>
                <a:gd fmla="*/ 86 h 86" name="T65"/>
                <a:gd fmla="*/ 59 w 86" name="T66"/>
                <a:gd fmla="*/ 85 h 86" name="T67"/>
                <a:gd fmla="*/ 59 w 86" name="T68"/>
                <a:gd fmla="*/ 41 h 86" name="T69"/>
                <a:gd fmla="*/ 62 w 86" name="T70"/>
                <a:gd fmla="*/ 38 h 86" name="T71"/>
                <a:gd fmla="*/ 62 w 86" name="T72"/>
                <a:gd fmla="*/ 30 h 86" name="T73"/>
                <a:gd fmla="*/ 59 w 86" name="T74"/>
                <a:gd fmla="*/ 27 h 86" name="T75"/>
                <a:gd fmla="*/ 59 w 86" name="T76"/>
                <a:gd fmla="*/ 25 h 86" name="T77"/>
                <a:gd fmla="*/ 69 w 86" name="T78"/>
                <a:gd fmla="*/ 25 h 86" name="T79"/>
                <a:gd fmla="*/ 69 w 86" name="T80"/>
                <a:gd fmla="*/ 30 h 86" name="T81"/>
                <a:gd fmla="*/ 71 w 86" name="T82"/>
                <a:gd fmla="*/ 33 h 86" name="T83"/>
                <a:gd fmla="*/ 73 w 86" name="T84"/>
                <a:gd fmla="*/ 34 h 86" name="T85"/>
                <a:gd fmla="*/ 74 w 86" name="T86"/>
                <a:gd fmla="*/ 33 h 86" name="T87"/>
                <a:gd fmla="*/ 84 w 86" name="T88"/>
                <a:gd fmla="*/ 21 h 86" name="T89"/>
                <a:gd fmla="*/ 86 w 86" name="T90"/>
                <a:gd fmla="*/ 17 h 86" name="T91"/>
                <a:gd fmla="*/ 84 w 86" name="T92"/>
                <a:gd fmla="*/ 13 h 8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86" w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54335" y="1988840"/>
            <a:ext cx="663125" cy="663125"/>
            <a:chOff x="8125599" y="1434035"/>
            <a:chExt cx="2036802" cy="2036802"/>
          </a:xfrm>
        </p:grpSpPr>
        <p:sp>
          <p:nvSpPr>
            <p:cNvPr id="15" name="椭圆 1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gdLst>
                  <a:gd fmla="*/ 6 w 58" name="T0"/>
                  <a:gd fmla="*/ 14 h 58" name="T1"/>
                  <a:gd fmla="*/ 7 w 58" name="T2"/>
                  <a:gd fmla="*/ 19 h 58" name="T3"/>
                  <a:gd fmla="*/ 4 w 58" name="T4"/>
                  <a:gd fmla="*/ 20 h 58" name="T5"/>
                  <a:gd fmla="*/ 0 w 58" name="T6"/>
                  <a:gd fmla="*/ 23 h 58" name="T7"/>
                  <a:gd fmla="*/ 2 w 58" name="T8"/>
                  <a:gd fmla="*/ 27 h 58" name="T9"/>
                  <a:gd fmla="*/ 5 w 58" name="T10"/>
                  <a:gd fmla="*/ 31 h 58" name="T11"/>
                  <a:gd fmla="*/ 2 w 58" name="T12"/>
                  <a:gd fmla="*/ 34 h 58" name="T13"/>
                  <a:gd fmla="*/ 1 w 58" name="T14"/>
                  <a:gd fmla="*/ 38 h 58" name="T15"/>
                  <a:gd fmla="*/ 5 w 58" name="T16"/>
                  <a:gd fmla="*/ 41 h 58" name="T17"/>
                  <a:gd fmla="*/ 8 w 58" name="T18"/>
                  <a:gd fmla="*/ 42 h 58" name="T19"/>
                  <a:gd fmla="*/ 8 w 58" name="T20"/>
                  <a:gd fmla="*/ 46 h 58" name="T21"/>
                  <a:gd fmla="*/ 9 w 58" name="T22"/>
                  <a:gd fmla="*/ 51 h 58" name="T23"/>
                  <a:gd fmla="*/ 14 w 58" name="T24"/>
                  <a:gd fmla="*/ 51 h 58" name="T25"/>
                  <a:gd fmla="*/ 18 w 58" name="T26"/>
                  <a:gd fmla="*/ 51 h 58" name="T27"/>
                  <a:gd fmla="*/ 19 w 58" name="T28"/>
                  <a:gd fmla="*/ 54 h 58" name="T29"/>
                  <a:gd fmla="*/ 22 w 58" name="T30"/>
                  <a:gd fmla="*/ 58 h 58" name="T31"/>
                  <a:gd fmla="*/ 27 w 58" name="T32"/>
                  <a:gd fmla="*/ 56 h 58" name="T33"/>
                  <a:gd fmla="*/ 31 w 58" name="T34"/>
                  <a:gd fmla="*/ 53 h 58" name="T35"/>
                  <a:gd fmla="*/ 33 w 58" name="T36"/>
                  <a:gd fmla="*/ 56 h 58" name="T37"/>
                  <a:gd fmla="*/ 38 w 58" name="T38"/>
                  <a:gd fmla="*/ 57 h 58" name="T39"/>
                  <a:gd fmla="*/ 40 w 58" name="T40"/>
                  <a:gd fmla="*/ 53 h 58" name="T41"/>
                  <a:gd fmla="*/ 42 w 58" name="T42"/>
                  <a:gd fmla="*/ 49 h 58" name="T43"/>
                  <a:gd fmla="*/ 46 w 58" name="T44"/>
                  <a:gd fmla="*/ 50 h 58" name="T45"/>
                  <a:gd fmla="*/ 50 w 58" name="T46"/>
                  <a:gd fmla="*/ 49 h 58" name="T47"/>
                  <a:gd fmla="*/ 51 w 58" name="T48"/>
                  <a:gd fmla="*/ 44 h 58" name="T49"/>
                  <a:gd fmla="*/ 50 w 58" name="T50"/>
                  <a:gd fmla="*/ 40 h 58" name="T51"/>
                  <a:gd fmla="*/ 54 w 58" name="T52"/>
                  <a:gd fmla="*/ 39 h 58" name="T53"/>
                  <a:gd fmla="*/ 57 w 58" name="T54"/>
                  <a:gd fmla="*/ 35 h 58" name="T55"/>
                  <a:gd fmla="*/ 55 w 58" name="T56"/>
                  <a:gd fmla="*/ 31 h 58" name="T57"/>
                  <a:gd fmla="*/ 52 w 58" name="T58"/>
                  <a:gd fmla="*/ 27 h 58" name="T59"/>
                  <a:gd fmla="*/ 55 w 58" name="T60"/>
                  <a:gd fmla="*/ 25 h 58" name="T61"/>
                  <a:gd fmla="*/ 56 w 58" name="T62"/>
                  <a:gd fmla="*/ 20 h 58" name="T63"/>
                  <a:gd fmla="*/ 53 w 58" name="T64"/>
                  <a:gd fmla="*/ 18 h 58" name="T65"/>
                  <a:gd fmla="*/ 48 w 58" name="T66"/>
                  <a:gd fmla="*/ 16 h 58" name="T67"/>
                  <a:gd fmla="*/ 49 w 58" name="T68"/>
                  <a:gd fmla="*/ 12 h 58" name="T69"/>
                  <a:gd fmla="*/ 48 w 58" name="T70"/>
                  <a:gd fmla="*/ 8 h 58" name="T71"/>
                  <a:gd fmla="*/ 44 w 58" name="T72"/>
                  <a:gd fmla="*/ 7 h 58" name="T73"/>
                  <a:gd fmla="*/ 39 w 58" name="T74"/>
                  <a:gd fmla="*/ 8 h 58" name="T75"/>
                  <a:gd fmla="*/ 38 w 58" name="T76"/>
                  <a:gd fmla="*/ 4 h 58" name="T77"/>
                  <a:gd fmla="*/ 35 w 58" name="T78"/>
                  <a:gd fmla="*/ 1 h 58" name="T79"/>
                  <a:gd fmla="*/ 30 w 58" name="T80"/>
                  <a:gd fmla="*/ 3 h 58" name="T81"/>
                  <a:gd fmla="*/ 27 w 58" name="T82"/>
                  <a:gd fmla="*/ 5 h 58" name="T83"/>
                  <a:gd fmla="*/ 24 w 58" name="T84"/>
                  <a:gd fmla="*/ 3 h 58" name="T85"/>
                  <a:gd fmla="*/ 20 w 58" name="T86"/>
                  <a:gd fmla="*/ 1 h 58" name="T87"/>
                  <a:gd fmla="*/ 17 w 58" name="T88"/>
                  <a:gd fmla="*/ 5 h 58" name="T89"/>
                  <a:gd fmla="*/ 15 w 58" name="T90"/>
                  <a:gd fmla="*/ 10 h 58" name="T91"/>
                  <a:gd fmla="*/ 12 w 58" name="T92"/>
                  <a:gd fmla="*/ 9 h 58" name="T93"/>
                  <a:gd fmla="*/ 7 w 58" name="T94"/>
                  <a:gd fmla="*/ 10 h 58" name="T95"/>
                  <a:gd fmla="*/ 6 w 58" name="T96"/>
                  <a:gd fmla="*/ 14 h 58" name="T97"/>
                  <a:gd fmla="*/ 23 w 58" name="T98"/>
                  <a:gd fmla="*/ 13 h 58" name="T99"/>
                  <a:gd fmla="*/ 45 w 58" name="T100"/>
                  <a:gd fmla="*/ 24 h 58" name="T101"/>
                  <a:gd fmla="*/ 34 w 58" name="T102"/>
                  <a:gd fmla="*/ 45 h 58" name="T103"/>
                  <a:gd fmla="*/ 13 w 58" name="T104"/>
                  <a:gd fmla="*/ 34 h 58" name="T105"/>
                  <a:gd fmla="*/ 23 w 58" name="T106"/>
                  <a:gd fmla="*/ 13 h 5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7" w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gdLst>
                  <a:gd fmla="*/ 4 w 37" name="T0"/>
                  <a:gd fmla="*/ 9 h 37" name="T1"/>
                  <a:gd fmla="*/ 5 w 37" name="T2"/>
                  <a:gd fmla="*/ 12 h 37" name="T3"/>
                  <a:gd fmla="*/ 2 w 37" name="T4"/>
                  <a:gd fmla="*/ 12 h 37" name="T5"/>
                  <a:gd fmla="*/ 0 w 37" name="T6"/>
                  <a:gd fmla="*/ 14 h 37" name="T7"/>
                  <a:gd fmla="*/ 1 w 37" name="T8"/>
                  <a:gd fmla="*/ 17 h 37" name="T9"/>
                  <a:gd fmla="*/ 3 w 37" name="T10"/>
                  <a:gd fmla="*/ 20 h 37" name="T11"/>
                  <a:gd fmla="*/ 2 w 37" name="T12"/>
                  <a:gd fmla="*/ 21 h 37" name="T13"/>
                  <a:gd fmla="*/ 1 w 37" name="T14"/>
                  <a:gd fmla="*/ 24 h 37" name="T15"/>
                  <a:gd fmla="*/ 3 w 37" name="T16"/>
                  <a:gd fmla="*/ 26 h 37" name="T17"/>
                  <a:gd fmla="*/ 5 w 37" name="T18"/>
                  <a:gd fmla="*/ 26 h 37" name="T19"/>
                  <a:gd fmla="*/ 5 w 37" name="T20"/>
                  <a:gd fmla="*/ 29 h 37" name="T21"/>
                  <a:gd fmla="*/ 6 w 37" name="T22"/>
                  <a:gd fmla="*/ 32 h 37" name="T23"/>
                  <a:gd fmla="*/ 9 w 37" name="T24"/>
                  <a:gd fmla="*/ 33 h 37" name="T25"/>
                  <a:gd fmla="*/ 12 w 37" name="T26"/>
                  <a:gd fmla="*/ 32 h 37" name="T27"/>
                  <a:gd fmla="*/ 12 w 37" name="T28"/>
                  <a:gd fmla="*/ 34 h 37" name="T29"/>
                  <a:gd fmla="*/ 15 w 37" name="T30"/>
                  <a:gd fmla="*/ 37 h 37" name="T31"/>
                  <a:gd fmla="*/ 17 w 37" name="T32"/>
                  <a:gd fmla="*/ 35 h 37" name="T33"/>
                  <a:gd fmla="*/ 20 w 37" name="T34"/>
                  <a:gd fmla="*/ 34 h 37" name="T35"/>
                  <a:gd fmla="*/ 21 w 37" name="T36"/>
                  <a:gd fmla="*/ 35 h 37" name="T37"/>
                  <a:gd fmla="*/ 24 w 37" name="T38"/>
                  <a:gd fmla="*/ 36 h 37" name="T39"/>
                  <a:gd fmla="*/ 26 w 37" name="T40"/>
                  <a:gd fmla="*/ 34 h 37" name="T41"/>
                  <a:gd fmla="*/ 27 w 37" name="T42"/>
                  <a:gd fmla="*/ 31 h 37" name="T43"/>
                  <a:gd fmla="*/ 29 w 37" name="T44"/>
                  <a:gd fmla="*/ 32 h 37" name="T45"/>
                  <a:gd fmla="*/ 32 w 37" name="T46"/>
                  <a:gd fmla="*/ 31 h 37" name="T47"/>
                  <a:gd fmla="*/ 33 w 37" name="T48"/>
                  <a:gd fmla="*/ 28 h 37" name="T49"/>
                  <a:gd fmla="*/ 32 w 37" name="T50"/>
                  <a:gd fmla="*/ 25 h 37" name="T51"/>
                  <a:gd fmla="*/ 35 w 37" name="T52"/>
                  <a:gd fmla="*/ 24 h 37" name="T53"/>
                  <a:gd fmla="*/ 37 w 37" name="T54"/>
                  <a:gd fmla="*/ 22 h 37" name="T55"/>
                  <a:gd fmla="*/ 36 w 37" name="T56"/>
                  <a:gd fmla="*/ 19 h 37" name="T57"/>
                  <a:gd fmla="*/ 34 w 37" name="T58"/>
                  <a:gd fmla="*/ 17 h 37" name="T59"/>
                  <a:gd fmla="*/ 35 w 37" name="T60"/>
                  <a:gd fmla="*/ 15 h 37" name="T61"/>
                  <a:gd fmla="*/ 36 w 37" name="T62"/>
                  <a:gd fmla="*/ 12 h 37" name="T63"/>
                  <a:gd fmla="*/ 34 w 37" name="T64"/>
                  <a:gd fmla="*/ 11 h 37" name="T65"/>
                  <a:gd fmla="*/ 31 w 37" name="T66"/>
                  <a:gd fmla="*/ 9 h 37" name="T67"/>
                  <a:gd fmla="*/ 32 w 37" name="T68"/>
                  <a:gd fmla="*/ 7 h 37" name="T69"/>
                  <a:gd fmla="*/ 31 w 37" name="T70"/>
                  <a:gd fmla="*/ 4 h 37" name="T71"/>
                  <a:gd fmla="*/ 28 w 37" name="T72"/>
                  <a:gd fmla="*/ 4 h 37" name="T73"/>
                  <a:gd fmla="*/ 25 w 37" name="T74"/>
                  <a:gd fmla="*/ 4 h 37" name="T75"/>
                  <a:gd fmla="*/ 25 w 37" name="T76"/>
                  <a:gd fmla="*/ 2 h 37" name="T77"/>
                  <a:gd fmla="*/ 22 w 37" name="T78"/>
                  <a:gd fmla="*/ 0 h 37" name="T79"/>
                  <a:gd fmla="*/ 20 w 37" name="T80"/>
                  <a:gd fmla="*/ 1 h 37" name="T81"/>
                  <a:gd fmla="*/ 17 w 37" name="T82"/>
                  <a:gd fmla="*/ 3 h 37" name="T83"/>
                  <a:gd fmla="*/ 16 w 37" name="T84"/>
                  <a:gd fmla="*/ 1 h 37" name="T85"/>
                  <a:gd fmla="*/ 13 w 37" name="T86"/>
                  <a:gd fmla="*/ 0 h 37" name="T87"/>
                  <a:gd fmla="*/ 11 w 37" name="T88"/>
                  <a:gd fmla="*/ 3 h 37" name="T89"/>
                  <a:gd fmla="*/ 10 w 37" name="T90"/>
                  <a:gd fmla="*/ 6 h 37" name="T91"/>
                  <a:gd fmla="*/ 8 w 37" name="T92"/>
                  <a:gd fmla="*/ 5 h 37" name="T93"/>
                  <a:gd fmla="*/ 5 w 37" name="T94"/>
                  <a:gd fmla="*/ 6 h 37" name="T95"/>
                  <a:gd fmla="*/ 4 w 37" name="T96"/>
                  <a:gd fmla="*/ 9 h 37" name="T97"/>
                  <a:gd fmla="*/ 15 w 37" name="T98"/>
                  <a:gd fmla="*/ 8 h 37" name="T99"/>
                  <a:gd fmla="*/ 29 w 37" name="T100"/>
                  <a:gd fmla="*/ 15 h 37" name="T101"/>
                  <a:gd fmla="*/ 22 w 37" name="T102"/>
                  <a:gd fmla="*/ 29 h 37" name="T103"/>
                  <a:gd fmla="*/ 8 w 37" name="T104"/>
                  <a:gd fmla="*/ 22 h 37" name="T105"/>
                  <a:gd fmla="*/ 15 w 37" name="T106"/>
                  <a:gd fmla="*/ 8 h 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fmla="*/ 3 w 29" name="T0"/>
                  <a:gd fmla="*/ 7 h 28" name="T1"/>
                  <a:gd fmla="*/ 4 w 29" name="T2"/>
                  <a:gd fmla="*/ 9 h 28" name="T3"/>
                  <a:gd fmla="*/ 2 w 29" name="T4"/>
                  <a:gd fmla="*/ 9 h 28" name="T5"/>
                  <a:gd fmla="*/ 0 w 29" name="T6"/>
                  <a:gd fmla="*/ 11 h 28" name="T7"/>
                  <a:gd fmla="*/ 1 w 29" name="T8"/>
                  <a:gd fmla="*/ 13 h 28" name="T9"/>
                  <a:gd fmla="*/ 3 w 29" name="T10"/>
                  <a:gd fmla="*/ 15 h 28" name="T11"/>
                  <a:gd fmla="*/ 1 w 29" name="T12"/>
                  <a:gd fmla="*/ 16 h 28" name="T13"/>
                  <a:gd fmla="*/ 1 w 29" name="T14"/>
                  <a:gd fmla="*/ 19 h 28" name="T15"/>
                  <a:gd fmla="*/ 3 w 29" name="T16"/>
                  <a:gd fmla="*/ 20 h 28" name="T17"/>
                  <a:gd fmla="*/ 4 w 29" name="T18"/>
                  <a:gd fmla="*/ 20 h 28" name="T19"/>
                  <a:gd fmla="*/ 4 w 29" name="T20"/>
                  <a:gd fmla="*/ 23 h 28" name="T21"/>
                  <a:gd fmla="*/ 5 w 29" name="T22"/>
                  <a:gd fmla="*/ 25 h 28" name="T23"/>
                  <a:gd fmla="*/ 7 w 29" name="T24"/>
                  <a:gd fmla="*/ 25 h 28" name="T25"/>
                  <a:gd fmla="*/ 9 w 29" name="T26"/>
                  <a:gd fmla="*/ 25 h 28" name="T27"/>
                  <a:gd fmla="*/ 10 w 29" name="T28"/>
                  <a:gd fmla="*/ 27 h 28" name="T29"/>
                  <a:gd fmla="*/ 11 w 29" name="T30"/>
                  <a:gd fmla="*/ 28 h 28" name="T31"/>
                  <a:gd fmla="*/ 13 w 29" name="T32"/>
                  <a:gd fmla="*/ 27 h 28" name="T33"/>
                  <a:gd fmla="*/ 15 w 29" name="T34"/>
                  <a:gd fmla="*/ 26 h 28" name="T35"/>
                  <a:gd fmla="*/ 17 w 29" name="T36"/>
                  <a:gd fmla="*/ 27 h 28" name="T37"/>
                  <a:gd fmla="*/ 19 w 29" name="T38"/>
                  <a:gd fmla="*/ 28 h 28" name="T39"/>
                  <a:gd fmla="*/ 20 w 29" name="T40"/>
                  <a:gd fmla="*/ 26 h 28" name="T41"/>
                  <a:gd fmla="*/ 21 w 29" name="T42"/>
                  <a:gd fmla="*/ 24 h 28" name="T43"/>
                  <a:gd fmla="*/ 23 w 29" name="T44"/>
                  <a:gd fmla="*/ 24 h 28" name="T45"/>
                  <a:gd fmla="*/ 25 w 29" name="T46"/>
                  <a:gd fmla="*/ 24 h 28" name="T47"/>
                  <a:gd fmla="*/ 25 w 29" name="T48"/>
                  <a:gd fmla="*/ 21 h 28" name="T49"/>
                  <a:gd fmla="*/ 25 w 29" name="T50"/>
                  <a:gd fmla="*/ 19 h 28" name="T51"/>
                  <a:gd fmla="*/ 27 w 29" name="T52"/>
                  <a:gd fmla="*/ 19 h 28" name="T53"/>
                  <a:gd fmla="*/ 29 w 29" name="T54"/>
                  <a:gd fmla="*/ 17 h 28" name="T55"/>
                  <a:gd fmla="*/ 28 w 29" name="T56"/>
                  <a:gd fmla="*/ 15 h 28" name="T57"/>
                  <a:gd fmla="*/ 26 w 29" name="T58"/>
                  <a:gd fmla="*/ 13 h 28" name="T59"/>
                  <a:gd fmla="*/ 27 w 29" name="T60"/>
                  <a:gd fmla="*/ 12 h 28" name="T61"/>
                  <a:gd fmla="*/ 28 w 29" name="T62"/>
                  <a:gd fmla="*/ 10 h 28" name="T63"/>
                  <a:gd fmla="*/ 26 w 29" name="T64"/>
                  <a:gd fmla="*/ 8 h 28" name="T65"/>
                  <a:gd fmla="*/ 24 w 29" name="T66"/>
                  <a:gd fmla="*/ 7 h 28" name="T67"/>
                  <a:gd fmla="*/ 25 w 29" name="T68"/>
                  <a:gd fmla="*/ 6 h 28" name="T69"/>
                  <a:gd fmla="*/ 24 w 29" name="T70"/>
                  <a:gd fmla="*/ 3 h 28" name="T71"/>
                  <a:gd fmla="*/ 22 w 29" name="T72"/>
                  <a:gd fmla="*/ 3 h 28" name="T73"/>
                  <a:gd fmla="*/ 19 w 29" name="T74"/>
                  <a:gd fmla="*/ 3 h 28" name="T75"/>
                  <a:gd fmla="*/ 19 w 29" name="T76"/>
                  <a:gd fmla="*/ 2 h 28" name="T77"/>
                  <a:gd fmla="*/ 17 w 29" name="T78"/>
                  <a:gd fmla="*/ 0 h 28" name="T79"/>
                  <a:gd fmla="*/ 15 w 29" name="T80"/>
                  <a:gd fmla="*/ 1 h 28" name="T81"/>
                  <a:gd fmla="*/ 13 w 29" name="T82"/>
                  <a:gd fmla="*/ 2 h 28" name="T83"/>
                  <a:gd fmla="*/ 12 w 29" name="T84"/>
                  <a:gd fmla="*/ 1 h 28" name="T85"/>
                  <a:gd fmla="*/ 10 w 29" name="T86"/>
                  <a:gd fmla="*/ 0 h 28" name="T87"/>
                  <a:gd fmla="*/ 9 w 29" name="T88"/>
                  <a:gd fmla="*/ 2 h 28" name="T89"/>
                  <a:gd fmla="*/ 8 w 29" name="T90"/>
                  <a:gd fmla="*/ 4 h 28" name="T91"/>
                  <a:gd fmla="*/ 6 w 29" name="T92"/>
                  <a:gd fmla="*/ 4 h 28" name="T93"/>
                  <a:gd fmla="*/ 4 w 29" name="T94"/>
                  <a:gd fmla="*/ 4 h 28" name="T95"/>
                  <a:gd fmla="*/ 3 w 29" name="T96"/>
                  <a:gd fmla="*/ 7 h 28" name="T97"/>
                  <a:gd fmla="*/ 12 w 29" name="T98"/>
                  <a:gd fmla="*/ 6 h 28" name="T99"/>
                  <a:gd fmla="*/ 22 w 29" name="T100"/>
                  <a:gd fmla="*/ 12 h 28" name="T101"/>
                  <a:gd fmla="*/ 17 w 29" name="T102"/>
                  <a:gd fmla="*/ 22 h 28" name="T103"/>
                  <a:gd fmla="*/ 6 w 29" name="T104"/>
                  <a:gd fmla="*/ 17 h 28" name="T105"/>
                  <a:gd fmla="*/ 12 w 29" name="T106"/>
                  <a:gd fmla="*/ 6 h 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8" w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609755" y="1988840"/>
            <a:ext cx="663125" cy="663125"/>
            <a:chOff x="8125599" y="1434035"/>
            <a:chExt cx="2036802" cy="2036802"/>
          </a:xfrm>
        </p:grpSpPr>
        <p:sp>
          <p:nvSpPr>
            <p:cNvPr id="26" name="椭圆 25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 rot="19469484">
              <a:off x="8577909" y="1818269"/>
              <a:ext cx="1162163" cy="1238355"/>
            </a:xfrm>
            <a:custGeom>
              <a:gdLst>
                <a:gd fmla="*/ 147 w 243" name="T0"/>
                <a:gd fmla="*/ 240 h 269" name="T1"/>
                <a:gd fmla="*/ 90 w 243" name="T2"/>
                <a:gd fmla="*/ 234 h 269" name="T3"/>
                <a:gd fmla="*/ 147 w 243" name="T4"/>
                <a:gd fmla="*/ 227 h 269" name="T5"/>
                <a:gd fmla="*/ 147 w 243" name="T6"/>
                <a:gd fmla="*/ 243 h 269" name="T7"/>
                <a:gd fmla="*/ 90 w 243" name="T8"/>
                <a:gd fmla="*/ 252 h 269" name="T9"/>
                <a:gd fmla="*/ 96 w 243" name="T10"/>
                <a:gd fmla="*/ 256 h 269" name="T11"/>
                <a:gd fmla="*/ 105 w 243" name="T12"/>
                <a:gd fmla="*/ 262 h 269" name="T13"/>
                <a:gd fmla="*/ 126 w 243" name="T14"/>
                <a:gd fmla="*/ 269 h 269" name="T15"/>
                <a:gd fmla="*/ 138 w 243" name="T16"/>
                <a:gd fmla="*/ 261 h 269" name="T17"/>
                <a:gd fmla="*/ 147 w 243" name="T18"/>
                <a:gd fmla="*/ 256 h 269" name="T19"/>
                <a:gd fmla="*/ 147 w 243" name="T20"/>
                <a:gd fmla="*/ 243 h 269" name="T21"/>
                <a:gd fmla="*/ 128 w 243" name="T22"/>
                <a:gd fmla="*/ 32 h 269" name="T23"/>
                <a:gd fmla="*/ 122 w 243" name="T24"/>
                <a:gd fmla="*/ 0 h 269" name="T25"/>
                <a:gd fmla="*/ 115 w 243" name="T26"/>
                <a:gd fmla="*/ 32 h 269" name="T27"/>
                <a:gd fmla="*/ 54 w 243" name="T28"/>
                <a:gd fmla="*/ 63 h 269" name="T29"/>
                <a:gd fmla="*/ 63 w 243" name="T30"/>
                <a:gd fmla="*/ 63 h 269" name="T31"/>
                <a:gd fmla="*/ 45 w 243" name="T32"/>
                <a:gd fmla="*/ 36 h 269" name="T33"/>
                <a:gd fmla="*/ 36 w 243" name="T34"/>
                <a:gd fmla="*/ 45 h 269" name="T35"/>
                <a:gd fmla="*/ 38 w 243" name="T36"/>
                <a:gd fmla="*/ 122 h 269" name="T37"/>
                <a:gd fmla="*/ 6 w 243" name="T38"/>
                <a:gd fmla="*/ 115 h 269" name="T39"/>
                <a:gd fmla="*/ 6 w 243" name="T40"/>
                <a:gd fmla="*/ 128 h 269" name="T41"/>
                <a:gd fmla="*/ 38 w 243" name="T42"/>
                <a:gd fmla="*/ 122 h 269" name="T43"/>
                <a:gd fmla="*/ 36 w 243" name="T44"/>
                <a:gd fmla="*/ 199 h 269" name="T45"/>
                <a:gd fmla="*/ 40 w 243" name="T46"/>
                <a:gd fmla="*/ 209 h 269" name="T47"/>
                <a:gd fmla="*/ 63 w 243" name="T48"/>
                <a:gd fmla="*/ 189 h 269" name="T49"/>
                <a:gd fmla="*/ 54 w 243" name="T50"/>
                <a:gd fmla="*/ 180 h 269" name="T51"/>
                <a:gd fmla="*/ 180 w 243" name="T52"/>
                <a:gd fmla="*/ 180 h 269" name="T53"/>
                <a:gd fmla="*/ 199 w 243" name="T54"/>
                <a:gd fmla="*/ 208 h 269" name="T55"/>
                <a:gd fmla="*/ 208 w 243" name="T56"/>
                <a:gd fmla="*/ 208 h 269" name="T57"/>
                <a:gd fmla="*/ 189 w 243" name="T58"/>
                <a:gd fmla="*/ 180 h 269" name="T59"/>
                <a:gd fmla="*/ 211 w 243" name="T60"/>
                <a:gd fmla="*/ 115 h 269" name="T61"/>
                <a:gd fmla="*/ 211 w 243" name="T62"/>
                <a:gd fmla="*/ 128 h 269" name="T63"/>
                <a:gd fmla="*/ 243 w 243" name="T64"/>
                <a:gd fmla="*/ 122 h 269" name="T65"/>
                <a:gd fmla="*/ 185 w 243" name="T66"/>
                <a:gd fmla="*/ 65 h 269" name="T67"/>
                <a:gd fmla="*/ 208 w 243" name="T68"/>
                <a:gd fmla="*/ 45 h 269" name="T69"/>
                <a:gd fmla="*/ 199 w 243" name="T70"/>
                <a:gd fmla="*/ 36 h 269" name="T71"/>
                <a:gd fmla="*/ 180 w 243" name="T72"/>
                <a:gd fmla="*/ 63 h 269" name="T73"/>
                <a:gd fmla="*/ 154 w 243" name="T74"/>
                <a:gd fmla="*/ 218 h 269" name="T75"/>
                <a:gd fmla="*/ 96 w 243" name="T76"/>
                <a:gd fmla="*/ 224 h 269" name="T77"/>
                <a:gd fmla="*/ 96 w 243" name="T78"/>
                <a:gd fmla="*/ 211 h 269" name="T79"/>
                <a:gd fmla="*/ 122 w 243" name="T80"/>
                <a:gd fmla="*/ 58 h 269" name="T81"/>
                <a:gd fmla="*/ 148 w 243" name="T82"/>
                <a:gd fmla="*/ 211 h 269" name="T83"/>
                <a:gd fmla="*/ 107 w 243" name="T84"/>
                <a:gd fmla="*/ 76 h 269" name="T85"/>
                <a:gd fmla="*/ 67 w 243" name="T86"/>
                <a:gd fmla="*/ 111 h 269" name="T87"/>
                <a:gd fmla="*/ 72 w 243" name="T88"/>
                <a:gd fmla="*/ 117 h 269" name="T89"/>
                <a:gd fmla="*/ 104 w 243" name="T90"/>
                <a:gd fmla="*/ 82 h 26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69" w="243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394902" y="1988840"/>
            <a:ext cx="663125" cy="663125"/>
            <a:chOff x="8125599" y="1434035"/>
            <a:chExt cx="2036802" cy="2036802"/>
          </a:xfrm>
        </p:grpSpPr>
        <p:sp>
          <p:nvSpPr>
            <p:cNvPr id="29" name="椭圆 28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gdLst>
                <a:gd fmla="*/ 0 w 77" name="T0"/>
                <a:gd fmla="*/ 85 h 93" name="T1"/>
                <a:gd fmla="*/ 30 w 77" name="T2"/>
                <a:gd fmla="*/ 20 h 93" name="T3"/>
                <a:gd fmla="*/ 38 w 77" name="T4"/>
                <a:gd fmla="*/ 26 h 93" name="T5"/>
                <a:gd fmla="*/ 39 w 77" name="T6"/>
                <a:gd fmla="*/ 27 h 93" name="T7"/>
                <a:gd fmla="*/ 39 w 77" name="T8"/>
                <a:gd fmla="*/ 27 h 93" name="T9"/>
                <a:gd fmla="*/ 40 w 77" name="T10"/>
                <a:gd fmla="*/ 27 h 93" name="T11"/>
                <a:gd fmla="*/ 40 w 77" name="T12"/>
                <a:gd fmla="*/ 28 h 93" name="T13"/>
                <a:gd fmla="*/ 40 w 77" name="T14"/>
                <a:gd fmla="*/ 28 h 93" name="T15"/>
                <a:gd fmla="*/ 41 w 77" name="T16"/>
                <a:gd fmla="*/ 28 h 93" name="T17"/>
                <a:gd fmla="*/ 41 w 77" name="T18"/>
                <a:gd fmla="*/ 29 h 93" name="T19"/>
                <a:gd fmla="*/ 42 w 77" name="T20"/>
                <a:gd fmla="*/ 29 h 93" name="T21"/>
                <a:gd fmla="*/ 42 w 77" name="T22"/>
                <a:gd fmla="*/ 29 h 93" name="T23"/>
                <a:gd fmla="*/ 43 w 77" name="T24"/>
                <a:gd fmla="*/ 29 h 93" name="T25"/>
                <a:gd fmla="*/ 43 w 77" name="T26"/>
                <a:gd fmla="*/ 30 h 93" name="T27"/>
                <a:gd fmla="*/ 43 w 77" name="T28"/>
                <a:gd fmla="*/ 30 h 93" name="T29"/>
                <a:gd fmla="*/ 48 w 77" name="T30"/>
                <a:gd fmla="*/ 33 h 93" name="T31"/>
                <a:gd fmla="*/ 48 w 77" name="T32"/>
                <a:gd fmla="*/ 33 h 93" name="T33"/>
                <a:gd fmla="*/ 49 w 77" name="T34"/>
                <a:gd fmla="*/ 34 h 93" name="T35"/>
                <a:gd fmla="*/ 49 w 77" name="T36"/>
                <a:gd fmla="*/ 34 h 93" name="T37"/>
                <a:gd fmla="*/ 50 w 77" name="T38"/>
                <a:gd fmla="*/ 34 h 93" name="T39"/>
                <a:gd fmla="*/ 50 w 77" name="T40"/>
                <a:gd fmla="*/ 35 h 93" name="T41"/>
                <a:gd fmla="*/ 50 w 77" name="T42"/>
                <a:gd fmla="*/ 35 h 93" name="T43"/>
                <a:gd fmla="*/ 51 w 77" name="T44"/>
                <a:gd fmla="*/ 35 h 93" name="T45"/>
                <a:gd fmla="*/ 51 w 77" name="T46"/>
                <a:gd fmla="*/ 36 h 93" name="T47"/>
                <a:gd fmla="*/ 52 w 77" name="T48"/>
                <a:gd fmla="*/ 36 h 93" name="T49"/>
                <a:gd fmla="*/ 52 w 77" name="T50"/>
                <a:gd fmla="*/ 36 h 93" name="T51"/>
                <a:gd fmla="*/ 53 w 77" name="T52"/>
                <a:gd fmla="*/ 37 h 93" name="T53"/>
                <a:gd fmla="*/ 53 w 77" name="T54"/>
                <a:gd fmla="*/ 37 h 93" name="T55"/>
                <a:gd fmla="*/ 48 w 77" name="T56"/>
                <a:gd fmla="*/ 79 h 93" name="T57"/>
                <a:gd fmla="*/ 7 w 77" name="T58"/>
                <a:gd fmla="*/ 91 h 93" name="T59"/>
                <a:gd fmla="*/ 35 w 77" name="T60"/>
                <a:gd fmla="*/ 64 h 93" name="T61"/>
                <a:gd fmla="*/ 19 w 77" name="T62"/>
                <a:gd fmla="*/ 53 h 93" name="T63"/>
                <a:gd fmla="*/ 3 w 77" name="T64"/>
                <a:gd fmla="*/ 88 h 93" name="T65"/>
                <a:gd fmla="*/ 73 w 77" name="T66"/>
                <a:gd fmla="*/ 93 h 93" name="T67"/>
                <a:gd fmla="*/ 54 w 77" name="T68"/>
                <a:gd fmla="*/ 83 h 93" name="T69"/>
                <a:gd fmla="*/ 69 w 77" name="T70"/>
                <a:gd fmla="*/ 42 h 93" name="T71"/>
                <a:gd fmla="*/ 34 w 77" name="T72"/>
                <a:gd fmla="*/ 0 h 93" name="T73"/>
                <a:gd fmla="*/ 69 w 77" name="T74"/>
                <a:gd fmla="*/ 42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sp>
        <p:nvSpPr>
          <p:cNvPr id="31" name="文本框 9"/>
          <p:cNvSpPr txBox="1"/>
          <p:nvPr/>
        </p:nvSpPr>
        <p:spPr>
          <a:xfrm>
            <a:off x="1777107" y="2747014"/>
            <a:ext cx="1368152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32" name="文本框 9"/>
          <p:cNvSpPr txBox="1"/>
          <p:nvPr/>
        </p:nvSpPr>
        <p:spPr>
          <a:xfrm>
            <a:off x="1705099" y="3058305"/>
            <a:ext cx="1656184" cy="109270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849115" y="4475605"/>
            <a:ext cx="1368152" cy="166876"/>
            <a:chOff x="1921123" y="5180051"/>
            <a:chExt cx="1368152" cy="166876"/>
          </a:xfrm>
          <a:solidFill>
            <a:schemeClr val="accent5">
              <a:lumMod val="75000"/>
            </a:schemeClr>
          </a:solidFill>
        </p:grpSpPr>
        <p:sp>
          <p:nvSpPr>
            <p:cNvPr id="34" name="矩形 33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等腰三角形 34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6" name="文本框 9"/>
          <p:cNvSpPr txBox="1"/>
          <p:nvPr/>
        </p:nvSpPr>
        <p:spPr>
          <a:xfrm>
            <a:off x="3577306" y="2770273"/>
            <a:ext cx="1368152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37" name="文本框 9"/>
          <p:cNvSpPr txBox="1"/>
          <p:nvPr/>
        </p:nvSpPr>
        <p:spPr>
          <a:xfrm>
            <a:off x="3505298" y="3081564"/>
            <a:ext cx="1656184" cy="109270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649315" y="4498864"/>
            <a:ext cx="1368152" cy="166876"/>
            <a:chOff x="1921123" y="5180051"/>
            <a:chExt cx="1368152" cy="166876"/>
          </a:xfrm>
          <a:solidFill>
            <a:schemeClr val="accent5">
              <a:lumMod val="50000"/>
            </a:schemeClr>
          </a:solidFill>
        </p:grpSpPr>
        <p:sp>
          <p:nvSpPr>
            <p:cNvPr id="39" name="矩形 38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等腰三角形 39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1" name="文本框 9"/>
          <p:cNvSpPr txBox="1"/>
          <p:nvPr/>
        </p:nvSpPr>
        <p:spPr>
          <a:xfrm>
            <a:off x="5377507" y="2770273"/>
            <a:ext cx="1368152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42" name="文本框 9"/>
          <p:cNvSpPr txBox="1"/>
          <p:nvPr/>
        </p:nvSpPr>
        <p:spPr>
          <a:xfrm>
            <a:off x="5305499" y="3081564"/>
            <a:ext cx="1656184" cy="109270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5449515" y="4498864"/>
            <a:ext cx="1368152" cy="166876"/>
            <a:chOff x="1921123" y="5180051"/>
            <a:chExt cx="1368152" cy="166876"/>
          </a:xfrm>
          <a:solidFill>
            <a:schemeClr val="accent5">
              <a:lumMod val="75000"/>
            </a:schemeClr>
          </a:solidFill>
        </p:grpSpPr>
        <p:sp>
          <p:nvSpPr>
            <p:cNvPr id="44" name="矩形 43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等腰三角形 44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7249715" y="2770273"/>
            <a:ext cx="1368152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47" name="文本框 9"/>
          <p:cNvSpPr txBox="1"/>
          <p:nvPr/>
        </p:nvSpPr>
        <p:spPr>
          <a:xfrm>
            <a:off x="7177707" y="3081564"/>
            <a:ext cx="1656184" cy="109270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7321723" y="4498864"/>
            <a:ext cx="1368152" cy="166876"/>
            <a:chOff x="1921123" y="5180051"/>
            <a:chExt cx="1368152" cy="166876"/>
          </a:xfrm>
          <a:solidFill>
            <a:schemeClr val="accent5">
              <a:lumMod val="50000"/>
            </a:schemeClr>
          </a:solidFill>
        </p:grpSpPr>
        <p:sp>
          <p:nvSpPr>
            <p:cNvPr id="49" name="矩形 48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等腰三角形 49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1" name="文本框 9"/>
          <p:cNvSpPr txBox="1"/>
          <p:nvPr/>
        </p:nvSpPr>
        <p:spPr>
          <a:xfrm>
            <a:off x="9049915" y="2770273"/>
            <a:ext cx="1368152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52" name="文本框 9"/>
          <p:cNvSpPr txBox="1"/>
          <p:nvPr/>
        </p:nvSpPr>
        <p:spPr>
          <a:xfrm>
            <a:off x="8977907" y="3081564"/>
            <a:ext cx="1656184" cy="109270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9121923" y="4498864"/>
            <a:ext cx="1368152" cy="166876"/>
            <a:chOff x="1921123" y="5180051"/>
            <a:chExt cx="1368152" cy="166876"/>
          </a:xfrm>
          <a:solidFill>
            <a:schemeClr val="accent5">
              <a:lumMod val="75000"/>
            </a:schemeClr>
          </a:solidFill>
        </p:grpSpPr>
        <p:sp>
          <p:nvSpPr>
            <p:cNvPr id="54" name="矩形 53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等腰三角形 54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4177044608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9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10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6"/>
      <p:bldP grpId="0" spid="37"/>
      <p:bldP grpId="0" spid="41"/>
      <p:bldP grpId="0" spid="42"/>
      <p:bldP grpId="0" spid="46"/>
      <p:bldP grpId="0" spid="47"/>
      <p:bldP grpId="0" spid="51"/>
      <p:bldP grpId="0" spid="52"/>
      <p:bldP grpId="0" spid="5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Freeform 126"/>
          <p:cNvSpPr>
            <a:spLocks noChangeAspect="1" noEditPoints="1"/>
          </p:cNvSpPr>
          <p:nvPr/>
        </p:nvSpPr>
        <p:spPr bwMode="auto">
          <a:xfrm>
            <a:off x="388399" y="136824"/>
            <a:ext cx="329141" cy="411856"/>
          </a:xfrm>
          <a:custGeom>
            <a:gdLst>
              <a:gd fmla="*/ 48 w 81" name="T0"/>
              <a:gd fmla="*/ 27 h 101" name="T1"/>
              <a:gd fmla="*/ 4 w 81" name="T2"/>
              <a:gd fmla="*/ 48 h 101" name="T3"/>
              <a:gd fmla="*/ 0 w 81" name="T4"/>
              <a:gd fmla="*/ 31 h 101" name="T5"/>
              <a:gd fmla="*/ 58 w 81" name="T6"/>
              <a:gd fmla="*/ 90 h 101" name="T7"/>
              <a:gd fmla="*/ 81 w 81" name="T8"/>
              <a:gd fmla="*/ 98 h 101" name="T9"/>
              <a:gd fmla="*/ 58 w 81" name="T10"/>
              <a:gd fmla="*/ 90 h 101" name="T11"/>
              <a:gd fmla="*/ 53 w 81" name="T12"/>
              <a:gd fmla="*/ 101 h 101" name="T13"/>
              <a:gd fmla="*/ 29 w 81" name="T14"/>
              <a:gd fmla="*/ 98 h 101" name="T15"/>
              <a:gd fmla="*/ 0 w 81" name="T16"/>
              <a:gd fmla="*/ 90 h 101" name="T17"/>
              <a:gd fmla="*/ 29 w 81" name="T18"/>
              <a:gd fmla="*/ 87 h 101" name="T19"/>
              <a:gd fmla="*/ 38 w 81" name="T20"/>
              <a:gd fmla="*/ 76 h 101" name="T21"/>
              <a:gd fmla="*/ 0 w 81" name="T22"/>
              <a:gd fmla="*/ 72 h 101" name="T23"/>
              <a:gd fmla="*/ 4 w 81" name="T24"/>
              <a:gd fmla="*/ 54 h 101" name="T25"/>
              <a:gd fmla="*/ 48 w 81" name="T26"/>
              <a:gd fmla="*/ 76 h 101" name="T27"/>
              <a:gd fmla="*/ 44 w 81" name="T28"/>
              <a:gd fmla="*/ 87 h 101" name="T29"/>
              <a:gd fmla="*/ 53 w 81" name="T30"/>
              <a:gd fmla="*/ 90 h 101" name="T31"/>
              <a:gd fmla="*/ 4 w 81" name="T32"/>
              <a:gd fmla="*/ 0 h 101" name="T33"/>
              <a:gd fmla="*/ 48 w 81" name="T34"/>
              <a:gd fmla="*/ 21 h 101" name="T35"/>
              <a:gd fmla="*/ 0 w 81" name="T36"/>
              <a:gd fmla="*/ 17 h 101" name="T37"/>
              <a:gd fmla="*/ 4 w 81" name="T38"/>
              <a:gd fmla="*/ 0 h 101" name="T39"/>
              <a:gd fmla="*/ 53 w 81" name="T40"/>
              <a:gd fmla="*/ 76 h 101" name="T41"/>
              <a:gd fmla="*/ 81 w 81" name="T42"/>
              <a:gd fmla="*/ 72 h 101" name="T43"/>
              <a:gd fmla="*/ 77 w 81" name="T44"/>
              <a:gd fmla="*/ 54 h 101" name="T45"/>
              <a:gd fmla="*/ 59 w 81" name="T46"/>
              <a:gd fmla="*/ 8 h 101" name="T47"/>
              <a:gd fmla="*/ 69 w 81" name="T48"/>
              <a:gd fmla="*/ 13 h 101" name="T49"/>
              <a:gd fmla="*/ 59 w 81" name="T50"/>
              <a:gd fmla="*/ 8 h 101" name="T51"/>
              <a:gd fmla="*/ 69 w 81" name="T52"/>
              <a:gd fmla="*/ 63 h 101" name="T53"/>
              <a:gd fmla="*/ 59 w 81" name="T54"/>
              <a:gd fmla="*/ 67 h 101" name="T55"/>
              <a:gd fmla="*/ 59 w 81" name="T56"/>
              <a:gd fmla="*/ 35 h 101" name="T57"/>
              <a:gd fmla="*/ 69 w 81" name="T58"/>
              <a:gd fmla="*/ 40 h 101" name="T59"/>
              <a:gd fmla="*/ 59 w 81" name="T60"/>
              <a:gd fmla="*/ 35 h 101" name="T61"/>
              <a:gd fmla="*/ 53 w 81" name="T62"/>
              <a:gd fmla="*/ 21 h 101" name="T63"/>
              <a:gd fmla="*/ 81 w 81" name="T64"/>
              <a:gd fmla="*/ 17 h 101" name="T65"/>
              <a:gd fmla="*/ 77 w 81" name="T66"/>
              <a:gd fmla="*/ 0 h 101" name="T67"/>
              <a:gd fmla="*/ 53 w 81" name="T68"/>
              <a:gd fmla="*/ 27 h 101" name="T69"/>
              <a:gd fmla="*/ 77 w 81" name="T70"/>
              <a:gd fmla="*/ 48 h 101" name="T71"/>
              <a:gd fmla="*/ 81 w 81" name="T72"/>
              <a:gd fmla="*/ 31 h 101" name="T73"/>
              <a:gd fmla="*/ 53 w 81" name="T74"/>
              <a:gd fmla="*/ 27 h 10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00" w="8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34495E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理论基础</a:t>
            </a:r>
          </a:p>
        </p:txBody>
      </p:sp>
      <p:sp>
        <p:nvSpPr>
          <p:cNvPr id="8" name="Rounded Rectangle 15"/>
          <p:cNvSpPr/>
          <p:nvPr/>
        </p:nvSpPr>
        <p:spPr>
          <a:xfrm>
            <a:off x="2448988" y="1268760"/>
            <a:ext cx="633737" cy="6337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Freeform 55"/>
          <p:cNvSpPr>
            <a:spLocks noEditPoints="1"/>
          </p:cNvSpPr>
          <p:nvPr/>
        </p:nvSpPr>
        <p:spPr bwMode="auto">
          <a:xfrm>
            <a:off x="2603576" y="1415800"/>
            <a:ext cx="324561" cy="339657"/>
          </a:xfrm>
          <a:custGeom>
            <a:gdLst>
              <a:gd fmla="*/ 83 w 129" name="T0"/>
              <a:gd fmla="*/ 92 h 135" name="T1"/>
              <a:gd fmla="*/ 127 w 129" name="T2"/>
              <a:gd fmla="*/ 26 h 135" name="T3"/>
              <a:gd fmla="*/ 127 w 129" name="T4"/>
              <a:gd fmla="*/ 21 h 135" name="T5"/>
              <a:gd fmla="*/ 117 w 129" name="T6"/>
              <a:gd fmla="*/ 10 h 135" name="T7"/>
              <a:gd fmla="*/ 112 w 129" name="T8"/>
              <a:gd fmla="*/ 10 h 135" name="T9"/>
              <a:gd fmla="*/ 107 w 129" name="T10"/>
              <a:gd fmla="*/ 16 h 135" name="T11"/>
              <a:gd fmla="*/ 101 w 129" name="T12"/>
              <a:gd fmla="*/ 16 h 135" name="T13"/>
              <a:gd fmla="*/ 101 w 129" name="T14"/>
              <a:gd fmla="*/ 0 h 135" name="T15"/>
              <a:gd fmla="*/ 27 w 129" name="T16"/>
              <a:gd fmla="*/ 0 h 135" name="T17"/>
              <a:gd fmla="*/ 27 w 129" name="T18"/>
              <a:gd fmla="*/ 16 h 135" name="T19"/>
              <a:gd fmla="*/ 22 w 129" name="T20"/>
              <a:gd fmla="*/ 16 h 135" name="T21"/>
              <a:gd fmla="*/ 17 w 129" name="T22"/>
              <a:gd fmla="*/ 10 h 135" name="T23"/>
              <a:gd fmla="*/ 12 w 129" name="T24"/>
              <a:gd fmla="*/ 10 h 135" name="T25"/>
              <a:gd fmla="*/ 1 w 129" name="T26"/>
              <a:gd fmla="*/ 21 h 135" name="T27"/>
              <a:gd fmla="*/ 1 w 129" name="T28"/>
              <a:gd fmla="*/ 26 h 135" name="T29"/>
              <a:gd fmla="*/ 46 w 129" name="T30"/>
              <a:gd fmla="*/ 92 h 135" name="T31"/>
              <a:gd fmla="*/ 59 w 129" name="T32"/>
              <a:gd fmla="*/ 98 h 135" name="T33"/>
              <a:gd fmla="*/ 59 w 129" name="T34"/>
              <a:gd fmla="*/ 103 h 135" name="T35"/>
              <a:gd fmla="*/ 54 w 129" name="T36"/>
              <a:gd fmla="*/ 106 h 135" name="T37"/>
              <a:gd fmla="*/ 59 w 129" name="T38"/>
              <a:gd fmla="*/ 108 h 135" name="T39"/>
              <a:gd fmla="*/ 59 w 129" name="T40"/>
              <a:gd fmla="*/ 114 h 135" name="T41"/>
              <a:gd fmla="*/ 54 w 129" name="T42"/>
              <a:gd fmla="*/ 119 h 135" name="T43"/>
              <a:gd fmla="*/ 48 w 129" name="T44"/>
              <a:gd fmla="*/ 124 h 135" name="T45"/>
              <a:gd fmla="*/ 43 w 129" name="T46"/>
              <a:gd fmla="*/ 129 h 135" name="T47"/>
              <a:gd fmla="*/ 49 w 129" name="T48"/>
              <a:gd fmla="*/ 135 h 135" name="T49"/>
              <a:gd fmla="*/ 80 w 129" name="T50"/>
              <a:gd fmla="*/ 135 h 135" name="T51"/>
              <a:gd fmla="*/ 85 w 129" name="T52"/>
              <a:gd fmla="*/ 129 h 135" name="T53"/>
              <a:gd fmla="*/ 80 w 129" name="T54"/>
              <a:gd fmla="*/ 124 h 135" name="T55"/>
              <a:gd fmla="*/ 74 w 129" name="T56"/>
              <a:gd fmla="*/ 119 h 135" name="T57"/>
              <a:gd fmla="*/ 69 w 129" name="T58"/>
              <a:gd fmla="*/ 114 h 135" name="T59"/>
              <a:gd fmla="*/ 69 w 129" name="T60"/>
              <a:gd fmla="*/ 108 h 135" name="T61"/>
              <a:gd fmla="*/ 75 w 129" name="T62"/>
              <a:gd fmla="*/ 106 h 135" name="T63"/>
              <a:gd fmla="*/ 69 w 129" name="T64"/>
              <a:gd fmla="*/ 103 h 135" name="T65"/>
              <a:gd fmla="*/ 69 w 129" name="T66"/>
              <a:gd fmla="*/ 98 h 135" name="T67"/>
              <a:gd fmla="*/ 83 w 129" name="T68"/>
              <a:gd fmla="*/ 92 h 135" name="T69"/>
              <a:gd fmla="*/ 101 w 129" name="T70"/>
              <a:gd fmla="*/ 21 h 135" name="T71"/>
              <a:gd fmla="*/ 107 w 129" name="T72"/>
              <a:gd fmla="*/ 21 h 135" name="T73"/>
              <a:gd fmla="*/ 112 w 129" name="T74"/>
              <a:gd fmla="*/ 16 h 135" name="T75"/>
              <a:gd fmla="*/ 117 w 129" name="T76"/>
              <a:gd fmla="*/ 21 h 135" name="T77"/>
              <a:gd fmla="*/ 117 w 129" name="T78"/>
              <a:gd fmla="*/ 26 h 135" name="T79"/>
              <a:gd fmla="*/ 91 w 129" name="T80"/>
              <a:gd fmla="*/ 71 h 135" name="T81"/>
              <a:gd fmla="*/ 101 w 129" name="T82"/>
              <a:gd fmla="*/ 21 h 135" name="T83"/>
              <a:gd fmla="*/ 36 w 129" name="T84"/>
              <a:gd fmla="*/ 72 h 135" name="T85"/>
              <a:gd fmla="*/ 10 w 129" name="T86"/>
              <a:gd fmla="*/ 27 h 135" name="T87"/>
              <a:gd fmla="*/ 10 w 129" name="T88"/>
              <a:gd fmla="*/ 22 h 135" name="T89"/>
              <a:gd fmla="*/ 15 w 129" name="T90"/>
              <a:gd fmla="*/ 17 h 135" name="T91"/>
              <a:gd fmla="*/ 20 w 129" name="T92"/>
              <a:gd fmla="*/ 22 h 135" name="T93"/>
              <a:gd fmla="*/ 26 w 129" name="T94"/>
              <a:gd fmla="*/ 22 h 135" name="T95"/>
              <a:gd fmla="*/ 36 w 129" name="T96"/>
              <a:gd fmla="*/ 72 h 135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35" w="129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06387" y="1990680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98"/>
          <p:cNvSpPr txBox="1"/>
          <p:nvPr/>
        </p:nvSpPr>
        <p:spPr>
          <a:xfrm>
            <a:off x="4299478" y="1618270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12" name="TextBox 503"/>
          <p:cNvSpPr txBox="1"/>
          <p:nvPr/>
        </p:nvSpPr>
        <p:spPr>
          <a:xfrm>
            <a:off x="2281163" y="1988840"/>
            <a:ext cx="3731991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13" name="Rounded Rectangle 15"/>
          <p:cNvSpPr/>
          <p:nvPr/>
        </p:nvSpPr>
        <p:spPr>
          <a:xfrm>
            <a:off x="6397003" y="1271784"/>
            <a:ext cx="633737" cy="63373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354402" y="1993704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98"/>
          <p:cNvSpPr txBox="1"/>
          <p:nvPr/>
        </p:nvSpPr>
        <p:spPr>
          <a:xfrm>
            <a:off x="8247493" y="1621294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16" name="TextBox 503"/>
          <p:cNvSpPr txBox="1"/>
          <p:nvPr/>
        </p:nvSpPr>
        <p:spPr>
          <a:xfrm>
            <a:off x="6229178" y="1991864"/>
            <a:ext cx="3731991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17" name="流程图: 联系 20"/>
          <p:cNvSpPr/>
          <p:nvPr/>
        </p:nvSpPr>
        <p:spPr>
          <a:xfrm>
            <a:off x="6569912" y="1386601"/>
            <a:ext cx="287915" cy="424624"/>
          </a:xfrm>
          <a:custGeom>
            <a:rect b="b" l="l" r="r" t="t"/>
            <a:pathLst>
              <a:path h="1447800" w="9779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" name="Rounded Rectangle 15"/>
          <p:cNvSpPr/>
          <p:nvPr/>
        </p:nvSpPr>
        <p:spPr>
          <a:xfrm>
            <a:off x="2448988" y="2852936"/>
            <a:ext cx="633737" cy="63373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Freeform 55"/>
          <p:cNvSpPr>
            <a:spLocks noEditPoints="1"/>
          </p:cNvSpPr>
          <p:nvPr/>
        </p:nvSpPr>
        <p:spPr bwMode="auto">
          <a:xfrm>
            <a:off x="2603576" y="2999976"/>
            <a:ext cx="324561" cy="339657"/>
          </a:xfrm>
          <a:custGeom>
            <a:gdLst>
              <a:gd fmla="*/ 83 w 129" name="T0"/>
              <a:gd fmla="*/ 92 h 135" name="T1"/>
              <a:gd fmla="*/ 127 w 129" name="T2"/>
              <a:gd fmla="*/ 26 h 135" name="T3"/>
              <a:gd fmla="*/ 127 w 129" name="T4"/>
              <a:gd fmla="*/ 21 h 135" name="T5"/>
              <a:gd fmla="*/ 117 w 129" name="T6"/>
              <a:gd fmla="*/ 10 h 135" name="T7"/>
              <a:gd fmla="*/ 112 w 129" name="T8"/>
              <a:gd fmla="*/ 10 h 135" name="T9"/>
              <a:gd fmla="*/ 107 w 129" name="T10"/>
              <a:gd fmla="*/ 16 h 135" name="T11"/>
              <a:gd fmla="*/ 101 w 129" name="T12"/>
              <a:gd fmla="*/ 16 h 135" name="T13"/>
              <a:gd fmla="*/ 101 w 129" name="T14"/>
              <a:gd fmla="*/ 0 h 135" name="T15"/>
              <a:gd fmla="*/ 27 w 129" name="T16"/>
              <a:gd fmla="*/ 0 h 135" name="T17"/>
              <a:gd fmla="*/ 27 w 129" name="T18"/>
              <a:gd fmla="*/ 16 h 135" name="T19"/>
              <a:gd fmla="*/ 22 w 129" name="T20"/>
              <a:gd fmla="*/ 16 h 135" name="T21"/>
              <a:gd fmla="*/ 17 w 129" name="T22"/>
              <a:gd fmla="*/ 10 h 135" name="T23"/>
              <a:gd fmla="*/ 12 w 129" name="T24"/>
              <a:gd fmla="*/ 10 h 135" name="T25"/>
              <a:gd fmla="*/ 1 w 129" name="T26"/>
              <a:gd fmla="*/ 21 h 135" name="T27"/>
              <a:gd fmla="*/ 1 w 129" name="T28"/>
              <a:gd fmla="*/ 26 h 135" name="T29"/>
              <a:gd fmla="*/ 46 w 129" name="T30"/>
              <a:gd fmla="*/ 92 h 135" name="T31"/>
              <a:gd fmla="*/ 59 w 129" name="T32"/>
              <a:gd fmla="*/ 98 h 135" name="T33"/>
              <a:gd fmla="*/ 59 w 129" name="T34"/>
              <a:gd fmla="*/ 103 h 135" name="T35"/>
              <a:gd fmla="*/ 54 w 129" name="T36"/>
              <a:gd fmla="*/ 106 h 135" name="T37"/>
              <a:gd fmla="*/ 59 w 129" name="T38"/>
              <a:gd fmla="*/ 108 h 135" name="T39"/>
              <a:gd fmla="*/ 59 w 129" name="T40"/>
              <a:gd fmla="*/ 114 h 135" name="T41"/>
              <a:gd fmla="*/ 54 w 129" name="T42"/>
              <a:gd fmla="*/ 119 h 135" name="T43"/>
              <a:gd fmla="*/ 48 w 129" name="T44"/>
              <a:gd fmla="*/ 124 h 135" name="T45"/>
              <a:gd fmla="*/ 43 w 129" name="T46"/>
              <a:gd fmla="*/ 129 h 135" name="T47"/>
              <a:gd fmla="*/ 49 w 129" name="T48"/>
              <a:gd fmla="*/ 135 h 135" name="T49"/>
              <a:gd fmla="*/ 80 w 129" name="T50"/>
              <a:gd fmla="*/ 135 h 135" name="T51"/>
              <a:gd fmla="*/ 85 w 129" name="T52"/>
              <a:gd fmla="*/ 129 h 135" name="T53"/>
              <a:gd fmla="*/ 80 w 129" name="T54"/>
              <a:gd fmla="*/ 124 h 135" name="T55"/>
              <a:gd fmla="*/ 74 w 129" name="T56"/>
              <a:gd fmla="*/ 119 h 135" name="T57"/>
              <a:gd fmla="*/ 69 w 129" name="T58"/>
              <a:gd fmla="*/ 114 h 135" name="T59"/>
              <a:gd fmla="*/ 69 w 129" name="T60"/>
              <a:gd fmla="*/ 108 h 135" name="T61"/>
              <a:gd fmla="*/ 75 w 129" name="T62"/>
              <a:gd fmla="*/ 106 h 135" name="T63"/>
              <a:gd fmla="*/ 69 w 129" name="T64"/>
              <a:gd fmla="*/ 103 h 135" name="T65"/>
              <a:gd fmla="*/ 69 w 129" name="T66"/>
              <a:gd fmla="*/ 98 h 135" name="T67"/>
              <a:gd fmla="*/ 83 w 129" name="T68"/>
              <a:gd fmla="*/ 92 h 135" name="T69"/>
              <a:gd fmla="*/ 101 w 129" name="T70"/>
              <a:gd fmla="*/ 21 h 135" name="T71"/>
              <a:gd fmla="*/ 107 w 129" name="T72"/>
              <a:gd fmla="*/ 21 h 135" name="T73"/>
              <a:gd fmla="*/ 112 w 129" name="T74"/>
              <a:gd fmla="*/ 16 h 135" name="T75"/>
              <a:gd fmla="*/ 117 w 129" name="T76"/>
              <a:gd fmla="*/ 21 h 135" name="T77"/>
              <a:gd fmla="*/ 117 w 129" name="T78"/>
              <a:gd fmla="*/ 26 h 135" name="T79"/>
              <a:gd fmla="*/ 91 w 129" name="T80"/>
              <a:gd fmla="*/ 71 h 135" name="T81"/>
              <a:gd fmla="*/ 101 w 129" name="T82"/>
              <a:gd fmla="*/ 21 h 135" name="T83"/>
              <a:gd fmla="*/ 36 w 129" name="T84"/>
              <a:gd fmla="*/ 72 h 135" name="T85"/>
              <a:gd fmla="*/ 10 w 129" name="T86"/>
              <a:gd fmla="*/ 27 h 135" name="T87"/>
              <a:gd fmla="*/ 10 w 129" name="T88"/>
              <a:gd fmla="*/ 22 h 135" name="T89"/>
              <a:gd fmla="*/ 15 w 129" name="T90"/>
              <a:gd fmla="*/ 17 h 135" name="T91"/>
              <a:gd fmla="*/ 20 w 129" name="T92"/>
              <a:gd fmla="*/ 22 h 135" name="T93"/>
              <a:gd fmla="*/ 26 w 129" name="T94"/>
              <a:gd fmla="*/ 22 h 135" name="T95"/>
              <a:gd fmla="*/ 36 w 129" name="T96"/>
              <a:gd fmla="*/ 72 h 135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35" w="129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406387" y="3574856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98"/>
          <p:cNvSpPr txBox="1"/>
          <p:nvPr/>
        </p:nvSpPr>
        <p:spPr>
          <a:xfrm>
            <a:off x="4299478" y="3202446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7" name="TextBox 503"/>
          <p:cNvSpPr txBox="1"/>
          <p:nvPr/>
        </p:nvSpPr>
        <p:spPr>
          <a:xfrm>
            <a:off x="2281163" y="3573016"/>
            <a:ext cx="3731991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28" name="Rounded Rectangle 15"/>
          <p:cNvSpPr/>
          <p:nvPr/>
        </p:nvSpPr>
        <p:spPr>
          <a:xfrm>
            <a:off x="6397003" y="2855960"/>
            <a:ext cx="633737" cy="6337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354402" y="3577880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98"/>
          <p:cNvSpPr txBox="1"/>
          <p:nvPr/>
        </p:nvSpPr>
        <p:spPr>
          <a:xfrm>
            <a:off x="8247493" y="3205470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1" name="TextBox 503"/>
          <p:cNvSpPr txBox="1"/>
          <p:nvPr/>
        </p:nvSpPr>
        <p:spPr>
          <a:xfrm>
            <a:off x="6229178" y="3576039"/>
            <a:ext cx="3731991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32" name="流程图: 联系 20"/>
          <p:cNvSpPr/>
          <p:nvPr/>
        </p:nvSpPr>
        <p:spPr>
          <a:xfrm>
            <a:off x="6569912" y="2970777"/>
            <a:ext cx="287915" cy="424624"/>
          </a:xfrm>
          <a:custGeom>
            <a:rect b="b" l="l" r="r" t="t"/>
            <a:pathLst>
              <a:path h="1447800" w="9779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3" name="Rounded Rectangle 15"/>
          <p:cNvSpPr/>
          <p:nvPr/>
        </p:nvSpPr>
        <p:spPr>
          <a:xfrm>
            <a:off x="2448988" y="4509117"/>
            <a:ext cx="633737" cy="6337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Freeform 55"/>
          <p:cNvSpPr>
            <a:spLocks noEditPoints="1"/>
          </p:cNvSpPr>
          <p:nvPr/>
        </p:nvSpPr>
        <p:spPr bwMode="auto">
          <a:xfrm>
            <a:off x="2603576" y="4656157"/>
            <a:ext cx="324561" cy="339657"/>
          </a:xfrm>
          <a:custGeom>
            <a:gdLst>
              <a:gd fmla="*/ 83 w 129" name="T0"/>
              <a:gd fmla="*/ 92 h 135" name="T1"/>
              <a:gd fmla="*/ 127 w 129" name="T2"/>
              <a:gd fmla="*/ 26 h 135" name="T3"/>
              <a:gd fmla="*/ 127 w 129" name="T4"/>
              <a:gd fmla="*/ 21 h 135" name="T5"/>
              <a:gd fmla="*/ 117 w 129" name="T6"/>
              <a:gd fmla="*/ 10 h 135" name="T7"/>
              <a:gd fmla="*/ 112 w 129" name="T8"/>
              <a:gd fmla="*/ 10 h 135" name="T9"/>
              <a:gd fmla="*/ 107 w 129" name="T10"/>
              <a:gd fmla="*/ 16 h 135" name="T11"/>
              <a:gd fmla="*/ 101 w 129" name="T12"/>
              <a:gd fmla="*/ 16 h 135" name="T13"/>
              <a:gd fmla="*/ 101 w 129" name="T14"/>
              <a:gd fmla="*/ 0 h 135" name="T15"/>
              <a:gd fmla="*/ 27 w 129" name="T16"/>
              <a:gd fmla="*/ 0 h 135" name="T17"/>
              <a:gd fmla="*/ 27 w 129" name="T18"/>
              <a:gd fmla="*/ 16 h 135" name="T19"/>
              <a:gd fmla="*/ 22 w 129" name="T20"/>
              <a:gd fmla="*/ 16 h 135" name="T21"/>
              <a:gd fmla="*/ 17 w 129" name="T22"/>
              <a:gd fmla="*/ 10 h 135" name="T23"/>
              <a:gd fmla="*/ 12 w 129" name="T24"/>
              <a:gd fmla="*/ 10 h 135" name="T25"/>
              <a:gd fmla="*/ 1 w 129" name="T26"/>
              <a:gd fmla="*/ 21 h 135" name="T27"/>
              <a:gd fmla="*/ 1 w 129" name="T28"/>
              <a:gd fmla="*/ 26 h 135" name="T29"/>
              <a:gd fmla="*/ 46 w 129" name="T30"/>
              <a:gd fmla="*/ 92 h 135" name="T31"/>
              <a:gd fmla="*/ 59 w 129" name="T32"/>
              <a:gd fmla="*/ 98 h 135" name="T33"/>
              <a:gd fmla="*/ 59 w 129" name="T34"/>
              <a:gd fmla="*/ 103 h 135" name="T35"/>
              <a:gd fmla="*/ 54 w 129" name="T36"/>
              <a:gd fmla="*/ 106 h 135" name="T37"/>
              <a:gd fmla="*/ 59 w 129" name="T38"/>
              <a:gd fmla="*/ 108 h 135" name="T39"/>
              <a:gd fmla="*/ 59 w 129" name="T40"/>
              <a:gd fmla="*/ 114 h 135" name="T41"/>
              <a:gd fmla="*/ 54 w 129" name="T42"/>
              <a:gd fmla="*/ 119 h 135" name="T43"/>
              <a:gd fmla="*/ 48 w 129" name="T44"/>
              <a:gd fmla="*/ 124 h 135" name="T45"/>
              <a:gd fmla="*/ 43 w 129" name="T46"/>
              <a:gd fmla="*/ 129 h 135" name="T47"/>
              <a:gd fmla="*/ 49 w 129" name="T48"/>
              <a:gd fmla="*/ 135 h 135" name="T49"/>
              <a:gd fmla="*/ 80 w 129" name="T50"/>
              <a:gd fmla="*/ 135 h 135" name="T51"/>
              <a:gd fmla="*/ 85 w 129" name="T52"/>
              <a:gd fmla="*/ 129 h 135" name="T53"/>
              <a:gd fmla="*/ 80 w 129" name="T54"/>
              <a:gd fmla="*/ 124 h 135" name="T55"/>
              <a:gd fmla="*/ 74 w 129" name="T56"/>
              <a:gd fmla="*/ 119 h 135" name="T57"/>
              <a:gd fmla="*/ 69 w 129" name="T58"/>
              <a:gd fmla="*/ 114 h 135" name="T59"/>
              <a:gd fmla="*/ 69 w 129" name="T60"/>
              <a:gd fmla="*/ 108 h 135" name="T61"/>
              <a:gd fmla="*/ 75 w 129" name="T62"/>
              <a:gd fmla="*/ 106 h 135" name="T63"/>
              <a:gd fmla="*/ 69 w 129" name="T64"/>
              <a:gd fmla="*/ 103 h 135" name="T65"/>
              <a:gd fmla="*/ 69 w 129" name="T66"/>
              <a:gd fmla="*/ 98 h 135" name="T67"/>
              <a:gd fmla="*/ 83 w 129" name="T68"/>
              <a:gd fmla="*/ 92 h 135" name="T69"/>
              <a:gd fmla="*/ 101 w 129" name="T70"/>
              <a:gd fmla="*/ 21 h 135" name="T71"/>
              <a:gd fmla="*/ 107 w 129" name="T72"/>
              <a:gd fmla="*/ 21 h 135" name="T73"/>
              <a:gd fmla="*/ 112 w 129" name="T74"/>
              <a:gd fmla="*/ 16 h 135" name="T75"/>
              <a:gd fmla="*/ 117 w 129" name="T76"/>
              <a:gd fmla="*/ 21 h 135" name="T77"/>
              <a:gd fmla="*/ 117 w 129" name="T78"/>
              <a:gd fmla="*/ 26 h 135" name="T79"/>
              <a:gd fmla="*/ 91 w 129" name="T80"/>
              <a:gd fmla="*/ 71 h 135" name="T81"/>
              <a:gd fmla="*/ 101 w 129" name="T82"/>
              <a:gd fmla="*/ 21 h 135" name="T83"/>
              <a:gd fmla="*/ 36 w 129" name="T84"/>
              <a:gd fmla="*/ 72 h 135" name="T85"/>
              <a:gd fmla="*/ 10 w 129" name="T86"/>
              <a:gd fmla="*/ 27 h 135" name="T87"/>
              <a:gd fmla="*/ 10 w 129" name="T88"/>
              <a:gd fmla="*/ 22 h 135" name="T89"/>
              <a:gd fmla="*/ 15 w 129" name="T90"/>
              <a:gd fmla="*/ 17 h 135" name="T91"/>
              <a:gd fmla="*/ 20 w 129" name="T92"/>
              <a:gd fmla="*/ 22 h 135" name="T93"/>
              <a:gd fmla="*/ 26 w 129" name="T94"/>
              <a:gd fmla="*/ 22 h 135" name="T95"/>
              <a:gd fmla="*/ 36 w 129" name="T96"/>
              <a:gd fmla="*/ 72 h 135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35" w="129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406387" y="5231037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98"/>
          <p:cNvSpPr txBox="1"/>
          <p:nvPr/>
        </p:nvSpPr>
        <p:spPr>
          <a:xfrm>
            <a:off x="4299478" y="4858630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7" name="TextBox 503"/>
          <p:cNvSpPr txBox="1"/>
          <p:nvPr/>
        </p:nvSpPr>
        <p:spPr>
          <a:xfrm>
            <a:off x="2281163" y="5229200"/>
            <a:ext cx="3731991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38" name="Rounded Rectangle 15"/>
          <p:cNvSpPr/>
          <p:nvPr/>
        </p:nvSpPr>
        <p:spPr>
          <a:xfrm>
            <a:off x="6397003" y="4512141"/>
            <a:ext cx="633737" cy="63373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354402" y="5234061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498"/>
          <p:cNvSpPr txBox="1"/>
          <p:nvPr/>
        </p:nvSpPr>
        <p:spPr>
          <a:xfrm>
            <a:off x="8247493" y="4861654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41" name="TextBox 503"/>
          <p:cNvSpPr txBox="1"/>
          <p:nvPr/>
        </p:nvSpPr>
        <p:spPr>
          <a:xfrm>
            <a:off x="6229178" y="5232224"/>
            <a:ext cx="3731991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42" name="流程图: 联系 20"/>
          <p:cNvSpPr/>
          <p:nvPr/>
        </p:nvSpPr>
        <p:spPr>
          <a:xfrm>
            <a:off x="6569912" y="4626958"/>
            <a:ext cx="287915" cy="424624"/>
          </a:xfrm>
          <a:custGeom>
            <a:rect b="b" l="l" r="r" t="t"/>
            <a:pathLst>
              <a:path h="1447800" w="9779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4" name="TextBox 43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4153985872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6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6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6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7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fill="hold" grpId="0" id="88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9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9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9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fill="hold" id="10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fill="hold" grpId="0" id="1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11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22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fill="hold" id="1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fill="hold" grpId="0" id="133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13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fill="hold" grpId="0" id="1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4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1"/>
      <p:bldP grpId="0" spid="12"/>
      <p:bldP grpId="0" spid="13"/>
      <p:bldP grpId="0" spid="15"/>
      <p:bldP grpId="0" spid="16"/>
      <p:bldP grpId="0" spid="17"/>
      <p:bldP grpId="0" spid="23"/>
      <p:bldP grpId="0" spid="24"/>
      <p:bldP grpId="0" spid="26"/>
      <p:bldP grpId="0" spid="27"/>
      <p:bldP grpId="0" spid="28"/>
      <p:bldP grpId="0" spid="30"/>
      <p:bldP grpId="0" spid="31"/>
      <p:bldP grpId="0" spid="32"/>
      <p:bldP grpId="0" spid="33"/>
      <p:bldP grpId="0" spid="34"/>
      <p:bldP grpId="0" spid="36"/>
      <p:bldP grpId="0" spid="37"/>
      <p:bldP grpId="0" spid="38"/>
      <p:bldP grpId="0" spid="40"/>
      <p:bldP grpId="0" spid="41"/>
      <p:bldP grpId="0" spid="42"/>
      <p:bldP grpId="0" spid="4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Freeform 126"/>
          <p:cNvSpPr>
            <a:spLocks noChangeAspect="1" noEditPoints="1"/>
          </p:cNvSpPr>
          <p:nvPr/>
        </p:nvSpPr>
        <p:spPr bwMode="auto">
          <a:xfrm>
            <a:off x="388399" y="136824"/>
            <a:ext cx="329141" cy="411856"/>
          </a:xfrm>
          <a:custGeom>
            <a:gdLst>
              <a:gd fmla="*/ 48 w 81" name="T0"/>
              <a:gd fmla="*/ 27 h 101" name="T1"/>
              <a:gd fmla="*/ 4 w 81" name="T2"/>
              <a:gd fmla="*/ 48 h 101" name="T3"/>
              <a:gd fmla="*/ 0 w 81" name="T4"/>
              <a:gd fmla="*/ 31 h 101" name="T5"/>
              <a:gd fmla="*/ 58 w 81" name="T6"/>
              <a:gd fmla="*/ 90 h 101" name="T7"/>
              <a:gd fmla="*/ 81 w 81" name="T8"/>
              <a:gd fmla="*/ 98 h 101" name="T9"/>
              <a:gd fmla="*/ 58 w 81" name="T10"/>
              <a:gd fmla="*/ 90 h 101" name="T11"/>
              <a:gd fmla="*/ 53 w 81" name="T12"/>
              <a:gd fmla="*/ 101 h 101" name="T13"/>
              <a:gd fmla="*/ 29 w 81" name="T14"/>
              <a:gd fmla="*/ 98 h 101" name="T15"/>
              <a:gd fmla="*/ 0 w 81" name="T16"/>
              <a:gd fmla="*/ 90 h 101" name="T17"/>
              <a:gd fmla="*/ 29 w 81" name="T18"/>
              <a:gd fmla="*/ 87 h 101" name="T19"/>
              <a:gd fmla="*/ 38 w 81" name="T20"/>
              <a:gd fmla="*/ 76 h 101" name="T21"/>
              <a:gd fmla="*/ 0 w 81" name="T22"/>
              <a:gd fmla="*/ 72 h 101" name="T23"/>
              <a:gd fmla="*/ 4 w 81" name="T24"/>
              <a:gd fmla="*/ 54 h 101" name="T25"/>
              <a:gd fmla="*/ 48 w 81" name="T26"/>
              <a:gd fmla="*/ 76 h 101" name="T27"/>
              <a:gd fmla="*/ 44 w 81" name="T28"/>
              <a:gd fmla="*/ 87 h 101" name="T29"/>
              <a:gd fmla="*/ 53 w 81" name="T30"/>
              <a:gd fmla="*/ 90 h 101" name="T31"/>
              <a:gd fmla="*/ 4 w 81" name="T32"/>
              <a:gd fmla="*/ 0 h 101" name="T33"/>
              <a:gd fmla="*/ 48 w 81" name="T34"/>
              <a:gd fmla="*/ 21 h 101" name="T35"/>
              <a:gd fmla="*/ 0 w 81" name="T36"/>
              <a:gd fmla="*/ 17 h 101" name="T37"/>
              <a:gd fmla="*/ 4 w 81" name="T38"/>
              <a:gd fmla="*/ 0 h 101" name="T39"/>
              <a:gd fmla="*/ 53 w 81" name="T40"/>
              <a:gd fmla="*/ 76 h 101" name="T41"/>
              <a:gd fmla="*/ 81 w 81" name="T42"/>
              <a:gd fmla="*/ 72 h 101" name="T43"/>
              <a:gd fmla="*/ 77 w 81" name="T44"/>
              <a:gd fmla="*/ 54 h 101" name="T45"/>
              <a:gd fmla="*/ 59 w 81" name="T46"/>
              <a:gd fmla="*/ 8 h 101" name="T47"/>
              <a:gd fmla="*/ 69 w 81" name="T48"/>
              <a:gd fmla="*/ 13 h 101" name="T49"/>
              <a:gd fmla="*/ 59 w 81" name="T50"/>
              <a:gd fmla="*/ 8 h 101" name="T51"/>
              <a:gd fmla="*/ 69 w 81" name="T52"/>
              <a:gd fmla="*/ 63 h 101" name="T53"/>
              <a:gd fmla="*/ 59 w 81" name="T54"/>
              <a:gd fmla="*/ 67 h 101" name="T55"/>
              <a:gd fmla="*/ 59 w 81" name="T56"/>
              <a:gd fmla="*/ 35 h 101" name="T57"/>
              <a:gd fmla="*/ 69 w 81" name="T58"/>
              <a:gd fmla="*/ 40 h 101" name="T59"/>
              <a:gd fmla="*/ 59 w 81" name="T60"/>
              <a:gd fmla="*/ 35 h 101" name="T61"/>
              <a:gd fmla="*/ 53 w 81" name="T62"/>
              <a:gd fmla="*/ 21 h 101" name="T63"/>
              <a:gd fmla="*/ 81 w 81" name="T64"/>
              <a:gd fmla="*/ 17 h 101" name="T65"/>
              <a:gd fmla="*/ 77 w 81" name="T66"/>
              <a:gd fmla="*/ 0 h 101" name="T67"/>
              <a:gd fmla="*/ 53 w 81" name="T68"/>
              <a:gd fmla="*/ 27 h 101" name="T69"/>
              <a:gd fmla="*/ 77 w 81" name="T70"/>
              <a:gd fmla="*/ 48 h 101" name="T71"/>
              <a:gd fmla="*/ 81 w 81" name="T72"/>
              <a:gd fmla="*/ 31 h 101" name="T73"/>
              <a:gd fmla="*/ 53 w 81" name="T74"/>
              <a:gd fmla="*/ 27 h 10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00" w="8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34495E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主要创新</a:t>
            </a:r>
          </a:p>
        </p:txBody>
      </p:sp>
      <p:cxnSp>
        <p:nvCxnSpPr>
          <p:cNvPr id="36" name="肘形连接符 35"/>
          <p:cNvCxnSpPr/>
          <p:nvPr/>
        </p:nvCxnSpPr>
        <p:spPr>
          <a:xfrm flipV="1">
            <a:off x="3721323" y="2108935"/>
            <a:ext cx="2909448" cy="757210"/>
          </a:xfrm>
          <a:prstGeom prst="bentConnector3">
            <a:avLst>
              <a:gd fmla="val 62381" name="adj1"/>
            </a:avLst>
          </a:prstGeom>
          <a:ln cap="rnd"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/>
          <p:nvPr/>
        </p:nvCxnSpPr>
        <p:spPr>
          <a:xfrm>
            <a:off x="3721323" y="3185644"/>
            <a:ext cx="3096344" cy="812358"/>
          </a:xfrm>
          <a:prstGeom prst="bentConnector3">
            <a:avLst>
              <a:gd fmla="val 50000" name="adj1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6630771" y="1774613"/>
            <a:ext cx="546935" cy="5469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5">
                  <a:lumMod val="60000"/>
                  <a:lumOff val="40000"/>
                </a:schemeClr>
              </a:solidFill>
              <a:latin charset="0" pitchFamily="34" typeface="Impact MT Std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6659900" y="1869186"/>
            <a:ext cx="517805" cy="360041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b="1" lang="en-US" smtClean="0" sz="180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01</a:t>
            </a:r>
          </a:p>
        </p:txBody>
      </p:sp>
      <p:cxnSp>
        <p:nvCxnSpPr>
          <p:cNvPr id="40" name="肘形连接符 39"/>
          <p:cNvCxnSpPr/>
          <p:nvPr/>
        </p:nvCxnSpPr>
        <p:spPr>
          <a:xfrm flipV="1">
            <a:off x="4340267" y="3096734"/>
            <a:ext cx="3010585" cy="777523"/>
          </a:xfrm>
          <a:prstGeom prst="bentConnector3">
            <a:avLst>
              <a:gd fmla="val 50000" name="adj1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连接符 40"/>
          <p:cNvCxnSpPr/>
          <p:nvPr/>
        </p:nvCxnSpPr>
        <p:spPr>
          <a:xfrm>
            <a:off x="4297387" y="4173486"/>
            <a:ext cx="3096344" cy="812358"/>
          </a:xfrm>
          <a:prstGeom prst="bentConnector3">
            <a:avLst>
              <a:gd fmla="val 55369" name="adj1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7350852" y="2782725"/>
            <a:ext cx="546935" cy="5469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5">
                  <a:lumMod val="60000"/>
                  <a:lumOff val="40000"/>
                </a:schemeClr>
              </a:solidFill>
              <a:latin charset="0" pitchFamily="34" typeface="Impact MT Std"/>
            </a:endParaRPr>
          </a:p>
        </p:txBody>
      </p:sp>
      <p:sp>
        <p:nvSpPr>
          <p:cNvPr id="43" name="标题 4"/>
          <p:cNvSpPr txBox="1"/>
          <p:nvPr/>
        </p:nvSpPr>
        <p:spPr>
          <a:xfrm>
            <a:off x="7379981" y="2877298"/>
            <a:ext cx="517805" cy="360041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b="1" lang="en-US" smtClean="0" sz="180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02</a:t>
            </a:r>
          </a:p>
        </p:txBody>
      </p:sp>
      <p:sp>
        <p:nvSpPr>
          <p:cNvPr id="44" name="椭圆 43"/>
          <p:cNvSpPr/>
          <p:nvPr/>
        </p:nvSpPr>
        <p:spPr>
          <a:xfrm>
            <a:off x="6558764" y="3689700"/>
            <a:ext cx="546935" cy="5469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5">
                  <a:lumMod val="60000"/>
                  <a:lumOff val="40000"/>
                </a:schemeClr>
              </a:solidFill>
              <a:latin charset="0" pitchFamily="34" typeface="Impact MT Std"/>
            </a:endParaRPr>
          </a:p>
        </p:txBody>
      </p:sp>
      <p:sp>
        <p:nvSpPr>
          <p:cNvPr id="45" name="标题 4"/>
          <p:cNvSpPr txBox="1"/>
          <p:nvPr/>
        </p:nvSpPr>
        <p:spPr>
          <a:xfrm>
            <a:off x="6587893" y="3784273"/>
            <a:ext cx="517805" cy="360041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b="1" lang="en-US" smtClean="0" sz="180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03</a:t>
            </a:r>
          </a:p>
        </p:txBody>
      </p:sp>
      <p:sp>
        <p:nvSpPr>
          <p:cNvPr id="46" name="椭圆 45"/>
          <p:cNvSpPr/>
          <p:nvPr/>
        </p:nvSpPr>
        <p:spPr>
          <a:xfrm>
            <a:off x="7278844" y="4697812"/>
            <a:ext cx="546935" cy="5469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5">
                  <a:lumMod val="60000"/>
                  <a:lumOff val="40000"/>
                </a:schemeClr>
              </a:solidFill>
              <a:latin charset="0" pitchFamily="34" typeface="Impact MT Std"/>
            </a:endParaRPr>
          </a:p>
        </p:txBody>
      </p:sp>
      <p:sp>
        <p:nvSpPr>
          <p:cNvPr id="47" name="标题 4"/>
          <p:cNvSpPr txBox="1"/>
          <p:nvPr/>
        </p:nvSpPr>
        <p:spPr>
          <a:xfrm>
            <a:off x="7307973" y="4792385"/>
            <a:ext cx="517805" cy="360041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b="1" lang="en-US" smtClean="0" sz="1800">
                <a:solidFill>
                  <a:schemeClr val="accent5">
                    <a:lumMod val="60000"/>
                    <a:lumOff val="40000"/>
                  </a:schemeClr>
                </a:solidFill>
                <a:latin charset="0" pitchFamily="34" typeface="Impact MT Std"/>
                <a:ea charset="-122" pitchFamily="34" typeface="微软雅黑"/>
              </a:rPr>
              <a:t>04</a:t>
            </a:r>
          </a:p>
        </p:txBody>
      </p:sp>
      <p:sp>
        <p:nvSpPr>
          <p:cNvPr id="48" name="Freeform 9"/>
          <p:cNvSpPr/>
          <p:nvPr/>
        </p:nvSpPr>
        <p:spPr bwMode="auto">
          <a:xfrm flipH="1">
            <a:off x="1633091" y="2393556"/>
            <a:ext cx="2952328" cy="1843589"/>
          </a:xfrm>
          <a:custGeom>
            <a:gdLst>
              <a:gd fmla="*/ 262 w 320" name="T0"/>
              <a:gd fmla="*/ 70 h 200" name="T1"/>
              <a:gd fmla="*/ 163 w 320" name="T2"/>
              <a:gd fmla="*/ 0 h 200" name="T3"/>
              <a:gd fmla="*/ 63 w 320" name="T4"/>
              <a:gd fmla="*/ 94 h 200" name="T5"/>
              <a:gd fmla="*/ 54 w 320" name="T6"/>
              <a:gd fmla="*/ 93 h 200" name="T7"/>
              <a:gd fmla="*/ 0 w 320" name="T8"/>
              <a:gd fmla="*/ 146 h 200" name="T9"/>
              <a:gd fmla="*/ 43 w 320" name="T10"/>
              <a:gd fmla="*/ 200 h 200" name="T11"/>
              <a:gd fmla="*/ 251 w 320" name="T12"/>
              <a:gd fmla="*/ 200 h 200" name="T13"/>
              <a:gd fmla="*/ 320 w 320" name="T14"/>
              <a:gd fmla="*/ 134 h 200" name="T15"/>
              <a:gd fmla="*/ 262 w 320" name="T16"/>
              <a:gd fmla="*/ 70 h 20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00" w="32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t" anchorCtr="0" bIns="37760" compatLnSpc="1" lIns="75520" numCol="1" rIns="75520" tIns="3776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203">
              <a:defRPr/>
            </a:pPr>
            <a:endParaRPr altLang="en-US" lang="zh-CN" sz="1500">
              <a:solidFill>
                <a:sysClr lastClr="000000" val="windowText"/>
              </a:solidFill>
              <a:latin typeface="Calibri"/>
              <a:ea typeface="宋体"/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2683259" y="2998179"/>
            <a:ext cx="634342" cy="634342"/>
          </a:xfrm>
          <a:custGeom>
            <a:gdLst>
              <a:gd fmla="*/ 984018 w 1589088" name="T0"/>
              <a:gd fmla="*/ 589506 h 1589088" name="T1"/>
              <a:gd fmla="*/ 955171 w 1589088" name="T2"/>
              <a:gd fmla="*/ 645802 h 1589088" name="T3"/>
              <a:gd fmla="*/ 898294 w 1589088" name="T4"/>
              <a:gd fmla="*/ 673272 h 1589088" name="T5"/>
              <a:gd fmla="*/ 881422 w 1589088" name="T6"/>
              <a:gd fmla="*/ 964824 h 1589088" name="T7"/>
              <a:gd fmla="*/ 873530 w 1589088" name="T8"/>
              <a:gd fmla="*/ 1040159 h 1589088" name="T9"/>
              <a:gd fmla="*/ 824817 w 1589088" name="T10"/>
              <a:gd fmla="*/ 1084490 h 1589088" name="T11"/>
              <a:gd fmla="*/ 756238 w 1589088" name="T12"/>
              <a:gd fmla="*/ 1088026 h 1589088" name="T13"/>
              <a:gd fmla="*/ 703444 w 1589088" name="T14"/>
              <a:gd fmla="*/ 1048590 h 1589088" name="T15"/>
              <a:gd fmla="*/ 686571 w 1589088" name="T16"/>
              <a:gd fmla="*/ 985493 h 1589088" name="T17"/>
              <a:gd fmla="*/ 486007 w 1589088" name="T18"/>
              <a:gd fmla="*/ 893024 h 1589088" name="T19"/>
              <a:gd fmla="*/ 398106 w 1589088" name="T20"/>
              <a:gd fmla="*/ 820680 h 1589088" name="T21"/>
              <a:gd fmla="*/ 402189 w 1589088" name="T22"/>
              <a:gd fmla="*/ 755134 h 1589088" name="T23"/>
              <a:gd fmla="*/ 446547 w 1589088" name="T24"/>
              <a:gd fmla="*/ 706452 h 1589088" name="T25"/>
              <a:gd fmla="*/ 514037 w 1589088" name="T26"/>
              <a:gd fmla="*/ 696389 h 1589088" name="T27"/>
              <a:gd fmla="*/ 570641 w 1589088" name="T28"/>
              <a:gd fmla="*/ 730385 h 1589088" name="T29"/>
              <a:gd fmla="*/ 593501 w 1589088" name="T30"/>
              <a:gd fmla="*/ 794027 h 1589088" name="T31"/>
              <a:gd fmla="*/ 818558 w 1589088" name="T32"/>
              <a:gd fmla="*/ 648522 h 1589088" name="T33"/>
              <a:gd fmla="*/ 785901 w 1589088" name="T34"/>
              <a:gd fmla="*/ 575091 h 1589088" name="T35"/>
              <a:gd fmla="*/ 808761 w 1589088" name="T36"/>
              <a:gd fmla="*/ 511721 h 1589088" name="T37"/>
              <a:gd fmla="*/ 865365 w 1589088" name="T38"/>
              <a:gd fmla="*/ 477726 h 1589088" name="T39"/>
              <a:gd fmla="*/ 728574 w 1589088" name="T40"/>
              <a:gd fmla="*/ 144010 h 1589088" name="T41"/>
              <a:gd fmla="*/ 531280 w 1589088" name="T42"/>
              <a:gd fmla="*/ 182593 h 1589088" name="T43"/>
              <a:gd fmla="*/ 353281 w 1589088" name="T44"/>
              <a:gd fmla="*/ 288291 h 1589088" name="T45"/>
              <a:gd fmla="*/ 219577 w 1589088" name="T46"/>
              <a:gd fmla="*/ 451592 h 1589088" name="T47"/>
              <a:gd fmla="*/ 152454 w 1589088" name="T48"/>
              <a:gd fmla="*/ 642880 h 1589088" name="T49"/>
              <a:gd fmla="*/ 152454 w 1589088" name="T50"/>
              <a:gd fmla="*/ 843135 h 1589088" name="T51"/>
              <a:gd fmla="*/ 219577 w 1589088" name="T52"/>
              <a:gd fmla="*/ 1034422 h 1589088" name="T53"/>
              <a:gd fmla="*/ 353281 w 1589088" name="T54"/>
              <a:gd fmla="*/ 1197724 h 1589088" name="T55"/>
              <a:gd fmla="*/ 531280 w 1589088" name="T56"/>
              <a:gd fmla="*/ 1303421 h 1589088" name="T57"/>
              <a:gd fmla="*/ 728574 w 1589088" name="T58"/>
              <a:gd fmla="*/ 1341734 h 1589088" name="T59"/>
              <a:gd fmla="*/ 927227 w 1589088" name="T60"/>
              <a:gd fmla="*/ 1312931 h 1589088" name="T61"/>
              <a:gd fmla="*/ 1109302 w 1589088" name="T62"/>
              <a:gd fmla="*/ 1217015 h 1589088" name="T63"/>
              <a:gd fmla="*/ 1251431 w 1589088" name="T64"/>
              <a:gd fmla="*/ 1059964 h 1589088" name="T65"/>
              <a:gd fmla="*/ 1328065 w 1589088" name="T66"/>
              <a:gd fmla="*/ 871393 h 1589088" name="T67"/>
              <a:gd fmla="*/ 1337576 w 1589088" name="T68"/>
              <a:gd fmla="*/ 671410 h 1589088" name="T69"/>
              <a:gd fmla="*/ 1280237 w 1589088" name="T70"/>
              <a:gd fmla="*/ 477677 h 1589088" name="T71"/>
              <a:gd fmla="*/ 1155500 w 1589088" name="T72"/>
              <a:gd fmla="*/ 308670 h 1589088" name="T73"/>
              <a:gd fmla="*/ 981849 w 1589088" name="T74"/>
              <a:gd fmla="*/ 193462 h 1589088" name="T75"/>
              <a:gd fmla="*/ 785915 w 1589088" name="T76"/>
              <a:gd fmla="*/ 145640 h 1589088" name="T77"/>
              <a:gd fmla="*/ 902226 w 1589088" name="T78"/>
              <a:gd fmla="*/ 17390 h 1589088" name="T79"/>
              <a:gd fmla="*/ 1136207 w 1589088" name="T80"/>
              <a:gd fmla="*/ 112491 h 1589088" name="T81"/>
              <a:gd fmla="*/ 1320999 w 1589088" name="T82"/>
              <a:gd fmla="*/ 276063 h 1589088" name="T83"/>
              <a:gd fmla="*/ 1429702 w 1589088" name="T84"/>
              <a:gd fmla="*/ 459201 h 1589088" name="T85"/>
              <a:gd fmla="*/ 1481334 w 1589088" name="T86"/>
              <a:gd fmla="*/ 660270 h 1589088" name="T87"/>
              <a:gd fmla="*/ 1475356 w 1589088" name="T88"/>
              <a:gd fmla="*/ 866502 h 1589088" name="T89"/>
              <a:gd fmla="*/ 1412581 w 1589088" name="T90"/>
              <a:gd fmla="*/ 1064855 h 1589088" name="T91"/>
              <a:gd fmla="*/ 1892771 w 1589088" name="T92"/>
              <a:gd fmla="*/ 1636001 h 1589088" name="T93"/>
              <a:gd fmla="*/ 1896304 w 1589088" name="T94"/>
              <a:gd fmla="*/ 1759632 h 1589088" name="T95"/>
              <a:gd fmla="*/ 1783798 w 1589088" name="T96"/>
              <a:gd fmla="*/ 1885980 h 1589088" name="T97"/>
              <a:gd fmla="*/ 1662866 w 1589088" name="T98"/>
              <a:gd fmla="*/ 1900381 h 1589088" name="T99"/>
              <a:gd fmla="*/ 1104954 w 1589088" name="T100"/>
              <a:gd fmla="*/ 1391458 h 1589088" name="T101"/>
              <a:gd fmla="*/ 909835 w 1589088" name="T102"/>
              <a:gd fmla="*/ 1466451 h 1589088" name="T103"/>
              <a:gd fmla="*/ 704388 w 1589088" name="T104"/>
              <a:gd fmla="*/ 1484656 h 1589088" name="T105"/>
              <a:gd fmla="*/ 501116 w 1589088" name="T106"/>
              <a:gd fmla="*/ 1445528 h 1589088" name="T107"/>
              <a:gd fmla="*/ 313061 w 1589088" name="T108"/>
              <a:gd fmla="*/ 1349069 h 1589088" name="T109"/>
              <a:gd fmla="*/ 143758 w 1589088" name="T110"/>
              <a:gd fmla="*/ 1181965 h 1589088" name="T111"/>
              <a:gd fmla="*/ 30708 w 1589088" name="T112"/>
              <a:gd fmla="*/ 954538 h 1589088" name="T113"/>
              <a:gd fmla="*/ 815 w 1589088" name="T114"/>
              <a:gd fmla="*/ 707277 h 1589088" name="T115"/>
              <a:gd fmla="*/ 54351 w 1589088" name="T116"/>
              <a:gd fmla="*/ 463275 h 1589088" name="T117"/>
              <a:gd fmla="*/ 191315 w 1589088" name="T118"/>
              <a:gd fmla="*/ 245360 h 1589088" name="T119"/>
              <a:gd fmla="*/ 397577 w 1589088" name="T120"/>
              <a:gd fmla="*/ 85319 h 1589088" name="T121"/>
              <a:gd fmla="*/ 636177 w 1589088" name="T122"/>
              <a:gd fmla="*/ 7880 h 1589088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589088" w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 sz="200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993131" y="3752424"/>
            <a:ext cx="21278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/>
            <a:r>
              <a:rPr altLang="en-US" b="1" lang="zh-CN">
                <a:solidFill>
                  <a:schemeClr val="accent5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1948296" y="4293096"/>
            <a:ext cx="2493107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52" name="矩形 51"/>
          <p:cNvSpPr/>
          <p:nvPr/>
        </p:nvSpPr>
        <p:spPr>
          <a:xfrm>
            <a:off x="7394418" y="1628800"/>
            <a:ext cx="2758205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7393732" y="1930041"/>
            <a:ext cx="2808312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185820" y="3010161"/>
            <a:ext cx="2808312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7394418" y="3563732"/>
            <a:ext cx="21235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7393732" y="3874257"/>
            <a:ext cx="2808312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8114498" y="4581128"/>
            <a:ext cx="2233005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113812" y="4882369"/>
            <a:ext cx="2808312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sym charset="-122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8185820" y="2708920"/>
            <a:ext cx="2758205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11156178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0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42"/>
      <p:bldP grpId="0" spid="43"/>
      <p:bldP grpId="0" spid="44"/>
      <p:bldP grpId="0" spid="45"/>
      <p:bldP grpId="0" spid="46"/>
      <p:bldP grpId="0" spid="47"/>
      <p:bldP grpId="0" spid="48"/>
      <p:bldP grpId="1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3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548680"/>
          </a:xfrm>
          <a:prstGeom prst="rect">
            <a:avLst/>
          </a:prstGeom>
          <a:blipFill>
            <a:blip r:embed="rId3"/>
            <a:stretch>
              <a:fillRect b="-818522" t="-2866"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64939" y="0"/>
            <a:ext cx="576064" cy="836712"/>
            <a:chOff x="841003" y="360040"/>
            <a:chExt cx="504056" cy="836712"/>
          </a:xfrm>
          <a:solidFill>
            <a:schemeClr val="accent5">
              <a:lumMod val="7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Freeform 126"/>
          <p:cNvSpPr>
            <a:spLocks noChangeAspect="1" noEditPoints="1"/>
          </p:cNvSpPr>
          <p:nvPr/>
        </p:nvSpPr>
        <p:spPr bwMode="auto">
          <a:xfrm>
            <a:off x="388399" y="136824"/>
            <a:ext cx="329141" cy="411856"/>
          </a:xfrm>
          <a:custGeom>
            <a:gdLst>
              <a:gd fmla="*/ 48 w 81" name="T0"/>
              <a:gd fmla="*/ 27 h 101" name="T1"/>
              <a:gd fmla="*/ 4 w 81" name="T2"/>
              <a:gd fmla="*/ 48 h 101" name="T3"/>
              <a:gd fmla="*/ 0 w 81" name="T4"/>
              <a:gd fmla="*/ 31 h 101" name="T5"/>
              <a:gd fmla="*/ 58 w 81" name="T6"/>
              <a:gd fmla="*/ 90 h 101" name="T7"/>
              <a:gd fmla="*/ 81 w 81" name="T8"/>
              <a:gd fmla="*/ 98 h 101" name="T9"/>
              <a:gd fmla="*/ 58 w 81" name="T10"/>
              <a:gd fmla="*/ 90 h 101" name="T11"/>
              <a:gd fmla="*/ 53 w 81" name="T12"/>
              <a:gd fmla="*/ 101 h 101" name="T13"/>
              <a:gd fmla="*/ 29 w 81" name="T14"/>
              <a:gd fmla="*/ 98 h 101" name="T15"/>
              <a:gd fmla="*/ 0 w 81" name="T16"/>
              <a:gd fmla="*/ 90 h 101" name="T17"/>
              <a:gd fmla="*/ 29 w 81" name="T18"/>
              <a:gd fmla="*/ 87 h 101" name="T19"/>
              <a:gd fmla="*/ 38 w 81" name="T20"/>
              <a:gd fmla="*/ 76 h 101" name="T21"/>
              <a:gd fmla="*/ 0 w 81" name="T22"/>
              <a:gd fmla="*/ 72 h 101" name="T23"/>
              <a:gd fmla="*/ 4 w 81" name="T24"/>
              <a:gd fmla="*/ 54 h 101" name="T25"/>
              <a:gd fmla="*/ 48 w 81" name="T26"/>
              <a:gd fmla="*/ 76 h 101" name="T27"/>
              <a:gd fmla="*/ 44 w 81" name="T28"/>
              <a:gd fmla="*/ 87 h 101" name="T29"/>
              <a:gd fmla="*/ 53 w 81" name="T30"/>
              <a:gd fmla="*/ 90 h 101" name="T31"/>
              <a:gd fmla="*/ 4 w 81" name="T32"/>
              <a:gd fmla="*/ 0 h 101" name="T33"/>
              <a:gd fmla="*/ 48 w 81" name="T34"/>
              <a:gd fmla="*/ 21 h 101" name="T35"/>
              <a:gd fmla="*/ 0 w 81" name="T36"/>
              <a:gd fmla="*/ 17 h 101" name="T37"/>
              <a:gd fmla="*/ 4 w 81" name="T38"/>
              <a:gd fmla="*/ 0 h 101" name="T39"/>
              <a:gd fmla="*/ 53 w 81" name="T40"/>
              <a:gd fmla="*/ 76 h 101" name="T41"/>
              <a:gd fmla="*/ 81 w 81" name="T42"/>
              <a:gd fmla="*/ 72 h 101" name="T43"/>
              <a:gd fmla="*/ 77 w 81" name="T44"/>
              <a:gd fmla="*/ 54 h 101" name="T45"/>
              <a:gd fmla="*/ 59 w 81" name="T46"/>
              <a:gd fmla="*/ 8 h 101" name="T47"/>
              <a:gd fmla="*/ 69 w 81" name="T48"/>
              <a:gd fmla="*/ 13 h 101" name="T49"/>
              <a:gd fmla="*/ 59 w 81" name="T50"/>
              <a:gd fmla="*/ 8 h 101" name="T51"/>
              <a:gd fmla="*/ 69 w 81" name="T52"/>
              <a:gd fmla="*/ 63 h 101" name="T53"/>
              <a:gd fmla="*/ 59 w 81" name="T54"/>
              <a:gd fmla="*/ 67 h 101" name="T55"/>
              <a:gd fmla="*/ 59 w 81" name="T56"/>
              <a:gd fmla="*/ 35 h 101" name="T57"/>
              <a:gd fmla="*/ 69 w 81" name="T58"/>
              <a:gd fmla="*/ 40 h 101" name="T59"/>
              <a:gd fmla="*/ 59 w 81" name="T60"/>
              <a:gd fmla="*/ 35 h 101" name="T61"/>
              <a:gd fmla="*/ 53 w 81" name="T62"/>
              <a:gd fmla="*/ 21 h 101" name="T63"/>
              <a:gd fmla="*/ 81 w 81" name="T64"/>
              <a:gd fmla="*/ 17 h 101" name="T65"/>
              <a:gd fmla="*/ 77 w 81" name="T66"/>
              <a:gd fmla="*/ 0 h 101" name="T67"/>
              <a:gd fmla="*/ 53 w 81" name="T68"/>
              <a:gd fmla="*/ 27 h 101" name="T69"/>
              <a:gd fmla="*/ 77 w 81" name="T70"/>
              <a:gd fmla="*/ 48 h 101" name="T71"/>
              <a:gd fmla="*/ 81 w 81" name="T72"/>
              <a:gd fmla="*/ 31 h 101" name="T73"/>
              <a:gd fmla="*/ 53 w 81" name="T74"/>
              <a:gd fmla="*/ 27 h 10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00" w="8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34495E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985019" y="188640"/>
            <a:ext cx="187220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依据来源</a:t>
            </a:r>
          </a:p>
        </p:txBody>
      </p:sp>
      <p:sp>
        <p:nvSpPr>
          <p:cNvPr id="11" name="Freeform 6"/>
          <p:cNvSpPr/>
          <p:nvPr/>
        </p:nvSpPr>
        <p:spPr bwMode="auto">
          <a:xfrm>
            <a:off x="8913314" y="2473862"/>
            <a:ext cx="1011592" cy="1708624"/>
          </a:xfrm>
          <a:custGeom>
            <a:gdLst>
              <a:gd fmla="*/ 283 w 283" name="T0"/>
              <a:gd fmla="*/ 97 h 478" name="T1"/>
              <a:gd fmla="*/ 212 w 283" name="T2"/>
              <a:gd fmla="*/ 50 h 478" name="T3"/>
              <a:gd fmla="*/ 142 w 283" name="T4"/>
              <a:gd fmla="*/ 0 h 478" name="T5"/>
              <a:gd fmla="*/ 71 w 283" name="T6"/>
              <a:gd fmla="*/ 50 h 478" name="T7"/>
              <a:gd fmla="*/ 0 w 283" name="T8"/>
              <a:gd fmla="*/ 97 h 478" name="T9"/>
              <a:gd fmla="*/ 42 w 283" name="T10"/>
              <a:gd fmla="*/ 97 h 478" name="T11"/>
              <a:gd fmla="*/ 42 w 283" name="T12"/>
              <a:gd fmla="*/ 478 h 478" name="T13"/>
              <a:gd fmla="*/ 243 w 283" name="T14"/>
              <a:gd fmla="*/ 478 h 478" name="T15"/>
              <a:gd fmla="*/ 243 w 283" name="T16"/>
              <a:gd fmla="*/ 97 h 478" name="T17"/>
              <a:gd fmla="*/ 283 w 283" name="T18"/>
              <a:gd fmla="*/ 97 h 47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78" w="283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7"/>
          <p:cNvSpPr/>
          <p:nvPr/>
        </p:nvSpPr>
        <p:spPr bwMode="auto">
          <a:xfrm>
            <a:off x="6340551" y="3489027"/>
            <a:ext cx="1015166" cy="693458"/>
          </a:xfrm>
          <a:custGeom>
            <a:gdLst>
              <a:gd fmla="*/ 284 w 284" name="T0"/>
              <a:gd fmla="*/ 97 h 194" name="T1"/>
              <a:gd fmla="*/ 213 w 284" name="T2"/>
              <a:gd fmla="*/ 50 h 194" name="T3"/>
              <a:gd fmla="*/ 142 w 284" name="T4"/>
              <a:gd fmla="*/ 0 h 194" name="T5"/>
              <a:gd fmla="*/ 71 w 284" name="T6"/>
              <a:gd fmla="*/ 50 h 194" name="T7"/>
              <a:gd fmla="*/ 0 w 284" name="T8"/>
              <a:gd fmla="*/ 97 h 194" name="T9"/>
              <a:gd fmla="*/ 40 w 284" name="T10"/>
              <a:gd fmla="*/ 97 h 194" name="T11"/>
              <a:gd fmla="*/ 40 w 284" name="T12"/>
              <a:gd fmla="*/ 194 h 194" name="T13"/>
              <a:gd fmla="*/ 241 w 284" name="T14"/>
              <a:gd fmla="*/ 194 h 194" name="T15"/>
              <a:gd fmla="*/ 241 w 284" name="T16"/>
              <a:gd fmla="*/ 97 h 194" name="T17"/>
              <a:gd fmla="*/ 284 w 284" name="T18"/>
              <a:gd fmla="*/ 97 h 19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94" w="28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1954031" y="1865754"/>
            <a:ext cx="1840882" cy="18337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3323076" y="1772816"/>
            <a:ext cx="2287698" cy="22805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r"/>
            <a:endParaRPr altLang="zh-CN" lang="en-US" smtClean="0" sz="240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r"/>
            <a:r>
              <a:rPr altLang="zh-CN" lang="en-US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529530" y="2991730"/>
            <a:ext cx="1915947" cy="192309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7620650" y="3088402"/>
            <a:ext cx="1015166" cy="1094084"/>
          </a:xfrm>
          <a:custGeom>
            <a:gdLst>
              <a:gd fmla="*/ 283 w 283" name="T0"/>
              <a:gd fmla="*/ 97 h 305" name="T1"/>
              <a:gd fmla="*/ 213 w 283" name="T2"/>
              <a:gd fmla="*/ 49 h 305" name="T3"/>
              <a:gd fmla="*/ 142 w 283" name="T4"/>
              <a:gd fmla="*/ 0 h 305" name="T5"/>
              <a:gd fmla="*/ 71 w 283" name="T6"/>
              <a:gd fmla="*/ 49 h 305" name="T7"/>
              <a:gd fmla="*/ 0 w 283" name="T8"/>
              <a:gd fmla="*/ 97 h 305" name="T9"/>
              <a:gd fmla="*/ 41 w 283" name="T10"/>
              <a:gd fmla="*/ 97 h 305" name="T11"/>
              <a:gd fmla="*/ 41 w 283" name="T12"/>
              <a:gd fmla="*/ 305 h 305" name="T13"/>
              <a:gd fmla="*/ 241 w 283" name="T14"/>
              <a:gd fmla="*/ 305 h 305" name="T15"/>
              <a:gd fmla="*/ 241 w 283" name="T16"/>
              <a:gd fmla="*/ 97 h 305" name="T17"/>
              <a:gd fmla="*/ 283 w 283" name="T18"/>
              <a:gd fmla="*/ 97 h 30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05" w="283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TextBox 14"/>
          <p:cNvSpPr txBox="1"/>
          <p:nvPr/>
        </p:nvSpPr>
        <p:spPr>
          <a:xfrm>
            <a:off x="6536501" y="3004781"/>
            <a:ext cx="579755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 lvl="0"/>
            <a:r>
              <a:rPr altLang="zh-CN" lang="en-US" smtClean="0" sz="2800">
                <a:solidFill>
                  <a:schemeClr val="accent5">
                    <a:lumMod val="75000"/>
                  </a:schemeClr>
                </a:solidFill>
                <a:latin charset="0" pitchFamily="34" typeface="Impact MT Std"/>
                <a:ea charset="0" pitchFamily="18" typeface="UKIJ Qolyazma"/>
                <a:cs charset="0" panose="020b0604020202020204" pitchFamily="34" typeface="Arial"/>
              </a:rPr>
              <a:t>20</a:t>
            </a:r>
          </a:p>
        </p:txBody>
      </p:sp>
      <p:sp>
        <p:nvSpPr>
          <p:cNvPr id="23" name="TextBox 18"/>
          <p:cNvSpPr txBox="1"/>
          <p:nvPr/>
        </p:nvSpPr>
        <p:spPr>
          <a:xfrm>
            <a:off x="7838355" y="2509113"/>
            <a:ext cx="579755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 lvl="0"/>
            <a:r>
              <a:rPr altLang="zh-CN" lang="en-US" smtClean="0" sz="2800">
                <a:solidFill>
                  <a:schemeClr val="accent5">
                    <a:lumMod val="75000"/>
                  </a:schemeClr>
                </a:solidFill>
                <a:latin charset="0" pitchFamily="34" typeface="Impact MT Std"/>
                <a:ea charset="0" pitchFamily="18" typeface="UKIJ Qolyazma"/>
                <a:cs charset="0" panose="020b0604020202020204" pitchFamily="34" typeface="Arial"/>
              </a:rPr>
              <a:t>50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9129233" y="1916744"/>
            <a:ext cx="579755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 lvl="0"/>
            <a:r>
              <a:rPr altLang="zh-CN" lang="en-US" smtClean="0" sz="2800">
                <a:solidFill>
                  <a:schemeClr val="accent5">
                    <a:lumMod val="75000"/>
                  </a:schemeClr>
                </a:solidFill>
                <a:latin charset="0" pitchFamily="34" typeface="Impact MT Std"/>
                <a:ea charset="0" pitchFamily="18" typeface="UKIJ Qolyazma"/>
                <a:cs charset="0" panose="020b0604020202020204" pitchFamily="34" typeface="Arial"/>
              </a:rPr>
              <a:t>80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559222" y="3165189"/>
            <a:ext cx="2400733" cy="1017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len="med" type="triangl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959955" y="4182485"/>
            <a:ext cx="42529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9"/>
          <p:cNvSpPr txBox="1"/>
          <p:nvPr/>
        </p:nvSpPr>
        <p:spPr>
          <a:xfrm flipH="1">
            <a:off x="5959955" y="4544527"/>
            <a:ext cx="2786907" cy="31089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mtClean="0" sz="1800">
                <a:solidFill>
                  <a:schemeClr val="accent5">
                    <a:lumMod val="75000"/>
                  </a:schemeClr>
                </a:solidFill>
                <a:latin charset="0" pitchFamily="34" typeface="Arial Rounded MT Bold"/>
                <a:cs charset="0" panose="02020603050405020304" pitchFamily="18" typeface="Times New Roman"/>
              </a:rPr>
              <a:t>点击添加标题</a:t>
            </a:r>
          </a:p>
        </p:txBody>
      </p:sp>
      <p:sp>
        <p:nvSpPr>
          <p:cNvPr id="28" name="TextBox 30"/>
          <p:cNvSpPr txBox="1"/>
          <p:nvPr/>
        </p:nvSpPr>
        <p:spPr>
          <a:xfrm>
            <a:off x="5959954" y="4797152"/>
            <a:ext cx="460212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74651" y="839755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extLst>
      <p:ext uri="{BB962C8B-B14F-4D97-AF65-F5344CB8AC3E}">
        <p14:creationId val="3848828619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2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decel="100000" fill="hold" grpId="0" id="26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23"/>
      <p:bldP grpId="0" spid="24"/>
      <p:bldP grpId="0" spid="27"/>
      <p:bldP grpId="0" spid="28"/>
      <p:bldP grpId="0" spid="3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  <p:tag name="ISPRING_ULTRA_SCORM_SLIDE_COUNT" val="4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486</Paragraphs>
  <Slides>40</Slides>
  <Notes>40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baseType="lpstr" size="63">
      <vt:lpstr>Arial</vt:lpstr>
      <vt:lpstr>Calibri</vt:lpstr>
      <vt:lpstr>Calibri Light</vt:lpstr>
      <vt:lpstr>微软雅黑</vt:lpstr>
      <vt:lpstr>Times New Roman</vt:lpstr>
      <vt:lpstr>仿宋_GB2312</vt:lpstr>
      <vt:lpstr>Impact MT Std</vt:lpstr>
      <vt:lpstr>宋体</vt:lpstr>
      <vt:lpstr>UKIJ Qolyazma</vt:lpstr>
      <vt:lpstr>Agency FB</vt:lpstr>
      <vt:lpstr>Arial Rounded MT Bold</vt:lpstr>
      <vt:lpstr>Gill Sans</vt:lpstr>
      <vt:lpstr>Lato Light</vt:lpstr>
      <vt:lpstr>Bebas Neue</vt:lpstr>
      <vt:lpstr>Open Sans Condensed Light</vt:lpstr>
      <vt:lpstr>Open Sans</vt:lpstr>
      <vt:lpstr>华文黑体</vt:lpstr>
      <vt:lpstr>方正兰亭黑_GBK</vt:lpstr>
      <vt:lpstr>Source Sans Pro Light</vt:lpstr>
      <vt:lpstr>Roboto</vt:lpstr>
      <vt:lpstr>方正兰亭黑简体</vt:lpstr>
      <vt:lpstr>LilyUPC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2021-08-22T12:08:18Z</dcterms:created>
  <cp:lastPrinted>2021-08-22T12:08:18Z</cp:lastPrinted>
  <dcterms:modified xsi:type="dcterms:W3CDTF">2021-08-22T05:40:59Z</dcterms:modified>
  <cp:revision>1</cp:revision>
</cp:coreProperties>
</file>