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57" r:id="rId4"/>
    <p:sldId id="258" r:id="rId5"/>
    <p:sldId id="259" r:id="rId6"/>
    <p:sldId id="261" r:id="rId7"/>
    <p:sldId id="263" r:id="rId8"/>
    <p:sldId id="262" r:id="rId9"/>
    <p:sldId id="264" r:id="rId10"/>
    <p:sldId id="265" r:id="rId11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63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tags/tag1.xml" Type="http://schemas.openxmlformats.org/officeDocument/2006/relationships/tags"/><Relationship Id="rId13" Target="presProps.xml" Type="http://schemas.openxmlformats.org/officeDocument/2006/relationships/presProps"/><Relationship Id="rId14" Target="viewProps.xml" Type="http://schemas.openxmlformats.org/officeDocument/2006/relationships/viewProps"/><Relationship Id="rId15" Target="theme/theme1.xml" Type="http://schemas.openxmlformats.org/officeDocument/2006/relationships/theme"/><Relationship Id="rId16" Target="tableStyles.xml" Type="http://schemas.openxmlformats.org/officeDocument/2006/relationships/tableStyles"/><Relationship Id="rId2" Target="slideMasters/slideMaster2.xml" Type="http://schemas.openxmlformats.org/officeDocument/2006/relationships/slideMaster"/><Relationship Id="rId3" Target="notesMasters/notesMaster1.xml" Type="http://schemas.openxmlformats.org/officeDocument/2006/relationships/notesMaster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87B1C5-FF9E-4936-9E2D-06FCB9A78CAF}" type="datetimeFigureOut">
              <a:rPr lang="zh-CN" altLang="en-US" smtClean="0"/>
              <a:t>2016/1/1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D04941-357B-41A8-91AF-300F509E66E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868061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200637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35525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43142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99665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920505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337595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834712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25157959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6A7C1-5EF6-46D7-8B77-B74E0B202AFD}" type="datetimeFigureOut">
              <a:rPr lang="zh-CN" altLang="en-US" smtClean="0"/>
              <a:t>2016/1/1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C9FC6-F33D-400C-A549-A0756600D3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563746677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6A7C1-5EF6-46D7-8B77-B74E0B202AFD}" type="datetimeFigureOut">
              <a:rPr lang="zh-CN" altLang="en-US" smtClean="0"/>
              <a:t>2016/1/1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C9FC6-F33D-400C-A549-A0756600D3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361470046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6A7C1-5EF6-46D7-8B77-B74E0B202AFD}" type="datetimeFigureOut">
              <a:rPr lang="zh-CN" altLang="en-US" smtClean="0"/>
              <a:t>2016/1/1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C9FC6-F33D-400C-A549-A0756600D3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50638239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32546717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23578488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94214692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0933218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39820637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41098975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60479897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24964409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6A7C1-5EF6-46D7-8B77-B74E0B202AFD}" type="datetimeFigureOut">
              <a:rPr lang="zh-CN" altLang="en-US" smtClean="0"/>
              <a:t>2016/1/1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C9FC6-F33D-400C-A549-A0756600D3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844932502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82804127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15128556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82932820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6A7C1-5EF6-46D7-8B77-B74E0B202AFD}" type="datetimeFigureOut">
              <a:rPr lang="zh-CN" altLang="en-US" smtClean="0"/>
              <a:t>2016/1/1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C9FC6-F33D-400C-A549-A0756600D3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980725289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6A7C1-5EF6-46D7-8B77-B74E0B202AFD}" type="datetimeFigureOut">
              <a:rPr lang="zh-CN" altLang="en-US" smtClean="0"/>
              <a:t>2016/1/1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C9FC6-F33D-400C-A549-A0756600D3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879332666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6A7C1-5EF6-46D7-8B77-B74E0B202AFD}" type="datetimeFigureOut">
              <a:rPr lang="zh-CN" altLang="en-US" smtClean="0"/>
              <a:t>2016/1/1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C9FC6-F33D-400C-A549-A0756600D3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9717581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6A7C1-5EF6-46D7-8B77-B74E0B202AFD}" type="datetimeFigureOut">
              <a:rPr lang="zh-CN" altLang="en-US" smtClean="0"/>
              <a:t>2016/1/1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C9FC6-F33D-400C-A549-A0756600D3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508796549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6A7C1-5EF6-46D7-8B77-B74E0B202AFD}" type="datetimeFigureOut">
              <a:rPr lang="zh-CN" altLang="en-US" smtClean="0"/>
              <a:t>2016/1/1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C9FC6-F33D-400C-A549-A0756600D3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032175935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6A7C1-5EF6-46D7-8B77-B74E0B202AFD}" type="datetimeFigureOut">
              <a:rPr lang="zh-CN" altLang="en-US" smtClean="0"/>
              <a:t>2016/1/1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C9FC6-F33D-400C-A549-A0756600D3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673030906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6A7C1-5EF6-46D7-8B77-B74E0B202AFD}" type="datetimeFigureOut">
              <a:rPr lang="zh-CN" altLang="en-US" smtClean="0"/>
              <a:t>2016/1/1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C9FC6-F33D-400C-A549-A0756600D3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578802645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6A7C1-5EF6-46D7-8B77-B74E0B202AFD}" type="datetimeFigureOut">
              <a:rPr lang="zh-CN" altLang="en-US" smtClean="0"/>
              <a:t>2016/1/1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C9FC6-F33D-400C-A549-A0756600D3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186119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76501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2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3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2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4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2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5.jpeg" Type="http://schemas.openxmlformats.org/officeDocument/2006/relationships/image"/><Relationship Id="rId4" Target="../media/image6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1.jpe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5953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9202" y="-2"/>
            <a:ext cx="12182797" cy="6858001"/>
          </a:xfrm>
          <a:prstGeom prst="rect">
            <a:avLst/>
          </a:prstGeom>
          <a:solidFill>
            <a:srgbClr val="262626">
              <a:alpha val="7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菱形 5"/>
          <p:cNvSpPr/>
          <p:nvPr/>
        </p:nvSpPr>
        <p:spPr>
          <a:xfrm>
            <a:off x="-737828" y="2691172"/>
            <a:ext cx="1475656" cy="1475656"/>
          </a:xfrm>
          <a:prstGeom prst="diamond">
            <a:avLst/>
          </a:prstGeom>
          <a:solidFill>
            <a:srgbClr val="EC56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菱形 6"/>
          <p:cNvSpPr/>
          <p:nvPr/>
        </p:nvSpPr>
        <p:spPr>
          <a:xfrm>
            <a:off x="-1060618" y="2377585"/>
            <a:ext cx="2102830" cy="2102830"/>
          </a:xfrm>
          <a:prstGeom prst="diamond">
            <a:avLst/>
          </a:prstGeom>
          <a:noFill/>
          <a:ln>
            <a:solidFill>
              <a:srgbClr val="EC56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菱形 7"/>
          <p:cNvSpPr/>
          <p:nvPr/>
        </p:nvSpPr>
        <p:spPr>
          <a:xfrm>
            <a:off x="11454172" y="2691172"/>
            <a:ext cx="1475656" cy="1475656"/>
          </a:xfrm>
          <a:prstGeom prst="diamond">
            <a:avLst/>
          </a:prstGeom>
          <a:solidFill>
            <a:srgbClr val="EC56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菱形 8"/>
          <p:cNvSpPr/>
          <p:nvPr/>
        </p:nvSpPr>
        <p:spPr>
          <a:xfrm>
            <a:off x="11131382" y="2377585"/>
            <a:ext cx="2102830" cy="2102830"/>
          </a:xfrm>
          <a:prstGeom prst="diamond">
            <a:avLst/>
          </a:prstGeom>
          <a:noFill/>
          <a:ln>
            <a:solidFill>
              <a:srgbClr val="EC56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文本框 12"/>
          <p:cNvSpPr txBox="1"/>
          <p:nvPr/>
        </p:nvSpPr>
        <p:spPr>
          <a:xfrm>
            <a:off x="3171221" y="2966524"/>
            <a:ext cx="5669280" cy="8229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i="1" lang="zh-CN" sz="4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公司介绍幻灯片模板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3288323" y="3878252"/>
            <a:ext cx="259636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6300855" y="3878252"/>
            <a:ext cx="256732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等腰三角形 15"/>
          <p:cNvSpPr/>
          <p:nvPr/>
        </p:nvSpPr>
        <p:spPr>
          <a:xfrm>
            <a:off x="6027779" y="3807219"/>
            <a:ext cx="139954" cy="120650"/>
          </a:xfrm>
          <a:prstGeom prst="triangle">
            <a:avLst/>
          </a:prstGeom>
          <a:solidFill>
            <a:srgbClr val="EC56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617479" y="4062706"/>
            <a:ext cx="5137666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pc="1000" sz="2000">
                <a:solidFill>
                  <a:schemeClr val="bg1"/>
                </a:solidFill>
              </a:rPr>
              <a:t>WE POWER YOUR POINT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481075" y="6211371"/>
            <a:ext cx="12242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>
                <a:solidFill>
                  <a:schemeClr val="bg1"/>
                </a:solidFill>
              </a:rPr>
              <a:t>2015.12.30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4672013" y="338138"/>
            <a:ext cx="2881312" cy="1033462"/>
            <a:chOff x="4691063" y="280988"/>
            <a:chExt cx="2881312" cy="1033462"/>
          </a:xfrm>
        </p:grpSpPr>
        <p:sp>
          <p:nvSpPr>
            <p:cNvPr id="21" name="任意多边形 20"/>
            <p:cNvSpPr/>
            <p:nvPr/>
          </p:nvSpPr>
          <p:spPr>
            <a:xfrm>
              <a:off x="4691063" y="280988"/>
              <a:ext cx="2881312" cy="1033462"/>
            </a:xfrm>
            <a:custGeom>
              <a:gdLst>
                <a:gd fmla="*/ 598487 w 2881312" name="connsiteX0"/>
                <a:gd fmla="*/ 433387 h 1033462" name="connsiteY0"/>
                <a:gd fmla="*/ 560387 w 2881312" name="connsiteX1"/>
                <a:gd fmla="*/ 614362 h 1033462" name="connsiteY1"/>
                <a:gd fmla="*/ 0 w 2881312" name="connsiteX2"/>
                <a:gd fmla="*/ 723900 h 1033462" name="connsiteY2"/>
                <a:gd fmla="*/ 9525 w 2881312" name="connsiteX3"/>
                <a:gd fmla="*/ 1033462 h 1033462" name="connsiteY3"/>
                <a:gd fmla="*/ 2781300 w 2881312" name="connsiteX4"/>
                <a:gd fmla="*/ 842962 h 1033462" name="connsiteY4"/>
                <a:gd fmla="*/ 2881312 w 2881312" name="connsiteX5"/>
                <a:gd fmla="*/ 481012 h 1033462" name="connsiteY5"/>
                <a:gd fmla="*/ 2214562 w 2881312" name="connsiteX6"/>
                <a:gd fmla="*/ 481012 h 1033462" name="connsiteY6"/>
                <a:gd fmla="*/ 2395537 w 2881312" name="connsiteX7"/>
                <a:gd fmla="*/ 0 h 1033462" name="connsiteY7"/>
                <a:gd fmla="*/ 642937 w 2881312" name="connsiteX8"/>
                <a:gd fmla="*/ 161925 h 1033462" name="connsiteY8"/>
                <a:gd fmla="*/ 598487 w 2881312" name="connsiteX9"/>
                <a:gd fmla="*/ 433387 h 1033462" name="connsiteY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b="b" l="l" r="r" t="t"/>
              <a:pathLst>
                <a:path h="1033462" w="2881312">
                  <a:moveTo>
                    <a:pt x="598487" y="433387"/>
                  </a:moveTo>
                  <a:lnTo>
                    <a:pt x="560387" y="614362"/>
                  </a:lnTo>
                  <a:lnTo>
                    <a:pt x="0" y="723900"/>
                  </a:lnTo>
                  <a:lnTo>
                    <a:pt x="9525" y="1033462"/>
                  </a:lnTo>
                  <a:lnTo>
                    <a:pt x="2781300" y="842962"/>
                  </a:lnTo>
                  <a:lnTo>
                    <a:pt x="2881312" y="481012"/>
                  </a:lnTo>
                  <a:lnTo>
                    <a:pt x="2214562" y="481012"/>
                  </a:lnTo>
                  <a:lnTo>
                    <a:pt x="2395537" y="0"/>
                  </a:lnTo>
                  <a:lnTo>
                    <a:pt x="642937" y="161925"/>
                  </a:lnTo>
                  <a:lnTo>
                    <a:pt x="598487" y="433387"/>
                  </a:lnTo>
                  <a:close/>
                </a:path>
              </a:pathLst>
            </a:custGeom>
            <a:solidFill>
              <a:srgbClr val="EC56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9" name="文本框 18"/>
            <p:cNvSpPr txBox="1"/>
            <p:nvPr/>
          </p:nvSpPr>
          <p:spPr>
            <a:xfrm rot="21357374">
              <a:off x="5285362" y="379822"/>
              <a:ext cx="1605280" cy="5181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i="1" lang="zh-CN" smtClean="0" sz="2800">
                  <a:solidFill>
                    <a:schemeClr val="bg1"/>
                  </a:solidFill>
                  <a:effectLst>
                    <a:outerShdw algn="tl" blurRad="50800" dir="2700000" dist="38100" rotWithShape="0">
                      <a:prstClr val="black">
                        <a:alpha val="40000"/>
                      </a:prstClr>
                    </a:outerShdw>
                  </a:effectLst>
                  <a:latin charset="-122" panose="020b0503020204020204" pitchFamily="34" typeface="微软雅黑"/>
                  <a:ea charset="-122" panose="020b0503020204020204" pitchFamily="34" typeface="微软雅黑"/>
                </a:rPr>
                <a:t>西禾视觉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 rot="21366280">
              <a:off x="4735762" y="831477"/>
              <a:ext cx="2738755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i="1" lang="en-US" smtClean="0" sz="2000">
                  <a:solidFill>
                    <a:schemeClr val="bg1"/>
                  </a:solidFill>
                  <a:effectLst>
                    <a:outerShdw algn="tl" blurRad="50800" dir="2700000" dist="38100" rotWithShape="0">
                      <a:prstClr val="black">
                        <a:alpha val="40000"/>
                      </a:prstClr>
                    </a:outerShdw>
                  </a:effectLst>
                  <a:latin charset="-122" panose="020b0503020204020204" pitchFamily="34" typeface="微软雅黑"/>
                  <a:ea charset="-122" panose="020b0503020204020204" pitchFamily="34" typeface="微软雅黑"/>
                </a:rPr>
                <a:t>WWW.XIHEPPT.COM</a:t>
              </a:r>
            </a:p>
          </p:txBody>
        </p:sp>
      </p:grpSp>
    </p:spTree>
    <p:extLst>
      <p:ext uri="{BB962C8B-B14F-4D97-AF65-F5344CB8AC3E}">
        <p14:creationId val="3527087091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decel="100000" fill="hold" id="27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31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16" presetSubtype="2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3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44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46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4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7"/>
      <p:bldP grpId="0" spid="8"/>
      <p:bldP grpId="0" spid="9"/>
      <p:bldP grpId="0" spid="13"/>
      <p:bldP grpId="0" spid="16"/>
      <p:bldP grpId="0" spid="17"/>
      <p:bldP grpId="0" spid="18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9202" y="-2"/>
            <a:ext cx="12182797" cy="6858001"/>
          </a:xfrm>
          <a:prstGeom prst="rect">
            <a:avLst/>
          </a:prstGeom>
          <a:solidFill>
            <a:srgbClr val="262626">
              <a:alpha val="7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菱形 1"/>
          <p:cNvSpPr/>
          <p:nvPr/>
        </p:nvSpPr>
        <p:spPr>
          <a:xfrm>
            <a:off x="-737828" y="2691172"/>
            <a:ext cx="1475656" cy="1475656"/>
          </a:xfrm>
          <a:prstGeom prst="diamond">
            <a:avLst/>
          </a:prstGeom>
          <a:solidFill>
            <a:srgbClr val="EC56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菱形 2"/>
          <p:cNvSpPr/>
          <p:nvPr/>
        </p:nvSpPr>
        <p:spPr>
          <a:xfrm>
            <a:off x="-1060618" y="2377585"/>
            <a:ext cx="2102830" cy="2102830"/>
          </a:xfrm>
          <a:prstGeom prst="diamond">
            <a:avLst/>
          </a:prstGeom>
          <a:noFill/>
          <a:ln>
            <a:solidFill>
              <a:srgbClr val="EC56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菱形 3"/>
          <p:cNvSpPr/>
          <p:nvPr/>
        </p:nvSpPr>
        <p:spPr>
          <a:xfrm>
            <a:off x="11454172" y="2691172"/>
            <a:ext cx="1475656" cy="1475656"/>
          </a:xfrm>
          <a:prstGeom prst="diamond">
            <a:avLst/>
          </a:prstGeom>
          <a:solidFill>
            <a:srgbClr val="EC56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菱形 4"/>
          <p:cNvSpPr/>
          <p:nvPr/>
        </p:nvSpPr>
        <p:spPr>
          <a:xfrm>
            <a:off x="11131382" y="2377585"/>
            <a:ext cx="2102830" cy="2102830"/>
          </a:xfrm>
          <a:prstGeom prst="diamond">
            <a:avLst/>
          </a:prstGeom>
          <a:noFill/>
          <a:ln>
            <a:solidFill>
              <a:srgbClr val="EC56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1" name="组合 10"/>
          <p:cNvGrpSpPr/>
          <p:nvPr/>
        </p:nvGrpSpPr>
        <p:grpSpPr>
          <a:xfrm>
            <a:off x="4659085" y="609604"/>
            <a:ext cx="2873829" cy="667657"/>
            <a:chOff x="4659085" y="609604"/>
            <a:chExt cx="2873829" cy="667657"/>
          </a:xfrm>
        </p:grpSpPr>
        <p:sp>
          <p:nvSpPr>
            <p:cNvPr id="8" name="圆角矩形 7"/>
            <p:cNvSpPr/>
            <p:nvPr/>
          </p:nvSpPr>
          <p:spPr>
            <a:xfrm>
              <a:off x="4659085" y="609604"/>
              <a:ext cx="2873829" cy="667657"/>
            </a:xfrm>
            <a:prstGeom prst="roundRect">
              <a:avLst>
                <a:gd fmla="val 50000" name="adj"/>
              </a:avLst>
            </a:prstGeom>
            <a:solidFill>
              <a:schemeClr val="bg1"/>
            </a:solidFill>
            <a:ln>
              <a:noFill/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030065" y="681822"/>
              <a:ext cx="2602230" cy="5181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 sz="28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目录CONTENT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3228765" y="2023514"/>
            <a:ext cx="5734469" cy="667658"/>
            <a:chOff x="3228765" y="2023514"/>
            <a:chExt cx="5734469" cy="667658"/>
          </a:xfrm>
        </p:grpSpPr>
        <p:sp>
          <p:nvSpPr>
            <p:cNvPr id="10" name="圆角矩形 9"/>
            <p:cNvSpPr/>
            <p:nvPr/>
          </p:nvSpPr>
          <p:spPr>
            <a:xfrm>
              <a:off x="3228766" y="2023515"/>
              <a:ext cx="5734468" cy="667657"/>
            </a:xfrm>
            <a:prstGeom prst="roundRect">
              <a:avLst>
                <a:gd fmla="val 50000" name="adj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3228765" y="2023514"/>
              <a:ext cx="667657" cy="667657"/>
              <a:chOff x="3228765" y="2023514"/>
              <a:chExt cx="667657" cy="667657"/>
            </a:xfrm>
          </p:grpSpPr>
          <p:sp>
            <p:nvSpPr>
              <p:cNvPr id="12" name="椭圆 11"/>
              <p:cNvSpPr/>
              <p:nvPr/>
            </p:nvSpPr>
            <p:spPr>
              <a:xfrm>
                <a:off x="3228765" y="2023514"/>
                <a:ext cx="667657" cy="667657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3236221" y="2034176"/>
                <a:ext cx="646430" cy="64008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zh-CN" lang="en-US" smtClean="0" sz="3600">
                    <a:solidFill>
                      <a:schemeClr val="bg1"/>
                    </a:solidFill>
                  </a:rPr>
                  <a:t>01</a:t>
                </a:r>
              </a:p>
            </p:txBody>
          </p:sp>
        </p:grpSp>
        <p:sp>
          <p:nvSpPr>
            <p:cNvPr id="14" name="文本框 13"/>
            <p:cNvSpPr txBox="1"/>
            <p:nvPr/>
          </p:nvSpPr>
          <p:spPr>
            <a:xfrm>
              <a:off x="5557879" y="2131141"/>
              <a:ext cx="1402080" cy="4572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en-US" lang="zh-CN" smtClean="0" sz="24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公司简介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3228765" y="3428999"/>
            <a:ext cx="5734469" cy="667658"/>
            <a:chOff x="3228765" y="3428999"/>
            <a:chExt cx="5734469" cy="667658"/>
          </a:xfrm>
        </p:grpSpPr>
        <p:sp>
          <p:nvSpPr>
            <p:cNvPr id="15" name="圆角矩形 14"/>
            <p:cNvSpPr/>
            <p:nvPr/>
          </p:nvSpPr>
          <p:spPr>
            <a:xfrm>
              <a:off x="3228766" y="3429000"/>
              <a:ext cx="5734468" cy="667657"/>
            </a:xfrm>
            <a:prstGeom prst="roundRect">
              <a:avLst>
                <a:gd fmla="val 50000" name="adj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3228765" y="3428999"/>
              <a:ext cx="667657" cy="667657"/>
              <a:chOff x="3228765" y="3428999"/>
              <a:chExt cx="667657" cy="667657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3228765" y="3428999"/>
                <a:ext cx="667657" cy="667657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3236221" y="3439661"/>
                <a:ext cx="646430" cy="64008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zh-CN" lang="en-US" smtClean="0" sz="3600">
                    <a:solidFill>
                      <a:schemeClr val="bg1"/>
                    </a:solidFill>
                  </a:rPr>
                  <a:t>02</a:t>
                </a:r>
              </a:p>
            </p:txBody>
          </p:sp>
        </p:grpSp>
        <p:sp>
          <p:nvSpPr>
            <p:cNvPr id="18" name="文本框 17"/>
            <p:cNvSpPr txBox="1"/>
            <p:nvPr/>
          </p:nvSpPr>
          <p:spPr>
            <a:xfrm>
              <a:off x="5557879" y="3536625"/>
              <a:ext cx="1402080" cy="4572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en-US" lang="zh-CN" sz="24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业务涵盖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3228764" y="4834483"/>
            <a:ext cx="5734469" cy="667658"/>
            <a:chOff x="3228764" y="4834483"/>
            <a:chExt cx="5734469" cy="667658"/>
          </a:xfrm>
        </p:grpSpPr>
        <p:sp>
          <p:nvSpPr>
            <p:cNvPr id="19" name="圆角矩形 18"/>
            <p:cNvSpPr/>
            <p:nvPr/>
          </p:nvSpPr>
          <p:spPr>
            <a:xfrm>
              <a:off x="3228765" y="4834484"/>
              <a:ext cx="5734468" cy="667657"/>
            </a:xfrm>
            <a:prstGeom prst="roundRect">
              <a:avLst>
                <a:gd fmla="val 50000" name="adj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3228764" y="4834483"/>
              <a:ext cx="667657" cy="667657"/>
              <a:chOff x="3228764" y="4834483"/>
              <a:chExt cx="667657" cy="667657"/>
            </a:xfrm>
          </p:grpSpPr>
          <p:sp>
            <p:nvSpPr>
              <p:cNvPr id="20" name="椭圆 19"/>
              <p:cNvSpPr/>
              <p:nvPr/>
            </p:nvSpPr>
            <p:spPr>
              <a:xfrm>
                <a:off x="3228764" y="4834483"/>
                <a:ext cx="667657" cy="667657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3236220" y="4845145"/>
                <a:ext cx="646430" cy="64008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zh-CN" lang="en-US" smtClean="0" sz="3600">
                    <a:solidFill>
                      <a:schemeClr val="bg1"/>
                    </a:solidFill>
                  </a:rPr>
                  <a:t>03</a:t>
                </a:r>
              </a:p>
            </p:txBody>
          </p:sp>
        </p:grpSp>
        <p:sp>
          <p:nvSpPr>
            <p:cNvPr id="22" name="文本框 21"/>
            <p:cNvSpPr txBox="1"/>
            <p:nvPr/>
          </p:nvSpPr>
          <p:spPr>
            <a:xfrm>
              <a:off x="5557878" y="4942109"/>
              <a:ext cx="1402080" cy="4572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en-US" lang="zh-CN" sz="24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发展前景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7353586" y="2129835"/>
            <a:ext cx="3198590" cy="5961152"/>
            <a:chOff x="5248275" y="4160838"/>
            <a:chExt cx="1630362" cy="3038475"/>
          </a:xfrm>
        </p:grpSpPr>
        <p:sp>
          <p:nvSpPr>
            <p:cNvPr id="42" name="Freeform 14"/>
            <p:cNvSpPr/>
            <p:nvPr/>
          </p:nvSpPr>
          <p:spPr bwMode="auto">
            <a:xfrm>
              <a:off x="5254625" y="4189413"/>
              <a:ext cx="1624012" cy="3006725"/>
            </a:xfrm>
            <a:custGeom>
              <a:gdLst>
                <a:gd fmla="*/ 902 w 1550" name="T0"/>
                <a:gd fmla="*/ 2607 h 2871" name="T1"/>
                <a:gd fmla="*/ 607 w 1550" name="T2"/>
                <a:gd fmla="*/ 1892 h 2871" name="T3"/>
                <a:gd fmla="*/ 471 w 1550" name="T4"/>
                <a:gd fmla="*/ 1652 h 2871" name="T5"/>
                <a:gd fmla="*/ 370 w 1550" name="T6"/>
                <a:gd fmla="*/ 1562 h 2871" name="T7"/>
                <a:gd fmla="*/ 228 w 1550" name="T8"/>
                <a:gd fmla="*/ 1365 h 2871" name="T9"/>
                <a:gd fmla="*/ 159 w 1550" name="T10"/>
                <a:gd fmla="*/ 1282 h 2871" name="T11"/>
                <a:gd fmla="*/ 120 w 1550" name="T12"/>
                <a:gd fmla="*/ 1148 h 2871" name="T13"/>
                <a:gd fmla="*/ 27 w 1550" name="T14"/>
                <a:gd fmla="*/ 942 h 2871" name="T15"/>
                <a:gd fmla="*/ 64 w 1550" name="T16"/>
                <a:gd fmla="*/ 811 h 2871" name="T17"/>
                <a:gd fmla="*/ 51 w 1550" name="T18"/>
                <a:gd fmla="*/ 679 h 2871" name="T19"/>
                <a:gd fmla="*/ 146 w 1550" name="T20"/>
                <a:gd fmla="*/ 650 h 2871" name="T21"/>
                <a:gd fmla="*/ 201 w 1550" name="T22"/>
                <a:gd fmla="*/ 747 h 2871" name="T23"/>
                <a:gd fmla="*/ 150 w 1550" name="T24"/>
                <a:gd fmla="*/ 594 h 2871" name="T25"/>
                <a:gd fmla="*/ 73 w 1550" name="T26"/>
                <a:gd fmla="*/ 386 h 2871" name="T27"/>
                <a:gd fmla="*/ 32 w 1550" name="T28"/>
                <a:gd fmla="*/ 227 h 2871" name="T29"/>
                <a:gd fmla="*/ 72 w 1550" name="T30"/>
                <a:gd fmla="*/ 22 h 2871" name="T31"/>
                <a:gd fmla="*/ 194 w 1550" name="T32"/>
                <a:gd fmla="*/ 128 h 2871" name="T33"/>
                <a:gd fmla="*/ 260 w 1550" name="T34"/>
                <a:gd fmla="*/ 336 h 2871" name="T35"/>
                <a:gd fmla="*/ 347 w 1550" name="T36"/>
                <a:gd fmla="*/ 560 h 2871" name="T37"/>
                <a:gd fmla="*/ 463 w 1550" name="T38"/>
                <a:gd fmla="*/ 692 h 2871" name="T39"/>
                <a:gd fmla="*/ 571 w 1550" name="T40"/>
                <a:gd fmla="*/ 644 h 2871" name="T41"/>
                <a:gd fmla="*/ 703 w 1550" name="T42"/>
                <a:gd fmla="*/ 710 h 2871" name="T43"/>
                <a:gd fmla="*/ 793 w 1550" name="T44"/>
                <a:gd fmla="*/ 692 h 2871" name="T45"/>
                <a:gd fmla="*/ 901 w 1550" name="T46"/>
                <a:gd fmla="*/ 749 h 2871" name="T47"/>
                <a:gd fmla="*/ 1016 w 1550" name="T48"/>
                <a:gd fmla="*/ 759 h 2871" name="T49"/>
                <a:gd fmla="*/ 1120 w 1550" name="T50"/>
                <a:gd fmla="*/ 991 h 2871" name="T51"/>
                <a:gd fmla="*/ 1135 w 1550" name="T52"/>
                <a:gd fmla="*/ 1344 h 2871" name="T53"/>
                <a:gd fmla="*/ 1178 w 1550" name="T54"/>
                <a:gd fmla="*/ 1563 h 2871" name="T55"/>
                <a:gd fmla="*/ 1426 w 1550" name="T56"/>
                <a:gd fmla="*/ 2087 h 2871" name="T57"/>
                <a:gd fmla="*/ 1550 w 1550" name="T58"/>
                <a:gd fmla="*/ 2295 h 2871" name="T59"/>
                <a:gd fmla="*/ 995 w 1550" name="T60"/>
                <a:gd fmla="*/ 2871 h 2871" name="T61"/>
                <a:gd fmla="*/ 902 w 1550" name="T62"/>
                <a:gd fmla="*/ 2607 h 2871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2871" w="1550">
                  <a:moveTo>
                    <a:pt x="902" y="2607"/>
                  </a:moveTo>
                  <a:cubicBezTo>
                    <a:pt x="902" y="2607"/>
                    <a:pt x="656" y="2013"/>
                    <a:pt x="607" y="1892"/>
                  </a:cubicBezTo>
                  <a:cubicBezTo>
                    <a:pt x="559" y="1771"/>
                    <a:pt x="501" y="1676"/>
                    <a:pt x="471" y="1652"/>
                  </a:cubicBezTo>
                  <a:cubicBezTo>
                    <a:pt x="441" y="1627"/>
                    <a:pt x="394" y="1605"/>
                    <a:pt x="370" y="1562"/>
                  </a:cubicBezTo>
                  <a:cubicBezTo>
                    <a:pt x="346" y="1518"/>
                    <a:pt x="247" y="1396"/>
                    <a:pt x="228" y="1365"/>
                  </a:cubicBezTo>
                  <a:cubicBezTo>
                    <a:pt x="208" y="1334"/>
                    <a:pt x="180" y="1303"/>
                    <a:pt x="159" y="1282"/>
                  </a:cubicBezTo>
                  <a:cubicBezTo>
                    <a:pt x="137" y="1261"/>
                    <a:pt x="124" y="1169"/>
                    <a:pt x="120" y="1148"/>
                  </a:cubicBezTo>
                  <a:cubicBezTo>
                    <a:pt x="115" y="1127"/>
                    <a:pt x="31" y="998"/>
                    <a:pt x="27" y="942"/>
                  </a:cubicBezTo>
                  <a:cubicBezTo>
                    <a:pt x="23" y="903"/>
                    <a:pt x="62" y="843"/>
                    <a:pt x="64" y="811"/>
                  </a:cubicBezTo>
                  <a:cubicBezTo>
                    <a:pt x="65" y="780"/>
                    <a:pt x="37" y="714"/>
                    <a:pt x="51" y="679"/>
                  </a:cubicBezTo>
                  <a:cubicBezTo>
                    <a:pt x="70" y="628"/>
                    <a:pt x="116" y="625"/>
                    <a:pt x="146" y="650"/>
                  </a:cubicBezTo>
                  <a:cubicBezTo>
                    <a:pt x="176" y="674"/>
                    <a:pt x="192" y="724"/>
                    <a:pt x="201" y="747"/>
                  </a:cubicBezTo>
                  <a:cubicBezTo>
                    <a:pt x="190" y="698"/>
                    <a:pt x="165" y="629"/>
                    <a:pt x="150" y="594"/>
                  </a:cubicBezTo>
                  <a:cubicBezTo>
                    <a:pt x="123" y="529"/>
                    <a:pt x="91" y="462"/>
                    <a:pt x="73" y="386"/>
                  </a:cubicBezTo>
                  <a:cubicBezTo>
                    <a:pt x="54" y="311"/>
                    <a:pt x="41" y="279"/>
                    <a:pt x="32" y="227"/>
                  </a:cubicBezTo>
                  <a:cubicBezTo>
                    <a:pt x="11" y="110"/>
                    <a:pt x="0" y="58"/>
                    <a:pt x="72" y="22"/>
                  </a:cubicBezTo>
                  <a:cubicBezTo>
                    <a:pt x="119" y="0"/>
                    <a:pt x="164" y="38"/>
                    <a:pt x="194" y="128"/>
                  </a:cubicBezTo>
                  <a:cubicBezTo>
                    <a:pt x="218" y="201"/>
                    <a:pt x="226" y="246"/>
                    <a:pt x="260" y="336"/>
                  </a:cubicBezTo>
                  <a:cubicBezTo>
                    <a:pt x="294" y="424"/>
                    <a:pt x="323" y="480"/>
                    <a:pt x="347" y="560"/>
                  </a:cubicBezTo>
                  <a:cubicBezTo>
                    <a:pt x="362" y="614"/>
                    <a:pt x="415" y="678"/>
                    <a:pt x="463" y="692"/>
                  </a:cubicBezTo>
                  <a:cubicBezTo>
                    <a:pt x="512" y="706"/>
                    <a:pt x="538" y="643"/>
                    <a:pt x="571" y="644"/>
                  </a:cubicBezTo>
                  <a:cubicBezTo>
                    <a:pt x="652" y="646"/>
                    <a:pt x="653" y="698"/>
                    <a:pt x="703" y="710"/>
                  </a:cubicBezTo>
                  <a:cubicBezTo>
                    <a:pt x="754" y="721"/>
                    <a:pt x="745" y="682"/>
                    <a:pt x="793" y="692"/>
                  </a:cubicBezTo>
                  <a:cubicBezTo>
                    <a:pt x="840" y="701"/>
                    <a:pt x="847" y="727"/>
                    <a:pt x="901" y="749"/>
                  </a:cubicBezTo>
                  <a:cubicBezTo>
                    <a:pt x="938" y="764"/>
                    <a:pt x="946" y="716"/>
                    <a:pt x="1016" y="759"/>
                  </a:cubicBezTo>
                  <a:cubicBezTo>
                    <a:pt x="1086" y="802"/>
                    <a:pt x="1123" y="894"/>
                    <a:pt x="1120" y="991"/>
                  </a:cubicBezTo>
                  <a:cubicBezTo>
                    <a:pt x="1118" y="1087"/>
                    <a:pt x="1175" y="1219"/>
                    <a:pt x="1135" y="1344"/>
                  </a:cubicBezTo>
                  <a:cubicBezTo>
                    <a:pt x="1112" y="1414"/>
                    <a:pt x="1152" y="1464"/>
                    <a:pt x="1178" y="1563"/>
                  </a:cubicBezTo>
                  <a:cubicBezTo>
                    <a:pt x="1218" y="1722"/>
                    <a:pt x="1378" y="2013"/>
                    <a:pt x="1426" y="2087"/>
                  </a:cubicBezTo>
                  <a:cubicBezTo>
                    <a:pt x="1474" y="2161"/>
                    <a:pt x="1507" y="2222"/>
                    <a:pt x="1550" y="2295"/>
                  </a:cubicBezTo>
                  <a:cubicBezTo>
                    <a:pt x="1498" y="2348"/>
                    <a:pt x="1060" y="2819"/>
                    <a:pt x="995" y="2871"/>
                  </a:cubicBezTo>
                  <a:cubicBezTo>
                    <a:pt x="972" y="2810"/>
                    <a:pt x="939" y="2695"/>
                    <a:pt x="902" y="2607"/>
                  </a:cubicBezTo>
                  <a:close/>
                </a:path>
              </a:pathLst>
            </a:custGeom>
            <a:solidFill>
              <a:srgbClr val="FFD3B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" name="Freeform 15"/>
            <p:cNvSpPr/>
            <p:nvPr/>
          </p:nvSpPr>
          <p:spPr bwMode="auto">
            <a:xfrm>
              <a:off x="5248275" y="4189413"/>
              <a:ext cx="1257300" cy="3006725"/>
            </a:xfrm>
            <a:custGeom>
              <a:gdLst>
                <a:gd fmla="*/ 374 w 1201" name="T0"/>
                <a:gd fmla="*/ 1379 h 2871" name="T1"/>
                <a:gd fmla="*/ 128 w 1201" name="T2"/>
                <a:gd fmla="*/ 1068 h 2871" name="T3"/>
                <a:gd fmla="*/ 83 w 1201" name="T4"/>
                <a:gd fmla="*/ 846 h 2871" name="T5"/>
                <a:gd fmla="*/ 121 w 1201" name="T6"/>
                <a:gd fmla="*/ 668 h 2871" name="T7"/>
                <a:gd fmla="*/ 181 w 1201" name="T8"/>
                <a:gd fmla="*/ 765 h 2871" name="T9"/>
                <a:gd fmla="*/ 195 w 1201" name="T10"/>
                <a:gd fmla="*/ 847 h 2871" name="T11"/>
                <a:gd fmla="*/ 169 w 1201" name="T12"/>
                <a:gd fmla="*/ 876 h 2871" name="T13"/>
                <a:gd fmla="*/ 219 w 1201" name="T14"/>
                <a:gd fmla="*/ 925 h 2871" name="T15"/>
                <a:gd fmla="*/ 205 w 1201" name="T16"/>
                <a:gd fmla="*/ 1010 h 2871" name="T17"/>
                <a:gd fmla="*/ 234 w 1201" name="T18"/>
                <a:gd fmla="*/ 1157 h 2871" name="T19"/>
                <a:gd fmla="*/ 244 w 1201" name="T20"/>
                <a:gd fmla="*/ 1198 h 2871" name="T21"/>
                <a:gd fmla="*/ 287 w 1201" name="T22"/>
                <a:gd fmla="*/ 984 h 2871" name="T23"/>
                <a:gd fmla="*/ 247 w 1201" name="T24"/>
                <a:gd fmla="*/ 768 h 2871" name="T25"/>
                <a:gd fmla="*/ 165 w 1201" name="T26"/>
                <a:gd fmla="*/ 535 h 2871" name="T27"/>
                <a:gd fmla="*/ 70 w 1201" name="T28"/>
                <a:gd fmla="*/ 294 h 2871" name="T29"/>
                <a:gd fmla="*/ 80 w 1201" name="T30"/>
                <a:gd fmla="*/ 45 h 2871" name="T31"/>
                <a:gd fmla="*/ 225 w 1201" name="T32"/>
                <a:gd fmla="*/ 239 h 2871" name="T33"/>
                <a:gd fmla="*/ 312 w 1201" name="T34"/>
                <a:gd fmla="*/ 446 h 2871" name="T35"/>
                <a:gd fmla="*/ 201 w 1201" name="T36"/>
                <a:gd fmla="*/ 128 h 2871" name="T37"/>
                <a:gd fmla="*/ 79 w 1201" name="T38"/>
                <a:gd fmla="*/ 22 h 2871" name="T39"/>
                <a:gd fmla="*/ 39 w 1201" name="T40"/>
                <a:gd fmla="*/ 227 h 2871" name="T41"/>
                <a:gd fmla="*/ 80 w 1201" name="T42"/>
                <a:gd fmla="*/ 386 h 2871" name="T43"/>
                <a:gd fmla="*/ 157 w 1201" name="T44"/>
                <a:gd fmla="*/ 594 h 2871" name="T45"/>
                <a:gd fmla="*/ 210 w 1201" name="T46"/>
                <a:gd fmla="*/ 763 h 2871" name="T47"/>
                <a:gd fmla="*/ 153 w 1201" name="T48"/>
                <a:gd fmla="*/ 650 h 2871" name="T49"/>
                <a:gd fmla="*/ 58 w 1201" name="T50"/>
                <a:gd fmla="*/ 679 h 2871" name="T51"/>
                <a:gd fmla="*/ 71 w 1201" name="T52"/>
                <a:gd fmla="*/ 811 h 2871" name="T53"/>
                <a:gd fmla="*/ 34 w 1201" name="T54"/>
                <a:gd fmla="*/ 942 h 2871" name="T55"/>
                <a:gd fmla="*/ 127 w 1201" name="T56"/>
                <a:gd fmla="*/ 1148 h 2871" name="T57"/>
                <a:gd fmla="*/ 166 w 1201" name="T58"/>
                <a:gd fmla="*/ 1282 h 2871" name="T59"/>
                <a:gd fmla="*/ 235 w 1201" name="T60"/>
                <a:gd fmla="*/ 1365 h 2871" name="T61"/>
                <a:gd fmla="*/ 377 w 1201" name="T62"/>
                <a:gd fmla="*/ 1562 h 2871" name="T63"/>
                <a:gd fmla="*/ 478 w 1201" name="T64"/>
                <a:gd fmla="*/ 1652 h 2871" name="T65"/>
                <a:gd fmla="*/ 614 w 1201" name="T66"/>
                <a:gd fmla="*/ 1892 h 2871" name="T67"/>
                <a:gd fmla="*/ 909 w 1201" name="T68"/>
                <a:gd fmla="*/ 2607 h 2871" name="T69"/>
                <a:gd fmla="*/ 1002 w 1201" name="T70"/>
                <a:gd fmla="*/ 2871 h 2871" name="T71"/>
                <a:gd fmla="*/ 1201 w 1201" name="T72"/>
                <a:gd fmla="*/ 2671 h 2871" name="T73"/>
                <a:gd fmla="*/ 715 w 1201" name="T74"/>
                <a:gd fmla="*/ 1934 h 2871" name="T75"/>
                <a:gd fmla="*/ 374 w 1201" name="T76"/>
                <a:gd fmla="*/ 1379 h 2871" name="T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b" l="0" r="r" t="0"/>
              <a:pathLst>
                <a:path h="2871" w="1201">
                  <a:moveTo>
                    <a:pt x="374" y="1379"/>
                  </a:moveTo>
                  <a:cubicBezTo>
                    <a:pt x="255" y="1286"/>
                    <a:pt x="178" y="1221"/>
                    <a:pt x="128" y="1068"/>
                  </a:cubicBezTo>
                  <a:cubicBezTo>
                    <a:pt x="104" y="996"/>
                    <a:pt x="74" y="922"/>
                    <a:pt x="83" y="846"/>
                  </a:cubicBezTo>
                  <a:cubicBezTo>
                    <a:pt x="85" y="827"/>
                    <a:pt x="152" y="743"/>
                    <a:pt x="121" y="668"/>
                  </a:cubicBezTo>
                  <a:cubicBezTo>
                    <a:pt x="140" y="678"/>
                    <a:pt x="176" y="747"/>
                    <a:pt x="181" y="765"/>
                  </a:cubicBezTo>
                  <a:cubicBezTo>
                    <a:pt x="184" y="778"/>
                    <a:pt x="201" y="825"/>
                    <a:pt x="195" y="847"/>
                  </a:cubicBezTo>
                  <a:cubicBezTo>
                    <a:pt x="191" y="864"/>
                    <a:pt x="169" y="864"/>
                    <a:pt x="169" y="876"/>
                  </a:cubicBezTo>
                  <a:cubicBezTo>
                    <a:pt x="170" y="897"/>
                    <a:pt x="216" y="907"/>
                    <a:pt x="219" y="925"/>
                  </a:cubicBezTo>
                  <a:cubicBezTo>
                    <a:pt x="224" y="954"/>
                    <a:pt x="195" y="982"/>
                    <a:pt x="205" y="1010"/>
                  </a:cubicBezTo>
                  <a:cubicBezTo>
                    <a:pt x="222" y="1058"/>
                    <a:pt x="223" y="1111"/>
                    <a:pt x="234" y="1157"/>
                  </a:cubicBezTo>
                  <a:cubicBezTo>
                    <a:pt x="237" y="1171"/>
                    <a:pt x="241" y="1184"/>
                    <a:pt x="244" y="1198"/>
                  </a:cubicBezTo>
                  <a:cubicBezTo>
                    <a:pt x="265" y="1128"/>
                    <a:pt x="283" y="1057"/>
                    <a:pt x="287" y="984"/>
                  </a:cubicBezTo>
                  <a:cubicBezTo>
                    <a:pt x="291" y="908"/>
                    <a:pt x="272" y="839"/>
                    <a:pt x="247" y="768"/>
                  </a:cubicBezTo>
                  <a:cubicBezTo>
                    <a:pt x="221" y="693"/>
                    <a:pt x="200" y="607"/>
                    <a:pt x="165" y="535"/>
                  </a:cubicBezTo>
                  <a:cubicBezTo>
                    <a:pt x="129" y="463"/>
                    <a:pt x="104" y="378"/>
                    <a:pt x="70" y="294"/>
                  </a:cubicBezTo>
                  <a:cubicBezTo>
                    <a:pt x="49" y="243"/>
                    <a:pt x="0" y="73"/>
                    <a:pt x="80" y="45"/>
                  </a:cubicBezTo>
                  <a:cubicBezTo>
                    <a:pt x="174" y="11"/>
                    <a:pt x="209" y="195"/>
                    <a:pt x="225" y="239"/>
                  </a:cubicBezTo>
                  <a:cubicBezTo>
                    <a:pt x="235" y="269"/>
                    <a:pt x="286" y="399"/>
                    <a:pt x="312" y="446"/>
                  </a:cubicBezTo>
                  <a:cubicBezTo>
                    <a:pt x="286" y="379"/>
                    <a:pt x="222" y="190"/>
                    <a:pt x="201" y="128"/>
                  </a:cubicBezTo>
                  <a:cubicBezTo>
                    <a:pt x="171" y="38"/>
                    <a:pt x="126" y="0"/>
                    <a:pt x="79" y="22"/>
                  </a:cubicBezTo>
                  <a:cubicBezTo>
                    <a:pt x="7" y="58"/>
                    <a:pt x="18" y="110"/>
                    <a:pt x="39" y="227"/>
                  </a:cubicBezTo>
                  <a:cubicBezTo>
                    <a:pt x="48" y="279"/>
                    <a:pt x="61" y="311"/>
                    <a:pt x="80" y="386"/>
                  </a:cubicBezTo>
                  <a:cubicBezTo>
                    <a:pt x="98" y="462"/>
                    <a:pt x="130" y="529"/>
                    <a:pt x="157" y="594"/>
                  </a:cubicBezTo>
                  <a:cubicBezTo>
                    <a:pt x="172" y="629"/>
                    <a:pt x="211" y="716"/>
                    <a:pt x="210" y="763"/>
                  </a:cubicBezTo>
                  <a:cubicBezTo>
                    <a:pt x="198" y="742"/>
                    <a:pt x="183" y="674"/>
                    <a:pt x="153" y="650"/>
                  </a:cubicBezTo>
                  <a:cubicBezTo>
                    <a:pt x="123" y="625"/>
                    <a:pt x="77" y="628"/>
                    <a:pt x="58" y="679"/>
                  </a:cubicBezTo>
                  <a:cubicBezTo>
                    <a:pt x="44" y="714"/>
                    <a:pt x="72" y="780"/>
                    <a:pt x="71" y="811"/>
                  </a:cubicBezTo>
                  <a:cubicBezTo>
                    <a:pt x="69" y="843"/>
                    <a:pt x="30" y="903"/>
                    <a:pt x="34" y="942"/>
                  </a:cubicBezTo>
                  <a:cubicBezTo>
                    <a:pt x="38" y="998"/>
                    <a:pt x="122" y="1127"/>
                    <a:pt x="127" y="1148"/>
                  </a:cubicBezTo>
                  <a:cubicBezTo>
                    <a:pt x="131" y="1169"/>
                    <a:pt x="144" y="1261"/>
                    <a:pt x="166" y="1282"/>
                  </a:cubicBezTo>
                  <a:cubicBezTo>
                    <a:pt x="187" y="1303"/>
                    <a:pt x="215" y="1334"/>
                    <a:pt x="235" y="1365"/>
                  </a:cubicBezTo>
                  <a:cubicBezTo>
                    <a:pt x="254" y="1396"/>
                    <a:pt x="353" y="1518"/>
                    <a:pt x="377" y="1562"/>
                  </a:cubicBezTo>
                  <a:cubicBezTo>
                    <a:pt x="401" y="1605"/>
                    <a:pt x="448" y="1627"/>
                    <a:pt x="478" y="1652"/>
                  </a:cubicBezTo>
                  <a:cubicBezTo>
                    <a:pt x="508" y="1676"/>
                    <a:pt x="566" y="1771"/>
                    <a:pt x="614" y="1892"/>
                  </a:cubicBezTo>
                  <a:cubicBezTo>
                    <a:pt x="663" y="2013"/>
                    <a:pt x="909" y="2607"/>
                    <a:pt x="909" y="2607"/>
                  </a:cubicBezTo>
                  <a:cubicBezTo>
                    <a:pt x="946" y="2695"/>
                    <a:pt x="979" y="2810"/>
                    <a:pt x="1002" y="2871"/>
                  </a:cubicBezTo>
                  <a:cubicBezTo>
                    <a:pt x="1027" y="2851"/>
                    <a:pt x="1108" y="2768"/>
                    <a:pt x="1201" y="2671"/>
                  </a:cubicBezTo>
                  <a:cubicBezTo>
                    <a:pt x="1025" y="2434"/>
                    <a:pt x="846" y="2198"/>
                    <a:pt x="715" y="1934"/>
                  </a:cubicBezTo>
                  <a:cubicBezTo>
                    <a:pt x="624" y="1750"/>
                    <a:pt x="575" y="1536"/>
                    <a:pt x="374" y="1379"/>
                  </a:cubicBezTo>
                  <a:close/>
                </a:path>
              </a:pathLst>
            </a:custGeom>
            <a:solidFill>
              <a:srgbClr val="FBC6A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" name="Freeform 16"/>
            <p:cNvSpPr/>
            <p:nvPr/>
          </p:nvSpPr>
          <p:spPr bwMode="auto">
            <a:xfrm>
              <a:off x="5554662" y="4611688"/>
              <a:ext cx="1323975" cy="2085975"/>
            </a:xfrm>
            <a:custGeom>
              <a:gdLst>
                <a:gd fmla="*/ 616 w 1265" name="T0"/>
                <a:gd fmla="*/ 346 h 1991" name="T1"/>
                <a:gd fmla="*/ 508 w 1265" name="T2"/>
                <a:gd fmla="*/ 289 h 1991" name="T3"/>
                <a:gd fmla="*/ 418 w 1265" name="T4"/>
                <a:gd fmla="*/ 307 h 1991" name="T5"/>
                <a:gd fmla="*/ 286 w 1265" name="T6"/>
                <a:gd fmla="*/ 241 h 1991" name="T7"/>
                <a:gd fmla="*/ 178 w 1265" name="T8"/>
                <a:gd fmla="*/ 289 h 1991" name="T9"/>
                <a:gd fmla="*/ 62 w 1265" name="T10"/>
                <a:gd fmla="*/ 157 h 1991" name="T11"/>
                <a:gd fmla="*/ 0 w 1265" name="T12"/>
                <a:gd fmla="*/ 0 h 1991" name="T13"/>
                <a:gd fmla="*/ 114 w 1265" name="T14"/>
                <a:gd fmla="*/ 292 h 1991" name="T15"/>
                <a:gd fmla="*/ 204 w 1265" name="T16"/>
                <a:gd fmla="*/ 326 h 1991" name="T17"/>
                <a:gd fmla="*/ 409 w 1265" name="T18"/>
                <a:gd fmla="*/ 355 h 1991" name="T19"/>
                <a:gd fmla="*/ 449 w 1265" name="T20"/>
                <a:gd fmla="*/ 394 h 1991" name="T21"/>
                <a:gd fmla="*/ 501 w 1265" name="T22"/>
                <a:gd fmla="*/ 347 h 1991" name="T23"/>
                <a:gd fmla="*/ 577 w 1265" name="T24"/>
                <a:gd fmla="*/ 384 h 1991" name="T25"/>
                <a:gd fmla="*/ 756 w 1265" name="T26"/>
                <a:gd fmla="*/ 453 h 1991" name="T27"/>
                <a:gd fmla="*/ 808 w 1265" name="T28"/>
                <a:gd fmla="*/ 668 h 1991" name="T29"/>
                <a:gd fmla="*/ 839 w 1265" name="T30"/>
                <a:gd fmla="*/ 884 h 1991" name="T31"/>
                <a:gd fmla="*/ 789 w 1265" name="T32"/>
                <a:gd fmla="*/ 1078 h 1991" name="T33"/>
                <a:gd fmla="*/ 838 w 1265" name="T34"/>
                <a:gd fmla="*/ 1264 h 1991" name="T35"/>
                <a:gd fmla="*/ 867 w 1265" name="T36"/>
                <a:gd fmla="*/ 1497 h 1991" name="T37"/>
                <a:gd fmla="*/ 949 w 1265" name="T38"/>
                <a:gd fmla="*/ 1609 h 1991" name="T39"/>
                <a:gd fmla="*/ 1084 w 1265" name="T40"/>
                <a:gd fmla="*/ 1807 h 1991" name="T41"/>
                <a:gd fmla="*/ 1171 w 1265" name="T42"/>
                <a:gd fmla="*/ 1991 h 1991" name="T43"/>
                <a:gd fmla="*/ 1265 w 1265" name="T44"/>
                <a:gd fmla="*/ 1892 h 1991" name="T45"/>
                <a:gd fmla="*/ 1141 w 1265" name="T46"/>
                <a:gd fmla="*/ 1684 h 1991" name="T47"/>
                <a:gd fmla="*/ 893 w 1265" name="T48"/>
                <a:gd fmla="*/ 1160 h 1991" name="T49"/>
                <a:gd fmla="*/ 850 w 1265" name="T50"/>
                <a:gd fmla="*/ 941 h 1991" name="T51"/>
                <a:gd fmla="*/ 835 w 1265" name="T52"/>
                <a:gd fmla="*/ 588 h 1991" name="T53"/>
                <a:gd fmla="*/ 731 w 1265" name="T54"/>
                <a:gd fmla="*/ 356 h 1991" name="T55"/>
                <a:gd fmla="*/ 616 w 1265" name="T56"/>
                <a:gd fmla="*/ 346 h 1991" name="T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b="b" l="0" r="r" t="0"/>
              <a:pathLst>
                <a:path h="1990" w="1265">
                  <a:moveTo>
                    <a:pt x="616" y="346"/>
                  </a:moveTo>
                  <a:cubicBezTo>
                    <a:pt x="562" y="324"/>
                    <a:pt x="555" y="298"/>
                    <a:pt x="508" y="289"/>
                  </a:cubicBezTo>
                  <a:cubicBezTo>
                    <a:pt x="460" y="279"/>
                    <a:pt x="469" y="318"/>
                    <a:pt x="418" y="307"/>
                  </a:cubicBezTo>
                  <a:cubicBezTo>
                    <a:pt x="368" y="295"/>
                    <a:pt x="367" y="243"/>
                    <a:pt x="286" y="241"/>
                  </a:cubicBezTo>
                  <a:cubicBezTo>
                    <a:pt x="253" y="240"/>
                    <a:pt x="227" y="303"/>
                    <a:pt x="178" y="289"/>
                  </a:cubicBezTo>
                  <a:cubicBezTo>
                    <a:pt x="130" y="275"/>
                    <a:pt x="77" y="211"/>
                    <a:pt x="62" y="157"/>
                  </a:cubicBezTo>
                  <a:cubicBezTo>
                    <a:pt x="44" y="97"/>
                    <a:pt x="26" y="54"/>
                    <a:pt x="0" y="0"/>
                  </a:cubicBezTo>
                  <a:cubicBezTo>
                    <a:pt x="42" y="107"/>
                    <a:pt x="51" y="207"/>
                    <a:pt x="114" y="292"/>
                  </a:cubicBezTo>
                  <a:cubicBezTo>
                    <a:pt x="144" y="333"/>
                    <a:pt x="183" y="340"/>
                    <a:pt x="204" y="326"/>
                  </a:cubicBezTo>
                  <a:cubicBezTo>
                    <a:pt x="279" y="279"/>
                    <a:pt x="316" y="223"/>
                    <a:pt x="409" y="355"/>
                  </a:cubicBezTo>
                  <a:cubicBezTo>
                    <a:pt x="420" y="370"/>
                    <a:pt x="436" y="381"/>
                    <a:pt x="449" y="394"/>
                  </a:cubicBezTo>
                  <a:cubicBezTo>
                    <a:pt x="461" y="374"/>
                    <a:pt x="475" y="350"/>
                    <a:pt x="501" y="347"/>
                  </a:cubicBezTo>
                  <a:cubicBezTo>
                    <a:pt x="530" y="342"/>
                    <a:pt x="560" y="363"/>
                    <a:pt x="577" y="384"/>
                  </a:cubicBezTo>
                  <a:cubicBezTo>
                    <a:pt x="621" y="440"/>
                    <a:pt x="702" y="342"/>
                    <a:pt x="756" y="453"/>
                  </a:cubicBezTo>
                  <a:cubicBezTo>
                    <a:pt x="788" y="519"/>
                    <a:pt x="799" y="598"/>
                    <a:pt x="808" y="668"/>
                  </a:cubicBezTo>
                  <a:cubicBezTo>
                    <a:pt x="818" y="740"/>
                    <a:pt x="841" y="811"/>
                    <a:pt x="839" y="884"/>
                  </a:cubicBezTo>
                  <a:cubicBezTo>
                    <a:pt x="836" y="953"/>
                    <a:pt x="798" y="1011"/>
                    <a:pt x="789" y="1078"/>
                  </a:cubicBezTo>
                  <a:cubicBezTo>
                    <a:pt x="780" y="1148"/>
                    <a:pt x="817" y="1201"/>
                    <a:pt x="838" y="1264"/>
                  </a:cubicBezTo>
                  <a:cubicBezTo>
                    <a:pt x="864" y="1340"/>
                    <a:pt x="840" y="1423"/>
                    <a:pt x="867" y="1497"/>
                  </a:cubicBezTo>
                  <a:cubicBezTo>
                    <a:pt x="882" y="1541"/>
                    <a:pt x="919" y="1575"/>
                    <a:pt x="949" y="1609"/>
                  </a:cubicBezTo>
                  <a:cubicBezTo>
                    <a:pt x="1002" y="1670"/>
                    <a:pt x="1047" y="1736"/>
                    <a:pt x="1084" y="1807"/>
                  </a:cubicBezTo>
                  <a:cubicBezTo>
                    <a:pt x="1116" y="1867"/>
                    <a:pt x="1140" y="1931"/>
                    <a:pt x="1171" y="1991"/>
                  </a:cubicBezTo>
                  <a:cubicBezTo>
                    <a:pt x="1217" y="1942"/>
                    <a:pt x="1252" y="1905"/>
                    <a:pt x="1265" y="1892"/>
                  </a:cubicBezTo>
                  <a:cubicBezTo>
                    <a:pt x="1222" y="1819"/>
                    <a:pt x="1189" y="1758"/>
                    <a:pt x="1141" y="1684"/>
                  </a:cubicBezTo>
                  <a:cubicBezTo>
                    <a:pt x="1093" y="1610"/>
                    <a:pt x="933" y="1319"/>
                    <a:pt x="893" y="1160"/>
                  </a:cubicBezTo>
                  <a:cubicBezTo>
                    <a:pt x="867" y="1061"/>
                    <a:pt x="827" y="1011"/>
                    <a:pt x="850" y="941"/>
                  </a:cubicBezTo>
                  <a:cubicBezTo>
                    <a:pt x="890" y="816"/>
                    <a:pt x="833" y="684"/>
                    <a:pt x="835" y="588"/>
                  </a:cubicBezTo>
                  <a:cubicBezTo>
                    <a:pt x="838" y="491"/>
                    <a:pt x="801" y="399"/>
                    <a:pt x="731" y="356"/>
                  </a:cubicBezTo>
                  <a:cubicBezTo>
                    <a:pt x="661" y="313"/>
                    <a:pt x="653" y="361"/>
                    <a:pt x="616" y="346"/>
                  </a:cubicBezTo>
                  <a:close/>
                </a:path>
              </a:pathLst>
            </a:custGeom>
            <a:solidFill>
              <a:srgbClr val="FBCBB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" name="Freeform 17"/>
            <p:cNvSpPr/>
            <p:nvPr/>
          </p:nvSpPr>
          <p:spPr bwMode="auto">
            <a:xfrm>
              <a:off x="5254625" y="4206875"/>
              <a:ext cx="1123950" cy="2989263"/>
            </a:xfrm>
            <a:custGeom>
              <a:gdLst>
                <a:gd fmla="*/ 64 w 1072" name="T0"/>
                <a:gd fmla="*/ 247 h 2854" name="T1"/>
                <a:gd fmla="*/ 34 w 1072" name="T2"/>
                <a:gd fmla="*/ 120 h 2854" name="T3"/>
                <a:gd fmla="*/ 88 w 1072" name="T4"/>
                <a:gd fmla="*/ 0 h 2854" name="T5"/>
                <a:gd fmla="*/ 72 w 1072" name="T6"/>
                <a:gd fmla="*/ 5 h 2854" name="T7"/>
                <a:gd fmla="*/ 32 w 1072" name="T8"/>
                <a:gd fmla="*/ 210 h 2854" name="T9"/>
                <a:gd fmla="*/ 73 w 1072" name="T10"/>
                <a:gd fmla="*/ 369 h 2854" name="T11"/>
                <a:gd fmla="*/ 150 w 1072" name="T12"/>
                <a:gd fmla="*/ 577 h 2854" name="T13"/>
                <a:gd fmla="*/ 205 w 1072" name="T14"/>
                <a:gd fmla="*/ 753 h 2854" name="T15"/>
                <a:gd fmla="*/ 146 w 1072" name="T16"/>
                <a:gd fmla="*/ 633 h 2854" name="T17"/>
                <a:gd fmla="*/ 51 w 1072" name="T18"/>
                <a:gd fmla="*/ 662 h 2854" name="T19"/>
                <a:gd fmla="*/ 64 w 1072" name="T20"/>
                <a:gd fmla="*/ 794 h 2854" name="T21"/>
                <a:gd fmla="*/ 27 w 1072" name="T22"/>
                <a:gd fmla="*/ 925 h 2854" name="T23"/>
                <a:gd fmla="*/ 120 w 1072" name="T24"/>
                <a:gd fmla="*/ 1131 h 2854" name="T25"/>
                <a:gd fmla="*/ 159 w 1072" name="T26"/>
                <a:gd fmla="*/ 1265 h 2854" name="T27"/>
                <a:gd fmla="*/ 222 w 1072" name="T28"/>
                <a:gd fmla="*/ 1352 h 2854" name="T29"/>
                <a:gd fmla="*/ 363 w 1072" name="T30"/>
                <a:gd fmla="*/ 1539 h 2854" name="T31"/>
                <a:gd fmla="*/ 471 w 1072" name="T32"/>
                <a:gd fmla="*/ 1635 h 2854" name="T33"/>
                <a:gd fmla="*/ 607 w 1072" name="T34"/>
                <a:gd fmla="*/ 1875 h 2854" name="T35"/>
                <a:gd fmla="*/ 902 w 1072" name="T36"/>
                <a:gd fmla="*/ 2590 h 2854" name="T37"/>
                <a:gd fmla="*/ 995 w 1072" name="T38"/>
                <a:gd fmla="*/ 2854 h 2854" name="T39"/>
                <a:gd fmla="*/ 1072 w 1072" name="T40"/>
                <a:gd fmla="*/ 2780 h 2854" name="T41"/>
                <a:gd fmla="*/ 1049 w 1072" name="T42"/>
                <a:gd fmla="*/ 2707 h 2854" name="T43"/>
                <a:gd fmla="*/ 950 w 1072" name="T44"/>
                <a:gd fmla="*/ 2511 h 2854" name="T45"/>
                <a:gd fmla="*/ 798 w 1072" name="T46"/>
                <a:gd fmla="*/ 2161 h 2854" name="T47"/>
                <a:gd fmla="*/ 650 w 1072" name="T48"/>
                <a:gd fmla="*/ 1882 h 2854" name="T49"/>
                <a:gd fmla="*/ 512 w 1072" name="T50"/>
                <a:gd fmla="*/ 1622 h 2854" name="T51"/>
                <a:gd fmla="*/ 231 w 1072" name="T52"/>
                <a:gd fmla="*/ 1318 h 2854" name="T53"/>
                <a:gd fmla="*/ 109 w 1072" name="T54"/>
                <a:gd fmla="*/ 1068 h 2854" name="T55"/>
                <a:gd fmla="*/ 63 w 1072" name="T56"/>
                <a:gd fmla="*/ 857 h 2854" name="T57"/>
                <a:gd fmla="*/ 101 w 1072" name="T58"/>
                <a:gd fmla="*/ 631 h 2854" name="T59"/>
                <a:gd fmla="*/ 214 w 1072" name="T60"/>
                <a:gd fmla="*/ 873 h 2854" name="T61"/>
                <a:gd fmla="*/ 167 w 1072" name="T62"/>
                <a:gd fmla="*/ 860 h 2854" name="T63"/>
                <a:gd fmla="*/ 218 w 1072" name="T64"/>
                <a:gd fmla="*/ 906 h 2854" name="T65"/>
                <a:gd fmla="*/ 225 w 1072" name="T66"/>
                <a:gd fmla="*/ 999 h 2854" name="T67"/>
                <a:gd fmla="*/ 225 w 1072" name="T68"/>
                <a:gd fmla="*/ 1053 h 2854" name="T69"/>
                <a:gd fmla="*/ 226 w 1072" name="T70"/>
                <a:gd fmla="*/ 1115 h 2854" name="T71"/>
                <a:gd fmla="*/ 237 w 1072" name="T72"/>
                <a:gd fmla="*/ 1180 h 2854" name="T73"/>
                <a:gd fmla="*/ 244 w 1072" name="T74"/>
                <a:gd fmla="*/ 1061 h 2854" name="T75"/>
                <a:gd fmla="*/ 251 w 1072" name="T76"/>
                <a:gd fmla="*/ 938 h 2854" name="T77"/>
                <a:gd fmla="*/ 229 w 1072" name="T78"/>
                <a:gd fmla="*/ 839 h 2854" name="T79"/>
                <a:gd fmla="*/ 187 w 1072" name="T80"/>
                <a:gd fmla="*/ 653 h 2854" name="T81"/>
                <a:gd fmla="*/ 91 w 1072" name="T82"/>
                <a:gd fmla="*/ 381 h 2854" name="T83"/>
                <a:gd fmla="*/ 64 w 1072" name="T84"/>
                <a:gd fmla="*/ 247 h 2854" name="T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b="b" l="0" r="r" t="0"/>
              <a:pathLst>
                <a:path h="2854" w="1072">
                  <a:moveTo>
                    <a:pt x="64" y="247"/>
                  </a:moveTo>
                  <a:cubicBezTo>
                    <a:pt x="54" y="205"/>
                    <a:pt x="38" y="163"/>
                    <a:pt x="34" y="120"/>
                  </a:cubicBezTo>
                  <a:cubicBezTo>
                    <a:pt x="29" y="68"/>
                    <a:pt x="52" y="25"/>
                    <a:pt x="88" y="0"/>
                  </a:cubicBezTo>
                  <a:cubicBezTo>
                    <a:pt x="83" y="1"/>
                    <a:pt x="77" y="3"/>
                    <a:pt x="72" y="5"/>
                  </a:cubicBezTo>
                  <a:cubicBezTo>
                    <a:pt x="0" y="41"/>
                    <a:pt x="11" y="93"/>
                    <a:pt x="32" y="210"/>
                  </a:cubicBezTo>
                  <a:cubicBezTo>
                    <a:pt x="41" y="262"/>
                    <a:pt x="54" y="294"/>
                    <a:pt x="73" y="369"/>
                  </a:cubicBezTo>
                  <a:cubicBezTo>
                    <a:pt x="91" y="445"/>
                    <a:pt x="123" y="512"/>
                    <a:pt x="150" y="577"/>
                  </a:cubicBezTo>
                  <a:cubicBezTo>
                    <a:pt x="165" y="612"/>
                    <a:pt x="205" y="704"/>
                    <a:pt x="205" y="753"/>
                  </a:cubicBezTo>
                  <a:cubicBezTo>
                    <a:pt x="202" y="724"/>
                    <a:pt x="176" y="657"/>
                    <a:pt x="146" y="633"/>
                  </a:cubicBezTo>
                  <a:cubicBezTo>
                    <a:pt x="116" y="608"/>
                    <a:pt x="70" y="611"/>
                    <a:pt x="51" y="662"/>
                  </a:cubicBezTo>
                  <a:cubicBezTo>
                    <a:pt x="37" y="697"/>
                    <a:pt x="65" y="763"/>
                    <a:pt x="64" y="794"/>
                  </a:cubicBezTo>
                  <a:cubicBezTo>
                    <a:pt x="62" y="826"/>
                    <a:pt x="23" y="886"/>
                    <a:pt x="27" y="925"/>
                  </a:cubicBezTo>
                  <a:cubicBezTo>
                    <a:pt x="31" y="981"/>
                    <a:pt x="115" y="1110"/>
                    <a:pt x="120" y="1131"/>
                  </a:cubicBezTo>
                  <a:cubicBezTo>
                    <a:pt x="124" y="1152"/>
                    <a:pt x="139" y="1243"/>
                    <a:pt x="159" y="1265"/>
                  </a:cubicBezTo>
                  <a:cubicBezTo>
                    <a:pt x="182" y="1292"/>
                    <a:pt x="203" y="1321"/>
                    <a:pt x="222" y="1352"/>
                  </a:cubicBezTo>
                  <a:cubicBezTo>
                    <a:pt x="242" y="1383"/>
                    <a:pt x="324" y="1495"/>
                    <a:pt x="363" y="1539"/>
                  </a:cubicBezTo>
                  <a:cubicBezTo>
                    <a:pt x="397" y="1575"/>
                    <a:pt x="441" y="1610"/>
                    <a:pt x="471" y="1635"/>
                  </a:cubicBezTo>
                  <a:cubicBezTo>
                    <a:pt x="501" y="1659"/>
                    <a:pt x="559" y="1754"/>
                    <a:pt x="607" y="1875"/>
                  </a:cubicBezTo>
                  <a:cubicBezTo>
                    <a:pt x="656" y="1996"/>
                    <a:pt x="902" y="2590"/>
                    <a:pt x="902" y="2590"/>
                  </a:cubicBezTo>
                  <a:cubicBezTo>
                    <a:pt x="939" y="2678"/>
                    <a:pt x="972" y="2793"/>
                    <a:pt x="995" y="2854"/>
                  </a:cubicBezTo>
                  <a:cubicBezTo>
                    <a:pt x="1008" y="2844"/>
                    <a:pt x="1036" y="2817"/>
                    <a:pt x="1072" y="2780"/>
                  </a:cubicBezTo>
                  <a:cubicBezTo>
                    <a:pt x="1066" y="2769"/>
                    <a:pt x="1056" y="2718"/>
                    <a:pt x="1049" y="2707"/>
                  </a:cubicBezTo>
                  <a:cubicBezTo>
                    <a:pt x="1005" y="2630"/>
                    <a:pt x="994" y="2588"/>
                    <a:pt x="950" y="2511"/>
                  </a:cubicBezTo>
                  <a:cubicBezTo>
                    <a:pt x="885" y="2399"/>
                    <a:pt x="860" y="2328"/>
                    <a:pt x="798" y="2161"/>
                  </a:cubicBezTo>
                  <a:cubicBezTo>
                    <a:pt x="761" y="2063"/>
                    <a:pt x="696" y="1977"/>
                    <a:pt x="650" y="1882"/>
                  </a:cubicBezTo>
                  <a:cubicBezTo>
                    <a:pt x="602" y="1785"/>
                    <a:pt x="582" y="1674"/>
                    <a:pt x="512" y="1622"/>
                  </a:cubicBezTo>
                  <a:cubicBezTo>
                    <a:pt x="382" y="1526"/>
                    <a:pt x="345" y="1428"/>
                    <a:pt x="231" y="1318"/>
                  </a:cubicBezTo>
                  <a:cubicBezTo>
                    <a:pt x="173" y="1262"/>
                    <a:pt x="135" y="1144"/>
                    <a:pt x="109" y="1068"/>
                  </a:cubicBezTo>
                  <a:cubicBezTo>
                    <a:pt x="85" y="998"/>
                    <a:pt x="34" y="956"/>
                    <a:pt x="63" y="857"/>
                  </a:cubicBezTo>
                  <a:cubicBezTo>
                    <a:pt x="97" y="743"/>
                    <a:pt x="9" y="650"/>
                    <a:pt x="101" y="631"/>
                  </a:cubicBezTo>
                  <a:cubicBezTo>
                    <a:pt x="167" y="618"/>
                    <a:pt x="198" y="831"/>
                    <a:pt x="214" y="873"/>
                  </a:cubicBezTo>
                  <a:cubicBezTo>
                    <a:pt x="195" y="852"/>
                    <a:pt x="162" y="848"/>
                    <a:pt x="167" y="860"/>
                  </a:cubicBezTo>
                  <a:cubicBezTo>
                    <a:pt x="173" y="876"/>
                    <a:pt x="214" y="887"/>
                    <a:pt x="218" y="906"/>
                  </a:cubicBezTo>
                  <a:cubicBezTo>
                    <a:pt x="224" y="938"/>
                    <a:pt x="232" y="968"/>
                    <a:pt x="225" y="999"/>
                  </a:cubicBezTo>
                  <a:cubicBezTo>
                    <a:pt x="221" y="1016"/>
                    <a:pt x="230" y="1026"/>
                    <a:pt x="225" y="1053"/>
                  </a:cubicBezTo>
                  <a:cubicBezTo>
                    <a:pt x="222" y="1070"/>
                    <a:pt x="224" y="1097"/>
                    <a:pt x="226" y="1115"/>
                  </a:cubicBezTo>
                  <a:cubicBezTo>
                    <a:pt x="227" y="1129"/>
                    <a:pt x="237" y="1165"/>
                    <a:pt x="237" y="1180"/>
                  </a:cubicBezTo>
                  <a:cubicBezTo>
                    <a:pt x="237" y="1171"/>
                    <a:pt x="239" y="1102"/>
                    <a:pt x="244" y="1061"/>
                  </a:cubicBezTo>
                  <a:cubicBezTo>
                    <a:pt x="249" y="1012"/>
                    <a:pt x="247" y="974"/>
                    <a:pt x="251" y="938"/>
                  </a:cubicBezTo>
                  <a:cubicBezTo>
                    <a:pt x="255" y="904"/>
                    <a:pt x="233" y="869"/>
                    <a:pt x="229" y="839"/>
                  </a:cubicBezTo>
                  <a:cubicBezTo>
                    <a:pt x="217" y="770"/>
                    <a:pt x="208" y="714"/>
                    <a:pt x="187" y="653"/>
                  </a:cubicBezTo>
                  <a:cubicBezTo>
                    <a:pt x="157" y="562"/>
                    <a:pt x="114" y="475"/>
                    <a:pt x="91" y="381"/>
                  </a:cubicBezTo>
                  <a:cubicBezTo>
                    <a:pt x="80" y="337"/>
                    <a:pt x="74" y="291"/>
                    <a:pt x="64" y="247"/>
                  </a:cubicBezTo>
                  <a:close/>
                </a:path>
              </a:pathLst>
            </a:custGeom>
            <a:solidFill>
              <a:srgbClr val="F0B89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" name="Freeform 18"/>
            <p:cNvSpPr/>
            <p:nvPr/>
          </p:nvSpPr>
          <p:spPr bwMode="auto">
            <a:xfrm flipH="1">
              <a:off x="5503862" y="5443538"/>
              <a:ext cx="0" cy="1588"/>
            </a:xfrm>
            <a:custGeom>
              <a:gdLst>
                <a:gd fmla="*/ 1 h 2" name="T0"/>
                <a:gd fmla="*/ 0 h 2" name="T1"/>
                <a:gd fmla="*/ 1 h 2" name="T2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b="b" l="0" r="r" t="0"/>
              <a:pathLst>
                <a:path h="2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1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EAB19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7" name="Freeform 19"/>
            <p:cNvSpPr/>
            <p:nvPr/>
          </p:nvSpPr>
          <p:spPr bwMode="auto">
            <a:xfrm>
              <a:off x="5337175" y="4448175"/>
              <a:ext cx="77787" cy="38100"/>
            </a:xfrm>
            <a:custGeom>
              <a:gdLst>
                <a:gd fmla="*/ 75 w 75" name="T0"/>
                <a:gd fmla="*/ 1 h 37" name="T1"/>
                <a:gd fmla="*/ 35 w 75" name="T2"/>
                <a:gd fmla="*/ 15 h 37" name="T3"/>
                <a:gd fmla="*/ 10 w 75" name="T4"/>
                <a:gd fmla="*/ 30 h 37" name="T5"/>
                <a:gd fmla="*/ 0 w 75" name="T6"/>
                <a:gd fmla="*/ 37 h 37" name="T7"/>
                <a:gd fmla="*/ 8 w 75" name="T8"/>
                <a:gd fmla="*/ 28 h 37" name="T9"/>
                <a:gd fmla="*/ 34 w 75" name="T10"/>
                <a:gd fmla="*/ 12 h 37" name="T11"/>
                <a:gd fmla="*/ 75 w 75" name="T12"/>
                <a:gd fmla="*/ 1 h 3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7" w="75">
                  <a:moveTo>
                    <a:pt x="75" y="1"/>
                  </a:moveTo>
                  <a:cubicBezTo>
                    <a:pt x="75" y="2"/>
                    <a:pt x="56" y="5"/>
                    <a:pt x="35" y="15"/>
                  </a:cubicBezTo>
                  <a:cubicBezTo>
                    <a:pt x="25" y="19"/>
                    <a:pt x="16" y="25"/>
                    <a:pt x="10" y="30"/>
                  </a:cubicBezTo>
                  <a:cubicBezTo>
                    <a:pt x="4" y="34"/>
                    <a:pt x="0" y="37"/>
                    <a:pt x="0" y="37"/>
                  </a:cubicBezTo>
                  <a:cubicBezTo>
                    <a:pt x="0" y="37"/>
                    <a:pt x="3" y="33"/>
                    <a:pt x="8" y="28"/>
                  </a:cubicBezTo>
                  <a:cubicBezTo>
                    <a:pt x="14" y="23"/>
                    <a:pt x="23" y="17"/>
                    <a:pt x="34" y="12"/>
                  </a:cubicBezTo>
                  <a:cubicBezTo>
                    <a:pt x="56" y="2"/>
                    <a:pt x="75" y="0"/>
                    <a:pt x="75" y="1"/>
                  </a:cubicBezTo>
                  <a:close/>
                </a:path>
              </a:pathLst>
            </a:custGeom>
            <a:solidFill>
              <a:srgbClr val="F3BB9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8" name="Freeform 20"/>
            <p:cNvSpPr/>
            <p:nvPr/>
          </p:nvSpPr>
          <p:spPr bwMode="auto">
            <a:xfrm>
              <a:off x="5381625" y="4445000"/>
              <a:ext cx="66675" cy="22225"/>
            </a:xfrm>
            <a:custGeom>
              <a:gdLst>
                <a:gd fmla="*/ 64 w 64" name="T0"/>
                <a:gd fmla="*/ 1 h 21" name="T1"/>
                <a:gd fmla="*/ 33 w 64" name="T2"/>
                <a:gd fmla="*/ 15 h 21" name="T3"/>
                <a:gd fmla="*/ 10 w 64" name="T4"/>
                <a:gd fmla="*/ 20 h 21" name="T5"/>
                <a:gd fmla="*/ 0 w 64" name="T6"/>
                <a:gd fmla="*/ 21 h 21" name="T7"/>
                <a:gd fmla="*/ 10 w 64" name="T8"/>
                <a:gd fmla="*/ 19 h 21" name="T9"/>
                <a:gd fmla="*/ 33 w 64" name="T10"/>
                <a:gd fmla="*/ 13 h 21" name="T11"/>
                <a:gd fmla="*/ 64 w 64" name="T12"/>
                <a:gd fmla="*/ 1 h 2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" w="64">
                  <a:moveTo>
                    <a:pt x="64" y="1"/>
                  </a:moveTo>
                  <a:cubicBezTo>
                    <a:pt x="64" y="1"/>
                    <a:pt x="51" y="10"/>
                    <a:pt x="33" y="15"/>
                  </a:cubicBezTo>
                  <a:cubicBezTo>
                    <a:pt x="24" y="18"/>
                    <a:pt x="16" y="19"/>
                    <a:pt x="10" y="20"/>
                  </a:cubicBezTo>
                  <a:cubicBezTo>
                    <a:pt x="4" y="21"/>
                    <a:pt x="0" y="21"/>
                    <a:pt x="0" y="21"/>
                  </a:cubicBezTo>
                  <a:cubicBezTo>
                    <a:pt x="0" y="21"/>
                    <a:pt x="4" y="20"/>
                    <a:pt x="10" y="19"/>
                  </a:cubicBezTo>
                  <a:cubicBezTo>
                    <a:pt x="16" y="17"/>
                    <a:pt x="24" y="16"/>
                    <a:pt x="33" y="13"/>
                  </a:cubicBezTo>
                  <a:cubicBezTo>
                    <a:pt x="50" y="8"/>
                    <a:pt x="63" y="0"/>
                    <a:pt x="64" y="1"/>
                  </a:cubicBezTo>
                  <a:close/>
                </a:path>
              </a:pathLst>
            </a:custGeom>
            <a:solidFill>
              <a:srgbClr val="F3BB9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9" name="Freeform 21"/>
            <p:cNvSpPr/>
            <p:nvPr/>
          </p:nvSpPr>
          <p:spPr bwMode="auto">
            <a:xfrm>
              <a:off x="5375275" y="4575175"/>
              <a:ext cx="182562" cy="60325"/>
            </a:xfrm>
            <a:custGeom>
              <a:gdLst>
                <a:gd fmla="*/ 174 w 174" name="T0"/>
                <a:gd fmla="*/ 59 h 59" name="T1"/>
                <a:gd fmla="*/ 157 w 174" name="T2"/>
                <a:gd fmla="*/ 35 h 59" name="T3"/>
                <a:gd fmla="*/ 131 w 174" name="T4"/>
                <a:gd fmla="*/ 16 h 59" name="T5"/>
                <a:gd fmla="*/ 94 w 174" name="T6"/>
                <a:gd fmla="*/ 5 h 59" name="T7"/>
                <a:gd fmla="*/ 55 w 174" name="T8"/>
                <a:gd fmla="*/ 9 h 59" name="T9"/>
                <a:gd fmla="*/ 25 w 174" name="T10"/>
                <a:gd fmla="*/ 22 h 59" name="T11"/>
                <a:gd fmla="*/ 1 w 174" name="T12"/>
                <a:gd fmla="*/ 39 h 59" name="T13"/>
                <a:gd fmla="*/ 24 w 174" name="T14"/>
                <a:gd fmla="*/ 20 h 59" name="T15"/>
                <a:gd fmla="*/ 54 w 174" name="T16"/>
                <a:gd fmla="*/ 7 h 59" name="T17"/>
                <a:gd fmla="*/ 94 w 174" name="T18"/>
                <a:gd fmla="*/ 2 h 59" name="T19"/>
                <a:gd fmla="*/ 132 w 174" name="T20"/>
                <a:gd fmla="*/ 13 h 59" name="T21"/>
                <a:gd fmla="*/ 158 w 174" name="T22"/>
                <a:gd fmla="*/ 33 h 59" name="T23"/>
                <a:gd fmla="*/ 174 w 174" name="T24"/>
                <a:gd fmla="*/ 59 h 59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59" w="174">
                  <a:moveTo>
                    <a:pt x="174" y="59"/>
                  </a:moveTo>
                  <a:cubicBezTo>
                    <a:pt x="174" y="59"/>
                    <a:pt x="169" y="48"/>
                    <a:pt x="157" y="35"/>
                  </a:cubicBezTo>
                  <a:cubicBezTo>
                    <a:pt x="150" y="28"/>
                    <a:pt x="142" y="21"/>
                    <a:pt x="131" y="16"/>
                  </a:cubicBezTo>
                  <a:cubicBezTo>
                    <a:pt x="120" y="10"/>
                    <a:pt x="108" y="6"/>
                    <a:pt x="94" y="5"/>
                  </a:cubicBezTo>
                  <a:cubicBezTo>
                    <a:pt x="80" y="3"/>
                    <a:pt x="67" y="6"/>
                    <a:pt x="55" y="9"/>
                  </a:cubicBezTo>
                  <a:cubicBezTo>
                    <a:pt x="44" y="13"/>
                    <a:pt x="34" y="18"/>
                    <a:pt x="25" y="22"/>
                  </a:cubicBezTo>
                  <a:cubicBezTo>
                    <a:pt x="9" y="30"/>
                    <a:pt x="1" y="39"/>
                    <a:pt x="1" y="39"/>
                  </a:cubicBezTo>
                  <a:cubicBezTo>
                    <a:pt x="0" y="38"/>
                    <a:pt x="8" y="29"/>
                    <a:pt x="24" y="20"/>
                  </a:cubicBezTo>
                  <a:cubicBezTo>
                    <a:pt x="33" y="16"/>
                    <a:pt x="43" y="11"/>
                    <a:pt x="54" y="7"/>
                  </a:cubicBezTo>
                  <a:cubicBezTo>
                    <a:pt x="66" y="3"/>
                    <a:pt x="80" y="0"/>
                    <a:pt x="94" y="2"/>
                  </a:cubicBezTo>
                  <a:cubicBezTo>
                    <a:pt x="108" y="3"/>
                    <a:pt x="121" y="8"/>
                    <a:pt x="132" y="13"/>
                  </a:cubicBezTo>
                  <a:cubicBezTo>
                    <a:pt x="143" y="19"/>
                    <a:pt x="152" y="27"/>
                    <a:pt x="158" y="33"/>
                  </a:cubicBezTo>
                  <a:cubicBezTo>
                    <a:pt x="171" y="47"/>
                    <a:pt x="174" y="59"/>
                    <a:pt x="174" y="59"/>
                  </a:cubicBezTo>
                  <a:close/>
                </a:path>
              </a:pathLst>
            </a:custGeom>
            <a:solidFill>
              <a:srgbClr val="F3BB9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0" name="Freeform 22"/>
            <p:cNvSpPr/>
            <p:nvPr/>
          </p:nvSpPr>
          <p:spPr bwMode="auto">
            <a:xfrm>
              <a:off x="5432425" y="4638675"/>
              <a:ext cx="69850" cy="19050"/>
            </a:xfrm>
            <a:custGeom>
              <a:gdLst>
                <a:gd fmla="*/ 67 w 67" name="T0"/>
                <a:gd fmla="*/ 0 h 18" name="T1"/>
                <a:gd fmla="*/ 33 w 67" name="T2"/>
                <a:gd fmla="*/ 7 h 18" name="T3"/>
                <a:gd fmla="*/ 0 w 67" name="T4"/>
                <a:gd fmla="*/ 18 h 18" name="T5"/>
                <a:gd fmla="*/ 32 w 67" name="T6"/>
                <a:gd fmla="*/ 5 h 18" name="T7"/>
                <a:gd fmla="*/ 67 w 67" name="T8"/>
                <a:gd fmla="*/ 0 h 1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8" w="67">
                  <a:moveTo>
                    <a:pt x="67" y="0"/>
                  </a:moveTo>
                  <a:cubicBezTo>
                    <a:pt x="67" y="0"/>
                    <a:pt x="51" y="2"/>
                    <a:pt x="33" y="7"/>
                  </a:cubicBezTo>
                  <a:cubicBezTo>
                    <a:pt x="14" y="11"/>
                    <a:pt x="0" y="18"/>
                    <a:pt x="0" y="18"/>
                  </a:cubicBezTo>
                  <a:cubicBezTo>
                    <a:pt x="0" y="17"/>
                    <a:pt x="14" y="10"/>
                    <a:pt x="32" y="5"/>
                  </a:cubicBezTo>
                  <a:cubicBezTo>
                    <a:pt x="51" y="0"/>
                    <a:pt x="67" y="0"/>
                    <a:pt x="67" y="0"/>
                  </a:cubicBezTo>
                  <a:close/>
                </a:path>
              </a:pathLst>
            </a:custGeom>
            <a:solidFill>
              <a:srgbClr val="F3BB9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" name="Freeform 23"/>
            <p:cNvSpPr/>
            <p:nvPr/>
          </p:nvSpPr>
          <p:spPr bwMode="auto">
            <a:xfrm>
              <a:off x="5468937" y="4675188"/>
              <a:ext cx="66675" cy="17463"/>
            </a:xfrm>
            <a:custGeom>
              <a:gdLst>
                <a:gd fmla="*/ 62 w 63" name="T0"/>
                <a:gd fmla="*/ 0 h 17" name="T1"/>
                <a:gd fmla="*/ 31 w 63" name="T2"/>
                <a:gd fmla="*/ 6 h 17" name="T3"/>
                <a:gd fmla="*/ 9 w 63" name="T4"/>
                <a:gd fmla="*/ 12 h 17" name="T5"/>
                <a:gd fmla="*/ 0 w 63" name="T6"/>
                <a:gd fmla="*/ 17 h 17" name="T7"/>
                <a:gd fmla="*/ 8 w 63" name="T8"/>
                <a:gd fmla="*/ 11 h 17" name="T9"/>
                <a:gd fmla="*/ 30 w 63" name="T10"/>
                <a:gd fmla="*/ 4 h 17" name="T11"/>
                <a:gd fmla="*/ 62 w 63" name="T12"/>
                <a:gd fmla="*/ 0 h 1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7" w="62">
                  <a:moveTo>
                    <a:pt x="62" y="0"/>
                  </a:moveTo>
                  <a:cubicBezTo>
                    <a:pt x="63" y="1"/>
                    <a:pt x="48" y="2"/>
                    <a:pt x="31" y="6"/>
                  </a:cubicBezTo>
                  <a:cubicBezTo>
                    <a:pt x="22" y="8"/>
                    <a:pt x="14" y="10"/>
                    <a:pt x="9" y="12"/>
                  </a:cubicBezTo>
                  <a:cubicBezTo>
                    <a:pt x="3" y="14"/>
                    <a:pt x="1" y="17"/>
                    <a:pt x="0" y="17"/>
                  </a:cubicBezTo>
                  <a:cubicBezTo>
                    <a:pt x="0" y="16"/>
                    <a:pt x="3" y="13"/>
                    <a:pt x="8" y="11"/>
                  </a:cubicBezTo>
                  <a:cubicBezTo>
                    <a:pt x="14" y="8"/>
                    <a:pt x="21" y="6"/>
                    <a:pt x="30" y="4"/>
                  </a:cubicBezTo>
                  <a:cubicBezTo>
                    <a:pt x="48" y="1"/>
                    <a:pt x="62" y="0"/>
                    <a:pt x="62" y="0"/>
                  </a:cubicBezTo>
                  <a:close/>
                </a:path>
              </a:pathLst>
            </a:custGeom>
            <a:solidFill>
              <a:srgbClr val="F3BB9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2" name="Freeform 24"/>
            <p:cNvSpPr/>
            <p:nvPr/>
          </p:nvSpPr>
          <p:spPr bwMode="auto">
            <a:xfrm>
              <a:off x="5381625" y="4625975"/>
              <a:ext cx="63500" cy="31750"/>
            </a:xfrm>
            <a:custGeom>
              <a:gdLst>
                <a:gd fmla="*/ 61 w 61" name="T0"/>
                <a:gd fmla="*/ 1 h 31" name="T1"/>
                <a:gd fmla="*/ 51 w 61" name="T2"/>
                <a:gd fmla="*/ 2 h 31" name="T3"/>
                <a:gd fmla="*/ 28 w 61" name="T4"/>
                <a:gd fmla="*/ 10 h 31" name="T5"/>
                <a:gd fmla="*/ 8 w 61" name="T6"/>
                <a:gd fmla="*/ 24 h 31" name="T7"/>
                <a:gd fmla="*/ 0 w 61" name="T8"/>
                <a:gd fmla="*/ 31 h 31" name="T9"/>
                <a:gd fmla="*/ 7 w 61" name="T10"/>
                <a:gd fmla="*/ 23 h 31" name="T11"/>
                <a:gd fmla="*/ 27 w 61" name="T12"/>
                <a:gd fmla="*/ 8 h 31" name="T13"/>
                <a:gd fmla="*/ 51 w 61" name="T14"/>
                <a:gd fmla="*/ 1 h 31" name="T15"/>
                <a:gd fmla="*/ 61 w 61" name="T16"/>
                <a:gd fmla="*/ 1 h 3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1" w="61">
                  <a:moveTo>
                    <a:pt x="61" y="1"/>
                  </a:moveTo>
                  <a:cubicBezTo>
                    <a:pt x="61" y="1"/>
                    <a:pt x="57" y="1"/>
                    <a:pt x="51" y="2"/>
                  </a:cubicBezTo>
                  <a:cubicBezTo>
                    <a:pt x="45" y="4"/>
                    <a:pt x="37" y="5"/>
                    <a:pt x="28" y="10"/>
                  </a:cubicBezTo>
                  <a:cubicBezTo>
                    <a:pt x="20" y="14"/>
                    <a:pt x="13" y="20"/>
                    <a:pt x="8" y="24"/>
                  </a:cubicBezTo>
                  <a:cubicBezTo>
                    <a:pt x="4" y="28"/>
                    <a:pt x="1" y="31"/>
                    <a:pt x="0" y="31"/>
                  </a:cubicBezTo>
                  <a:cubicBezTo>
                    <a:pt x="0" y="30"/>
                    <a:pt x="3" y="27"/>
                    <a:pt x="7" y="23"/>
                  </a:cubicBezTo>
                  <a:cubicBezTo>
                    <a:pt x="12" y="18"/>
                    <a:pt x="18" y="12"/>
                    <a:pt x="27" y="8"/>
                  </a:cubicBezTo>
                  <a:cubicBezTo>
                    <a:pt x="36" y="3"/>
                    <a:pt x="45" y="2"/>
                    <a:pt x="51" y="1"/>
                  </a:cubicBezTo>
                  <a:cubicBezTo>
                    <a:pt x="57" y="0"/>
                    <a:pt x="61" y="0"/>
                    <a:pt x="61" y="1"/>
                  </a:cubicBezTo>
                  <a:close/>
                </a:path>
              </a:pathLst>
            </a:custGeom>
            <a:solidFill>
              <a:srgbClr val="F3BB9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3" name="Freeform 25"/>
            <p:cNvSpPr/>
            <p:nvPr/>
          </p:nvSpPr>
          <p:spPr bwMode="auto">
            <a:xfrm>
              <a:off x="5286375" y="5159375"/>
              <a:ext cx="11112" cy="25400"/>
            </a:xfrm>
            <a:custGeom>
              <a:gdLst>
                <a:gd fmla="*/ 10 w 11" name="T0"/>
                <a:gd fmla="*/ 1 h 25" name="T1"/>
                <a:gd fmla="*/ 5 w 11" name="T2"/>
                <a:gd fmla="*/ 13 h 25" name="T3"/>
                <a:gd fmla="*/ 0 w 11" name="T4"/>
                <a:gd fmla="*/ 25 h 25" name="T5"/>
                <a:gd fmla="*/ 3 w 11" name="T6"/>
                <a:gd fmla="*/ 12 h 25" name="T7"/>
                <a:gd fmla="*/ 10 w 11" name="T8"/>
                <a:gd fmla="*/ 1 h 2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5" w="11">
                  <a:moveTo>
                    <a:pt x="10" y="1"/>
                  </a:moveTo>
                  <a:cubicBezTo>
                    <a:pt x="11" y="1"/>
                    <a:pt x="8" y="6"/>
                    <a:pt x="5" y="13"/>
                  </a:cubicBezTo>
                  <a:cubicBezTo>
                    <a:pt x="3" y="19"/>
                    <a:pt x="1" y="25"/>
                    <a:pt x="0" y="25"/>
                  </a:cubicBezTo>
                  <a:cubicBezTo>
                    <a:pt x="0" y="25"/>
                    <a:pt x="0" y="19"/>
                    <a:pt x="3" y="12"/>
                  </a:cubicBezTo>
                  <a:cubicBezTo>
                    <a:pt x="5" y="5"/>
                    <a:pt x="9" y="0"/>
                    <a:pt x="10" y="1"/>
                  </a:cubicBezTo>
                  <a:close/>
                </a:path>
              </a:pathLst>
            </a:custGeom>
            <a:solidFill>
              <a:srgbClr val="BA775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4" name="Freeform 26"/>
            <p:cNvSpPr/>
            <p:nvPr/>
          </p:nvSpPr>
          <p:spPr bwMode="auto">
            <a:xfrm>
              <a:off x="5543550" y="5599113"/>
              <a:ext cx="277812" cy="287338"/>
            </a:xfrm>
            <a:custGeom>
              <a:gdLst>
                <a:gd fmla="*/ 0 w 265" name="T0"/>
                <a:gd fmla="*/ 0 h 275" name="T1"/>
                <a:gd fmla="*/ 243 w 265" name="T2"/>
                <a:gd fmla="*/ 275 h 275" name="T3"/>
                <a:gd fmla="*/ 207 w 265" name="T4"/>
                <a:gd fmla="*/ 170 h 275" name="T5"/>
                <a:gd fmla="*/ 0 w 265" name="T6"/>
                <a:gd fmla="*/ 0 h 27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75" w="265">
                  <a:moveTo>
                    <a:pt x="0" y="0"/>
                  </a:moveTo>
                  <a:cubicBezTo>
                    <a:pt x="47" y="47"/>
                    <a:pt x="222" y="259"/>
                    <a:pt x="243" y="275"/>
                  </a:cubicBezTo>
                  <a:cubicBezTo>
                    <a:pt x="265" y="258"/>
                    <a:pt x="222" y="185"/>
                    <a:pt x="207" y="170"/>
                  </a:cubicBezTo>
                  <a:cubicBezTo>
                    <a:pt x="112" y="7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5BFA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5" name="Freeform 27"/>
            <p:cNvSpPr/>
            <p:nvPr/>
          </p:nvSpPr>
          <p:spPr bwMode="auto">
            <a:xfrm>
              <a:off x="5543550" y="5599113"/>
              <a:ext cx="277812" cy="287338"/>
            </a:xfrm>
            <a:custGeom>
              <a:gdLst>
                <a:gd fmla="*/ 0 w 265" name="T0"/>
                <a:gd fmla="*/ 0 h 275" name="T1"/>
                <a:gd fmla="*/ 243 w 265" name="T2"/>
                <a:gd fmla="*/ 275 h 275" name="T3"/>
                <a:gd fmla="*/ 207 w 265" name="T4"/>
                <a:gd fmla="*/ 170 h 275" name="T5"/>
                <a:gd fmla="*/ 0 w 265" name="T6"/>
                <a:gd fmla="*/ 0 h 27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75" w="265">
                  <a:moveTo>
                    <a:pt x="0" y="0"/>
                  </a:moveTo>
                  <a:cubicBezTo>
                    <a:pt x="47" y="47"/>
                    <a:pt x="214" y="183"/>
                    <a:pt x="243" y="275"/>
                  </a:cubicBezTo>
                  <a:cubicBezTo>
                    <a:pt x="265" y="258"/>
                    <a:pt x="222" y="185"/>
                    <a:pt x="207" y="170"/>
                  </a:cubicBezTo>
                  <a:cubicBezTo>
                    <a:pt x="112" y="7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5BC9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" name="Freeform 28"/>
            <p:cNvSpPr/>
            <p:nvPr/>
          </p:nvSpPr>
          <p:spPr bwMode="auto">
            <a:xfrm>
              <a:off x="5653087" y="4841875"/>
              <a:ext cx="1225550" cy="1789113"/>
            </a:xfrm>
            <a:custGeom>
              <a:gdLst>
                <a:gd fmla="*/ 741 w 1171" name="T0"/>
                <a:gd fmla="*/ 367 h 1707" name="T1"/>
                <a:gd fmla="*/ 637 w 1171" name="T2"/>
                <a:gd fmla="*/ 135 h 1707" name="T3"/>
                <a:gd fmla="*/ 522 w 1171" name="T4"/>
                <a:gd fmla="*/ 125 h 1707" name="T5"/>
                <a:gd fmla="*/ 414 w 1171" name="T6"/>
                <a:gd fmla="*/ 68 h 1707" name="T7"/>
                <a:gd fmla="*/ 324 w 1171" name="T8"/>
                <a:gd fmla="*/ 86 h 1707" name="T9"/>
                <a:gd fmla="*/ 192 w 1171" name="T10"/>
                <a:gd fmla="*/ 20 h 1707" name="T11"/>
                <a:gd fmla="*/ 84 w 1171" name="T12"/>
                <a:gd fmla="*/ 68 h 1707" name="T13"/>
                <a:gd fmla="*/ 0 w 1171" name="T14"/>
                <a:gd fmla="*/ 0 h 1707" name="T15"/>
                <a:gd fmla="*/ 2 w 1171" name="T16"/>
                <a:gd fmla="*/ 4 h 1707" name="T17"/>
                <a:gd fmla="*/ 60 w 1171" name="T18"/>
                <a:gd fmla="*/ 82 h 1707" name="T19"/>
                <a:gd fmla="*/ 156 w 1171" name="T20"/>
                <a:gd fmla="*/ 49 h 1707" name="T21"/>
                <a:gd fmla="*/ 246 w 1171" name="T22"/>
                <a:gd fmla="*/ 54 h 1707" name="T23"/>
                <a:gd fmla="*/ 345 w 1171" name="T24"/>
                <a:gd fmla="*/ 139 h 1707" name="T25"/>
                <a:gd fmla="*/ 469 w 1171" name="T26"/>
                <a:gd fmla="*/ 111 h 1707" name="T27"/>
                <a:gd fmla="*/ 530 w 1171" name="T28"/>
                <a:gd fmla="*/ 160 h 1707" name="T29"/>
                <a:gd fmla="*/ 581 w 1171" name="T30"/>
                <a:gd fmla="*/ 138 h 1707" name="T31"/>
                <a:gd fmla="*/ 710 w 1171" name="T32"/>
                <a:gd fmla="*/ 263 h 1707" name="T33"/>
                <a:gd fmla="*/ 728 w 1171" name="T34"/>
                <a:gd fmla="*/ 403 h 1707" name="T35"/>
                <a:gd fmla="*/ 754 w 1171" name="T36"/>
                <a:gd fmla="*/ 667 h 1707" name="T37"/>
                <a:gd fmla="*/ 728 w 1171" name="T38"/>
                <a:gd fmla="*/ 825 h 1707" name="T39"/>
                <a:gd fmla="*/ 766 w 1171" name="T40"/>
                <a:gd fmla="*/ 898 h 1707" name="T41"/>
                <a:gd fmla="*/ 810 w 1171" name="T42"/>
                <a:gd fmla="*/ 1062 h 1707" name="T43"/>
                <a:gd fmla="*/ 835 w 1171" name="T44"/>
                <a:gd fmla="*/ 1144 h 1707" name="T45"/>
                <a:gd fmla="*/ 872 w 1171" name="T46"/>
                <a:gd fmla="*/ 1231 h 1707" name="T47"/>
                <a:gd fmla="*/ 930 w 1171" name="T48"/>
                <a:gd fmla="*/ 1317 h 1707" name="T49"/>
                <a:gd fmla="*/ 927 w 1171" name="T50"/>
                <a:gd fmla="*/ 1368 h 1707" name="T51"/>
                <a:gd fmla="*/ 994 w 1171" name="T52"/>
                <a:gd fmla="*/ 1465 h 1707" name="T53"/>
                <a:gd fmla="*/ 1000 w 1171" name="T54"/>
                <a:gd fmla="*/ 1515 h 1707" name="T55"/>
                <a:gd fmla="*/ 1044 w 1171" name="T56"/>
                <a:gd fmla="*/ 1568 h 1707" name="T57"/>
                <a:gd fmla="*/ 1113 w 1171" name="T58"/>
                <a:gd fmla="*/ 1654 h 1707" name="T59"/>
                <a:gd fmla="*/ 1136 w 1171" name="T60"/>
                <a:gd fmla="*/ 1707 h 1707" name="T61"/>
                <a:gd fmla="*/ 1171 w 1171" name="T62"/>
                <a:gd fmla="*/ 1671 h 1707" name="T63"/>
                <a:gd fmla="*/ 1047 w 1171" name="T64"/>
                <a:gd fmla="*/ 1463 h 1707" name="T65"/>
                <a:gd fmla="*/ 799 w 1171" name="T66"/>
                <a:gd fmla="*/ 939 h 1707" name="T67"/>
                <a:gd fmla="*/ 756 w 1171" name="T68"/>
                <a:gd fmla="*/ 720 h 1707" name="T69"/>
                <a:gd fmla="*/ 741 w 1171" name="T70"/>
                <a:gd fmla="*/ 367 h 1707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1707" w="1171">
                  <a:moveTo>
                    <a:pt x="741" y="367"/>
                  </a:moveTo>
                  <a:cubicBezTo>
                    <a:pt x="744" y="270"/>
                    <a:pt x="707" y="178"/>
                    <a:pt x="637" y="135"/>
                  </a:cubicBezTo>
                  <a:cubicBezTo>
                    <a:pt x="567" y="92"/>
                    <a:pt x="559" y="140"/>
                    <a:pt x="522" y="125"/>
                  </a:cubicBezTo>
                  <a:cubicBezTo>
                    <a:pt x="468" y="103"/>
                    <a:pt x="461" y="77"/>
                    <a:pt x="414" y="68"/>
                  </a:cubicBezTo>
                  <a:cubicBezTo>
                    <a:pt x="366" y="58"/>
                    <a:pt x="375" y="97"/>
                    <a:pt x="324" y="86"/>
                  </a:cubicBezTo>
                  <a:cubicBezTo>
                    <a:pt x="274" y="74"/>
                    <a:pt x="273" y="22"/>
                    <a:pt x="192" y="20"/>
                  </a:cubicBezTo>
                  <a:cubicBezTo>
                    <a:pt x="159" y="19"/>
                    <a:pt x="133" y="82"/>
                    <a:pt x="84" y="68"/>
                  </a:cubicBezTo>
                  <a:cubicBezTo>
                    <a:pt x="55" y="60"/>
                    <a:pt x="24" y="32"/>
                    <a:pt x="0" y="0"/>
                  </a:cubicBezTo>
                  <a:cubicBezTo>
                    <a:pt x="1" y="1"/>
                    <a:pt x="2" y="3"/>
                    <a:pt x="2" y="4"/>
                  </a:cubicBezTo>
                  <a:cubicBezTo>
                    <a:pt x="15" y="31"/>
                    <a:pt x="28" y="74"/>
                    <a:pt x="60" y="82"/>
                  </a:cubicBezTo>
                  <a:cubicBezTo>
                    <a:pt x="92" y="90"/>
                    <a:pt x="129" y="62"/>
                    <a:pt x="156" y="49"/>
                  </a:cubicBezTo>
                  <a:cubicBezTo>
                    <a:pt x="195" y="30"/>
                    <a:pt x="211" y="35"/>
                    <a:pt x="246" y="54"/>
                  </a:cubicBezTo>
                  <a:cubicBezTo>
                    <a:pt x="281" y="74"/>
                    <a:pt x="317" y="101"/>
                    <a:pt x="345" y="139"/>
                  </a:cubicBezTo>
                  <a:cubicBezTo>
                    <a:pt x="377" y="79"/>
                    <a:pt x="423" y="63"/>
                    <a:pt x="469" y="111"/>
                  </a:cubicBezTo>
                  <a:cubicBezTo>
                    <a:pt x="483" y="125"/>
                    <a:pt x="508" y="156"/>
                    <a:pt x="530" y="160"/>
                  </a:cubicBezTo>
                  <a:cubicBezTo>
                    <a:pt x="551" y="164"/>
                    <a:pt x="562" y="143"/>
                    <a:pt x="581" y="138"/>
                  </a:cubicBezTo>
                  <a:cubicBezTo>
                    <a:pt x="633" y="126"/>
                    <a:pt x="689" y="225"/>
                    <a:pt x="710" y="263"/>
                  </a:cubicBezTo>
                  <a:cubicBezTo>
                    <a:pt x="737" y="310"/>
                    <a:pt x="729" y="352"/>
                    <a:pt x="728" y="403"/>
                  </a:cubicBezTo>
                  <a:cubicBezTo>
                    <a:pt x="727" y="514"/>
                    <a:pt x="758" y="524"/>
                    <a:pt x="754" y="667"/>
                  </a:cubicBezTo>
                  <a:cubicBezTo>
                    <a:pt x="753" y="695"/>
                    <a:pt x="727" y="797"/>
                    <a:pt x="728" y="825"/>
                  </a:cubicBezTo>
                  <a:cubicBezTo>
                    <a:pt x="728" y="855"/>
                    <a:pt x="757" y="870"/>
                    <a:pt x="766" y="898"/>
                  </a:cubicBezTo>
                  <a:cubicBezTo>
                    <a:pt x="783" y="953"/>
                    <a:pt x="795" y="1006"/>
                    <a:pt x="810" y="1062"/>
                  </a:cubicBezTo>
                  <a:cubicBezTo>
                    <a:pt x="817" y="1090"/>
                    <a:pt x="822" y="1118"/>
                    <a:pt x="835" y="1144"/>
                  </a:cubicBezTo>
                  <a:cubicBezTo>
                    <a:pt x="849" y="1173"/>
                    <a:pt x="862" y="1200"/>
                    <a:pt x="872" y="1231"/>
                  </a:cubicBezTo>
                  <a:cubicBezTo>
                    <a:pt x="884" y="1266"/>
                    <a:pt x="906" y="1290"/>
                    <a:pt x="930" y="1317"/>
                  </a:cubicBezTo>
                  <a:cubicBezTo>
                    <a:pt x="947" y="1338"/>
                    <a:pt x="964" y="1361"/>
                    <a:pt x="927" y="1368"/>
                  </a:cubicBezTo>
                  <a:cubicBezTo>
                    <a:pt x="931" y="1419"/>
                    <a:pt x="971" y="1426"/>
                    <a:pt x="994" y="1465"/>
                  </a:cubicBezTo>
                  <a:cubicBezTo>
                    <a:pt x="1003" y="1482"/>
                    <a:pt x="993" y="1498"/>
                    <a:pt x="1000" y="1515"/>
                  </a:cubicBezTo>
                  <a:cubicBezTo>
                    <a:pt x="1009" y="1536"/>
                    <a:pt x="1027" y="1552"/>
                    <a:pt x="1044" y="1568"/>
                  </a:cubicBezTo>
                  <a:cubicBezTo>
                    <a:pt x="1067" y="1590"/>
                    <a:pt x="1102" y="1623"/>
                    <a:pt x="1113" y="1654"/>
                  </a:cubicBezTo>
                  <a:cubicBezTo>
                    <a:pt x="1120" y="1676"/>
                    <a:pt x="1124" y="1690"/>
                    <a:pt x="1136" y="1707"/>
                  </a:cubicBezTo>
                  <a:cubicBezTo>
                    <a:pt x="1153" y="1690"/>
                    <a:pt x="1164" y="1678"/>
                    <a:pt x="1171" y="1671"/>
                  </a:cubicBezTo>
                  <a:cubicBezTo>
                    <a:pt x="1128" y="1598"/>
                    <a:pt x="1095" y="1537"/>
                    <a:pt x="1047" y="1463"/>
                  </a:cubicBezTo>
                  <a:cubicBezTo>
                    <a:pt x="999" y="1389"/>
                    <a:pt x="839" y="1098"/>
                    <a:pt x="799" y="939"/>
                  </a:cubicBezTo>
                  <a:cubicBezTo>
                    <a:pt x="773" y="840"/>
                    <a:pt x="733" y="790"/>
                    <a:pt x="756" y="720"/>
                  </a:cubicBezTo>
                  <a:cubicBezTo>
                    <a:pt x="796" y="595"/>
                    <a:pt x="739" y="463"/>
                    <a:pt x="741" y="367"/>
                  </a:cubicBezTo>
                  <a:close/>
                </a:path>
              </a:pathLst>
            </a:custGeom>
            <a:solidFill>
              <a:srgbClr val="F0B89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" name="Freeform 29"/>
            <p:cNvSpPr/>
            <p:nvPr/>
          </p:nvSpPr>
          <p:spPr bwMode="auto">
            <a:xfrm>
              <a:off x="6419850" y="5551488"/>
              <a:ext cx="458787" cy="1063625"/>
            </a:xfrm>
            <a:custGeom>
              <a:gdLst>
                <a:gd fmla="*/ 31 w 438" name="T0"/>
                <a:gd fmla="*/ 8 h 1016" name="T1"/>
                <a:gd fmla="*/ 8 w 438" name="T2"/>
                <a:gd fmla="*/ 82 h 1016" name="T3"/>
                <a:gd fmla="*/ 59 w 438" name="T4"/>
                <a:gd fmla="*/ 250 h 1016" name="T5"/>
                <a:gd fmla="*/ 77 w 438" name="T6"/>
                <a:gd fmla="*/ 318 h 1016" name="T7"/>
                <a:gd fmla="*/ 107 w 438" name="T8"/>
                <a:gd fmla="*/ 412 h 1016" name="T9"/>
                <a:gd fmla="*/ 198 w 438" name="T10"/>
                <a:gd fmla="*/ 595 h 1016" name="T11"/>
                <a:gd fmla="*/ 307 w 438" name="T12"/>
                <a:gd fmla="*/ 789 h 1016" name="T13"/>
                <a:gd fmla="*/ 345 w 438" name="T14"/>
                <a:gd fmla="*/ 873 h 1016" name="T15"/>
                <a:gd fmla="*/ 377 w 438" name="T16"/>
                <a:gd fmla="*/ 957 h 1016" name="T17"/>
                <a:gd fmla="*/ 418 w 438" name="T18"/>
                <a:gd fmla="*/ 1016 h 1016" name="T19"/>
                <a:gd fmla="*/ 438 w 438" name="T20"/>
                <a:gd fmla="*/ 995 h 1016" name="T21"/>
                <a:gd fmla="*/ 314 w 438" name="T22"/>
                <a:gd fmla="*/ 787 h 1016" name="T23"/>
                <a:gd fmla="*/ 66 w 438" name="T24"/>
                <a:gd fmla="*/ 263 h 1016" name="T25"/>
                <a:gd fmla="*/ 23 w 438" name="T26"/>
                <a:gd fmla="*/ 44 h 1016" name="T27"/>
                <a:gd fmla="*/ 33 w 438" name="T28"/>
                <a:gd fmla="*/ 0 h 1016" name="T29"/>
                <a:gd fmla="*/ 31 w 438" name="T30"/>
                <a:gd fmla="*/ 8 h 1016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1016" w="438">
                  <a:moveTo>
                    <a:pt x="31" y="8"/>
                  </a:moveTo>
                  <a:cubicBezTo>
                    <a:pt x="23" y="33"/>
                    <a:pt x="11" y="56"/>
                    <a:pt x="8" y="82"/>
                  </a:cubicBezTo>
                  <a:cubicBezTo>
                    <a:pt x="0" y="144"/>
                    <a:pt x="37" y="195"/>
                    <a:pt x="59" y="250"/>
                  </a:cubicBezTo>
                  <a:cubicBezTo>
                    <a:pt x="68" y="272"/>
                    <a:pt x="72" y="295"/>
                    <a:pt x="77" y="318"/>
                  </a:cubicBezTo>
                  <a:cubicBezTo>
                    <a:pt x="83" y="350"/>
                    <a:pt x="93" y="382"/>
                    <a:pt x="107" y="412"/>
                  </a:cubicBezTo>
                  <a:cubicBezTo>
                    <a:pt x="134" y="475"/>
                    <a:pt x="171" y="532"/>
                    <a:pt x="198" y="595"/>
                  </a:cubicBezTo>
                  <a:cubicBezTo>
                    <a:pt x="227" y="664"/>
                    <a:pt x="269" y="725"/>
                    <a:pt x="307" y="789"/>
                  </a:cubicBezTo>
                  <a:cubicBezTo>
                    <a:pt x="323" y="816"/>
                    <a:pt x="337" y="843"/>
                    <a:pt x="345" y="873"/>
                  </a:cubicBezTo>
                  <a:cubicBezTo>
                    <a:pt x="354" y="902"/>
                    <a:pt x="362" y="930"/>
                    <a:pt x="377" y="957"/>
                  </a:cubicBezTo>
                  <a:cubicBezTo>
                    <a:pt x="389" y="977"/>
                    <a:pt x="402" y="997"/>
                    <a:pt x="418" y="1016"/>
                  </a:cubicBezTo>
                  <a:cubicBezTo>
                    <a:pt x="427" y="1007"/>
                    <a:pt x="433" y="1000"/>
                    <a:pt x="438" y="995"/>
                  </a:cubicBezTo>
                  <a:cubicBezTo>
                    <a:pt x="395" y="922"/>
                    <a:pt x="362" y="861"/>
                    <a:pt x="314" y="787"/>
                  </a:cubicBezTo>
                  <a:cubicBezTo>
                    <a:pt x="266" y="713"/>
                    <a:pt x="106" y="422"/>
                    <a:pt x="66" y="263"/>
                  </a:cubicBezTo>
                  <a:cubicBezTo>
                    <a:pt x="40" y="164"/>
                    <a:pt x="0" y="114"/>
                    <a:pt x="23" y="44"/>
                  </a:cubicBezTo>
                  <a:cubicBezTo>
                    <a:pt x="28" y="29"/>
                    <a:pt x="31" y="15"/>
                    <a:pt x="33" y="0"/>
                  </a:cubicBezTo>
                  <a:cubicBezTo>
                    <a:pt x="33" y="3"/>
                    <a:pt x="32" y="6"/>
                    <a:pt x="31" y="8"/>
                  </a:cubicBezTo>
                  <a:close/>
                </a:path>
              </a:pathLst>
            </a:custGeom>
            <a:solidFill>
              <a:srgbClr val="BA775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" name="Freeform 30"/>
            <p:cNvSpPr/>
            <p:nvPr/>
          </p:nvSpPr>
          <p:spPr bwMode="auto">
            <a:xfrm>
              <a:off x="5568950" y="5095875"/>
              <a:ext cx="196850" cy="317500"/>
            </a:xfrm>
            <a:custGeom>
              <a:gdLst>
                <a:gd fmla="*/ 64 w 187" name="T0"/>
                <a:gd fmla="*/ 102 h 302" name="T1"/>
                <a:gd fmla="*/ 27 w 187" name="T2"/>
                <a:gd fmla="*/ 17 h 302" name="T3"/>
                <a:gd fmla="*/ 103 w 187" name="T4"/>
                <a:gd fmla="*/ 58 h 302" name="T5"/>
                <a:gd fmla="*/ 176 w 187" name="T6"/>
                <a:gd fmla="*/ 222 h 302" name="T7"/>
                <a:gd fmla="*/ 187 w 187" name="T8"/>
                <a:gd fmla="*/ 261 h 302" name="T9"/>
                <a:gd fmla="*/ 152 w 187" name="T10"/>
                <a:gd fmla="*/ 235 h 302" name="T11"/>
                <a:gd fmla="*/ 64 w 187" name="T12"/>
                <a:gd fmla="*/ 102 h 30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02" w="187">
                  <a:moveTo>
                    <a:pt x="64" y="102"/>
                  </a:moveTo>
                  <a:cubicBezTo>
                    <a:pt x="51" y="87"/>
                    <a:pt x="0" y="39"/>
                    <a:pt x="27" y="17"/>
                  </a:cubicBezTo>
                  <a:cubicBezTo>
                    <a:pt x="47" y="0"/>
                    <a:pt x="89" y="44"/>
                    <a:pt x="103" y="58"/>
                  </a:cubicBezTo>
                  <a:cubicBezTo>
                    <a:pt x="125" y="79"/>
                    <a:pt x="174" y="204"/>
                    <a:pt x="176" y="222"/>
                  </a:cubicBezTo>
                  <a:cubicBezTo>
                    <a:pt x="178" y="234"/>
                    <a:pt x="187" y="249"/>
                    <a:pt x="187" y="261"/>
                  </a:cubicBezTo>
                  <a:cubicBezTo>
                    <a:pt x="185" y="302"/>
                    <a:pt x="180" y="287"/>
                    <a:pt x="152" y="235"/>
                  </a:cubicBezTo>
                  <a:cubicBezTo>
                    <a:pt x="142" y="217"/>
                    <a:pt x="85" y="126"/>
                    <a:pt x="64" y="102"/>
                  </a:cubicBezTo>
                  <a:close/>
                </a:path>
              </a:pathLst>
            </a:custGeom>
            <a:solidFill>
              <a:srgbClr val="FFD1B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" name="Freeform 31"/>
            <p:cNvSpPr/>
            <p:nvPr/>
          </p:nvSpPr>
          <p:spPr bwMode="auto">
            <a:xfrm>
              <a:off x="5961062" y="5102225"/>
              <a:ext cx="131762" cy="249238"/>
            </a:xfrm>
            <a:custGeom>
              <a:gdLst>
                <a:gd fmla="*/ 106 w 125" name="T0"/>
                <a:gd fmla="*/ 212 h 237" name="T1"/>
                <a:gd fmla="*/ 79 w 125" name="T2"/>
                <a:gd fmla="*/ 163 h 237" name="T3"/>
                <a:gd fmla="*/ 49 w 125" name="T4"/>
                <a:gd fmla="*/ 102 h 237" name="T5"/>
                <a:gd fmla="*/ 33 w 125" name="T6"/>
                <a:gd fmla="*/ 0 h 237" name="T7"/>
                <a:gd fmla="*/ 56 w 125" name="T8"/>
                <a:gd fmla="*/ 20 h 237" name="T9"/>
                <a:gd fmla="*/ 73 w 125" name="T10"/>
                <a:gd fmla="*/ 48 h 237" name="T11"/>
                <a:gd fmla="*/ 94 w 125" name="T12"/>
                <a:gd fmla="*/ 122 h 237" name="T13"/>
                <a:gd fmla="*/ 108 w 125" name="T14"/>
                <a:gd fmla="*/ 178 h 237" name="T15"/>
                <a:gd fmla="*/ 120 w 125" name="T16"/>
                <a:gd fmla="*/ 237 h 237" name="T17"/>
                <a:gd fmla="*/ 106 w 125" name="T18"/>
                <a:gd fmla="*/ 212 h 237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36" w="125">
                  <a:moveTo>
                    <a:pt x="106" y="212"/>
                  </a:moveTo>
                  <a:cubicBezTo>
                    <a:pt x="95" y="203"/>
                    <a:pt x="87" y="176"/>
                    <a:pt x="79" y="163"/>
                  </a:cubicBezTo>
                  <a:cubicBezTo>
                    <a:pt x="68" y="143"/>
                    <a:pt x="58" y="123"/>
                    <a:pt x="49" y="102"/>
                  </a:cubicBezTo>
                  <a:cubicBezTo>
                    <a:pt x="39" y="79"/>
                    <a:pt x="0" y="20"/>
                    <a:pt x="33" y="0"/>
                  </a:cubicBezTo>
                  <a:cubicBezTo>
                    <a:pt x="42" y="9"/>
                    <a:pt x="48" y="11"/>
                    <a:pt x="56" y="20"/>
                  </a:cubicBezTo>
                  <a:cubicBezTo>
                    <a:pt x="65" y="30"/>
                    <a:pt x="68" y="36"/>
                    <a:pt x="73" y="48"/>
                  </a:cubicBezTo>
                  <a:cubicBezTo>
                    <a:pt x="82" y="72"/>
                    <a:pt x="86" y="98"/>
                    <a:pt x="94" y="122"/>
                  </a:cubicBezTo>
                  <a:cubicBezTo>
                    <a:pt x="101" y="141"/>
                    <a:pt x="106" y="158"/>
                    <a:pt x="108" y="178"/>
                  </a:cubicBezTo>
                  <a:cubicBezTo>
                    <a:pt x="109" y="192"/>
                    <a:pt x="125" y="227"/>
                    <a:pt x="120" y="237"/>
                  </a:cubicBezTo>
                  <a:lnTo>
                    <a:pt x="106" y="212"/>
                  </a:lnTo>
                  <a:close/>
                </a:path>
              </a:pathLst>
            </a:custGeom>
            <a:solidFill>
              <a:srgbClr val="FBCBB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" name="Freeform 32"/>
            <p:cNvSpPr/>
            <p:nvPr/>
          </p:nvSpPr>
          <p:spPr bwMode="auto">
            <a:xfrm>
              <a:off x="6164262" y="5037138"/>
              <a:ext cx="60325" cy="373063"/>
            </a:xfrm>
            <a:custGeom>
              <a:gdLst>
                <a:gd fmla="*/ 47 w 58" name="T0"/>
                <a:gd fmla="*/ 316 h 356" name="T1"/>
                <a:gd fmla="*/ 48 w 58" name="T2"/>
                <a:gd fmla="*/ 316 h 356" name="T3"/>
                <a:gd fmla="*/ 1 w 58" name="T4"/>
                <a:gd fmla="*/ 70 h 356" name="T5"/>
                <a:gd fmla="*/ 47 w 58" name="T6"/>
                <a:gd fmla="*/ 102 h 356" name="T7"/>
                <a:gd fmla="*/ 56 w 58" name="T8"/>
                <a:gd fmla="*/ 259 h 356" name="T9"/>
                <a:gd fmla="*/ 57 w 58" name="T10"/>
                <a:gd fmla="*/ 356 h 356" name="T11"/>
                <a:gd fmla="*/ 53 w 58" name="T12"/>
                <a:gd fmla="*/ 341 h 356" name="T13"/>
                <a:gd fmla="*/ 47 w 58" name="T14"/>
                <a:gd fmla="*/ 316 h 356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356" w="57">
                  <a:moveTo>
                    <a:pt x="47" y="316"/>
                  </a:moveTo>
                  <a:cubicBezTo>
                    <a:pt x="49" y="319"/>
                    <a:pt x="49" y="319"/>
                    <a:pt x="48" y="316"/>
                  </a:cubicBezTo>
                  <a:cubicBezTo>
                    <a:pt x="22" y="239"/>
                    <a:pt x="0" y="152"/>
                    <a:pt x="1" y="70"/>
                  </a:cubicBezTo>
                  <a:cubicBezTo>
                    <a:pt x="3" y="0"/>
                    <a:pt x="41" y="75"/>
                    <a:pt x="47" y="102"/>
                  </a:cubicBezTo>
                  <a:cubicBezTo>
                    <a:pt x="58" y="153"/>
                    <a:pt x="53" y="207"/>
                    <a:pt x="56" y="259"/>
                  </a:cubicBezTo>
                  <a:cubicBezTo>
                    <a:pt x="58" y="291"/>
                    <a:pt x="58" y="323"/>
                    <a:pt x="57" y="356"/>
                  </a:cubicBezTo>
                  <a:cubicBezTo>
                    <a:pt x="51" y="351"/>
                    <a:pt x="52" y="347"/>
                    <a:pt x="53" y="341"/>
                  </a:cubicBezTo>
                  <a:lnTo>
                    <a:pt x="47" y="316"/>
                  </a:lnTo>
                  <a:close/>
                </a:path>
              </a:pathLst>
            </a:custGeom>
            <a:solidFill>
              <a:srgbClr val="FBCBB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1" name="Freeform 33"/>
            <p:cNvSpPr/>
            <p:nvPr/>
          </p:nvSpPr>
          <p:spPr bwMode="auto">
            <a:xfrm>
              <a:off x="5305425" y="4935538"/>
              <a:ext cx="190500" cy="511175"/>
            </a:xfrm>
            <a:custGeom>
              <a:gdLst>
                <a:gd fmla="*/ 85 w 182" name="T0"/>
                <a:gd fmla="*/ 394 h 489" name="T1"/>
                <a:gd fmla="*/ 34 w 182" name="T2"/>
                <a:gd fmla="*/ 279 h 489" name="T3"/>
                <a:gd fmla="*/ 38 w 182" name="T4"/>
                <a:gd fmla="*/ 118 h 489" name="T5"/>
                <a:gd fmla="*/ 81 w 182" name="T6"/>
                <a:gd fmla="*/ 1 h 489" name="T7"/>
                <a:gd fmla="*/ 133 w 182" name="T8"/>
                <a:gd fmla="*/ 128 h 489" name="T9"/>
                <a:gd fmla="*/ 103 w 182" name="T10"/>
                <a:gd fmla="*/ 175 h 489" name="T11"/>
                <a:gd fmla="*/ 158 w 182" name="T12"/>
                <a:gd fmla="*/ 219 h 489" name="T13"/>
                <a:gd fmla="*/ 99 w 182" name="T14"/>
                <a:gd fmla="*/ 239 h 489" name="T15"/>
                <a:gd fmla="*/ 125 w 182" name="T16"/>
                <a:gd fmla="*/ 264 h 489" name="T17"/>
                <a:gd fmla="*/ 125 w 182" name="T18"/>
                <a:gd fmla="*/ 295 h 489" name="T19"/>
                <a:gd fmla="*/ 150 w 182" name="T20"/>
                <a:gd fmla="*/ 338 h 489" name="T21"/>
                <a:gd fmla="*/ 145 w 182" name="T22"/>
                <a:gd fmla="*/ 387 h 489" name="T23"/>
                <a:gd fmla="*/ 169 w 182" name="T24"/>
                <a:gd fmla="*/ 403 h 489" name="T25"/>
                <a:gd fmla="*/ 182 w 182" name="T26"/>
                <a:gd fmla="*/ 460 h 489" name="T27"/>
                <a:gd fmla="*/ 85 w 182" name="T28"/>
                <a:gd fmla="*/ 394 h 489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489" w="182">
                  <a:moveTo>
                    <a:pt x="85" y="394"/>
                  </a:moveTo>
                  <a:cubicBezTo>
                    <a:pt x="69" y="355"/>
                    <a:pt x="61" y="312"/>
                    <a:pt x="34" y="279"/>
                  </a:cubicBezTo>
                  <a:cubicBezTo>
                    <a:pt x="0" y="240"/>
                    <a:pt x="24" y="155"/>
                    <a:pt x="38" y="118"/>
                  </a:cubicBezTo>
                  <a:cubicBezTo>
                    <a:pt x="69" y="100"/>
                    <a:pt x="82" y="52"/>
                    <a:pt x="81" y="1"/>
                  </a:cubicBezTo>
                  <a:cubicBezTo>
                    <a:pt x="99" y="0"/>
                    <a:pt x="134" y="67"/>
                    <a:pt x="133" y="128"/>
                  </a:cubicBezTo>
                  <a:cubicBezTo>
                    <a:pt x="133" y="144"/>
                    <a:pt x="94" y="161"/>
                    <a:pt x="103" y="175"/>
                  </a:cubicBezTo>
                  <a:cubicBezTo>
                    <a:pt x="125" y="179"/>
                    <a:pt x="157" y="203"/>
                    <a:pt x="158" y="219"/>
                  </a:cubicBezTo>
                  <a:cubicBezTo>
                    <a:pt x="159" y="230"/>
                    <a:pt x="89" y="224"/>
                    <a:pt x="99" y="239"/>
                  </a:cubicBezTo>
                  <a:cubicBezTo>
                    <a:pt x="105" y="248"/>
                    <a:pt x="120" y="254"/>
                    <a:pt x="125" y="264"/>
                  </a:cubicBezTo>
                  <a:cubicBezTo>
                    <a:pt x="130" y="273"/>
                    <a:pt x="126" y="286"/>
                    <a:pt x="125" y="295"/>
                  </a:cubicBezTo>
                  <a:cubicBezTo>
                    <a:pt x="124" y="318"/>
                    <a:pt x="142" y="317"/>
                    <a:pt x="150" y="338"/>
                  </a:cubicBezTo>
                  <a:cubicBezTo>
                    <a:pt x="154" y="348"/>
                    <a:pt x="138" y="365"/>
                    <a:pt x="145" y="387"/>
                  </a:cubicBezTo>
                  <a:cubicBezTo>
                    <a:pt x="148" y="395"/>
                    <a:pt x="172" y="395"/>
                    <a:pt x="169" y="403"/>
                  </a:cubicBezTo>
                  <a:cubicBezTo>
                    <a:pt x="162" y="427"/>
                    <a:pt x="179" y="445"/>
                    <a:pt x="182" y="460"/>
                  </a:cubicBezTo>
                  <a:cubicBezTo>
                    <a:pt x="168" y="489"/>
                    <a:pt x="101" y="431"/>
                    <a:pt x="85" y="394"/>
                  </a:cubicBezTo>
                  <a:close/>
                </a:path>
              </a:pathLst>
            </a:custGeom>
            <a:solidFill>
              <a:srgbClr val="FFD8C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2" name="Freeform 34"/>
            <p:cNvSpPr/>
            <p:nvPr/>
          </p:nvSpPr>
          <p:spPr bwMode="auto">
            <a:xfrm>
              <a:off x="5559425" y="5157788"/>
              <a:ext cx="120650" cy="296863"/>
            </a:xfrm>
            <a:custGeom>
              <a:gdLst>
                <a:gd fmla="*/ 22 w 116" name="T0"/>
                <a:gd fmla="*/ 124 h 283" name="T1"/>
                <a:gd fmla="*/ 31 w 116" name="T2"/>
                <a:gd fmla="*/ 162 h 283" name="T3"/>
                <a:gd fmla="*/ 67 w 116" name="T4"/>
                <a:gd fmla="*/ 161 h 283" name="T5"/>
                <a:gd fmla="*/ 60 w 116" name="T6"/>
                <a:gd fmla="*/ 223 h 283" name="T7"/>
                <a:gd fmla="*/ 81 w 116" name="T8"/>
                <a:gd fmla="*/ 254 h 283" name="T9"/>
                <a:gd fmla="*/ 105 w 116" name="T10"/>
                <a:gd fmla="*/ 283 h 283" name="T11"/>
                <a:gd fmla="*/ 104 w 116" name="T12"/>
                <a:gd fmla="*/ 201 h 283" name="T13"/>
                <a:gd fmla="*/ 103 w 116" name="T14"/>
                <a:gd fmla="*/ 133 h 283" name="T15"/>
                <a:gd fmla="*/ 50 w 116" name="T16"/>
                <a:gd fmla="*/ 35 h 283" name="T17"/>
                <a:gd fmla="*/ 22 w 116" name="T18"/>
                <a:gd fmla="*/ 124 h 283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83" w="115">
                  <a:moveTo>
                    <a:pt x="22" y="124"/>
                  </a:moveTo>
                  <a:cubicBezTo>
                    <a:pt x="23" y="132"/>
                    <a:pt x="25" y="156"/>
                    <a:pt x="31" y="162"/>
                  </a:cubicBezTo>
                  <a:cubicBezTo>
                    <a:pt x="44" y="174"/>
                    <a:pt x="53" y="152"/>
                    <a:pt x="67" y="161"/>
                  </a:cubicBezTo>
                  <a:cubicBezTo>
                    <a:pt x="48" y="180"/>
                    <a:pt x="48" y="199"/>
                    <a:pt x="60" y="223"/>
                  </a:cubicBezTo>
                  <a:cubicBezTo>
                    <a:pt x="66" y="235"/>
                    <a:pt x="72" y="244"/>
                    <a:pt x="81" y="254"/>
                  </a:cubicBezTo>
                  <a:cubicBezTo>
                    <a:pt x="88" y="262"/>
                    <a:pt x="96" y="278"/>
                    <a:pt x="105" y="283"/>
                  </a:cubicBezTo>
                  <a:cubicBezTo>
                    <a:pt x="116" y="260"/>
                    <a:pt x="103" y="225"/>
                    <a:pt x="104" y="201"/>
                  </a:cubicBezTo>
                  <a:cubicBezTo>
                    <a:pt x="104" y="177"/>
                    <a:pt x="108" y="157"/>
                    <a:pt x="103" y="133"/>
                  </a:cubicBezTo>
                  <a:cubicBezTo>
                    <a:pt x="95" y="100"/>
                    <a:pt x="79" y="55"/>
                    <a:pt x="50" y="35"/>
                  </a:cubicBezTo>
                  <a:cubicBezTo>
                    <a:pt x="0" y="0"/>
                    <a:pt x="19" y="102"/>
                    <a:pt x="22" y="124"/>
                  </a:cubicBezTo>
                  <a:close/>
                </a:path>
              </a:pathLst>
            </a:custGeom>
            <a:solidFill>
              <a:srgbClr val="FFD6B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3" name="Freeform 35"/>
            <p:cNvSpPr/>
            <p:nvPr/>
          </p:nvSpPr>
          <p:spPr bwMode="auto">
            <a:xfrm>
              <a:off x="5541962" y="4956175"/>
              <a:ext cx="201612" cy="261938"/>
            </a:xfrm>
            <a:custGeom>
              <a:gdLst>
                <a:gd fmla="*/ 75 w 193" name="T0"/>
                <a:gd fmla="*/ 120 h 251" name="T1"/>
                <a:gd fmla="*/ 74 w 193" name="T2"/>
                <a:gd fmla="*/ 226 h 251" name="T3"/>
                <a:gd fmla="*/ 10 w 193" name="T4"/>
                <a:gd fmla="*/ 154 h 251" name="T5"/>
                <a:gd fmla="*/ 20 w 193" name="T6"/>
                <a:gd fmla="*/ 47 h 251" name="T7"/>
                <a:gd fmla="*/ 98 w 193" name="T8"/>
                <a:gd fmla="*/ 3 h 251" name="T9"/>
                <a:gd fmla="*/ 180 w 193" name="T10"/>
                <a:gd fmla="*/ 95 h 251" name="T11"/>
                <a:gd fmla="*/ 178 w 193" name="T12"/>
                <a:gd fmla="*/ 251 h 251" name="T13"/>
                <a:gd fmla="*/ 75 w 193" name="T14"/>
                <a:gd fmla="*/ 120 h 251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51" w="193">
                  <a:moveTo>
                    <a:pt x="75" y="120"/>
                  </a:moveTo>
                  <a:cubicBezTo>
                    <a:pt x="8" y="127"/>
                    <a:pt x="36" y="195"/>
                    <a:pt x="74" y="226"/>
                  </a:cubicBezTo>
                  <a:cubicBezTo>
                    <a:pt x="39" y="206"/>
                    <a:pt x="17" y="196"/>
                    <a:pt x="10" y="154"/>
                  </a:cubicBezTo>
                  <a:cubicBezTo>
                    <a:pt x="0" y="92"/>
                    <a:pt x="0" y="82"/>
                    <a:pt x="20" y="47"/>
                  </a:cubicBezTo>
                  <a:cubicBezTo>
                    <a:pt x="37" y="16"/>
                    <a:pt x="65" y="0"/>
                    <a:pt x="98" y="3"/>
                  </a:cubicBezTo>
                  <a:cubicBezTo>
                    <a:pt x="140" y="7"/>
                    <a:pt x="169" y="54"/>
                    <a:pt x="180" y="95"/>
                  </a:cubicBezTo>
                  <a:cubicBezTo>
                    <a:pt x="193" y="145"/>
                    <a:pt x="180" y="200"/>
                    <a:pt x="178" y="251"/>
                  </a:cubicBezTo>
                  <a:cubicBezTo>
                    <a:pt x="178" y="251"/>
                    <a:pt x="146" y="112"/>
                    <a:pt x="75" y="120"/>
                  </a:cubicBezTo>
                  <a:close/>
                </a:path>
              </a:pathLst>
            </a:custGeom>
            <a:solidFill>
              <a:srgbClr val="FFD8C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4" name="Freeform 36"/>
            <p:cNvSpPr/>
            <p:nvPr/>
          </p:nvSpPr>
          <p:spPr bwMode="auto">
            <a:xfrm>
              <a:off x="5529262" y="4957763"/>
              <a:ext cx="179387" cy="198438"/>
            </a:xfrm>
            <a:custGeom>
              <a:gdLst>
                <a:gd fmla="*/ 89 w 172" name="T0"/>
                <a:gd fmla="*/ 97 h 189" name="T1"/>
                <a:gd fmla="*/ 22 w 172" name="T2"/>
                <a:gd fmla="*/ 152 h 189" name="T3"/>
                <a:gd fmla="*/ 160 w 172" name="T4"/>
                <a:gd fmla="*/ 94 h 189" name="T5"/>
                <a:gd fmla="*/ 89 w 172" name="T6"/>
                <a:gd fmla="*/ 97 h 189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89" w="172">
                  <a:moveTo>
                    <a:pt x="89" y="97"/>
                  </a:moveTo>
                  <a:cubicBezTo>
                    <a:pt x="21" y="105"/>
                    <a:pt x="43" y="189"/>
                    <a:pt x="22" y="152"/>
                  </a:cubicBezTo>
                  <a:cubicBezTo>
                    <a:pt x="0" y="110"/>
                    <a:pt x="130" y="0"/>
                    <a:pt x="160" y="94"/>
                  </a:cubicBezTo>
                  <a:cubicBezTo>
                    <a:pt x="172" y="134"/>
                    <a:pt x="160" y="89"/>
                    <a:pt x="89" y="97"/>
                  </a:cubicBezTo>
                  <a:close/>
                </a:path>
              </a:pathLst>
            </a:custGeom>
            <a:solidFill>
              <a:srgbClr val="FFE0C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5" name="Freeform 37"/>
            <p:cNvSpPr/>
            <p:nvPr/>
          </p:nvSpPr>
          <p:spPr bwMode="auto">
            <a:xfrm>
              <a:off x="5788025" y="4906963"/>
              <a:ext cx="254000" cy="249238"/>
            </a:xfrm>
            <a:custGeom>
              <a:gdLst>
                <a:gd fmla="*/ 89 w 243" name="T0"/>
                <a:gd fmla="*/ 2 h 237" name="T1"/>
                <a:gd fmla="*/ 150 w 243" name="T2"/>
                <a:gd fmla="*/ 45 h 237" name="T3"/>
                <a:gd fmla="*/ 208 w 243" name="T4"/>
                <a:gd fmla="*/ 168 h 237" name="T5"/>
                <a:gd fmla="*/ 168 w 243" name="T6"/>
                <a:gd fmla="*/ 131 h 237" name="T7"/>
                <a:gd fmla="*/ 148 w 243" name="T8"/>
                <a:gd fmla="*/ 231 h 237" name="T9"/>
                <a:gd fmla="*/ 60 w 243" name="T10"/>
                <a:gd fmla="*/ 137 h 237" name="T11"/>
                <a:gd fmla="*/ 89 w 243" name="T12"/>
                <a:gd fmla="*/ 2 h 23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36" w="243">
                  <a:moveTo>
                    <a:pt x="89" y="2"/>
                  </a:moveTo>
                  <a:cubicBezTo>
                    <a:pt x="108" y="0"/>
                    <a:pt x="136" y="34"/>
                    <a:pt x="150" y="45"/>
                  </a:cubicBezTo>
                  <a:cubicBezTo>
                    <a:pt x="177" y="68"/>
                    <a:pt x="243" y="135"/>
                    <a:pt x="208" y="168"/>
                  </a:cubicBezTo>
                  <a:cubicBezTo>
                    <a:pt x="194" y="157"/>
                    <a:pt x="182" y="142"/>
                    <a:pt x="168" y="131"/>
                  </a:cubicBezTo>
                  <a:cubicBezTo>
                    <a:pt x="155" y="120"/>
                    <a:pt x="164" y="228"/>
                    <a:pt x="148" y="231"/>
                  </a:cubicBezTo>
                  <a:cubicBezTo>
                    <a:pt x="115" y="237"/>
                    <a:pt x="94" y="184"/>
                    <a:pt x="60" y="137"/>
                  </a:cubicBezTo>
                  <a:cubicBezTo>
                    <a:pt x="0" y="54"/>
                    <a:pt x="34" y="11"/>
                    <a:pt x="89" y="2"/>
                  </a:cubicBezTo>
                  <a:close/>
                </a:path>
              </a:pathLst>
            </a:custGeom>
            <a:solidFill>
              <a:srgbClr val="FFDAC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6" name="Freeform 38"/>
            <p:cNvSpPr/>
            <p:nvPr/>
          </p:nvSpPr>
          <p:spPr bwMode="auto">
            <a:xfrm>
              <a:off x="5861050" y="4918075"/>
              <a:ext cx="130175" cy="115888"/>
            </a:xfrm>
            <a:custGeom>
              <a:gdLst>
                <a:gd fmla="*/ 28 w 124" name="T0"/>
                <a:gd fmla="*/ 1 h 110" name="T1"/>
                <a:gd fmla="*/ 66 w 124" name="T2"/>
                <a:gd fmla="*/ 28 h 110" name="T3"/>
                <a:gd fmla="*/ 124 w 124" name="T4"/>
                <a:gd fmla="*/ 110 h 110" name="T5"/>
                <a:gd fmla="*/ 50 w 124" name="T6"/>
                <a:gd fmla="*/ 72 h 110" name="T7"/>
                <a:gd fmla="*/ 22 w 124" name="T8"/>
                <a:gd fmla="*/ 56 h 110" name="T9"/>
                <a:gd fmla="*/ 28 w 124" name="T10"/>
                <a:gd fmla="*/ 1 h 110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10" w="124">
                  <a:moveTo>
                    <a:pt x="28" y="1"/>
                  </a:moveTo>
                  <a:cubicBezTo>
                    <a:pt x="39" y="2"/>
                    <a:pt x="57" y="21"/>
                    <a:pt x="66" y="28"/>
                  </a:cubicBezTo>
                  <a:cubicBezTo>
                    <a:pt x="82" y="42"/>
                    <a:pt x="116" y="74"/>
                    <a:pt x="124" y="110"/>
                  </a:cubicBezTo>
                  <a:cubicBezTo>
                    <a:pt x="115" y="103"/>
                    <a:pt x="77" y="74"/>
                    <a:pt x="50" y="72"/>
                  </a:cubicBezTo>
                  <a:cubicBezTo>
                    <a:pt x="39" y="72"/>
                    <a:pt x="29" y="65"/>
                    <a:pt x="22" y="56"/>
                  </a:cubicBezTo>
                  <a:cubicBezTo>
                    <a:pt x="14" y="47"/>
                    <a:pt x="0" y="0"/>
                    <a:pt x="28" y="1"/>
                  </a:cubicBezTo>
                  <a:close/>
                </a:path>
              </a:pathLst>
            </a:custGeom>
            <a:solidFill>
              <a:srgbClr val="FFE5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7" name="Freeform 39"/>
            <p:cNvSpPr/>
            <p:nvPr/>
          </p:nvSpPr>
          <p:spPr bwMode="auto">
            <a:xfrm>
              <a:off x="6037262" y="4922838"/>
              <a:ext cx="130175" cy="123825"/>
            </a:xfrm>
            <a:custGeom>
              <a:gdLst>
                <a:gd fmla="*/ 13 w 124" name="T0"/>
                <a:gd fmla="*/ 23 h 117" name="T1"/>
                <a:gd fmla="*/ 85 w 124" name="T2"/>
                <a:gd fmla="*/ 33 h 117" name="T3"/>
                <a:gd fmla="*/ 116 w 124" name="T4"/>
                <a:gd fmla="*/ 78 h 117" name="T5"/>
                <a:gd fmla="*/ 95 w 124" name="T6"/>
                <a:gd fmla="*/ 106 h 117" name="T7"/>
                <a:gd fmla="*/ 63 w 124" name="T8"/>
                <a:gd fmla="*/ 87 h 117" name="T9"/>
                <a:gd fmla="*/ 11 w 124" name="T10"/>
                <a:gd fmla="*/ 84 h 117" name="T11"/>
                <a:gd fmla="*/ 13 w 124" name="T12"/>
                <a:gd fmla="*/ 23 h 11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17" w="124">
                  <a:moveTo>
                    <a:pt x="13" y="23"/>
                  </a:moveTo>
                  <a:cubicBezTo>
                    <a:pt x="35" y="0"/>
                    <a:pt x="73" y="22"/>
                    <a:pt x="85" y="33"/>
                  </a:cubicBezTo>
                  <a:cubicBezTo>
                    <a:pt x="94" y="40"/>
                    <a:pt x="111" y="68"/>
                    <a:pt x="116" y="78"/>
                  </a:cubicBezTo>
                  <a:cubicBezTo>
                    <a:pt x="124" y="95"/>
                    <a:pt x="113" y="108"/>
                    <a:pt x="95" y="106"/>
                  </a:cubicBezTo>
                  <a:cubicBezTo>
                    <a:pt x="82" y="104"/>
                    <a:pt x="75" y="88"/>
                    <a:pt x="63" y="87"/>
                  </a:cubicBezTo>
                  <a:cubicBezTo>
                    <a:pt x="40" y="84"/>
                    <a:pt x="28" y="117"/>
                    <a:pt x="11" y="84"/>
                  </a:cubicBezTo>
                  <a:cubicBezTo>
                    <a:pt x="4" y="70"/>
                    <a:pt x="0" y="37"/>
                    <a:pt x="13" y="23"/>
                  </a:cubicBezTo>
                  <a:close/>
                </a:path>
              </a:pathLst>
            </a:custGeom>
            <a:solidFill>
              <a:srgbClr val="FFDDC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8" name="Freeform 40"/>
            <p:cNvSpPr/>
            <p:nvPr/>
          </p:nvSpPr>
          <p:spPr bwMode="auto">
            <a:xfrm>
              <a:off x="6064250" y="4945063"/>
              <a:ext cx="92075" cy="73025"/>
            </a:xfrm>
            <a:custGeom>
              <a:gdLst>
                <a:gd fmla="*/ 20 w 88" name="T0"/>
                <a:gd fmla="*/ 1 h 69" name="T1"/>
                <a:gd fmla="*/ 46 w 88" name="T2"/>
                <a:gd fmla="*/ 9 h 69" name="T3"/>
                <a:gd fmla="*/ 88 w 88" name="T4"/>
                <a:gd fmla="*/ 69 h 69" name="T5"/>
                <a:gd fmla="*/ 34 w 88" name="T6"/>
                <a:gd fmla="*/ 41 h 69" name="T7"/>
                <a:gd fmla="*/ 14 w 88" name="T8"/>
                <a:gd fmla="*/ 30 h 69" name="T9"/>
                <a:gd fmla="*/ 20 w 88" name="T10"/>
                <a:gd fmla="*/ 1 h 69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69" w="88">
                  <a:moveTo>
                    <a:pt x="20" y="1"/>
                  </a:moveTo>
                  <a:cubicBezTo>
                    <a:pt x="28" y="1"/>
                    <a:pt x="39" y="4"/>
                    <a:pt x="46" y="9"/>
                  </a:cubicBezTo>
                  <a:cubicBezTo>
                    <a:pt x="58" y="19"/>
                    <a:pt x="82" y="42"/>
                    <a:pt x="88" y="69"/>
                  </a:cubicBezTo>
                  <a:cubicBezTo>
                    <a:pt x="81" y="64"/>
                    <a:pt x="54" y="43"/>
                    <a:pt x="34" y="41"/>
                  </a:cubicBezTo>
                  <a:cubicBezTo>
                    <a:pt x="26" y="41"/>
                    <a:pt x="19" y="36"/>
                    <a:pt x="14" y="30"/>
                  </a:cubicBezTo>
                  <a:cubicBezTo>
                    <a:pt x="9" y="23"/>
                    <a:pt x="0" y="0"/>
                    <a:pt x="20" y="1"/>
                  </a:cubicBezTo>
                  <a:close/>
                </a:path>
              </a:pathLst>
            </a:custGeom>
            <a:solidFill>
              <a:srgbClr val="FFE5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9" name="Freeform 41"/>
            <p:cNvSpPr/>
            <p:nvPr/>
          </p:nvSpPr>
          <p:spPr bwMode="auto">
            <a:xfrm>
              <a:off x="6219825" y="5002213"/>
              <a:ext cx="242887" cy="684213"/>
            </a:xfrm>
            <a:custGeom>
              <a:gdLst>
                <a:gd fmla="*/ 57 w 232" name="T0"/>
                <a:gd fmla="*/ 2 h 652" name="T1"/>
                <a:gd fmla="*/ 145 w 232" name="T2"/>
                <a:gd fmla="*/ 104 h 652" name="T3"/>
                <a:gd fmla="*/ 158 w 232" name="T4"/>
                <a:gd fmla="*/ 257 h 652" name="T5"/>
                <a:gd fmla="*/ 140 w 232" name="T6"/>
                <a:gd fmla="*/ 652 h 652" name="T7"/>
                <a:gd fmla="*/ 86 w 232" name="T8"/>
                <a:gd fmla="*/ 272 h 652" name="T9"/>
                <a:gd fmla="*/ 16 w 232" name="T10"/>
                <a:gd fmla="*/ 106 h 652" name="T11"/>
                <a:gd fmla="*/ 57 w 232" name="T12"/>
                <a:gd fmla="*/ 2 h 65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52" w="231">
                  <a:moveTo>
                    <a:pt x="57" y="2"/>
                  </a:moveTo>
                  <a:cubicBezTo>
                    <a:pt x="103" y="3"/>
                    <a:pt x="135" y="67"/>
                    <a:pt x="145" y="104"/>
                  </a:cubicBezTo>
                  <a:cubicBezTo>
                    <a:pt x="158" y="151"/>
                    <a:pt x="155" y="209"/>
                    <a:pt x="158" y="257"/>
                  </a:cubicBezTo>
                  <a:cubicBezTo>
                    <a:pt x="161" y="325"/>
                    <a:pt x="232" y="487"/>
                    <a:pt x="140" y="652"/>
                  </a:cubicBezTo>
                  <a:cubicBezTo>
                    <a:pt x="168" y="472"/>
                    <a:pt x="93" y="345"/>
                    <a:pt x="86" y="272"/>
                  </a:cubicBezTo>
                  <a:cubicBezTo>
                    <a:pt x="83" y="245"/>
                    <a:pt x="63" y="68"/>
                    <a:pt x="16" y="106"/>
                  </a:cubicBezTo>
                  <a:cubicBezTo>
                    <a:pt x="16" y="106"/>
                    <a:pt x="0" y="0"/>
                    <a:pt x="57" y="2"/>
                  </a:cubicBezTo>
                  <a:close/>
                </a:path>
              </a:pathLst>
            </a:custGeom>
            <a:solidFill>
              <a:srgbClr val="FFDDC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0" name="Freeform 42"/>
            <p:cNvSpPr/>
            <p:nvPr/>
          </p:nvSpPr>
          <p:spPr bwMode="auto">
            <a:xfrm>
              <a:off x="6253162" y="5005388"/>
              <a:ext cx="119062" cy="161925"/>
            </a:xfrm>
            <a:custGeom>
              <a:gdLst>
                <a:gd fmla="*/ 18 w 114" name="T0"/>
                <a:gd fmla="*/ 11 h 154" name="T1"/>
                <a:gd fmla="*/ 68 w 114" name="T2"/>
                <a:gd fmla="*/ 30 h 154" name="T3"/>
                <a:gd fmla="*/ 111 w 114" name="T4"/>
                <a:gd fmla="*/ 154 h 154" name="T5"/>
                <a:gd fmla="*/ 63 w 114" name="T6"/>
                <a:gd fmla="*/ 57 h 154" name="T7"/>
                <a:gd fmla="*/ 18 w 114" name="T8"/>
                <a:gd fmla="*/ 11 h 15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54" w="114">
                  <a:moveTo>
                    <a:pt x="18" y="11"/>
                  </a:moveTo>
                  <a:cubicBezTo>
                    <a:pt x="38" y="0"/>
                    <a:pt x="62" y="24"/>
                    <a:pt x="68" y="30"/>
                  </a:cubicBezTo>
                  <a:cubicBezTo>
                    <a:pt x="80" y="40"/>
                    <a:pt x="114" y="101"/>
                    <a:pt x="111" y="154"/>
                  </a:cubicBezTo>
                  <a:cubicBezTo>
                    <a:pt x="105" y="149"/>
                    <a:pt x="80" y="67"/>
                    <a:pt x="63" y="57"/>
                  </a:cubicBezTo>
                  <a:cubicBezTo>
                    <a:pt x="29" y="36"/>
                    <a:pt x="0" y="20"/>
                    <a:pt x="18" y="11"/>
                  </a:cubicBezTo>
                  <a:close/>
                </a:path>
              </a:pathLst>
            </a:custGeom>
            <a:solidFill>
              <a:srgbClr val="FFE5D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1" name="Freeform 43"/>
            <p:cNvSpPr/>
            <p:nvPr/>
          </p:nvSpPr>
          <p:spPr bwMode="auto">
            <a:xfrm>
              <a:off x="5737225" y="5197475"/>
              <a:ext cx="161925" cy="319088"/>
            </a:xfrm>
            <a:custGeom>
              <a:gdLst>
                <a:gd fmla="*/ 34 w 155" name="T0"/>
                <a:gd fmla="*/ 2 h 304" name="T1"/>
                <a:gd fmla="*/ 103 w 155" name="T2"/>
                <a:gd fmla="*/ 138 h 304" name="T3"/>
                <a:gd fmla="*/ 129 w 155" name="T4"/>
                <a:gd fmla="*/ 228 h 304" name="T5"/>
                <a:gd fmla="*/ 138 w 155" name="T6"/>
                <a:gd fmla="*/ 304 h 304" name="T7"/>
                <a:gd fmla="*/ 98 w 155" name="T8"/>
                <a:gd fmla="*/ 243 h 304" name="T9"/>
                <a:gd fmla="*/ 63 w 155" name="T10"/>
                <a:gd fmla="*/ 166 h 304" name="T11"/>
                <a:gd fmla="*/ 43 w 155" name="T12"/>
                <a:gd fmla="*/ 113 h 304" name="T13"/>
                <a:gd fmla="*/ 14 w 155" name="T14"/>
                <a:gd fmla="*/ 63 h 304" name="T15"/>
                <a:gd fmla="*/ 34 w 155" name="T16"/>
                <a:gd fmla="*/ 2 h 30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04" w="155">
                  <a:moveTo>
                    <a:pt x="34" y="2"/>
                  </a:moveTo>
                  <a:cubicBezTo>
                    <a:pt x="86" y="7"/>
                    <a:pt x="89" y="92"/>
                    <a:pt x="103" y="138"/>
                  </a:cubicBezTo>
                  <a:cubicBezTo>
                    <a:pt x="112" y="168"/>
                    <a:pt x="122" y="198"/>
                    <a:pt x="129" y="228"/>
                  </a:cubicBezTo>
                  <a:cubicBezTo>
                    <a:pt x="132" y="241"/>
                    <a:pt x="155" y="294"/>
                    <a:pt x="138" y="304"/>
                  </a:cubicBezTo>
                  <a:cubicBezTo>
                    <a:pt x="120" y="294"/>
                    <a:pt x="108" y="260"/>
                    <a:pt x="98" y="243"/>
                  </a:cubicBezTo>
                  <a:cubicBezTo>
                    <a:pt x="84" y="219"/>
                    <a:pt x="73" y="192"/>
                    <a:pt x="63" y="166"/>
                  </a:cubicBezTo>
                  <a:cubicBezTo>
                    <a:pt x="56" y="149"/>
                    <a:pt x="51" y="130"/>
                    <a:pt x="43" y="113"/>
                  </a:cubicBezTo>
                  <a:cubicBezTo>
                    <a:pt x="34" y="96"/>
                    <a:pt x="21" y="79"/>
                    <a:pt x="14" y="63"/>
                  </a:cubicBezTo>
                  <a:cubicBezTo>
                    <a:pt x="0" y="33"/>
                    <a:pt x="18" y="0"/>
                    <a:pt x="34" y="2"/>
                  </a:cubicBezTo>
                  <a:close/>
                </a:path>
              </a:pathLst>
            </a:custGeom>
            <a:solidFill>
              <a:srgbClr val="FFD8C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2" name="Freeform 44"/>
            <p:cNvSpPr/>
            <p:nvPr/>
          </p:nvSpPr>
          <p:spPr bwMode="auto">
            <a:xfrm>
              <a:off x="5840412" y="5511800"/>
              <a:ext cx="347662" cy="377825"/>
            </a:xfrm>
            <a:custGeom>
              <a:gdLst>
                <a:gd fmla="*/ 68 w 333" name="T0"/>
                <a:gd fmla="*/ 348 h 360" name="T1"/>
                <a:gd fmla="*/ 52 w 333" name="T2"/>
                <a:gd fmla="*/ 320 h 360" name="T3"/>
                <a:gd fmla="*/ 21 w 333" name="T4"/>
                <a:gd fmla="*/ 257 h 360" name="T5"/>
                <a:gd fmla="*/ 0 w 333" name="T6"/>
                <a:gd fmla="*/ 169 h 360" name="T7"/>
                <a:gd fmla="*/ 61 w 333" name="T8"/>
                <a:gd fmla="*/ 175 h 360" name="T9"/>
                <a:gd fmla="*/ 84 w 333" name="T10"/>
                <a:gd fmla="*/ 103 h 360" name="T11"/>
                <a:gd fmla="*/ 117 w 333" name="T12"/>
                <a:gd fmla="*/ 106 h 360" name="T13"/>
                <a:gd fmla="*/ 162 w 333" name="T14"/>
                <a:gd fmla="*/ 67 h 360" name="T15"/>
                <a:gd fmla="*/ 270 w 333" name="T16"/>
                <a:gd fmla="*/ 0 h 360" name="T17"/>
                <a:gd fmla="*/ 326 w 333" name="T18"/>
                <a:gd fmla="*/ 35 h 360" name="T19"/>
                <a:gd fmla="*/ 315 w 333" name="T20"/>
                <a:gd fmla="*/ 140 h 360" name="T21"/>
                <a:gd fmla="*/ 276 w 333" name="T22"/>
                <a:gd fmla="*/ 224 h 360" name="T23"/>
                <a:gd fmla="*/ 201 w 333" name="T24"/>
                <a:gd fmla="*/ 268 h 360" name="T25"/>
                <a:gd fmla="*/ 127 w 333" name="T26"/>
                <a:gd fmla="*/ 306 h 360" name="T27"/>
                <a:gd fmla="*/ 62 w 333" name="T28"/>
                <a:gd fmla="*/ 360 h 360" name="T29"/>
                <a:gd fmla="*/ 68 w 333" name="T30"/>
                <a:gd fmla="*/ 348 h 360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360" w="333">
                  <a:moveTo>
                    <a:pt x="68" y="348"/>
                  </a:moveTo>
                  <a:cubicBezTo>
                    <a:pt x="57" y="339"/>
                    <a:pt x="57" y="332"/>
                    <a:pt x="52" y="320"/>
                  </a:cubicBezTo>
                  <a:cubicBezTo>
                    <a:pt x="43" y="298"/>
                    <a:pt x="30" y="278"/>
                    <a:pt x="21" y="257"/>
                  </a:cubicBezTo>
                  <a:cubicBezTo>
                    <a:pt x="8" y="229"/>
                    <a:pt x="4" y="199"/>
                    <a:pt x="0" y="169"/>
                  </a:cubicBezTo>
                  <a:cubicBezTo>
                    <a:pt x="19" y="178"/>
                    <a:pt x="47" y="199"/>
                    <a:pt x="61" y="175"/>
                  </a:cubicBezTo>
                  <a:cubicBezTo>
                    <a:pt x="72" y="156"/>
                    <a:pt x="57" y="109"/>
                    <a:pt x="84" y="103"/>
                  </a:cubicBezTo>
                  <a:cubicBezTo>
                    <a:pt x="94" y="100"/>
                    <a:pt x="106" y="109"/>
                    <a:pt x="117" y="106"/>
                  </a:cubicBezTo>
                  <a:cubicBezTo>
                    <a:pt x="137" y="102"/>
                    <a:pt x="150" y="81"/>
                    <a:pt x="162" y="67"/>
                  </a:cubicBezTo>
                  <a:cubicBezTo>
                    <a:pt x="191" y="29"/>
                    <a:pt x="220" y="1"/>
                    <a:pt x="270" y="0"/>
                  </a:cubicBezTo>
                  <a:cubicBezTo>
                    <a:pt x="300" y="0"/>
                    <a:pt x="320" y="4"/>
                    <a:pt x="326" y="35"/>
                  </a:cubicBezTo>
                  <a:cubicBezTo>
                    <a:pt x="333" y="69"/>
                    <a:pt x="326" y="107"/>
                    <a:pt x="315" y="140"/>
                  </a:cubicBezTo>
                  <a:cubicBezTo>
                    <a:pt x="306" y="168"/>
                    <a:pt x="297" y="203"/>
                    <a:pt x="276" y="224"/>
                  </a:cubicBezTo>
                  <a:cubicBezTo>
                    <a:pt x="256" y="244"/>
                    <a:pt x="225" y="254"/>
                    <a:pt x="201" y="268"/>
                  </a:cubicBezTo>
                  <a:cubicBezTo>
                    <a:pt x="177" y="283"/>
                    <a:pt x="150" y="291"/>
                    <a:pt x="127" y="306"/>
                  </a:cubicBezTo>
                  <a:cubicBezTo>
                    <a:pt x="103" y="321"/>
                    <a:pt x="87" y="345"/>
                    <a:pt x="62" y="360"/>
                  </a:cubicBezTo>
                  <a:lnTo>
                    <a:pt x="68" y="348"/>
                  </a:lnTo>
                  <a:close/>
                </a:path>
              </a:pathLst>
            </a:custGeom>
            <a:solidFill>
              <a:srgbClr val="FFD8C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3" name="Freeform 45"/>
            <p:cNvSpPr/>
            <p:nvPr/>
          </p:nvSpPr>
          <p:spPr bwMode="auto">
            <a:xfrm>
              <a:off x="6216650" y="5746750"/>
              <a:ext cx="200025" cy="407988"/>
            </a:xfrm>
            <a:custGeom>
              <a:gdLst>
                <a:gd fmla="*/ 143 w 191" name="T0"/>
                <a:gd fmla="*/ 277 h 389" name="T1"/>
                <a:gd fmla="*/ 14 w 191" name="T2"/>
                <a:gd fmla="*/ 76 h 389" name="T3"/>
                <a:gd fmla="*/ 128 w 191" name="T4"/>
                <a:gd fmla="*/ 77 h 389" name="T5"/>
                <a:gd fmla="*/ 186 w 191" name="T6"/>
                <a:gd fmla="*/ 196 h 389" name="T7"/>
                <a:gd fmla="*/ 170 w 191" name="T8"/>
                <a:gd fmla="*/ 389 h 389" name="T9"/>
                <a:gd fmla="*/ 143 w 191" name="T10"/>
                <a:gd fmla="*/ 277 h 389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389" w="191">
                  <a:moveTo>
                    <a:pt x="143" y="277"/>
                  </a:moveTo>
                  <a:cubicBezTo>
                    <a:pt x="133" y="216"/>
                    <a:pt x="30" y="134"/>
                    <a:pt x="14" y="76"/>
                  </a:cubicBezTo>
                  <a:cubicBezTo>
                    <a:pt x="0" y="25"/>
                    <a:pt x="70" y="0"/>
                    <a:pt x="128" y="77"/>
                  </a:cubicBezTo>
                  <a:cubicBezTo>
                    <a:pt x="154" y="110"/>
                    <a:pt x="178" y="154"/>
                    <a:pt x="186" y="196"/>
                  </a:cubicBezTo>
                  <a:cubicBezTo>
                    <a:pt x="191" y="222"/>
                    <a:pt x="185" y="365"/>
                    <a:pt x="170" y="389"/>
                  </a:cubicBezTo>
                  <a:lnTo>
                    <a:pt x="143" y="277"/>
                  </a:lnTo>
                  <a:close/>
                </a:path>
              </a:pathLst>
            </a:custGeom>
            <a:solidFill>
              <a:srgbClr val="FFD6B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4" name="Freeform 46"/>
            <p:cNvSpPr/>
            <p:nvPr/>
          </p:nvSpPr>
          <p:spPr bwMode="auto">
            <a:xfrm>
              <a:off x="5900737" y="5810250"/>
              <a:ext cx="725487" cy="1028700"/>
            </a:xfrm>
            <a:custGeom>
              <a:gdLst>
                <a:gd fmla="*/ 420 w 692" name="T0"/>
                <a:gd fmla="*/ 730 h 982" name="T1"/>
                <a:gd fmla="*/ 594 w 692" name="T2"/>
                <a:gd fmla="*/ 963 h 982" name="T3"/>
                <a:gd fmla="*/ 657 w 692" name="T4"/>
                <a:gd fmla="*/ 943 h 982" name="T5"/>
                <a:gd fmla="*/ 658 w 692" name="T6"/>
                <a:gd fmla="*/ 813 h 982" name="T7"/>
                <a:gd fmla="*/ 508 w 692" name="T8"/>
                <a:gd fmla="*/ 510 h 982" name="T9"/>
                <a:gd fmla="*/ 328 w 692" name="T10"/>
                <a:gd fmla="*/ 267 h 982" name="T11"/>
                <a:gd fmla="*/ 150 w 692" name="T12"/>
                <a:gd fmla="*/ 9 h 982" name="T13"/>
                <a:gd fmla="*/ 6 w 692" name="T14"/>
                <a:gd fmla="*/ 97 h 982" name="T15"/>
                <a:gd fmla="*/ 44 w 692" name="T16"/>
                <a:gd fmla="*/ 175 h 982" name="T17"/>
                <a:gd fmla="*/ 420 w 692" name="T18"/>
                <a:gd fmla="*/ 730 h 982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982" w="692">
                  <a:moveTo>
                    <a:pt x="420" y="730"/>
                  </a:moveTo>
                  <a:cubicBezTo>
                    <a:pt x="465" y="796"/>
                    <a:pt x="522" y="922"/>
                    <a:pt x="594" y="963"/>
                  </a:cubicBezTo>
                  <a:cubicBezTo>
                    <a:pt x="627" y="982"/>
                    <a:pt x="628" y="972"/>
                    <a:pt x="657" y="943"/>
                  </a:cubicBezTo>
                  <a:cubicBezTo>
                    <a:pt x="692" y="909"/>
                    <a:pt x="669" y="852"/>
                    <a:pt x="658" y="813"/>
                  </a:cubicBezTo>
                  <a:cubicBezTo>
                    <a:pt x="641" y="757"/>
                    <a:pt x="551" y="555"/>
                    <a:pt x="508" y="510"/>
                  </a:cubicBezTo>
                  <a:cubicBezTo>
                    <a:pt x="429" y="427"/>
                    <a:pt x="420" y="333"/>
                    <a:pt x="328" y="267"/>
                  </a:cubicBezTo>
                  <a:cubicBezTo>
                    <a:pt x="236" y="201"/>
                    <a:pt x="189" y="147"/>
                    <a:pt x="150" y="9"/>
                  </a:cubicBezTo>
                  <a:cubicBezTo>
                    <a:pt x="111" y="0"/>
                    <a:pt x="12" y="80"/>
                    <a:pt x="6" y="97"/>
                  </a:cubicBezTo>
                  <a:cubicBezTo>
                    <a:pt x="0" y="117"/>
                    <a:pt x="29" y="161"/>
                    <a:pt x="44" y="175"/>
                  </a:cubicBezTo>
                  <a:cubicBezTo>
                    <a:pt x="213" y="337"/>
                    <a:pt x="356" y="634"/>
                    <a:pt x="420" y="730"/>
                  </a:cubicBezTo>
                  <a:close/>
                </a:path>
              </a:pathLst>
            </a:custGeom>
            <a:solidFill>
              <a:srgbClr val="FFD8C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5" name="Freeform 47"/>
            <p:cNvSpPr/>
            <p:nvPr/>
          </p:nvSpPr>
          <p:spPr bwMode="auto">
            <a:xfrm>
              <a:off x="5299075" y="4411663"/>
              <a:ext cx="142875" cy="52388"/>
            </a:xfrm>
            <a:custGeom>
              <a:gdLst>
                <a:gd fmla="*/ 55 w 136" name="T0"/>
                <a:gd fmla="*/ 39 h 51" name="T1"/>
                <a:gd fmla="*/ 29 w 136" name="T2"/>
                <a:gd fmla="*/ 28 h 51" name="T3"/>
                <a:gd fmla="*/ 79 w 136" name="T4"/>
                <a:gd fmla="*/ 20 h 51" name="T5"/>
                <a:gd fmla="*/ 131 w 136" name="T6"/>
                <a:gd fmla="*/ 10 h 51" name="T7"/>
                <a:gd fmla="*/ 123 w 136" name="T8"/>
                <a:gd fmla="*/ 28 h 51" name="T9"/>
                <a:gd fmla="*/ 106 w 136" name="T10"/>
                <a:gd fmla="*/ 29 h 51" name="T11"/>
                <a:gd fmla="*/ 55 w 136" name="T12"/>
                <a:gd fmla="*/ 39 h 5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1" w="136">
                  <a:moveTo>
                    <a:pt x="55" y="39"/>
                  </a:moveTo>
                  <a:cubicBezTo>
                    <a:pt x="43" y="43"/>
                    <a:pt x="0" y="51"/>
                    <a:pt x="29" y="28"/>
                  </a:cubicBezTo>
                  <a:cubicBezTo>
                    <a:pt x="41" y="18"/>
                    <a:pt x="64" y="24"/>
                    <a:pt x="79" y="20"/>
                  </a:cubicBezTo>
                  <a:cubicBezTo>
                    <a:pt x="98" y="14"/>
                    <a:pt x="111" y="0"/>
                    <a:pt x="131" y="10"/>
                  </a:cubicBezTo>
                  <a:cubicBezTo>
                    <a:pt x="136" y="12"/>
                    <a:pt x="125" y="26"/>
                    <a:pt x="123" y="28"/>
                  </a:cubicBezTo>
                  <a:cubicBezTo>
                    <a:pt x="116" y="32"/>
                    <a:pt x="113" y="28"/>
                    <a:pt x="106" y="29"/>
                  </a:cubicBezTo>
                  <a:cubicBezTo>
                    <a:pt x="89" y="31"/>
                    <a:pt x="73" y="33"/>
                    <a:pt x="55" y="39"/>
                  </a:cubicBezTo>
                  <a:close/>
                </a:path>
              </a:pathLst>
            </a:custGeom>
            <a:solidFill>
              <a:srgbClr val="FFDAC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6" name="Freeform 48"/>
            <p:cNvSpPr/>
            <p:nvPr/>
          </p:nvSpPr>
          <p:spPr bwMode="auto">
            <a:xfrm>
              <a:off x="5345112" y="4451350"/>
              <a:ext cx="155575" cy="123825"/>
            </a:xfrm>
            <a:custGeom>
              <a:gdLst>
                <a:gd fmla="*/ 134 w 148" name="T0"/>
                <a:gd fmla="*/ 85 h 118" name="T1"/>
                <a:gd fmla="*/ 84 w 148" name="T2"/>
                <a:gd fmla="*/ 91 h 118" name="T3"/>
                <a:gd fmla="*/ 40 w 148" name="T4"/>
                <a:gd fmla="*/ 114 h 118" name="T5"/>
                <a:gd fmla="*/ 12 w 148" name="T6"/>
                <a:gd fmla="*/ 98 h 118" name="T7"/>
                <a:gd fmla="*/ 47 w 148" name="T8"/>
                <a:gd fmla="*/ 71 h 118" name="T9"/>
                <a:gd fmla="*/ 0 w 148" name="T10"/>
                <a:gd fmla="*/ 58 h 118" name="T11"/>
                <a:gd fmla="*/ 70 w 148" name="T12"/>
                <a:gd fmla="*/ 49 h 118" name="T13"/>
                <a:gd fmla="*/ 113 w 148" name="T14"/>
                <a:gd fmla="*/ 0 h 118" name="T15"/>
                <a:gd fmla="*/ 134 w 148" name="T16"/>
                <a:gd fmla="*/ 85 h 118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18" w="148">
                  <a:moveTo>
                    <a:pt x="134" y="85"/>
                  </a:moveTo>
                  <a:cubicBezTo>
                    <a:pt x="119" y="100"/>
                    <a:pt x="102" y="89"/>
                    <a:pt x="84" y="91"/>
                  </a:cubicBezTo>
                  <a:cubicBezTo>
                    <a:pt x="60" y="93"/>
                    <a:pt x="57" y="109"/>
                    <a:pt x="40" y="114"/>
                  </a:cubicBezTo>
                  <a:cubicBezTo>
                    <a:pt x="30" y="118"/>
                    <a:pt x="6" y="111"/>
                    <a:pt x="12" y="98"/>
                  </a:cubicBezTo>
                  <a:cubicBezTo>
                    <a:pt x="17" y="86"/>
                    <a:pt x="44" y="91"/>
                    <a:pt x="47" y="71"/>
                  </a:cubicBezTo>
                  <a:cubicBezTo>
                    <a:pt x="33" y="62"/>
                    <a:pt x="10" y="72"/>
                    <a:pt x="0" y="58"/>
                  </a:cubicBezTo>
                  <a:cubicBezTo>
                    <a:pt x="11" y="41"/>
                    <a:pt x="52" y="57"/>
                    <a:pt x="70" y="49"/>
                  </a:cubicBezTo>
                  <a:cubicBezTo>
                    <a:pt x="85" y="43"/>
                    <a:pt x="114" y="23"/>
                    <a:pt x="113" y="0"/>
                  </a:cubicBezTo>
                  <a:cubicBezTo>
                    <a:pt x="113" y="0"/>
                    <a:pt x="148" y="71"/>
                    <a:pt x="134" y="85"/>
                  </a:cubicBezTo>
                  <a:close/>
                </a:path>
              </a:pathLst>
            </a:custGeom>
            <a:solidFill>
              <a:srgbClr val="FFDAC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7" name="Freeform 49"/>
            <p:cNvSpPr/>
            <p:nvPr/>
          </p:nvSpPr>
          <p:spPr bwMode="auto">
            <a:xfrm>
              <a:off x="5419725" y="4645025"/>
              <a:ext cx="225425" cy="265113"/>
            </a:xfrm>
            <a:custGeom>
              <a:gdLst>
                <a:gd fmla="*/ 47 w 215" name="T0"/>
                <a:gd fmla="*/ 9 h 253" name="T1"/>
                <a:gd fmla="*/ 10 w 215" name="T2"/>
                <a:gd fmla="*/ 52 h 253" name="T3"/>
                <a:gd fmla="*/ 46 w 215" name="T4"/>
                <a:gd fmla="*/ 24 h 253" name="T5"/>
                <a:gd fmla="*/ 125 w 215" name="T6"/>
                <a:gd fmla="*/ 28 h 253" name="T7"/>
                <a:gd fmla="*/ 49 w 215" name="T8"/>
                <a:gd fmla="*/ 58 h 253" name="T9"/>
                <a:gd fmla="*/ 118 w 215" name="T10"/>
                <a:gd fmla="*/ 64 h 253" name="T11"/>
                <a:gd fmla="*/ 83 w 215" name="T12"/>
                <a:gd fmla="*/ 126 h 253" name="T13"/>
                <a:gd fmla="*/ 114 w 215" name="T14"/>
                <a:gd fmla="*/ 122 h 253" name="T15"/>
                <a:gd fmla="*/ 103 w 215" name="T16"/>
                <a:gd fmla="*/ 167 h 253" name="T17"/>
                <a:gd fmla="*/ 144 w 215" name="T18"/>
                <a:gd fmla="*/ 188 h 253" name="T19"/>
                <a:gd fmla="*/ 213 w 215" name="T20"/>
                <a:gd fmla="*/ 253 h 253" name="T21"/>
                <a:gd fmla="*/ 158 w 215" name="T22"/>
                <a:gd fmla="*/ 117 h 253" name="T23"/>
                <a:gd fmla="*/ 130 w 215" name="T24"/>
                <a:gd fmla="*/ 23 h 253" name="T25"/>
                <a:gd fmla="*/ 47 w 215" name="T26"/>
                <a:gd fmla="*/ 9 h 253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253" w="215">
                  <a:moveTo>
                    <a:pt x="47" y="9"/>
                  </a:moveTo>
                  <a:cubicBezTo>
                    <a:pt x="25" y="17"/>
                    <a:pt x="0" y="59"/>
                    <a:pt x="10" y="52"/>
                  </a:cubicBezTo>
                  <a:cubicBezTo>
                    <a:pt x="26" y="41"/>
                    <a:pt x="32" y="29"/>
                    <a:pt x="46" y="24"/>
                  </a:cubicBezTo>
                  <a:cubicBezTo>
                    <a:pt x="73" y="12"/>
                    <a:pt x="98" y="20"/>
                    <a:pt x="125" y="28"/>
                  </a:cubicBezTo>
                  <a:cubicBezTo>
                    <a:pt x="116" y="51"/>
                    <a:pt x="68" y="46"/>
                    <a:pt x="49" y="58"/>
                  </a:cubicBezTo>
                  <a:cubicBezTo>
                    <a:pt x="60" y="82"/>
                    <a:pt x="102" y="42"/>
                    <a:pt x="118" y="64"/>
                  </a:cubicBezTo>
                  <a:cubicBezTo>
                    <a:pt x="134" y="87"/>
                    <a:pt x="79" y="105"/>
                    <a:pt x="83" y="126"/>
                  </a:cubicBezTo>
                  <a:cubicBezTo>
                    <a:pt x="92" y="125"/>
                    <a:pt x="108" y="119"/>
                    <a:pt x="114" y="122"/>
                  </a:cubicBezTo>
                  <a:cubicBezTo>
                    <a:pt x="113" y="138"/>
                    <a:pt x="91" y="152"/>
                    <a:pt x="103" y="167"/>
                  </a:cubicBezTo>
                  <a:cubicBezTo>
                    <a:pt x="112" y="177"/>
                    <a:pt x="132" y="178"/>
                    <a:pt x="144" y="188"/>
                  </a:cubicBezTo>
                  <a:cubicBezTo>
                    <a:pt x="167" y="208"/>
                    <a:pt x="187" y="235"/>
                    <a:pt x="213" y="253"/>
                  </a:cubicBezTo>
                  <a:cubicBezTo>
                    <a:pt x="215" y="207"/>
                    <a:pt x="171" y="161"/>
                    <a:pt x="158" y="117"/>
                  </a:cubicBezTo>
                  <a:cubicBezTo>
                    <a:pt x="149" y="87"/>
                    <a:pt x="148" y="50"/>
                    <a:pt x="130" y="23"/>
                  </a:cubicBezTo>
                  <a:cubicBezTo>
                    <a:pt x="115" y="0"/>
                    <a:pt x="71" y="1"/>
                    <a:pt x="47" y="9"/>
                  </a:cubicBezTo>
                  <a:close/>
                </a:path>
              </a:pathLst>
            </a:custGeom>
            <a:solidFill>
              <a:srgbClr val="FFDAC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8" name="Freeform 50"/>
            <p:cNvSpPr/>
            <p:nvPr/>
          </p:nvSpPr>
          <p:spPr bwMode="auto">
            <a:xfrm>
              <a:off x="5389562" y="4589463"/>
              <a:ext cx="138112" cy="42863"/>
            </a:xfrm>
            <a:custGeom>
              <a:gdLst>
                <a:gd fmla="*/ 132 w 132" name="T0"/>
                <a:gd fmla="*/ 34 h 41" name="T1"/>
                <a:gd fmla="*/ 57 w 132" name="T2"/>
                <a:gd fmla="*/ 15 h 41" name="T3"/>
                <a:gd fmla="*/ 25 w 132" name="T4"/>
                <a:gd fmla="*/ 36 h 41" name="T5"/>
                <a:gd fmla="*/ 10 w 132" name="T6"/>
                <a:gd fmla="*/ 22 h 41" name="T7"/>
                <a:gd fmla="*/ 42 w 132" name="T8"/>
                <a:gd fmla="*/ 11 h 41" name="T9"/>
                <a:gd fmla="*/ 77 w 132" name="T10"/>
                <a:gd fmla="*/ 1 h 41" name="T11"/>
                <a:gd fmla="*/ 132 w 132" name="T12"/>
                <a:gd fmla="*/ 41 h 41" name="T13"/>
                <a:gd fmla="*/ 132 w 132" name="T14"/>
                <a:gd fmla="*/ 34 h 41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41" w="132">
                  <a:moveTo>
                    <a:pt x="132" y="34"/>
                  </a:moveTo>
                  <a:cubicBezTo>
                    <a:pt x="110" y="15"/>
                    <a:pt x="84" y="4"/>
                    <a:pt x="57" y="15"/>
                  </a:cubicBezTo>
                  <a:cubicBezTo>
                    <a:pt x="45" y="19"/>
                    <a:pt x="36" y="32"/>
                    <a:pt x="25" y="36"/>
                  </a:cubicBezTo>
                  <a:cubicBezTo>
                    <a:pt x="14" y="40"/>
                    <a:pt x="0" y="35"/>
                    <a:pt x="10" y="22"/>
                  </a:cubicBezTo>
                  <a:cubicBezTo>
                    <a:pt x="15" y="17"/>
                    <a:pt x="35" y="14"/>
                    <a:pt x="42" y="11"/>
                  </a:cubicBezTo>
                  <a:cubicBezTo>
                    <a:pt x="55" y="5"/>
                    <a:pt x="62" y="0"/>
                    <a:pt x="77" y="1"/>
                  </a:cubicBezTo>
                  <a:cubicBezTo>
                    <a:pt x="99" y="3"/>
                    <a:pt x="132" y="14"/>
                    <a:pt x="132" y="41"/>
                  </a:cubicBezTo>
                  <a:lnTo>
                    <a:pt x="132" y="34"/>
                  </a:lnTo>
                  <a:close/>
                </a:path>
              </a:pathLst>
            </a:custGeom>
            <a:solidFill>
              <a:srgbClr val="FFDAC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9" name="Freeform 51"/>
            <p:cNvSpPr/>
            <p:nvPr/>
          </p:nvSpPr>
          <p:spPr bwMode="auto">
            <a:xfrm>
              <a:off x="5280025" y="4991100"/>
              <a:ext cx="84137" cy="188913"/>
            </a:xfrm>
            <a:custGeom>
              <a:gdLst>
                <a:gd fmla="*/ 67 w 81" name="T0"/>
                <a:gd fmla="*/ 20 h 180" name="T1"/>
                <a:gd fmla="*/ 41 w 81" name="T2"/>
                <a:gd fmla="*/ 45 h 180" name="T3"/>
                <a:gd fmla="*/ 41 w 81" name="T4"/>
                <a:gd fmla="*/ 45 h 180" name="T5"/>
                <a:gd fmla="*/ 4 w 81" name="T6"/>
                <a:gd fmla="*/ 176 h 180" name="T7"/>
                <a:gd fmla="*/ 4 w 81" name="T8"/>
                <a:gd fmla="*/ 180 h 180" name="T9"/>
                <a:gd fmla="*/ 5 w 81" name="T10"/>
                <a:gd fmla="*/ 169 h 180" name="T11"/>
                <a:gd fmla="*/ 22 w 81" name="T12"/>
                <a:gd fmla="*/ 110 h 180" name="T13"/>
                <a:gd fmla="*/ 81 w 81" name="T14"/>
                <a:gd fmla="*/ 0 h 180" name="T15"/>
                <a:gd fmla="*/ 67 w 81" name="T16"/>
                <a:gd fmla="*/ 20 h 18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80" w="81">
                  <a:moveTo>
                    <a:pt x="67" y="20"/>
                  </a:moveTo>
                  <a:cubicBezTo>
                    <a:pt x="60" y="29"/>
                    <a:pt x="50" y="37"/>
                    <a:pt x="41" y="45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39" y="77"/>
                    <a:pt x="0" y="137"/>
                    <a:pt x="4" y="176"/>
                  </a:cubicBezTo>
                  <a:cubicBezTo>
                    <a:pt x="4" y="177"/>
                    <a:pt x="4" y="179"/>
                    <a:pt x="4" y="180"/>
                  </a:cubicBezTo>
                  <a:cubicBezTo>
                    <a:pt x="4" y="176"/>
                    <a:pt x="5" y="171"/>
                    <a:pt x="5" y="169"/>
                  </a:cubicBezTo>
                  <a:cubicBezTo>
                    <a:pt x="8" y="149"/>
                    <a:pt x="15" y="129"/>
                    <a:pt x="22" y="110"/>
                  </a:cubicBezTo>
                  <a:cubicBezTo>
                    <a:pt x="38" y="71"/>
                    <a:pt x="62" y="37"/>
                    <a:pt x="81" y="0"/>
                  </a:cubicBezTo>
                  <a:cubicBezTo>
                    <a:pt x="77" y="6"/>
                    <a:pt x="72" y="14"/>
                    <a:pt x="67" y="20"/>
                  </a:cubicBezTo>
                  <a:close/>
                </a:path>
              </a:pathLst>
            </a:custGeom>
            <a:solidFill>
              <a:srgbClr val="BA775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0" name="Freeform 52"/>
            <p:cNvSpPr/>
            <p:nvPr/>
          </p:nvSpPr>
          <p:spPr bwMode="auto">
            <a:xfrm>
              <a:off x="5326062" y="4835525"/>
              <a:ext cx="184150" cy="617538"/>
            </a:xfrm>
            <a:custGeom>
              <a:gdLst>
                <a:gd fmla="*/ 154 w 176" name="T0"/>
                <a:gd fmla="*/ 234 h 589" name="T1"/>
                <a:gd fmla="*/ 115 w 176" name="T2"/>
                <a:gd fmla="*/ 82 h 589" name="T3"/>
                <a:gd fmla="*/ 7 w 176" name="T4"/>
                <a:gd fmla="*/ 28 h 589" name="T5"/>
                <a:gd fmla="*/ 7 w 176" name="T6"/>
                <a:gd fmla="*/ 28 h 589" name="T7"/>
                <a:gd fmla="*/ 0 w 176" name="T8"/>
                <a:gd fmla="*/ 34 h 589" name="T9"/>
                <a:gd fmla="*/ 56 w 176" name="T10"/>
                <a:gd fmla="*/ 27 h 589" name="T11"/>
                <a:gd fmla="*/ 98 w 176" name="T12"/>
                <a:gd fmla="*/ 71 h 589" name="T13"/>
                <a:gd fmla="*/ 116 w 176" name="T14"/>
                <a:gd fmla="*/ 108 h 589" name="T15"/>
                <a:gd fmla="*/ 122 w 176" name="T16"/>
                <a:gd fmla="*/ 140 h 589" name="T17"/>
                <a:gd fmla="*/ 135 w 176" name="T18"/>
                <a:gd fmla="*/ 175 h 589" name="T19"/>
                <a:gd fmla="*/ 138 w 176" name="T20"/>
                <a:gd fmla="*/ 213 h 589" name="T21"/>
                <a:gd fmla="*/ 161 w 176" name="T22"/>
                <a:gd fmla="*/ 295 h 589" name="T23"/>
                <a:gd fmla="*/ 134 w 176" name="T24"/>
                <a:gd fmla="*/ 272 h 589" name="T25"/>
                <a:gd fmla="*/ 109 w 176" name="T26"/>
                <a:gd fmla="*/ 265 h 589" name="T27"/>
                <a:gd fmla="*/ 134 w 176" name="T28"/>
                <a:gd fmla="*/ 278 h 589" name="T29"/>
                <a:gd fmla="*/ 165 w 176" name="T30"/>
                <a:gd fmla="*/ 307 h 589" name="T31"/>
                <a:gd fmla="*/ 169 w 176" name="T32"/>
                <a:gd fmla="*/ 330 h 589" name="T33"/>
                <a:gd fmla="*/ 169 w 176" name="T34"/>
                <a:gd fmla="*/ 426 h 589" name="T35"/>
                <a:gd fmla="*/ 168 w 176" name="T36"/>
                <a:gd fmla="*/ 453 h 589" name="T37"/>
                <a:gd fmla="*/ 166 w 176" name="T38"/>
                <a:gd fmla="*/ 472 h 589" name="T39"/>
                <a:gd fmla="*/ 162 w 176" name="T40"/>
                <a:gd fmla="*/ 489 h 589" name="T41"/>
                <a:gd fmla="*/ 162 w 176" name="T42"/>
                <a:gd fmla="*/ 503 h 589" name="T43"/>
                <a:gd fmla="*/ 155 w 176" name="T44"/>
                <a:gd fmla="*/ 525 h 589" name="T45"/>
                <a:gd fmla="*/ 160 w 176" name="T46"/>
                <a:gd fmla="*/ 530 h 589" name="T47"/>
                <a:gd fmla="*/ 170 w 176" name="T48"/>
                <a:gd fmla="*/ 588 h 589" name="T49"/>
                <a:gd fmla="*/ 175 w 176" name="T50"/>
                <a:gd fmla="*/ 559 h 589" name="T51"/>
                <a:gd fmla="*/ 169 w 176" name="T52"/>
                <a:gd fmla="*/ 520 h 589" name="T53"/>
                <a:gd fmla="*/ 172 w 176" name="T54"/>
                <a:gd fmla="*/ 444 h 589" name="T55"/>
                <a:gd fmla="*/ 170 w 176" name="T56"/>
                <a:gd fmla="*/ 364 h 589" name="T57"/>
                <a:gd fmla="*/ 167 w 176" name="T58"/>
                <a:gd fmla="*/ 301 h 589" name="T59"/>
                <a:gd fmla="*/ 154 w 176" name="T60"/>
                <a:gd fmla="*/ 234 h 589" name="T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b="b" l="0" r="r" t="0"/>
              <a:pathLst>
                <a:path h="589" w="176">
                  <a:moveTo>
                    <a:pt x="154" y="234"/>
                  </a:moveTo>
                  <a:cubicBezTo>
                    <a:pt x="144" y="185"/>
                    <a:pt x="135" y="129"/>
                    <a:pt x="115" y="82"/>
                  </a:cubicBezTo>
                  <a:cubicBezTo>
                    <a:pt x="94" y="35"/>
                    <a:pt x="51" y="0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4" y="30"/>
                    <a:pt x="2" y="32"/>
                    <a:pt x="0" y="34"/>
                  </a:cubicBezTo>
                  <a:cubicBezTo>
                    <a:pt x="26" y="18"/>
                    <a:pt x="40" y="20"/>
                    <a:pt x="56" y="27"/>
                  </a:cubicBezTo>
                  <a:cubicBezTo>
                    <a:pt x="79" y="36"/>
                    <a:pt x="88" y="51"/>
                    <a:pt x="98" y="71"/>
                  </a:cubicBezTo>
                  <a:cubicBezTo>
                    <a:pt x="104" y="82"/>
                    <a:pt x="111" y="97"/>
                    <a:pt x="116" y="108"/>
                  </a:cubicBezTo>
                  <a:cubicBezTo>
                    <a:pt x="119" y="119"/>
                    <a:pt x="118" y="129"/>
                    <a:pt x="122" y="140"/>
                  </a:cubicBezTo>
                  <a:cubicBezTo>
                    <a:pt x="127" y="152"/>
                    <a:pt x="134" y="162"/>
                    <a:pt x="135" y="175"/>
                  </a:cubicBezTo>
                  <a:cubicBezTo>
                    <a:pt x="136" y="188"/>
                    <a:pt x="135" y="200"/>
                    <a:pt x="138" y="213"/>
                  </a:cubicBezTo>
                  <a:cubicBezTo>
                    <a:pt x="143" y="236"/>
                    <a:pt x="163" y="273"/>
                    <a:pt x="161" y="295"/>
                  </a:cubicBezTo>
                  <a:cubicBezTo>
                    <a:pt x="155" y="287"/>
                    <a:pt x="145" y="275"/>
                    <a:pt x="134" y="272"/>
                  </a:cubicBezTo>
                  <a:cubicBezTo>
                    <a:pt x="123" y="268"/>
                    <a:pt x="110" y="259"/>
                    <a:pt x="109" y="265"/>
                  </a:cubicBezTo>
                  <a:cubicBezTo>
                    <a:pt x="110" y="270"/>
                    <a:pt x="128" y="275"/>
                    <a:pt x="134" y="278"/>
                  </a:cubicBezTo>
                  <a:cubicBezTo>
                    <a:pt x="145" y="284"/>
                    <a:pt x="166" y="293"/>
                    <a:pt x="165" y="307"/>
                  </a:cubicBezTo>
                  <a:cubicBezTo>
                    <a:pt x="164" y="313"/>
                    <a:pt x="169" y="323"/>
                    <a:pt x="169" y="330"/>
                  </a:cubicBezTo>
                  <a:cubicBezTo>
                    <a:pt x="167" y="376"/>
                    <a:pt x="169" y="421"/>
                    <a:pt x="169" y="426"/>
                  </a:cubicBezTo>
                  <a:cubicBezTo>
                    <a:pt x="169" y="432"/>
                    <a:pt x="168" y="447"/>
                    <a:pt x="168" y="453"/>
                  </a:cubicBezTo>
                  <a:cubicBezTo>
                    <a:pt x="168" y="460"/>
                    <a:pt x="169" y="466"/>
                    <a:pt x="166" y="472"/>
                  </a:cubicBezTo>
                  <a:cubicBezTo>
                    <a:pt x="164" y="479"/>
                    <a:pt x="162" y="482"/>
                    <a:pt x="162" y="489"/>
                  </a:cubicBezTo>
                  <a:cubicBezTo>
                    <a:pt x="163" y="497"/>
                    <a:pt x="164" y="496"/>
                    <a:pt x="162" y="503"/>
                  </a:cubicBezTo>
                  <a:cubicBezTo>
                    <a:pt x="160" y="510"/>
                    <a:pt x="160" y="519"/>
                    <a:pt x="155" y="525"/>
                  </a:cubicBezTo>
                  <a:cubicBezTo>
                    <a:pt x="151" y="531"/>
                    <a:pt x="156" y="540"/>
                    <a:pt x="160" y="530"/>
                  </a:cubicBezTo>
                  <a:cubicBezTo>
                    <a:pt x="171" y="517"/>
                    <a:pt x="162" y="585"/>
                    <a:pt x="170" y="588"/>
                  </a:cubicBezTo>
                  <a:cubicBezTo>
                    <a:pt x="174" y="589"/>
                    <a:pt x="175" y="562"/>
                    <a:pt x="175" y="559"/>
                  </a:cubicBezTo>
                  <a:cubicBezTo>
                    <a:pt x="174" y="546"/>
                    <a:pt x="172" y="533"/>
                    <a:pt x="169" y="520"/>
                  </a:cubicBezTo>
                  <a:cubicBezTo>
                    <a:pt x="165" y="496"/>
                    <a:pt x="170" y="469"/>
                    <a:pt x="172" y="444"/>
                  </a:cubicBezTo>
                  <a:cubicBezTo>
                    <a:pt x="173" y="420"/>
                    <a:pt x="170" y="388"/>
                    <a:pt x="170" y="364"/>
                  </a:cubicBezTo>
                  <a:cubicBezTo>
                    <a:pt x="170" y="341"/>
                    <a:pt x="176" y="332"/>
                    <a:pt x="167" y="301"/>
                  </a:cubicBezTo>
                  <a:cubicBezTo>
                    <a:pt x="160" y="279"/>
                    <a:pt x="159" y="257"/>
                    <a:pt x="154" y="234"/>
                  </a:cubicBezTo>
                  <a:close/>
                </a:path>
              </a:pathLst>
            </a:custGeom>
            <a:solidFill>
              <a:srgbClr val="96573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1" name="Freeform 53"/>
            <p:cNvSpPr/>
            <p:nvPr/>
          </p:nvSpPr>
          <p:spPr bwMode="auto">
            <a:xfrm>
              <a:off x="5260975" y="4237038"/>
              <a:ext cx="179387" cy="646113"/>
            </a:xfrm>
            <a:custGeom>
              <a:gdLst>
                <a:gd fmla="*/ 72 w 171" name="T0"/>
                <a:gd fmla="*/ 327 h 616" name="T1"/>
                <a:gd fmla="*/ 36 w 171" name="T2"/>
                <a:gd fmla="*/ 201 h 616" name="T3"/>
                <a:gd fmla="*/ 15 w 171" name="T4"/>
                <a:gd fmla="*/ 71 h 616" name="T5"/>
                <a:gd fmla="*/ 34 w 171" name="T6"/>
                <a:gd fmla="*/ 0 h 616" name="T7"/>
                <a:gd fmla="*/ 27 w 171" name="T8"/>
                <a:gd fmla="*/ 181 h 616" name="T9"/>
                <a:gd fmla="*/ 68 w 171" name="T10"/>
                <a:gd fmla="*/ 340 h 616" name="T11"/>
                <a:gd fmla="*/ 145 w 171" name="T12"/>
                <a:gd fmla="*/ 548 h 616" name="T13"/>
                <a:gd fmla="*/ 171 w 171" name="T14"/>
                <a:gd fmla="*/ 616 h 616" name="T15"/>
                <a:gd fmla="*/ 171 w 171" name="T16"/>
                <a:gd fmla="*/ 616 h 616" name="T17"/>
                <a:gd fmla="*/ 106 w 171" name="T18"/>
                <a:gd fmla="*/ 445 h 616" name="T19"/>
                <a:gd fmla="*/ 72 w 171" name="T20"/>
                <a:gd fmla="*/ 327 h 616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616" w="171">
                  <a:moveTo>
                    <a:pt x="72" y="327"/>
                  </a:moveTo>
                  <a:cubicBezTo>
                    <a:pt x="64" y="284"/>
                    <a:pt x="45" y="244"/>
                    <a:pt x="36" y="201"/>
                  </a:cubicBezTo>
                  <a:cubicBezTo>
                    <a:pt x="27" y="158"/>
                    <a:pt x="15" y="115"/>
                    <a:pt x="15" y="71"/>
                  </a:cubicBezTo>
                  <a:cubicBezTo>
                    <a:pt x="15" y="45"/>
                    <a:pt x="22" y="21"/>
                    <a:pt x="34" y="0"/>
                  </a:cubicBezTo>
                  <a:cubicBezTo>
                    <a:pt x="0" y="35"/>
                    <a:pt x="10" y="87"/>
                    <a:pt x="27" y="181"/>
                  </a:cubicBezTo>
                  <a:cubicBezTo>
                    <a:pt x="36" y="233"/>
                    <a:pt x="49" y="265"/>
                    <a:pt x="68" y="340"/>
                  </a:cubicBezTo>
                  <a:cubicBezTo>
                    <a:pt x="86" y="416"/>
                    <a:pt x="118" y="483"/>
                    <a:pt x="145" y="548"/>
                  </a:cubicBezTo>
                  <a:cubicBezTo>
                    <a:pt x="152" y="565"/>
                    <a:pt x="162" y="590"/>
                    <a:pt x="171" y="616"/>
                  </a:cubicBezTo>
                  <a:cubicBezTo>
                    <a:pt x="171" y="616"/>
                    <a:pt x="171" y="616"/>
                    <a:pt x="171" y="616"/>
                  </a:cubicBezTo>
                  <a:cubicBezTo>
                    <a:pt x="165" y="591"/>
                    <a:pt x="119" y="475"/>
                    <a:pt x="106" y="445"/>
                  </a:cubicBezTo>
                  <a:cubicBezTo>
                    <a:pt x="89" y="406"/>
                    <a:pt x="80" y="368"/>
                    <a:pt x="72" y="327"/>
                  </a:cubicBezTo>
                  <a:close/>
                </a:path>
              </a:pathLst>
            </a:custGeom>
            <a:solidFill>
              <a:srgbClr val="BA775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2" name="Freeform 54"/>
            <p:cNvSpPr/>
            <p:nvPr/>
          </p:nvSpPr>
          <p:spPr bwMode="auto">
            <a:xfrm>
              <a:off x="5608637" y="4746625"/>
              <a:ext cx="223837" cy="179388"/>
            </a:xfrm>
            <a:custGeom>
              <a:gdLst>
                <a:gd fmla="*/ 213 w 213" name="T0"/>
                <a:gd fmla="*/ 117 h 170" name="T1"/>
                <a:gd fmla="*/ 125 w 213" name="T2"/>
                <a:gd fmla="*/ 159 h 170" name="T3"/>
                <a:gd fmla="*/ 0 w 213" name="T4"/>
                <a:gd fmla="*/ 0 h 170" name="T5"/>
                <a:gd fmla="*/ 132 w 213" name="T6"/>
                <a:gd fmla="*/ 166 h 170" name="T7"/>
                <a:gd fmla="*/ 195 w 213" name="T8"/>
                <a:gd fmla="*/ 135 h 170" name="T9"/>
                <a:gd fmla="*/ 213 w 213" name="T10"/>
                <a:gd fmla="*/ 117 h 170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70" w="213">
                  <a:moveTo>
                    <a:pt x="213" y="117"/>
                  </a:moveTo>
                  <a:cubicBezTo>
                    <a:pt x="188" y="133"/>
                    <a:pt x="164" y="170"/>
                    <a:pt x="125" y="159"/>
                  </a:cubicBezTo>
                  <a:cubicBezTo>
                    <a:pt x="85" y="148"/>
                    <a:pt x="27" y="96"/>
                    <a:pt x="0" y="0"/>
                  </a:cubicBezTo>
                  <a:cubicBezTo>
                    <a:pt x="14" y="75"/>
                    <a:pt x="85" y="168"/>
                    <a:pt x="132" y="166"/>
                  </a:cubicBezTo>
                  <a:cubicBezTo>
                    <a:pt x="156" y="165"/>
                    <a:pt x="177" y="151"/>
                    <a:pt x="195" y="135"/>
                  </a:cubicBezTo>
                  <a:cubicBezTo>
                    <a:pt x="197" y="134"/>
                    <a:pt x="205" y="126"/>
                    <a:pt x="213" y="117"/>
                  </a:cubicBezTo>
                  <a:close/>
                </a:path>
              </a:pathLst>
            </a:custGeom>
            <a:solidFill>
              <a:srgbClr val="BA775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3" name="Freeform 55"/>
            <p:cNvSpPr/>
            <p:nvPr/>
          </p:nvSpPr>
          <p:spPr bwMode="auto">
            <a:xfrm>
              <a:off x="6126162" y="4929188"/>
              <a:ext cx="125412" cy="58738"/>
            </a:xfrm>
            <a:custGeom>
              <a:gdLst>
                <a:gd fmla="*/ 87 w 120" name="T0"/>
                <a:gd fmla="*/ 52 h 55" name="T1"/>
                <a:gd fmla="*/ 120 w 120" name="T2"/>
                <a:gd fmla="*/ 35 h 55" name="T3"/>
                <a:gd fmla="*/ 70 w 120" name="T4"/>
                <a:gd fmla="*/ 42 h 55" name="T5"/>
                <a:gd fmla="*/ 0 w 120" name="T6"/>
                <a:gd fmla="*/ 0 h 55" name="T7"/>
                <a:gd fmla="*/ 42 w 120" name="T8"/>
                <a:gd fmla="*/ 39 h 55" name="T9"/>
                <a:gd fmla="*/ 87 w 120" name="T10"/>
                <a:gd fmla="*/ 52 h 5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5" w="120">
                  <a:moveTo>
                    <a:pt x="87" y="52"/>
                  </a:moveTo>
                  <a:cubicBezTo>
                    <a:pt x="98" y="51"/>
                    <a:pt x="110" y="43"/>
                    <a:pt x="120" y="35"/>
                  </a:cubicBezTo>
                  <a:cubicBezTo>
                    <a:pt x="102" y="40"/>
                    <a:pt x="90" y="50"/>
                    <a:pt x="70" y="42"/>
                  </a:cubicBezTo>
                  <a:cubicBezTo>
                    <a:pt x="35" y="28"/>
                    <a:pt x="20" y="12"/>
                    <a:pt x="0" y="0"/>
                  </a:cubicBezTo>
                  <a:cubicBezTo>
                    <a:pt x="13" y="13"/>
                    <a:pt x="22" y="25"/>
                    <a:pt x="42" y="39"/>
                  </a:cubicBezTo>
                  <a:cubicBezTo>
                    <a:pt x="55" y="49"/>
                    <a:pt x="70" y="55"/>
                    <a:pt x="87" y="52"/>
                  </a:cubicBezTo>
                  <a:close/>
                </a:path>
              </a:pathLst>
            </a:custGeom>
            <a:solidFill>
              <a:srgbClr val="BA775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4" name="Freeform 56"/>
            <p:cNvSpPr/>
            <p:nvPr/>
          </p:nvSpPr>
          <p:spPr bwMode="auto">
            <a:xfrm>
              <a:off x="5961062" y="4918075"/>
              <a:ext cx="76200" cy="36513"/>
            </a:xfrm>
            <a:custGeom>
              <a:gdLst>
                <a:gd fmla="*/ 73 w 73" name="T0"/>
                <a:gd fmla="*/ 7 h 35" name="T1"/>
                <a:gd fmla="*/ 29 w 73" name="T2"/>
                <a:gd fmla="*/ 14 h 35" name="T3"/>
                <a:gd fmla="*/ 0 w 73" name="T4"/>
                <a:gd fmla="*/ 0 h 35" name="T5"/>
                <a:gd fmla="*/ 73 w 73" name="T6"/>
                <a:gd fmla="*/ 7 h 3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35" w="73">
                  <a:moveTo>
                    <a:pt x="73" y="7"/>
                  </a:moveTo>
                  <a:cubicBezTo>
                    <a:pt x="64" y="14"/>
                    <a:pt x="53" y="19"/>
                    <a:pt x="29" y="14"/>
                  </a:cubicBezTo>
                  <a:cubicBezTo>
                    <a:pt x="17" y="11"/>
                    <a:pt x="8" y="6"/>
                    <a:pt x="0" y="0"/>
                  </a:cubicBezTo>
                  <a:cubicBezTo>
                    <a:pt x="29" y="26"/>
                    <a:pt x="56" y="35"/>
                    <a:pt x="73" y="7"/>
                  </a:cubicBezTo>
                  <a:close/>
                </a:path>
              </a:pathLst>
            </a:custGeom>
            <a:solidFill>
              <a:srgbClr val="BA775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5" name="Freeform 57"/>
            <p:cNvSpPr>
              <a:spLocks noEditPoints="1"/>
            </p:cNvSpPr>
            <p:nvPr/>
          </p:nvSpPr>
          <p:spPr bwMode="auto">
            <a:xfrm>
              <a:off x="5284787" y="5110163"/>
              <a:ext cx="1041400" cy="2089150"/>
            </a:xfrm>
            <a:custGeom>
              <a:gdLst>
                <a:gd fmla="*/ 39 w 994" name="T0"/>
                <a:gd fmla="*/ 27 h 1994" name="T1"/>
                <a:gd fmla="*/ 22 w 994" name="T2"/>
                <a:gd fmla="*/ 58 h 1994" name="T3"/>
                <a:gd fmla="*/ 4 w 994" name="T4"/>
                <a:gd fmla="*/ 77 h 1994" name="T5"/>
                <a:gd fmla="*/ 0 w 994" name="T6"/>
                <a:gd fmla="*/ 74 h 1994" name="T7"/>
                <a:gd fmla="*/ 92 w 994" name="T8"/>
                <a:gd fmla="*/ 269 h 1994" name="T9"/>
                <a:gd fmla="*/ 128 w 994" name="T10"/>
                <a:gd fmla="*/ 402 h 1994" name="T11"/>
                <a:gd fmla="*/ 350 w 994" name="T12"/>
                <a:gd fmla="*/ 697 h 1994" name="T13"/>
                <a:gd fmla="*/ 445 w 994" name="T14"/>
                <a:gd fmla="*/ 774 h 1994" name="T15"/>
                <a:gd fmla="*/ 581 w 994" name="T16"/>
                <a:gd fmla="*/ 1015 h 1994" name="T17"/>
                <a:gd fmla="*/ 876 w 994" name="T18"/>
                <a:gd fmla="*/ 1729 h 1994" name="T19"/>
                <a:gd fmla="*/ 968 w 994" name="T20"/>
                <a:gd fmla="*/ 1994 h 1994" name="T21"/>
                <a:gd fmla="*/ 994 w 994" name="T22"/>
                <a:gd fmla="*/ 1970 h 1994" name="T23"/>
                <a:gd fmla="*/ 978 w 994" name="T24"/>
                <a:gd fmla="*/ 1921 h 1994" name="T25"/>
                <a:gd fmla="*/ 920 w 994" name="T26"/>
                <a:gd fmla="*/ 1783 h 1994" name="T27"/>
                <a:gd fmla="*/ 818 w 994" name="T28"/>
                <a:gd fmla="*/ 1565 h 1994" name="T29"/>
                <a:gd fmla="*/ 743 w 994" name="T30"/>
                <a:gd fmla="*/ 1356 h 1994" name="T31"/>
                <a:gd fmla="*/ 649 w 994" name="T32"/>
                <a:gd fmla="*/ 1150 h 1994" name="T33"/>
                <a:gd fmla="*/ 573 w 994" name="T34"/>
                <a:gd fmla="*/ 950 h 1994" name="T35"/>
                <a:gd fmla="*/ 394 w 994" name="T36"/>
                <a:gd fmla="*/ 723 h 1994" name="T37"/>
                <a:gd fmla="*/ 317 w 994" name="T38"/>
                <a:gd fmla="*/ 654 h 1994" name="T39"/>
                <a:gd fmla="*/ 123 w 994" name="T40"/>
                <a:gd fmla="*/ 370 h 1994" name="T41"/>
                <a:gd fmla="*/ 101 w 994" name="T42"/>
                <a:gd fmla="*/ 274 h 1994" name="T43"/>
                <a:gd fmla="*/ 60 w 994" name="T44"/>
                <a:gd fmla="*/ 195 h 1994" name="T45"/>
                <a:gd fmla="*/ 43 w 994" name="T46"/>
                <a:gd fmla="*/ 155 h 1994" name="T47"/>
                <a:gd fmla="*/ 31 w 994" name="T48"/>
                <a:gd fmla="*/ 119 h 1994" name="T49"/>
                <a:gd fmla="*/ 41 w 994" name="T50"/>
                <a:gd fmla="*/ 84 h 1994" name="T51"/>
                <a:gd fmla="*/ 20 w 994" name="T52"/>
                <a:gd fmla="*/ 115 h 1994" name="T53"/>
                <a:gd fmla="*/ 14 w 994" name="T54"/>
                <a:gd fmla="*/ 101 h 1994" name="T55"/>
                <a:gd fmla="*/ 16 w 994" name="T56"/>
                <a:gd fmla="*/ 86 h 1994" name="T57"/>
                <a:gd fmla="*/ 31 w 994" name="T58"/>
                <a:gd fmla="*/ 57 h 1994" name="T59"/>
                <a:gd fmla="*/ 45 w 994" name="T60"/>
                <a:gd fmla="*/ 29 h 1994" name="T61"/>
                <a:gd fmla="*/ 63 w 994" name="T62"/>
                <a:gd fmla="*/ 0 h 1994" name="T63"/>
                <a:gd fmla="*/ 39 w 994" name="T64"/>
                <a:gd fmla="*/ 27 h 1994" name="T65"/>
                <a:gd fmla="*/ 335 w 994" name="T66"/>
                <a:gd fmla="*/ 677 h 1994" name="T67"/>
                <a:gd fmla="*/ 337 w 994" name="T68"/>
                <a:gd fmla="*/ 679 h 1994" name="T69"/>
                <a:gd fmla="*/ 333 w 994" name="T70"/>
                <a:gd fmla="*/ 674 h 1994" name="T71"/>
                <a:gd fmla="*/ 335 w 994" name="T72"/>
                <a:gd fmla="*/ 677 h 1994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1994" w="994">
                  <a:moveTo>
                    <a:pt x="39" y="27"/>
                  </a:moveTo>
                  <a:cubicBezTo>
                    <a:pt x="32" y="37"/>
                    <a:pt x="27" y="48"/>
                    <a:pt x="22" y="58"/>
                  </a:cubicBezTo>
                  <a:cubicBezTo>
                    <a:pt x="19" y="62"/>
                    <a:pt x="11" y="78"/>
                    <a:pt x="4" y="77"/>
                  </a:cubicBezTo>
                  <a:cubicBezTo>
                    <a:pt x="2" y="76"/>
                    <a:pt x="1" y="75"/>
                    <a:pt x="0" y="74"/>
                  </a:cubicBezTo>
                  <a:cubicBezTo>
                    <a:pt x="13" y="134"/>
                    <a:pt x="88" y="249"/>
                    <a:pt x="92" y="269"/>
                  </a:cubicBezTo>
                  <a:cubicBezTo>
                    <a:pt x="96" y="290"/>
                    <a:pt x="109" y="375"/>
                    <a:pt x="128" y="402"/>
                  </a:cubicBezTo>
                  <a:cubicBezTo>
                    <a:pt x="154" y="440"/>
                    <a:pt x="296" y="649"/>
                    <a:pt x="350" y="697"/>
                  </a:cubicBezTo>
                  <a:cubicBezTo>
                    <a:pt x="380" y="733"/>
                    <a:pt x="419" y="753"/>
                    <a:pt x="445" y="774"/>
                  </a:cubicBezTo>
                  <a:cubicBezTo>
                    <a:pt x="474" y="799"/>
                    <a:pt x="532" y="894"/>
                    <a:pt x="581" y="1015"/>
                  </a:cubicBezTo>
                  <a:cubicBezTo>
                    <a:pt x="629" y="1136"/>
                    <a:pt x="876" y="1729"/>
                    <a:pt x="876" y="1729"/>
                  </a:cubicBezTo>
                  <a:cubicBezTo>
                    <a:pt x="912" y="1818"/>
                    <a:pt x="946" y="1933"/>
                    <a:pt x="968" y="1994"/>
                  </a:cubicBezTo>
                  <a:cubicBezTo>
                    <a:pt x="974" y="1989"/>
                    <a:pt x="983" y="1981"/>
                    <a:pt x="994" y="1970"/>
                  </a:cubicBezTo>
                  <a:cubicBezTo>
                    <a:pt x="990" y="1951"/>
                    <a:pt x="981" y="1929"/>
                    <a:pt x="978" y="1921"/>
                  </a:cubicBezTo>
                  <a:cubicBezTo>
                    <a:pt x="963" y="1874"/>
                    <a:pt x="942" y="1828"/>
                    <a:pt x="920" y="1783"/>
                  </a:cubicBezTo>
                  <a:cubicBezTo>
                    <a:pt x="885" y="1711"/>
                    <a:pt x="845" y="1641"/>
                    <a:pt x="818" y="1565"/>
                  </a:cubicBezTo>
                  <a:cubicBezTo>
                    <a:pt x="793" y="1495"/>
                    <a:pt x="772" y="1424"/>
                    <a:pt x="743" y="1356"/>
                  </a:cubicBezTo>
                  <a:cubicBezTo>
                    <a:pt x="714" y="1287"/>
                    <a:pt x="678" y="1220"/>
                    <a:pt x="649" y="1150"/>
                  </a:cubicBezTo>
                  <a:cubicBezTo>
                    <a:pt x="622" y="1084"/>
                    <a:pt x="603" y="1015"/>
                    <a:pt x="573" y="950"/>
                  </a:cubicBezTo>
                  <a:cubicBezTo>
                    <a:pt x="507" y="806"/>
                    <a:pt x="477" y="772"/>
                    <a:pt x="394" y="723"/>
                  </a:cubicBezTo>
                  <a:cubicBezTo>
                    <a:pt x="365" y="706"/>
                    <a:pt x="343" y="684"/>
                    <a:pt x="317" y="654"/>
                  </a:cubicBezTo>
                  <a:cubicBezTo>
                    <a:pt x="221" y="531"/>
                    <a:pt x="126" y="384"/>
                    <a:pt x="123" y="370"/>
                  </a:cubicBezTo>
                  <a:cubicBezTo>
                    <a:pt x="116" y="338"/>
                    <a:pt x="111" y="305"/>
                    <a:pt x="101" y="274"/>
                  </a:cubicBezTo>
                  <a:cubicBezTo>
                    <a:pt x="91" y="246"/>
                    <a:pt x="72" y="222"/>
                    <a:pt x="60" y="195"/>
                  </a:cubicBezTo>
                  <a:cubicBezTo>
                    <a:pt x="54" y="182"/>
                    <a:pt x="50" y="168"/>
                    <a:pt x="43" y="155"/>
                  </a:cubicBezTo>
                  <a:cubicBezTo>
                    <a:pt x="36" y="143"/>
                    <a:pt x="27" y="133"/>
                    <a:pt x="31" y="119"/>
                  </a:cubicBezTo>
                  <a:cubicBezTo>
                    <a:pt x="32" y="113"/>
                    <a:pt x="48" y="90"/>
                    <a:pt x="41" y="84"/>
                  </a:cubicBezTo>
                  <a:cubicBezTo>
                    <a:pt x="33" y="76"/>
                    <a:pt x="22" y="111"/>
                    <a:pt x="20" y="115"/>
                  </a:cubicBezTo>
                  <a:cubicBezTo>
                    <a:pt x="17" y="113"/>
                    <a:pt x="15" y="104"/>
                    <a:pt x="14" y="101"/>
                  </a:cubicBezTo>
                  <a:cubicBezTo>
                    <a:pt x="13" y="95"/>
                    <a:pt x="14" y="92"/>
                    <a:pt x="16" y="86"/>
                  </a:cubicBezTo>
                  <a:cubicBezTo>
                    <a:pt x="20" y="76"/>
                    <a:pt x="25" y="66"/>
                    <a:pt x="31" y="57"/>
                  </a:cubicBezTo>
                  <a:cubicBezTo>
                    <a:pt x="36" y="48"/>
                    <a:pt x="39" y="38"/>
                    <a:pt x="45" y="29"/>
                  </a:cubicBezTo>
                  <a:cubicBezTo>
                    <a:pt x="50" y="23"/>
                    <a:pt x="69" y="9"/>
                    <a:pt x="63" y="0"/>
                  </a:cubicBezTo>
                  <a:cubicBezTo>
                    <a:pt x="55" y="9"/>
                    <a:pt x="46" y="17"/>
                    <a:pt x="39" y="27"/>
                  </a:cubicBezTo>
                  <a:close/>
                  <a:moveTo>
                    <a:pt x="335" y="677"/>
                  </a:moveTo>
                  <a:cubicBezTo>
                    <a:pt x="336" y="677"/>
                    <a:pt x="336" y="678"/>
                    <a:pt x="337" y="679"/>
                  </a:cubicBezTo>
                  <a:cubicBezTo>
                    <a:pt x="335" y="677"/>
                    <a:pt x="334" y="676"/>
                    <a:pt x="333" y="674"/>
                  </a:cubicBezTo>
                  <a:cubicBezTo>
                    <a:pt x="334" y="675"/>
                    <a:pt x="334" y="676"/>
                    <a:pt x="335" y="677"/>
                  </a:cubicBezTo>
                  <a:close/>
                </a:path>
              </a:pathLst>
            </a:custGeom>
            <a:solidFill>
              <a:srgbClr val="BA775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6" name="Freeform 58"/>
            <p:cNvSpPr/>
            <p:nvPr/>
          </p:nvSpPr>
          <p:spPr bwMode="auto">
            <a:xfrm>
              <a:off x="5307012" y="4319588"/>
              <a:ext cx="138112" cy="101600"/>
            </a:xfrm>
            <a:custGeom>
              <a:gdLst>
                <a:gd fmla="*/ 1 w 131" name="T0"/>
                <a:gd fmla="*/ 41 h 96" name="T1"/>
                <a:gd fmla="*/ 63 w 131" name="T2"/>
                <a:gd fmla="*/ 48 h 96" name="T3"/>
                <a:gd fmla="*/ 113 w 131" name="T4"/>
                <a:gd fmla="*/ 0 h 96" name="T5"/>
                <a:gd fmla="*/ 124 w 131" name="T6"/>
                <a:gd fmla="*/ 35 h 96" name="T7"/>
                <a:gd fmla="*/ 131 w 131" name="T8"/>
                <a:gd fmla="*/ 57 h 96" name="T9"/>
                <a:gd fmla="*/ 76 w 131" name="T10"/>
                <a:gd fmla="*/ 57 h 96" name="T11"/>
                <a:gd fmla="*/ 24 w 131" name="T12"/>
                <a:gd fmla="*/ 96 h 96" name="T13"/>
                <a:gd fmla="*/ 8 w 131" name="T14"/>
                <a:gd fmla="*/ 74 h 96" name="T15"/>
                <a:gd fmla="*/ 1 w 131" name="T16"/>
                <a:gd fmla="*/ 41 h 96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96" w="131">
                  <a:moveTo>
                    <a:pt x="1" y="41"/>
                  </a:moveTo>
                  <a:cubicBezTo>
                    <a:pt x="5" y="47"/>
                    <a:pt x="43" y="57"/>
                    <a:pt x="63" y="48"/>
                  </a:cubicBezTo>
                  <a:cubicBezTo>
                    <a:pt x="74" y="43"/>
                    <a:pt x="119" y="29"/>
                    <a:pt x="113" y="0"/>
                  </a:cubicBezTo>
                  <a:cubicBezTo>
                    <a:pt x="112" y="5"/>
                    <a:pt x="121" y="25"/>
                    <a:pt x="124" y="35"/>
                  </a:cubicBezTo>
                  <a:cubicBezTo>
                    <a:pt x="126" y="43"/>
                    <a:pt x="128" y="50"/>
                    <a:pt x="131" y="57"/>
                  </a:cubicBezTo>
                  <a:cubicBezTo>
                    <a:pt x="124" y="47"/>
                    <a:pt x="85" y="53"/>
                    <a:pt x="76" y="57"/>
                  </a:cubicBezTo>
                  <a:cubicBezTo>
                    <a:pt x="62" y="62"/>
                    <a:pt x="23" y="86"/>
                    <a:pt x="24" y="96"/>
                  </a:cubicBezTo>
                  <a:cubicBezTo>
                    <a:pt x="25" y="87"/>
                    <a:pt x="12" y="81"/>
                    <a:pt x="8" y="74"/>
                  </a:cubicBezTo>
                  <a:cubicBezTo>
                    <a:pt x="3" y="66"/>
                    <a:pt x="0" y="54"/>
                    <a:pt x="1" y="41"/>
                  </a:cubicBezTo>
                  <a:close/>
                </a:path>
              </a:pathLst>
            </a:custGeom>
            <a:solidFill>
              <a:srgbClr val="FBCBB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7" name="Freeform 59"/>
            <p:cNvSpPr/>
            <p:nvPr/>
          </p:nvSpPr>
          <p:spPr bwMode="auto">
            <a:xfrm>
              <a:off x="5322887" y="4438650"/>
              <a:ext cx="127000" cy="50800"/>
            </a:xfrm>
            <a:custGeom>
              <a:gdLst>
                <a:gd fmla="*/ 122 w 122" name="T0"/>
                <a:gd fmla="*/ 1 h 49" name="T1"/>
                <a:gd fmla="*/ 32 w 122" name="T2"/>
                <a:gd fmla="*/ 20 h 49" name="T3"/>
                <a:gd fmla="*/ 28 w 122" name="T4"/>
                <a:gd fmla="*/ 49 h 49" name="T5"/>
                <a:gd fmla="*/ 84 w 122" name="T6"/>
                <a:gd fmla="*/ 38 h 49" name="T7"/>
                <a:gd fmla="*/ 120 w 122" name="T8"/>
                <a:gd fmla="*/ 0 h 49" name="T9"/>
                <a:gd fmla="*/ 122 w 122" name="T10"/>
                <a:gd fmla="*/ 1 h 49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49" w="122">
                  <a:moveTo>
                    <a:pt x="122" y="1"/>
                  </a:moveTo>
                  <a:cubicBezTo>
                    <a:pt x="91" y="9"/>
                    <a:pt x="60" y="5"/>
                    <a:pt x="32" y="20"/>
                  </a:cubicBezTo>
                  <a:cubicBezTo>
                    <a:pt x="16" y="28"/>
                    <a:pt x="0" y="48"/>
                    <a:pt x="28" y="49"/>
                  </a:cubicBezTo>
                  <a:cubicBezTo>
                    <a:pt x="46" y="49"/>
                    <a:pt x="67" y="44"/>
                    <a:pt x="84" y="38"/>
                  </a:cubicBezTo>
                  <a:cubicBezTo>
                    <a:pt x="103" y="31"/>
                    <a:pt x="121" y="22"/>
                    <a:pt x="120" y="0"/>
                  </a:cubicBezTo>
                  <a:lnTo>
                    <a:pt x="122" y="1"/>
                  </a:lnTo>
                  <a:close/>
                </a:path>
              </a:pathLst>
            </a:custGeom>
            <a:solidFill>
              <a:srgbClr val="FBCBB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8" name="Freeform 60"/>
            <p:cNvSpPr/>
            <p:nvPr/>
          </p:nvSpPr>
          <p:spPr bwMode="auto">
            <a:xfrm>
              <a:off x="5370512" y="4565650"/>
              <a:ext cx="174625" cy="58738"/>
            </a:xfrm>
            <a:custGeom>
              <a:gdLst>
                <a:gd fmla="*/ 160 w 166" name="T0"/>
                <a:gd fmla="*/ 50 h 56" name="T1"/>
                <a:gd fmla="*/ 83 w 166" name="T2"/>
                <a:gd fmla="*/ 17 h 56" name="T3"/>
                <a:gd fmla="*/ 52 w 166" name="T4"/>
                <a:gd fmla="*/ 27 h 56" name="T5"/>
                <a:gd fmla="*/ 17 w 166" name="T6"/>
                <a:gd fmla="*/ 46 h 56" name="T7"/>
                <a:gd fmla="*/ 1 w 166" name="T8"/>
                <a:gd fmla="*/ 44 h 56" name="T9"/>
                <a:gd fmla="*/ 30 w 166" name="T10"/>
                <a:gd fmla="*/ 14 h 56" name="T11"/>
                <a:gd fmla="*/ 70 w 166" name="T12"/>
                <a:gd fmla="*/ 6 h 56" name="T13"/>
                <a:gd fmla="*/ 104 w 166" name="T14"/>
                <a:gd fmla="*/ 1 h 56" name="T15"/>
                <a:gd fmla="*/ 166 w 166" name="T16"/>
                <a:gd fmla="*/ 53 h 56" name="T17"/>
                <a:gd fmla="*/ 160 w 166" name="T18"/>
                <a:gd fmla="*/ 50 h 56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56" w="166">
                  <a:moveTo>
                    <a:pt x="160" y="50"/>
                  </a:moveTo>
                  <a:cubicBezTo>
                    <a:pt x="132" y="22"/>
                    <a:pt x="112" y="13"/>
                    <a:pt x="83" y="17"/>
                  </a:cubicBezTo>
                  <a:cubicBezTo>
                    <a:pt x="73" y="18"/>
                    <a:pt x="62" y="24"/>
                    <a:pt x="52" y="27"/>
                  </a:cubicBezTo>
                  <a:cubicBezTo>
                    <a:pt x="39" y="31"/>
                    <a:pt x="29" y="40"/>
                    <a:pt x="17" y="46"/>
                  </a:cubicBezTo>
                  <a:cubicBezTo>
                    <a:pt x="10" y="51"/>
                    <a:pt x="0" y="56"/>
                    <a:pt x="1" y="44"/>
                  </a:cubicBezTo>
                  <a:cubicBezTo>
                    <a:pt x="3" y="31"/>
                    <a:pt x="20" y="18"/>
                    <a:pt x="30" y="14"/>
                  </a:cubicBezTo>
                  <a:cubicBezTo>
                    <a:pt x="43" y="8"/>
                    <a:pt x="56" y="8"/>
                    <a:pt x="70" y="6"/>
                  </a:cubicBezTo>
                  <a:cubicBezTo>
                    <a:pt x="81" y="4"/>
                    <a:pt x="92" y="0"/>
                    <a:pt x="104" y="1"/>
                  </a:cubicBezTo>
                  <a:cubicBezTo>
                    <a:pt x="130" y="3"/>
                    <a:pt x="154" y="31"/>
                    <a:pt x="166" y="53"/>
                  </a:cubicBezTo>
                  <a:lnTo>
                    <a:pt x="160" y="50"/>
                  </a:lnTo>
                  <a:close/>
                </a:path>
              </a:pathLst>
            </a:custGeom>
            <a:solidFill>
              <a:srgbClr val="FBCBB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9" name="Freeform 61"/>
            <p:cNvSpPr/>
            <p:nvPr/>
          </p:nvSpPr>
          <p:spPr bwMode="auto">
            <a:xfrm>
              <a:off x="5461000" y="4670425"/>
              <a:ext cx="93662" cy="36513"/>
            </a:xfrm>
            <a:custGeom>
              <a:gdLst>
                <a:gd fmla="*/ 51 w 89" name="T0"/>
                <a:gd fmla="*/ 3 h 36" name="T1"/>
                <a:gd fmla="*/ 0 w 89" name="T2"/>
                <a:gd fmla="*/ 18 h 36" name="T3"/>
                <a:gd fmla="*/ 56 w 89" name="T4"/>
                <a:gd fmla="*/ 9 h 36" name="T5"/>
                <a:gd fmla="*/ 81 w 89" name="T6"/>
                <a:gd fmla="*/ 3 h 36" name="T7"/>
                <a:gd fmla="*/ 51 w 89" name="T8"/>
                <a:gd fmla="*/ 3 h 3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6" w="89">
                  <a:moveTo>
                    <a:pt x="51" y="3"/>
                  </a:moveTo>
                  <a:cubicBezTo>
                    <a:pt x="36" y="6"/>
                    <a:pt x="8" y="4"/>
                    <a:pt x="0" y="18"/>
                  </a:cubicBezTo>
                  <a:cubicBezTo>
                    <a:pt x="8" y="36"/>
                    <a:pt x="45" y="11"/>
                    <a:pt x="56" y="9"/>
                  </a:cubicBezTo>
                  <a:cubicBezTo>
                    <a:pt x="64" y="7"/>
                    <a:pt x="72" y="4"/>
                    <a:pt x="81" y="3"/>
                  </a:cubicBezTo>
                  <a:cubicBezTo>
                    <a:pt x="89" y="3"/>
                    <a:pt x="66" y="0"/>
                    <a:pt x="51" y="3"/>
                  </a:cubicBezTo>
                  <a:close/>
                </a:path>
              </a:pathLst>
            </a:custGeom>
            <a:solidFill>
              <a:srgbClr val="FBCBB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0" name="Freeform 62"/>
            <p:cNvSpPr/>
            <p:nvPr/>
          </p:nvSpPr>
          <p:spPr bwMode="auto">
            <a:xfrm>
              <a:off x="5421312" y="4635500"/>
              <a:ext cx="92075" cy="36513"/>
            </a:xfrm>
            <a:custGeom>
              <a:gdLst>
                <a:gd fmla="*/ 86 w 87" name="T0"/>
                <a:gd fmla="*/ 0 h 35" name="T1"/>
                <a:gd fmla="*/ 40 w 87" name="T2"/>
                <a:gd fmla="*/ 14 h 35" name="T3"/>
                <a:gd fmla="*/ 0 w 87" name="T4"/>
                <a:gd fmla="*/ 22 h 35" name="T5"/>
                <a:gd fmla="*/ 45 w 87" name="T6"/>
                <a:gd fmla="*/ 8 h 35" name="T7"/>
                <a:gd fmla="*/ 87 w 87" name="T8"/>
                <a:gd fmla="*/ 2 h 35" name="T9"/>
                <a:gd fmla="*/ 86 w 87" name="T10"/>
                <a:gd fmla="*/ 0 h 3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35" w="87">
                  <a:moveTo>
                    <a:pt x="86" y="0"/>
                  </a:moveTo>
                  <a:cubicBezTo>
                    <a:pt x="70" y="5"/>
                    <a:pt x="56" y="9"/>
                    <a:pt x="40" y="14"/>
                  </a:cubicBezTo>
                  <a:cubicBezTo>
                    <a:pt x="32" y="16"/>
                    <a:pt x="6" y="35"/>
                    <a:pt x="0" y="22"/>
                  </a:cubicBezTo>
                  <a:cubicBezTo>
                    <a:pt x="7" y="10"/>
                    <a:pt x="32" y="10"/>
                    <a:pt x="45" y="8"/>
                  </a:cubicBezTo>
                  <a:cubicBezTo>
                    <a:pt x="59" y="6"/>
                    <a:pt x="74" y="3"/>
                    <a:pt x="87" y="2"/>
                  </a:cubicBezTo>
                  <a:lnTo>
                    <a:pt x="86" y="0"/>
                  </a:lnTo>
                  <a:close/>
                </a:path>
              </a:pathLst>
            </a:custGeom>
            <a:solidFill>
              <a:srgbClr val="FBCBB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1" name="Freeform 63"/>
            <p:cNvSpPr/>
            <p:nvPr/>
          </p:nvSpPr>
          <p:spPr bwMode="auto">
            <a:xfrm>
              <a:off x="5429250" y="4605338"/>
              <a:ext cx="63500" cy="28575"/>
            </a:xfrm>
            <a:custGeom>
              <a:gdLst>
                <a:gd fmla="*/ 60 w 61" name="T0"/>
                <a:gd fmla="*/ 20 h 27" name="T1"/>
                <a:gd fmla="*/ 22 w 61" name="T2"/>
                <a:gd fmla="*/ 21 h 27" name="T3"/>
                <a:gd fmla="*/ 0 w 61" name="T4"/>
                <a:gd fmla="*/ 21 h 27" name="T5"/>
                <a:gd fmla="*/ 61 w 61" name="T6"/>
                <a:gd fmla="*/ 21 h 27" name="T7"/>
                <a:gd fmla="*/ 60 w 61" name="T8"/>
                <a:gd fmla="*/ 20 h 2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7" w="61">
                  <a:moveTo>
                    <a:pt x="60" y="20"/>
                  </a:moveTo>
                  <a:cubicBezTo>
                    <a:pt x="53" y="26"/>
                    <a:pt x="31" y="20"/>
                    <a:pt x="22" y="21"/>
                  </a:cubicBezTo>
                  <a:cubicBezTo>
                    <a:pt x="16" y="22"/>
                    <a:pt x="5" y="27"/>
                    <a:pt x="0" y="21"/>
                  </a:cubicBezTo>
                  <a:cubicBezTo>
                    <a:pt x="14" y="0"/>
                    <a:pt x="44" y="16"/>
                    <a:pt x="61" y="21"/>
                  </a:cubicBezTo>
                  <a:lnTo>
                    <a:pt x="60" y="20"/>
                  </a:lnTo>
                  <a:close/>
                </a:path>
              </a:pathLst>
            </a:custGeom>
            <a:solidFill>
              <a:srgbClr val="FBCBB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2" name="Freeform 64"/>
            <p:cNvSpPr/>
            <p:nvPr/>
          </p:nvSpPr>
          <p:spPr bwMode="auto">
            <a:xfrm>
              <a:off x="5270500" y="4160838"/>
              <a:ext cx="153987" cy="212725"/>
            </a:xfrm>
            <a:custGeom>
              <a:gdLst>
                <a:gd fmla="*/ 132 w 147" name="T0"/>
                <a:gd fmla="*/ 109 h 204" name="T1"/>
                <a:gd fmla="*/ 126 w 147" name="T2"/>
                <a:gd fmla="*/ 179 h 204" name="T3"/>
                <a:gd fmla="*/ 36 w 147" name="T4"/>
                <a:gd fmla="*/ 182 h 204" name="T5"/>
                <a:gd fmla="*/ 2 w 147" name="T6"/>
                <a:gd fmla="*/ 73 h 204" name="T7"/>
                <a:gd fmla="*/ 56 w 147" name="T8"/>
                <a:gd fmla="*/ 7 h 204" name="T9"/>
                <a:gd fmla="*/ 132 w 147" name="T10"/>
                <a:gd fmla="*/ 109 h 20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04" w="147">
                  <a:moveTo>
                    <a:pt x="132" y="109"/>
                  </a:moveTo>
                  <a:cubicBezTo>
                    <a:pt x="139" y="135"/>
                    <a:pt x="147" y="162"/>
                    <a:pt x="126" y="179"/>
                  </a:cubicBezTo>
                  <a:cubicBezTo>
                    <a:pt x="105" y="196"/>
                    <a:pt x="57" y="204"/>
                    <a:pt x="36" y="182"/>
                  </a:cubicBezTo>
                  <a:cubicBezTo>
                    <a:pt x="18" y="163"/>
                    <a:pt x="4" y="102"/>
                    <a:pt x="2" y="73"/>
                  </a:cubicBezTo>
                  <a:cubicBezTo>
                    <a:pt x="0" y="42"/>
                    <a:pt x="17" y="12"/>
                    <a:pt x="56" y="7"/>
                  </a:cubicBezTo>
                  <a:cubicBezTo>
                    <a:pt x="107" y="0"/>
                    <a:pt x="125" y="84"/>
                    <a:pt x="132" y="109"/>
                  </a:cubicBezTo>
                  <a:close/>
                </a:path>
              </a:pathLst>
            </a:custGeom>
            <a:solidFill>
              <a:srgbClr val="FFDCD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3" name="Freeform 65"/>
            <p:cNvSpPr/>
            <p:nvPr/>
          </p:nvSpPr>
          <p:spPr bwMode="auto">
            <a:xfrm>
              <a:off x="5280025" y="4232275"/>
              <a:ext cx="141287" cy="141288"/>
            </a:xfrm>
            <a:custGeom>
              <a:gdLst>
                <a:gd fmla="*/ 124 w 135" name="T0"/>
                <a:gd fmla="*/ 82 h 136" name="T1"/>
                <a:gd fmla="*/ 81 w 135" name="T2"/>
                <a:gd fmla="*/ 116 h 136" name="T3"/>
                <a:gd fmla="*/ 29 w 135" name="T4"/>
                <a:gd fmla="*/ 102 h 136" name="T5"/>
                <a:gd fmla="*/ 2 w 135" name="T6"/>
                <a:gd fmla="*/ 0 h 136" name="T7"/>
                <a:gd fmla="*/ 2 w 135" name="T8"/>
                <a:gd fmla="*/ 24 h 136" name="T9"/>
                <a:gd fmla="*/ 31 w 135" name="T10"/>
                <a:gd fmla="*/ 114 h 136" name="T11"/>
                <a:gd fmla="*/ 117 w 135" name="T12"/>
                <a:gd fmla="*/ 111 h 136" name="T13"/>
                <a:gd fmla="*/ 125 w 135" name="T14"/>
                <a:gd fmla="*/ 58 h 136" name="T15"/>
                <a:gd fmla="*/ 124 w 135" name="T16"/>
                <a:gd fmla="*/ 82 h 136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36" w="135">
                  <a:moveTo>
                    <a:pt x="124" y="82"/>
                  </a:moveTo>
                  <a:cubicBezTo>
                    <a:pt x="120" y="105"/>
                    <a:pt x="102" y="114"/>
                    <a:pt x="81" y="116"/>
                  </a:cubicBezTo>
                  <a:cubicBezTo>
                    <a:pt x="62" y="118"/>
                    <a:pt x="38" y="122"/>
                    <a:pt x="29" y="102"/>
                  </a:cubicBezTo>
                  <a:cubicBezTo>
                    <a:pt x="19" y="78"/>
                    <a:pt x="0" y="24"/>
                    <a:pt x="2" y="0"/>
                  </a:cubicBezTo>
                  <a:cubicBezTo>
                    <a:pt x="1" y="3"/>
                    <a:pt x="2" y="21"/>
                    <a:pt x="2" y="24"/>
                  </a:cubicBezTo>
                  <a:cubicBezTo>
                    <a:pt x="7" y="46"/>
                    <a:pt x="13" y="95"/>
                    <a:pt x="31" y="114"/>
                  </a:cubicBezTo>
                  <a:cubicBezTo>
                    <a:pt x="52" y="136"/>
                    <a:pt x="96" y="128"/>
                    <a:pt x="117" y="111"/>
                  </a:cubicBezTo>
                  <a:cubicBezTo>
                    <a:pt x="135" y="97"/>
                    <a:pt x="131" y="79"/>
                    <a:pt x="125" y="58"/>
                  </a:cubicBezTo>
                  <a:cubicBezTo>
                    <a:pt x="126" y="66"/>
                    <a:pt x="126" y="74"/>
                    <a:pt x="124" y="82"/>
                  </a:cubicBezTo>
                  <a:close/>
                </a:path>
              </a:pathLst>
            </a:custGeom>
            <a:solidFill>
              <a:srgbClr val="FDD4C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4" name="Freeform 66"/>
            <p:cNvSpPr/>
            <p:nvPr/>
          </p:nvSpPr>
          <p:spPr bwMode="auto">
            <a:xfrm flipH="1">
              <a:off x="5294312" y="4240213"/>
              <a:ext cx="0" cy="1588"/>
            </a:xfrm>
            <a:custGeom>
              <a:gdLst>
                <a:gd fmla="*/ 2 h 2" name="T0"/>
                <a:gd fmla="*/ 0 h 2" name="T1"/>
                <a:gd fmla="*/ 2 h 2" name="T2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b="b" l="0" r="r" t="0"/>
              <a:pathLst>
                <a:path h="2">
                  <a:moveTo>
                    <a:pt x="0" y="2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FDD4C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5" name="Freeform 67"/>
            <p:cNvSpPr/>
            <p:nvPr/>
          </p:nvSpPr>
          <p:spPr bwMode="auto">
            <a:xfrm>
              <a:off x="5270500" y="4162425"/>
              <a:ext cx="115887" cy="185738"/>
            </a:xfrm>
            <a:custGeom>
              <a:gdLst>
                <a:gd fmla="*/ 55 w 110" name="T0"/>
                <a:gd fmla="*/ 27 h 178" name="T1"/>
                <a:gd fmla="*/ 8 w 110" name="T2"/>
                <a:gd fmla="*/ 75 h 178" name="T3"/>
                <a:gd fmla="*/ 32 w 110" name="T4"/>
                <a:gd fmla="*/ 178 h 178" name="T5"/>
                <a:gd fmla="*/ 3 w 110" name="T6"/>
                <a:gd fmla="*/ 74 h 178" name="T7"/>
                <a:gd fmla="*/ 50 w 110" name="T8"/>
                <a:gd fmla="*/ 8 h 178" name="T9"/>
                <a:gd fmla="*/ 110 w 110" name="T10"/>
                <a:gd fmla="*/ 50 h 178" name="T11"/>
                <a:gd fmla="*/ 55 w 110" name="T12"/>
                <a:gd fmla="*/ 27 h 17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78" w="110">
                  <a:moveTo>
                    <a:pt x="55" y="27"/>
                  </a:moveTo>
                  <a:cubicBezTo>
                    <a:pt x="29" y="34"/>
                    <a:pt x="7" y="44"/>
                    <a:pt x="8" y="75"/>
                  </a:cubicBezTo>
                  <a:cubicBezTo>
                    <a:pt x="8" y="98"/>
                    <a:pt x="20" y="156"/>
                    <a:pt x="32" y="178"/>
                  </a:cubicBezTo>
                  <a:cubicBezTo>
                    <a:pt x="17" y="157"/>
                    <a:pt x="7" y="105"/>
                    <a:pt x="3" y="74"/>
                  </a:cubicBezTo>
                  <a:cubicBezTo>
                    <a:pt x="0" y="48"/>
                    <a:pt x="7" y="18"/>
                    <a:pt x="50" y="8"/>
                  </a:cubicBezTo>
                  <a:cubicBezTo>
                    <a:pt x="83" y="0"/>
                    <a:pt x="104" y="36"/>
                    <a:pt x="110" y="50"/>
                  </a:cubicBezTo>
                  <a:cubicBezTo>
                    <a:pt x="102" y="39"/>
                    <a:pt x="81" y="19"/>
                    <a:pt x="55" y="27"/>
                  </a:cubicBezTo>
                  <a:close/>
                </a:path>
              </a:pathLst>
            </a:custGeom>
            <a:solidFill>
              <a:srgbClr val="FFF3F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6" name="Freeform 68"/>
            <p:cNvSpPr/>
            <p:nvPr/>
          </p:nvSpPr>
          <p:spPr bwMode="auto">
            <a:xfrm>
              <a:off x="5270500" y="4162425"/>
              <a:ext cx="115887" cy="109538"/>
            </a:xfrm>
            <a:custGeom>
              <a:gdLst>
                <a:gd fmla="*/ 50 w 110" name="T0"/>
                <a:gd fmla="*/ 17 h 105" name="T1"/>
                <a:gd fmla="*/ 5 w 110" name="T2"/>
                <a:gd fmla="*/ 72 h 105" name="T3"/>
                <a:gd fmla="*/ 3 w 110" name="T4"/>
                <a:gd fmla="*/ 74 h 105" name="T5"/>
                <a:gd fmla="*/ 50 w 110" name="T6"/>
                <a:gd fmla="*/ 8 h 105" name="T7"/>
                <a:gd fmla="*/ 110 w 110" name="T8"/>
                <a:gd fmla="*/ 50 h 105" name="T9"/>
                <a:gd fmla="*/ 50 w 110" name="T10"/>
                <a:gd fmla="*/ 17 h 10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05" w="110">
                  <a:moveTo>
                    <a:pt x="50" y="17"/>
                  </a:moveTo>
                  <a:cubicBezTo>
                    <a:pt x="24" y="25"/>
                    <a:pt x="4" y="40"/>
                    <a:pt x="5" y="72"/>
                  </a:cubicBezTo>
                  <a:cubicBezTo>
                    <a:pt x="6" y="95"/>
                    <a:pt x="7" y="105"/>
                    <a:pt x="3" y="74"/>
                  </a:cubicBezTo>
                  <a:cubicBezTo>
                    <a:pt x="0" y="48"/>
                    <a:pt x="7" y="18"/>
                    <a:pt x="50" y="8"/>
                  </a:cubicBezTo>
                  <a:cubicBezTo>
                    <a:pt x="83" y="0"/>
                    <a:pt x="104" y="36"/>
                    <a:pt x="110" y="50"/>
                  </a:cubicBezTo>
                  <a:cubicBezTo>
                    <a:pt x="102" y="39"/>
                    <a:pt x="76" y="10"/>
                    <a:pt x="50" y="17"/>
                  </a:cubicBezTo>
                  <a:close/>
                </a:path>
              </a:pathLst>
            </a:custGeom>
            <a:solidFill>
              <a:srgbClr val="FFFAF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7" name="Freeform 69"/>
            <p:cNvSpPr/>
            <p:nvPr/>
          </p:nvSpPr>
          <p:spPr bwMode="auto">
            <a:xfrm>
              <a:off x="5303837" y="4214813"/>
              <a:ext cx="123825" cy="163513"/>
            </a:xfrm>
            <a:custGeom>
              <a:gdLst>
                <a:gd fmla="*/ 3 w 117" name="T0"/>
                <a:gd fmla="*/ 131 h 157" name="T1"/>
                <a:gd fmla="*/ 93 w 117" name="T2"/>
                <a:gd fmla="*/ 128 h 157" name="T3"/>
                <a:gd fmla="*/ 98 w 117" name="T4"/>
                <a:gd fmla="*/ 62 h 157" name="T5"/>
                <a:gd fmla="*/ 78 w 117" name="T6"/>
                <a:gd fmla="*/ 0 h 157" name="T7"/>
                <a:gd fmla="*/ 101 w 117" name="T8"/>
                <a:gd fmla="*/ 66 h 157" name="T9"/>
                <a:gd fmla="*/ 96 w 117" name="T10"/>
                <a:gd fmla="*/ 132 h 157" name="T11"/>
                <a:gd fmla="*/ 6 w 117" name="T12"/>
                <a:gd fmla="*/ 135 h 157" name="T13"/>
                <a:gd fmla="*/ 0 w 117" name="T14"/>
                <a:gd fmla="*/ 128 h 157" name="T15"/>
                <a:gd fmla="*/ 3 w 117" name="T16"/>
                <a:gd fmla="*/ 131 h 157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57" w="117">
                  <a:moveTo>
                    <a:pt x="3" y="131"/>
                  </a:moveTo>
                  <a:cubicBezTo>
                    <a:pt x="24" y="153"/>
                    <a:pt x="72" y="145"/>
                    <a:pt x="93" y="128"/>
                  </a:cubicBezTo>
                  <a:cubicBezTo>
                    <a:pt x="114" y="111"/>
                    <a:pt x="105" y="88"/>
                    <a:pt x="98" y="62"/>
                  </a:cubicBezTo>
                  <a:cubicBezTo>
                    <a:pt x="94" y="47"/>
                    <a:pt x="87" y="20"/>
                    <a:pt x="78" y="0"/>
                  </a:cubicBezTo>
                  <a:cubicBezTo>
                    <a:pt x="89" y="20"/>
                    <a:pt x="97" y="51"/>
                    <a:pt x="101" y="66"/>
                  </a:cubicBezTo>
                  <a:cubicBezTo>
                    <a:pt x="108" y="93"/>
                    <a:pt x="117" y="115"/>
                    <a:pt x="96" y="132"/>
                  </a:cubicBezTo>
                  <a:cubicBezTo>
                    <a:pt x="75" y="149"/>
                    <a:pt x="27" y="157"/>
                    <a:pt x="6" y="135"/>
                  </a:cubicBezTo>
                  <a:cubicBezTo>
                    <a:pt x="4" y="133"/>
                    <a:pt x="2" y="131"/>
                    <a:pt x="0" y="128"/>
                  </a:cubicBezTo>
                  <a:cubicBezTo>
                    <a:pt x="1" y="129"/>
                    <a:pt x="2" y="130"/>
                    <a:pt x="3" y="131"/>
                  </a:cubicBezTo>
                  <a:close/>
                </a:path>
              </a:pathLst>
            </a:custGeom>
            <a:solidFill>
              <a:srgbClr val="FFEBE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8" name="Freeform 70"/>
            <p:cNvSpPr/>
            <p:nvPr/>
          </p:nvSpPr>
          <p:spPr bwMode="auto">
            <a:xfrm>
              <a:off x="5349875" y="4208463"/>
              <a:ext cx="60325" cy="128588"/>
            </a:xfrm>
            <a:custGeom>
              <a:gdLst>
                <a:gd fmla="*/ 39 w 58" name="T0"/>
                <a:gd fmla="*/ 119 h 124" name="T1"/>
                <a:gd fmla="*/ 9 w 58" name="T2"/>
                <a:gd fmla="*/ 74 h 124" name="T3"/>
                <a:gd fmla="*/ 4 w 58" name="T4"/>
                <a:gd fmla="*/ 0 h 124" name="T5"/>
                <a:gd fmla="*/ 46 w 58" name="T6"/>
                <a:gd fmla="*/ 78 h 124" name="T7"/>
                <a:gd fmla="*/ 39 w 58" name="T8"/>
                <a:gd fmla="*/ 119 h 12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24" w="57">
                  <a:moveTo>
                    <a:pt x="39" y="119"/>
                  </a:moveTo>
                  <a:cubicBezTo>
                    <a:pt x="22" y="115"/>
                    <a:pt x="12" y="90"/>
                    <a:pt x="9" y="74"/>
                  </a:cubicBezTo>
                  <a:cubicBezTo>
                    <a:pt x="6" y="56"/>
                    <a:pt x="0" y="16"/>
                    <a:pt x="4" y="0"/>
                  </a:cubicBezTo>
                  <a:cubicBezTo>
                    <a:pt x="23" y="2"/>
                    <a:pt x="43" y="60"/>
                    <a:pt x="46" y="78"/>
                  </a:cubicBezTo>
                  <a:cubicBezTo>
                    <a:pt x="48" y="90"/>
                    <a:pt x="58" y="124"/>
                    <a:pt x="39" y="119"/>
                  </a:cubicBezTo>
                  <a:close/>
                </a:path>
              </a:pathLst>
            </a:custGeom>
            <a:solidFill>
              <a:srgbClr val="FFE7E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9" name="Freeform 71"/>
            <p:cNvSpPr/>
            <p:nvPr/>
          </p:nvSpPr>
          <p:spPr bwMode="auto">
            <a:xfrm>
              <a:off x="5353050" y="4208463"/>
              <a:ext cx="47625" cy="122238"/>
            </a:xfrm>
            <a:custGeom>
              <a:gdLst>
                <a:gd fmla="*/ 31 w 44" name="T0"/>
                <a:gd fmla="*/ 98 h 117" name="T1"/>
                <a:gd fmla="*/ 0 w 44" name="T2"/>
                <a:gd fmla="*/ 0 h 117" name="T3"/>
                <a:gd fmla="*/ 42 w 44" name="T4"/>
                <a:gd fmla="*/ 78 h 117" name="T5"/>
                <a:gd fmla="*/ 31 w 44" name="T6"/>
                <a:gd fmla="*/ 98 h 11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17" w="44">
                  <a:moveTo>
                    <a:pt x="31" y="98"/>
                  </a:moveTo>
                  <a:cubicBezTo>
                    <a:pt x="20" y="70"/>
                    <a:pt x="20" y="25"/>
                    <a:pt x="0" y="0"/>
                  </a:cubicBezTo>
                  <a:cubicBezTo>
                    <a:pt x="19" y="2"/>
                    <a:pt x="39" y="60"/>
                    <a:pt x="42" y="78"/>
                  </a:cubicBezTo>
                  <a:cubicBezTo>
                    <a:pt x="44" y="90"/>
                    <a:pt x="39" y="117"/>
                    <a:pt x="31" y="98"/>
                  </a:cubicBezTo>
                  <a:close/>
                </a:path>
              </a:pathLst>
            </a:custGeom>
            <a:solidFill>
              <a:srgbClr val="FFEEF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0" name="Freeform 72"/>
            <p:cNvSpPr/>
            <p:nvPr/>
          </p:nvSpPr>
          <p:spPr bwMode="auto">
            <a:xfrm>
              <a:off x="5297487" y="4854575"/>
              <a:ext cx="76200" cy="182563"/>
            </a:xfrm>
            <a:custGeom>
              <a:gdLst>
                <a:gd fmla="*/ 70 w 72" name="T0"/>
                <a:gd fmla="*/ 102 h 175" name="T1"/>
                <a:gd fmla="*/ 23 w 72" name="T2"/>
                <a:gd fmla="*/ 175 h 175" name="T3"/>
                <a:gd fmla="*/ 4 w 72" name="T4"/>
                <a:gd fmla="*/ 83 h 175" name="T5"/>
                <a:gd fmla="*/ 24 w 72" name="T6"/>
                <a:gd fmla="*/ 15 h 175" name="T7"/>
                <a:gd fmla="*/ 62 w 72" name="T8"/>
                <a:gd fmla="*/ 8 h 175" name="T9"/>
                <a:gd fmla="*/ 70 w 72" name="T10"/>
                <a:gd fmla="*/ 102 h 17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75" w="72">
                  <a:moveTo>
                    <a:pt x="70" y="102"/>
                  </a:moveTo>
                  <a:cubicBezTo>
                    <a:pt x="67" y="128"/>
                    <a:pt x="25" y="151"/>
                    <a:pt x="23" y="175"/>
                  </a:cubicBezTo>
                  <a:cubicBezTo>
                    <a:pt x="17" y="164"/>
                    <a:pt x="7" y="99"/>
                    <a:pt x="4" y="83"/>
                  </a:cubicBezTo>
                  <a:cubicBezTo>
                    <a:pt x="0" y="57"/>
                    <a:pt x="6" y="28"/>
                    <a:pt x="24" y="15"/>
                  </a:cubicBezTo>
                  <a:cubicBezTo>
                    <a:pt x="30" y="11"/>
                    <a:pt x="52" y="0"/>
                    <a:pt x="62" y="8"/>
                  </a:cubicBezTo>
                  <a:cubicBezTo>
                    <a:pt x="69" y="14"/>
                    <a:pt x="72" y="83"/>
                    <a:pt x="70" y="102"/>
                  </a:cubicBezTo>
                  <a:close/>
                </a:path>
              </a:pathLst>
            </a:custGeom>
            <a:solidFill>
              <a:srgbClr val="FFDCD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1" name="Freeform 73"/>
            <p:cNvSpPr/>
            <p:nvPr/>
          </p:nvSpPr>
          <p:spPr bwMode="auto">
            <a:xfrm>
              <a:off x="5300662" y="4859338"/>
              <a:ext cx="73025" cy="177800"/>
            </a:xfrm>
            <a:custGeom>
              <a:gdLst>
                <a:gd fmla="*/ 50 w 70" name="T0"/>
                <a:gd fmla="*/ 0 h 170" name="T1"/>
                <a:gd fmla="*/ 22 w 70" name="T2"/>
                <a:gd fmla="*/ 10 h 170" name="T3"/>
                <a:gd fmla="*/ 6 w 70" name="T4"/>
                <a:gd fmla="*/ 32 h 170" name="T5"/>
                <a:gd fmla="*/ 6 w 70" name="T6"/>
                <a:gd fmla="*/ 32 h 170" name="T7"/>
                <a:gd fmla="*/ 2 w 70" name="T8"/>
                <a:gd fmla="*/ 49 h 170" name="T9"/>
                <a:gd fmla="*/ 2 w 70" name="T10"/>
                <a:gd fmla="*/ 78 h 170" name="T11"/>
                <a:gd fmla="*/ 21 w 70" name="T12"/>
                <a:gd fmla="*/ 170 h 170" name="T13"/>
                <a:gd fmla="*/ 27 w 70" name="T14"/>
                <a:gd fmla="*/ 155 h 170" name="T15"/>
                <a:gd fmla="*/ 6 w 70" name="T16"/>
                <a:gd fmla="*/ 75 h 170" name="T17"/>
                <a:gd fmla="*/ 5 w 70" name="T18"/>
                <a:gd fmla="*/ 48 h 170" name="T19"/>
                <a:gd fmla="*/ 13 w 70" name="T20"/>
                <a:gd fmla="*/ 26 h 170" name="T21"/>
                <a:gd fmla="*/ 36 w 70" name="T22"/>
                <a:gd fmla="*/ 10 h 170" name="T23"/>
                <a:gd fmla="*/ 53 w 70" name="T24"/>
                <a:gd fmla="*/ 29 h 170" name="T25"/>
                <a:gd fmla="*/ 58 w 70" name="T26"/>
                <a:gd fmla="*/ 46 h 170" name="T27"/>
                <a:gd fmla="*/ 60 w 70" name="T28"/>
                <a:gd fmla="*/ 68 h 170" name="T29"/>
                <a:gd fmla="*/ 56 w 70" name="T30"/>
                <a:gd fmla="*/ 85 h 170" name="T31"/>
                <a:gd fmla="*/ 44 w 70" name="T32"/>
                <a:gd fmla="*/ 98 h 170" name="T33"/>
                <a:gd fmla="*/ 42 w 70" name="T34"/>
                <a:gd fmla="*/ 113 h 170" name="T35"/>
                <a:gd fmla="*/ 48 w 70" name="T36"/>
                <a:gd fmla="*/ 129 h 170" name="T37"/>
                <a:gd fmla="*/ 48 w 70" name="T38"/>
                <a:gd fmla="*/ 130 h 170" name="T39"/>
                <a:gd fmla="*/ 68 w 70" name="T40"/>
                <a:gd fmla="*/ 97 h 170" name="T41"/>
                <a:gd fmla="*/ 63 w 70" name="T42"/>
                <a:gd fmla="*/ 12 h 170" name="T43"/>
                <a:gd fmla="*/ 50 w 70" name="T44"/>
                <a:gd fmla="*/ 0 h 170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170" w="70">
                  <a:moveTo>
                    <a:pt x="50" y="0"/>
                  </a:moveTo>
                  <a:cubicBezTo>
                    <a:pt x="40" y="0"/>
                    <a:pt x="26" y="7"/>
                    <a:pt x="22" y="10"/>
                  </a:cubicBezTo>
                  <a:cubicBezTo>
                    <a:pt x="15" y="15"/>
                    <a:pt x="9" y="23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4" y="37"/>
                    <a:pt x="2" y="48"/>
                    <a:pt x="2" y="49"/>
                  </a:cubicBezTo>
                  <a:cubicBezTo>
                    <a:pt x="0" y="58"/>
                    <a:pt x="1" y="68"/>
                    <a:pt x="2" y="78"/>
                  </a:cubicBezTo>
                  <a:cubicBezTo>
                    <a:pt x="5" y="94"/>
                    <a:pt x="15" y="159"/>
                    <a:pt x="21" y="170"/>
                  </a:cubicBezTo>
                  <a:cubicBezTo>
                    <a:pt x="22" y="165"/>
                    <a:pt x="24" y="160"/>
                    <a:pt x="27" y="155"/>
                  </a:cubicBezTo>
                  <a:cubicBezTo>
                    <a:pt x="13" y="161"/>
                    <a:pt x="8" y="87"/>
                    <a:pt x="6" y="75"/>
                  </a:cubicBezTo>
                  <a:cubicBezTo>
                    <a:pt x="6" y="71"/>
                    <a:pt x="4" y="53"/>
                    <a:pt x="5" y="48"/>
                  </a:cubicBezTo>
                  <a:cubicBezTo>
                    <a:pt x="5" y="46"/>
                    <a:pt x="8" y="33"/>
                    <a:pt x="13" y="26"/>
                  </a:cubicBezTo>
                  <a:cubicBezTo>
                    <a:pt x="18" y="19"/>
                    <a:pt x="30" y="10"/>
                    <a:pt x="36" y="10"/>
                  </a:cubicBezTo>
                  <a:cubicBezTo>
                    <a:pt x="42" y="9"/>
                    <a:pt x="50" y="20"/>
                    <a:pt x="53" y="29"/>
                  </a:cubicBezTo>
                  <a:cubicBezTo>
                    <a:pt x="54" y="34"/>
                    <a:pt x="57" y="41"/>
                    <a:pt x="58" y="46"/>
                  </a:cubicBezTo>
                  <a:cubicBezTo>
                    <a:pt x="60" y="53"/>
                    <a:pt x="61" y="61"/>
                    <a:pt x="60" y="68"/>
                  </a:cubicBezTo>
                  <a:cubicBezTo>
                    <a:pt x="60" y="74"/>
                    <a:pt x="59" y="80"/>
                    <a:pt x="56" y="85"/>
                  </a:cubicBezTo>
                  <a:cubicBezTo>
                    <a:pt x="53" y="90"/>
                    <a:pt x="48" y="93"/>
                    <a:pt x="44" y="98"/>
                  </a:cubicBezTo>
                  <a:cubicBezTo>
                    <a:pt x="41" y="102"/>
                    <a:pt x="40" y="108"/>
                    <a:pt x="42" y="113"/>
                  </a:cubicBezTo>
                  <a:cubicBezTo>
                    <a:pt x="44" y="118"/>
                    <a:pt x="48" y="123"/>
                    <a:pt x="48" y="129"/>
                  </a:cubicBezTo>
                  <a:cubicBezTo>
                    <a:pt x="48" y="129"/>
                    <a:pt x="48" y="130"/>
                    <a:pt x="48" y="130"/>
                  </a:cubicBezTo>
                  <a:cubicBezTo>
                    <a:pt x="58" y="120"/>
                    <a:pt x="67" y="109"/>
                    <a:pt x="68" y="97"/>
                  </a:cubicBezTo>
                  <a:cubicBezTo>
                    <a:pt x="70" y="81"/>
                    <a:pt x="68" y="33"/>
                    <a:pt x="63" y="12"/>
                  </a:cubicBezTo>
                  <a:cubicBezTo>
                    <a:pt x="61" y="0"/>
                    <a:pt x="56" y="0"/>
                    <a:pt x="50" y="0"/>
                  </a:cubicBezTo>
                  <a:close/>
                </a:path>
              </a:pathLst>
            </a:custGeom>
            <a:solidFill>
              <a:srgbClr val="FDD4C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2" name="Freeform 74"/>
            <p:cNvSpPr/>
            <p:nvPr/>
          </p:nvSpPr>
          <p:spPr bwMode="auto">
            <a:xfrm>
              <a:off x="5319712" y="4892675"/>
              <a:ext cx="53975" cy="144463"/>
            </a:xfrm>
            <a:custGeom>
              <a:gdLst>
                <a:gd fmla="*/ 47 w 51" name="T0"/>
                <a:gd fmla="*/ 0 h 139" name="T1"/>
                <a:gd fmla="*/ 46 w 51" name="T2"/>
                <a:gd fmla="*/ 31 h 139" name="T3"/>
                <a:gd fmla="*/ 37 w 51" name="T4"/>
                <a:gd fmla="*/ 87 h 139" name="T5"/>
                <a:gd fmla="*/ 33 w 51" name="T6"/>
                <a:gd fmla="*/ 93 h 139" name="T7"/>
                <a:gd fmla="*/ 2 w 51" name="T8"/>
                <a:gd fmla="*/ 139 h 139" name="T9"/>
                <a:gd fmla="*/ 49 w 51" name="T10"/>
                <a:gd fmla="*/ 66 h 139" name="T11"/>
                <a:gd fmla="*/ 47 w 51" name="T12"/>
                <a:gd fmla="*/ 0 h 13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39" w="51">
                  <a:moveTo>
                    <a:pt x="47" y="0"/>
                  </a:moveTo>
                  <a:cubicBezTo>
                    <a:pt x="47" y="3"/>
                    <a:pt x="45" y="24"/>
                    <a:pt x="46" y="31"/>
                  </a:cubicBezTo>
                  <a:cubicBezTo>
                    <a:pt x="48" y="46"/>
                    <a:pt x="48" y="73"/>
                    <a:pt x="37" y="87"/>
                  </a:cubicBezTo>
                  <a:cubicBezTo>
                    <a:pt x="36" y="88"/>
                    <a:pt x="33" y="91"/>
                    <a:pt x="33" y="93"/>
                  </a:cubicBezTo>
                  <a:cubicBezTo>
                    <a:pt x="33" y="95"/>
                    <a:pt x="0" y="122"/>
                    <a:pt x="2" y="139"/>
                  </a:cubicBezTo>
                  <a:cubicBezTo>
                    <a:pt x="4" y="115"/>
                    <a:pt x="46" y="92"/>
                    <a:pt x="49" y="66"/>
                  </a:cubicBezTo>
                  <a:cubicBezTo>
                    <a:pt x="51" y="54"/>
                    <a:pt x="50" y="23"/>
                    <a:pt x="47" y="0"/>
                  </a:cubicBezTo>
                  <a:close/>
                </a:path>
              </a:pathLst>
            </a:custGeom>
            <a:solidFill>
              <a:srgbClr val="F5BC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3" name="Freeform 75"/>
            <p:cNvSpPr/>
            <p:nvPr/>
          </p:nvSpPr>
          <p:spPr bwMode="auto">
            <a:xfrm>
              <a:off x="5303837" y="4851400"/>
              <a:ext cx="63500" cy="53975"/>
            </a:xfrm>
            <a:custGeom>
              <a:gdLst>
                <a:gd fmla="*/ 61 w 61" name="T0"/>
                <a:gd fmla="*/ 51 h 52" name="T1"/>
                <a:gd fmla="*/ 54 w 61" name="T2"/>
                <a:gd fmla="*/ 12 h 52" name="T3"/>
                <a:gd fmla="*/ 15 w 61" name="T4"/>
                <a:gd fmla="*/ 23 h 52" name="T5"/>
                <a:gd fmla="*/ 0 w 61" name="T6"/>
                <a:gd fmla="*/ 52 h 52" name="T7"/>
                <a:gd fmla="*/ 61 w 61" name="T8"/>
                <a:gd fmla="*/ 51 h 5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2" w="61">
                  <a:moveTo>
                    <a:pt x="61" y="51"/>
                  </a:moveTo>
                  <a:cubicBezTo>
                    <a:pt x="61" y="39"/>
                    <a:pt x="61" y="16"/>
                    <a:pt x="54" y="12"/>
                  </a:cubicBezTo>
                  <a:cubicBezTo>
                    <a:pt x="44" y="5"/>
                    <a:pt x="22" y="16"/>
                    <a:pt x="15" y="23"/>
                  </a:cubicBezTo>
                  <a:cubicBezTo>
                    <a:pt x="10" y="28"/>
                    <a:pt x="1" y="46"/>
                    <a:pt x="0" y="52"/>
                  </a:cubicBezTo>
                  <a:cubicBezTo>
                    <a:pt x="16" y="23"/>
                    <a:pt x="38" y="0"/>
                    <a:pt x="61" y="51"/>
                  </a:cubicBezTo>
                  <a:close/>
                </a:path>
              </a:pathLst>
            </a:custGeom>
            <a:solidFill>
              <a:srgbClr val="FFEFE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4" name="Freeform 76"/>
            <p:cNvSpPr/>
            <p:nvPr/>
          </p:nvSpPr>
          <p:spPr bwMode="auto">
            <a:xfrm>
              <a:off x="5303837" y="4854575"/>
              <a:ext cx="58737" cy="50800"/>
            </a:xfrm>
            <a:custGeom>
              <a:gdLst>
                <a:gd fmla="*/ 54 w 57" name="T0"/>
                <a:gd fmla="*/ 8 h 48" name="T1"/>
                <a:gd fmla="*/ 13 w 57" name="T2"/>
                <a:gd fmla="*/ 20 h 48" name="T3"/>
                <a:gd fmla="*/ 0 w 57" name="T4"/>
                <a:gd fmla="*/ 48 h 48" name="T5"/>
                <a:gd fmla="*/ 25 w 57" name="T6"/>
                <a:gd fmla="*/ 14 h 48" name="T7"/>
                <a:gd fmla="*/ 54 w 57" name="T8"/>
                <a:gd fmla="*/ 8 h 4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8" w="57">
                  <a:moveTo>
                    <a:pt x="54" y="8"/>
                  </a:moveTo>
                  <a:cubicBezTo>
                    <a:pt x="41" y="0"/>
                    <a:pt x="20" y="12"/>
                    <a:pt x="13" y="20"/>
                  </a:cubicBezTo>
                  <a:cubicBezTo>
                    <a:pt x="4" y="29"/>
                    <a:pt x="1" y="42"/>
                    <a:pt x="0" y="48"/>
                  </a:cubicBezTo>
                  <a:cubicBezTo>
                    <a:pt x="3" y="32"/>
                    <a:pt x="13" y="18"/>
                    <a:pt x="25" y="14"/>
                  </a:cubicBezTo>
                  <a:cubicBezTo>
                    <a:pt x="40" y="8"/>
                    <a:pt x="57" y="13"/>
                    <a:pt x="54" y="8"/>
                  </a:cubicBezTo>
                  <a:close/>
                </a:path>
              </a:pathLst>
            </a:custGeom>
            <a:solidFill>
              <a:srgbClr val="FFF5F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5" name="Freeform 77"/>
            <p:cNvSpPr/>
            <p:nvPr/>
          </p:nvSpPr>
          <p:spPr bwMode="auto">
            <a:xfrm>
              <a:off x="5307012" y="4887913"/>
              <a:ext cx="22225" cy="109538"/>
            </a:xfrm>
            <a:custGeom>
              <a:gdLst>
                <a:gd fmla="*/ 16 w 22" name="T0"/>
                <a:gd fmla="*/ 102 h 104" name="T1"/>
                <a:gd fmla="*/ 2 w 22" name="T2"/>
                <a:gd fmla="*/ 44 h 104" name="T3"/>
                <a:gd fmla="*/ 3 w 22" name="T4"/>
                <a:gd fmla="*/ 16 h 104" name="T5"/>
                <a:gd fmla="*/ 16 w 22" name="T6"/>
                <a:gd fmla="*/ 1 h 104" name="T7"/>
                <a:gd fmla="*/ 22 w 22" name="T8"/>
                <a:gd fmla="*/ 20 h 104" name="T9"/>
                <a:gd fmla="*/ 20 w 22" name="T10"/>
                <a:gd fmla="*/ 41 h 104" name="T11"/>
                <a:gd fmla="*/ 15 w 22" name="T12"/>
                <a:gd fmla="*/ 76 h 104" name="T13"/>
                <a:gd fmla="*/ 17 w 22" name="T14"/>
                <a:gd fmla="*/ 91 h 104" name="T15"/>
                <a:gd fmla="*/ 16 w 22" name="T16"/>
                <a:gd fmla="*/ 104 h 104" name="T17"/>
                <a:gd fmla="*/ 15 w 22" name="T18"/>
                <a:gd fmla="*/ 103 h 104" name="T19"/>
                <a:gd fmla="*/ 16 w 22" name="T20"/>
                <a:gd fmla="*/ 102 h 104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04" w="22">
                  <a:moveTo>
                    <a:pt x="16" y="102"/>
                  </a:moveTo>
                  <a:cubicBezTo>
                    <a:pt x="7" y="85"/>
                    <a:pt x="5" y="64"/>
                    <a:pt x="2" y="44"/>
                  </a:cubicBezTo>
                  <a:cubicBezTo>
                    <a:pt x="0" y="34"/>
                    <a:pt x="2" y="25"/>
                    <a:pt x="3" y="16"/>
                  </a:cubicBezTo>
                  <a:cubicBezTo>
                    <a:pt x="4" y="11"/>
                    <a:pt x="12" y="0"/>
                    <a:pt x="16" y="1"/>
                  </a:cubicBezTo>
                  <a:cubicBezTo>
                    <a:pt x="20" y="1"/>
                    <a:pt x="22" y="17"/>
                    <a:pt x="22" y="20"/>
                  </a:cubicBezTo>
                  <a:cubicBezTo>
                    <a:pt x="22" y="27"/>
                    <a:pt x="21" y="34"/>
                    <a:pt x="20" y="41"/>
                  </a:cubicBezTo>
                  <a:cubicBezTo>
                    <a:pt x="17" y="53"/>
                    <a:pt x="14" y="64"/>
                    <a:pt x="15" y="76"/>
                  </a:cubicBezTo>
                  <a:cubicBezTo>
                    <a:pt x="16" y="81"/>
                    <a:pt x="17" y="86"/>
                    <a:pt x="17" y="91"/>
                  </a:cubicBezTo>
                  <a:cubicBezTo>
                    <a:pt x="17" y="95"/>
                    <a:pt x="17" y="100"/>
                    <a:pt x="16" y="104"/>
                  </a:cubicBezTo>
                  <a:cubicBezTo>
                    <a:pt x="16" y="104"/>
                    <a:pt x="15" y="104"/>
                    <a:pt x="15" y="103"/>
                  </a:cubicBezTo>
                  <a:lnTo>
                    <a:pt x="16" y="102"/>
                  </a:lnTo>
                  <a:close/>
                </a:path>
              </a:pathLst>
            </a:custGeom>
            <a:solidFill>
              <a:srgbClr val="FFE8E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6" name="Freeform 78"/>
            <p:cNvSpPr/>
            <p:nvPr/>
          </p:nvSpPr>
          <p:spPr bwMode="auto">
            <a:xfrm>
              <a:off x="5302250" y="4883150"/>
              <a:ext cx="23812" cy="114300"/>
            </a:xfrm>
            <a:custGeom>
              <a:gdLst>
                <a:gd fmla="*/ 20 w 22" name="T0"/>
                <a:gd fmla="*/ 106 h 108" name="T1"/>
                <a:gd fmla="*/ 6 w 22" name="T2"/>
                <a:gd fmla="*/ 48 h 108" name="T3"/>
                <a:gd fmla="*/ 7 w 22" name="T4"/>
                <a:gd fmla="*/ 20 h 108" name="T5"/>
                <a:gd fmla="*/ 20 w 22" name="T6"/>
                <a:gd fmla="*/ 5 h 108" name="T7"/>
                <a:gd fmla="*/ 20 w 22" name="T8"/>
                <a:gd fmla="*/ 108 h 108" name="T9"/>
                <a:gd fmla="*/ 19 w 22" name="T10"/>
                <a:gd fmla="*/ 107 h 108" name="T11"/>
                <a:gd fmla="*/ 20 w 22" name="T12"/>
                <a:gd fmla="*/ 106 h 10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08" w="22">
                  <a:moveTo>
                    <a:pt x="20" y="106"/>
                  </a:moveTo>
                  <a:cubicBezTo>
                    <a:pt x="11" y="89"/>
                    <a:pt x="9" y="68"/>
                    <a:pt x="6" y="48"/>
                  </a:cubicBezTo>
                  <a:cubicBezTo>
                    <a:pt x="4" y="38"/>
                    <a:pt x="6" y="29"/>
                    <a:pt x="7" y="20"/>
                  </a:cubicBezTo>
                  <a:cubicBezTo>
                    <a:pt x="8" y="15"/>
                    <a:pt x="22" y="0"/>
                    <a:pt x="20" y="5"/>
                  </a:cubicBezTo>
                  <a:cubicBezTo>
                    <a:pt x="0" y="64"/>
                    <a:pt x="21" y="104"/>
                    <a:pt x="20" y="108"/>
                  </a:cubicBezTo>
                  <a:cubicBezTo>
                    <a:pt x="20" y="108"/>
                    <a:pt x="19" y="108"/>
                    <a:pt x="19" y="107"/>
                  </a:cubicBezTo>
                  <a:lnTo>
                    <a:pt x="20" y="106"/>
                  </a:lnTo>
                  <a:close/>
                </a:path>
              </a:pathLst>
            </a:custGeom>
            <a:solidFill>
              <a:srgbClr val="FFF2E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</p:spTree>
    <p:extLst>
      <p:ext uri="{BB962C8B-B14F-4D97-AF65-F5344CB8AC3E}">
        <p14:creationId val="1350810985"/>
      </p:ext>
    </p:extLst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xit" presetID="2" presetSubtype="8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1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2" nodeType="with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1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1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6" nodeType="withEffect" presetClass="exit" presetID="2" presetSubtype="8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1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1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20" nodeType="withEffect" presetClass="exit" presetID="2" presetSubtype="2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2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2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fill="hold" id="2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42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42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0" nodeType="clickPar">
                      <p:stCondLst>
                        <p:cond delay="indefinite"/>
                        <p:cond delay="0" evt="onBegin">
                          <p:tn val="39"/>
                        </p:cond>
                      </p:stCondLst>
                      <p:childTnLst>
                        <p:par>
                          <p:cTn fill="hold" id="4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2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47" nodeType="afterEffect" presetClass="exit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48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id="49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id="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decel="100000" fill="hold" id="52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06 -3.33333E-06 L 4.58333E-06 0.21598" pathEditMode="relative" ptsTypes="AA" rAng="0">
                                      <p:cBhvr>
                                        <p:cTn dur="1000" fill="hold" id="53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787"/>
                                    </p:animMotion>
                                  </p:childTnLst>
                                </p:cTn>
                              </p:par>
                              <p:par>
                                <p:cTn fill="hold" id="54" nodeType="withEffect" presetClass="exit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55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id="56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id="57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decel="100000" fill="hold" id="59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5.55112E-17 L 0 0.20486" pathEditMode="relative" ptsTypes="AA" rAng="0">
                                      <p:cBhvr>
                                        <p:cTn dur="1000" fill="hold" id="6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62" nodeType="after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63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64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4"/>
      <p:bldP grpId="0" spid="5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9202" y="-2"/>
            <a:ext cx="12182797" cy="6858001"/>
          </a:xfrm>
          <a:prstGeom prst="rect">
            <a:avLst/>
          </a:prstGeom>
          <a:solidFill>
            <a:srgbClr val="262626">
              <a:alpha val="7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" name="组合 1"/>
          <p:cNvGrpSpPr/>
          <p:nvPr/>
        </p:nvGrpSpPr>
        <p:grpSpPr>
          <a:xfrm>
            <a:off x="224308" y="245327"/>
            <a:ext cx="4107598" cy="667658"/>
            <a:chOff x="3228765" y="2023514"/>
            <a:chExt cx="4107598" cy="667658"/>
          </a:xfrm>
        </p:grpSpPr>
        <p:sp>
          <p:nvSpPr>
            <p:cNvPr id="3" name="圆角矩形 2"/>
            <p:cNvSpPr/>
            <p:nvPr/>
          </p:nvSpPr>
          <p:spPr>
            <a:xfrm>
              <a:off x="3228766" y="2023515"/>
              <a:ext cx="4107597" cy="667657"/>
            </a:xfrm>
            <a:prstGeom prst="roundRect">
              <a:avLst>
                <a:gd fmla="val 50000" name="adj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3228765" y="2023514"/>
              <a:ext cx="667657" cy="667657"/>
              <a:chOff x="3228765" y="2023514"/>
              <a:chExt cx="667657" cy="667657"/>
            </a:xfrm>
          </p:grpSpPr>
          <p:sp>
            <p:nvSpPr>
              <p:cNvPr id="6" name="椭圆 5"/>
              <p:cNvSpPr/>
              <p:nvPr/>
            </p:nvSpPr>
            <p:spPr>
              <a:xfrm>
                <a:off x="3228765" y="2023514"/>
                <a:ext cx="667657" cy="667657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3236221" y="2034176"/>
                <a:ext cx="646430" cy="64008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zh-CN" lang="en-US" smtClean="0" sz="3600">
                    <a:solidFill>
                      <a:schemeClr val="bg1"/>
                    </a:solidFill>
                  </a:rPr>
                  <a:t>01</a:t>
                </a:r>
              </a:p>
            </p:txBody>
          </p:sp>
        </p:grpSp>
        <p:sp>
          <p:nvSpPr>
            <p:cNvPr id="5" name="文本框 4"/>
            <p:cNvSpPr txBox="1"/>
            <p:nvPr/>
          </p:nvSpPr>
          <p:spPr>
            <a:xfrm>
              <a:off x="4915352" y="2126508"/>
              <a:ext cx="1402080" cy="4572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en-US" lang="zh-CN" smtClean="0" sz="24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公司简介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5261963" y="3950201"/>
            <a:ext cx="1668072" cy="1421364"/>
            <a:chOff x="5611813" y="1893888"/>
            <a:chExt cx="944563" cy="804862"/>
          </a:xfrm>
        </p:grpSpPr>
        <p:sp>
          <p:nvSpPr>
            <p:cNvPr id="37" name="Freeform 58"/>
            <p:cNvSpPr/>
            <p:nvPr/>
          </p:nvSpPr>
          <p:spPr bwMode="auto">
            <a:xfrm>
              <a:off x="5710238" y="2371725"/>
              <a:ext cx="355600" cy="327025"/>
            </a:xfrm>
            <a:custGeom>
              <a:gdLst>
                <a:gd fmla="*/ 164 w 166" name="T0"/>
                <a:gd fmla="*/ 32 h 153" name="T1"/>
                <a:gd fmla="*/ 160 w 166" name="T2"/>
                <a:gd fmla="*/ 33 h 153" name="T3"/>
                <a:gd fmla="*/ 134 w 166" name="T4"/>
                <a:gd fmla="*/ 67 h 153" name="T5"/>
                <a:gd fmla="*/ 128 w 166" name="T6"/>
                <a:gd fmla="*/ 70 h 153" name="T7"/>
                <a:gd fmla="*/ 124 w 166" name="T8"/>
                <a:gd fmla="*/ 69 h 153" name="T9"/>
                <a:gd fmla="*/ 5 w 166" name="T10"/>
                <a:gd fmla="*/ 1 h 153" name="T11"/>
                <a:gd fmla="*/ 1 w 166" name="T12"/>
                <a:gd fmla="*/ 1 h 153" name="T13"/>
                <a:gd fmla="*/ 0 w 166" name="T14"/>
                <a:gd fmla="*/ 4 h 153" name="T15"/>
                <a:gd fmla="*/ 0 w 166" name="T16"/>
                <a:gd fmla="*/ 57 h 153" name="T17"/>
                <a:gd fmla="*/ 1 w 166" name="T18"/>
                <a:gd fmla="*/ 60 h 153" name="T19"/>
                <a:gd fmla="*/ 161 w 166" name="T20"/>
                <a:gd fmla="*/ 152 h 153" name="T21"/>
                <a:gd fmla="*/ 163 w 166" name="T22"/>
                <a:gd fmla="*/ 153 h 153" name="T23"/>
                <a:gd fmla="*/ 165 w 166" name="T24"/>
                <a:gd fmla="*/ 152 h 153" name="T25"/>
                <a:gd fmla="*/ 166 w 166" name="T26"/>
                <a:gd fmla="*/ 149 h 153" name="T27"/>
                <a:gd fmla="*/ 166 w 166" name="T28"/>
                <a:gd fmla="*/ 35 h 153" name="T29"/>
                <a:gd fmla="*/ 164 w 166" name="T30"/>
                <a:gd fmla="*/ 32 h 153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153" w="166">
                  <a:moveTo>
                    <a:pt x="164" y="32"/>
                  </a:moveTo>
                  <a:cubicBezTo>
                    <a:pt x="163" y="31"/>
                    <a:pt x="161" y="32"/>
                    <a:pt x="160" y="33"/>
                  </a:cubicBezTo>
                  <a:cubicBezTo>
                    <a:pt x="134" y="67"/>
                    <a:pt x="134" y="67"/>
                    <a:pt x="134" y="67"/>
                  </a:cubicBezTo>
                  <a:cubicBezTo>
                    <a:pt x="133" y="69"/>
                    <a:pt x="130" y="70"/>
                    <a:pt x="128" y="70"/>
                  </a:cubicBezTo>
                  <a:cubicBezTo>
                    <a:pt x="126" y="70"/>
                    <a:pt x="125" y="69"/>
                    <a:pt x="124" y="69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2" y="0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8"/>
                    <a:pt x="0" y="59"/>
                    <a:pt x="1" y="60"/>
                  </a:cubicBezTo>
                  <a:cubicBezTo>
                    <a:pt x="161" y="152"/>
                    <a:pt x="161" y="152"/>
                    <a:pt x="161" y="152"/>
                  </a:cubicBezTo>
                  <a:cubicBezTo>
                    <a:pt x="162" y="153"/>
                    <a:pt x="162" y="153"/>
                    <a:pt x="163" y="153"/>
                  </a:cubicBezTo>
                  <a:cubicBezTo>
                    <a:pt x="164" y="153"/>
                    <a:pt x="164" y="153"/>
                    <a:pt x="165" y="152"/>
                  </a:cubicBezTo>
                  <a:cubicBezTo>
                    <a:pt x="166" y="152"/>
                    <a:pt x="166" y="151"/>
                    <a:pt x="166" y="149"/>
                  </a:cubicBezTo>
                  <a:cubicBezTo>
                    <a:pt x="166" y="35"/>
                    <a:pt x="166" y="35"/>
                    <a:pt x="166" y="35"/>
                  </a:cubicBezTo>
                  <a:cubicBezTo>
                    <a:pt x="166" y="33"/>
                    <a:pt x="166" y="32"/>
                    <a:pt x="164" y="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38" name="Freeform 59"/>
            <p:cNvSpPr/>
            <p:nvPr/>
          </p:nvSpPr>
          <p:spPr bwMode="auto">
            <a:xfrm>
              <a:off x="6102350" y="2371725"/>
              <a:ext cx="357188" cy="327025"/>
            </a:xfrm>
            <a:custGeom>
              <a:gdLst>
                <a:gd fmla="*/ 165 w 167" name="T0"/>
                <a:gd fmla="*/ 1 h 153" name="T1"/>
                <a:gd fmla="*/ 161 w 167" name="T2"/>
                <a:gd fmla="*/ 1 h 153" name="T3"/>
                <a:gd fmla="*/ 42 w 167" name="T4"/>
                <a:gd fmla="*/ 69 h 153" name="T5"/>
                <a:gd fmla="*/ 38 w 167" name="T6"/>
                <a:gd fmla="*/ 70 h 153" name="T7"/>
                <a:gd fmla="*/ 32 w 167" name="T8"/>
                <a:gd fmla="*/ 67 h 153" name="T9"/>
                <a:gd fmla="*/ 6 w 167" name="T10"/>
                <a:gd fmla="*/ 33 h 153" name="T11"/>
                <a:gd fmla="*/ 2 w 167" name="T12"/>
                <a:gd fmla="*/ 32 h 153" name="T13"/>
                <a:gd fmla="*/ 0 w 167" name="T14"/>
                <a:gd fmla="*/ 35 h 153" name="T15"/>
                <a:gd fmla="*/ 0 w 167" name="T16"/>
                <a:gd fmla="*/ 149 h 153" name="T17"/>
                <a:gd fmla="*/ 1 w 167" name="T18"/>
                <a:gd fmla="*/ 152 h 153" name="T19"/>
                <a:gd fmla="*/ 3 w 167" name="T20"/>
                <a:gd fmla="*/ 153 h 153" name="T21"/>
                <a:gd fmla="*/ 5 w 167" name="T22"/>
                <a:gd fmla="*/ 152 h 153" name="T23"/>
                <a:gd fmla="*/ 165 w 167" name="T24"/>
                <a:gd fmla="*/ 60 h 153" name="T25"/>
                <a:gd fmla="*/ 167 w 167" name="T26"/>
                <a:gd fmla="*/ 57 h 153" name="T27"/>
                <a:gd fmla="*/ 167 w 167" name="T28"/>
                <a:gd fmla="*/ 4 h 153" name="T29"/>
                <a:gd fmla="*/ 165 w 167" name="T30"/>
                <a:gd fmla="*/ 1 h 153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153" w="167">
                  <a:moveTo>
                    <a:pt x="165" y="1"/>
                  </a:moveTo>
                  <a:cubicBezTo>
                    <a:pt x="164" y="0"/>
                    <a:pt x="162" y="0"/>
                    <a:pt x="161" y="1"/>
                  </a:cubicBezTo>
                  <a:cubicBezTo>
                    <a:pt x="42" y="69"/>
                    <a:pt x="42" y="69"/>
                    <a:pt x="42" y="69"/>
                  </a:cubicBezTo>
                  <a:cubicBezTo>
                    <a:pt x="41" y="69"/>
                    <a:pt x="40" y="70"/>
                    <a:pt x="38" y="70"/>
                  </a:cubicBezTo>
                  <a:cubicBezTo>
                    <a:pt x="36" y="70"/>
                    <a:pt x="33" y="69"/>
                    <a:pt x="32" y="67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5" y="32"/>
                    <a:pt x="4" y="31"/>
                    <a:pt x="2" y="32"/>
                  </a:cubicBezTo>
                  <a:cubicBezTo>
                    <a:pt x="1" y="32"/>
                    <a:pt x="0" y="33"/>
                    <a:pt x="0" y="35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151"/>
                    <a:pt x="0" y="152"/>
                    <a:pt x="1" y="152"/>
                  </a:cubicBezTo>
                  <a:cubicBezTo>
                    <a:pt x="2" y="153"/>
                    <a:pt x="3" y="153"/>
                    <a:pt x="3" y="153"/>
                  </a:cubicBezTo>
                  <a:cubicBezTo>
                    <a:pt x="4" y="153"/>
                    <a:pt x="4" y="153"/>
                    <a:pt x="5" y="152"/>
                  </a:cubicBezTo>
                  <a:cubicBezTo>
                    <a:pt x="165" y="60"/>
                    <a:pt x="165" y="60"/>
                    <a:pt x="165" y="60"/>
                  </a:cubicBezTo>
                  <a:cubicBezTo>
                    <a:pt x="166" y="59"/>
                    <a:pt x="167" y="58"/>
                    <a:pt x="167" y="57"/>
                  </a:cubicBezTo>
                  <a:cubicBezTo>
                    <a:pt x="167" y="4"/>
                    <a:pt x="167" y="4"/>
                    <a:pt x="167" y="4"/>
                  </a:cubicBezTo>
                  <a:cubicBezTo>
                    <a:pt x="167" y="3"/>
                    <a:pt x="166" y="2"/>
                    <a:pt x="165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39" name="Freeform 60"/>
            <p:cNvSpPr/>
            <p:nvPr/>
          </p:nvSpPr>
          <p:spPr bwMode="auto">
            <a:xfrm>
              <a:off x="5611813" y="1893888"/>
              <a:ext cx="944563" cy="587375"/>
            </a:xfrm>
            <a:custGeom>
              <a:gdLst>
                <a:gd fmla="*/ 441 w 441" name="T0"/>
                <a:gd fmla="*/ 79 h 274" name="T1"/>
                <a:gd fmla="*/ 439 w 441" name="T2"/>
                <a:gd fmla="*/ 77 h 274" name="T3"/>
                <a:gd fmla="*/ 278 w 441" name="T4"/>
                <a:gd fmla="*/ 1 h 274" name="T5"/>
                <a:gd fmla="*/ 274 w 441" name="T6"/>
                <a:gd fmla="*/ 1 h 274" name="T7"/>
                <a:gd fmla="*/ 228 w 441" name="T8"/>
                <a:gd fmla="*/ 42 h 274" name="T9"/>
                <a:gd fmla="*/ 222 w 441" name="T10"/>
                <a:gd fmla="*/ 39 h 274" name="T11"/>
                <a:gd fmla="*/ 219 w 441" name="T12"/>
                <a:gd fmla="*/ 39 h 274" name="T13"/>
                <a:gd fmla="*/ 213 w 441" name="T14"/>
                <a:gd fmla="*/ 42 h 274" name="T15"/>
                <a:gd fmla="*/ 167 w 441" name="T16"/>
                <a:gd fmla="*/ 1 h 274" name="T17"/>
                <a:gd fmla="*/ 163 w 441" name="T18"/>
                <a:gd fmla="*/ 1 h 274" name="T19"/>
                <a:gd fmla="*/ 2 w 441" name="T20"/>
                <a:gd fmla="*/ 77 h 274" name="T21"/>
                <a:gd fmla="*/ 0 w 441" name="T22"/>
                <a:gd fmla="*/ 79 h 274" name="T23"/>
                <a:gd fmla="*/ 1 w 441" name="T24"/>
                <a:gd fmla="*/ 82 h 274" name="T25"/>
                <a:gd fmla="*/ 49 w 441" name="T26"/>
                <a:gd fmla="*/ 129 h 274" name="T27"/>
                <a:gd fmla="*/ 42 w 441" name="T28"/>
                <a:gd fmla="*/ 133 h 274" name="T29"/>
                <a:gd fmla="*/ 40 w 441" name="T30"/>
                <a:gd fmla="*/ 134 h 274" name="T31"/>
                <a:gd fmla="*/ 14 w 441" name="T32"/>
                <a:gd fmla="*/ 180 h 274" name="T33"/>
                <a:gd fmla="*/ 16 w 441" name="T34"/>
                <a:gd fmla="*/ 185 h 274" name="T35"/>
                <a:gd fmla="*/ 169 w 441" name="T36"/>
                <a:gd fmla="*/ 273 h 274" name="T37"/>
                <a:gd fmla="*/ 174 w 441" name="T38"/>
                <a:gd fmla="*/ 272 h 274" name="T39"/>
                <a:gd fmla="*/ 206 w 441" name="T40"/>
                <a:gd fmla="*/ 229 h 274" name="T41"/>
                <a:gd fmla="*/ 207 w 441" name="T42"/>
                <a:gd fmla="*/ 227 h 274" name="T43"/>
                <a:gd fmla="*/ 205 w 441" name="T44"/>
                <a:gd fmla="*/ 224 h 274" name="T45"/>
                <a:gd fmla="*/ 53 w 441" name="T46"/>
                <a:gd fmla="*/ 140 h 274" name="T47"/>
                <a:gd fmla="*/ 215 w 441" name="T48"/>
                <a:gd fmla="*/ 54 h 274" name="T49"/>
                <a:gd fmla="*/ 215 w 441" name="T50"/>
                <a:gd fmla="*/ 160 h 274" name="T51"/>
                <a:gd fmla="*/ 175 w 441" name="T52"/>
                <a:gd fmla="*/ 183 h 274" name="T53"/>
                <a:gd fmla="*/ 173 w 441" name="T54"/>
                <a:gd fmla="*/ 186 h 274" name="T55"/>
                <a:gd fmla="*/ 175 w 441" name="T56"/>
                <a:gd fmla="*/ 189 h 274" name="T57"/>
                <a:gd fmla="*/ 219 w 441" name="T58"/>
                <a:gd fmla="*/ 213 h 274" name="T59"/>
                <a:gd fmla="*/ 222 w 441" name="T60"/>
                <a:gd fmla="*/ 213 h 274" name="T61"/>
                <a:gd fmla="*/ 266 w 441" name="T62"/>
                <a:gd fmla="*/ 189 h 274" name="T63"/>
                <a:gd fmla="*/ 268 w 441" name="T64"/>
                <a:gd fmla="*/ 186 h 274" name="T65"/>
                <a:gd fmla="*/ 266 w 441" name="T66"/>
                <a:gd fmla="*/ 183 h 274" name="T67"/>
                <a:gd fmla="*/ 226 w 441" name="T68"/>
                <a:gd fmla="*/ 160 h 274" name="T69"/>
                <a:gd fmla="*/ 226 w 441" name="T70"/>
                <a:gd fmla="*/ 54 h 274" name="T71"/>
                <a:gd fmla="*/ 389 w 441" name="T72"/>
                <a:gd fmla="*/ 140 h 274" name="T73"/>
                <a:gd fmla="*/ 236 w 441" name="T74"/>
                <a:gd fmla="*/ 224 h 274" name="T75"/>
                <a:gd fmla="*/ 235 w 441" name="T76"/>
                <a:gd fmla="*/ 227 h 274" name="T77"/>
                <a:gd fmla="*/ 235 w 441" name="T78"/>
                <a:gd fmla="*/ 229 h 274" name="T79"/>
                <a:gd fmla="*/ 268 w 441" name="T80"/>
                <a:gd fmla="*/ 272 h 274" name="T81"/>
                <a:gd fmla="*/ 270 w 441" name="T82"/>
                <a:gd fmla="*/ 273 h 274" name="T83"/>
                <a:gd fmla="*/ 272 w 441" name="T84"/>
                <a:gd fmla="*/ 273 h 274" name="T85"/>
                <a:gd fmla="*/ 426 w 441" name="T86"/>
                <a:gd fmla="*/ 185 h 274" name="T87"/>
                <a:gd fmla="*/ 427 w 441" name="T88"/>
                <a:gd fmla="*/ 180 h 274" name="T89"/>
                <a:gd fmla="*/ 401 w 441" name="T90"/>
                <a:gd fmla="*/ 134 h 274" name="T91"/>
                <a:gd fmla="*/ 399 w 441" name="T92"/>
                <a:gd fmla="*/ 133 h 274" name="T93"/>
                <a:gd fmla="*/ 392 w 441" name="T94"/>
                <a:gd fmla="*/ 129 h 274" name="T95"/>
                <a:gd fmla="*/ 440 w 441" name="T96"/>
                <a:gd fmla="*/ 82 h 274" name="T97"/>
                <a:gd fmla="*/ 441 w 441" name="T98"/>
                <a:gd fmla="*/ 79 h 274" name="T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b="b" l="0" r="r" t="0"/>
              <a:pathLst>
                <a:path h="274" w="441">
                  <a:moveTo>
                    <a:pt x="441" y="79"/>
                  </a:moveTo>
                  <a:cubicBezTo>
                    <a:pt x="441" y="78"/>
                    <a:pt x="440" y="77"/>
                    <a:pt x="439" y="77"/>
                  </a:cubicBezTo>
                  <a:cubicBezTo>
                    <a:pt x="278" y="1"/>
                    <a:pt x="278" y="1"/>
                    <a:pt x="278" y="1"/>
                  </a:cubicBezTo>
                  <a:cubicBezTo>
                    <a:pt x="277" y="0"/>
                    <a:pt x="275" y="0"/>
                    <a:pt x="274" y="1"/>
                  </a:cubicBezTo>
                  <a:cubicBezTo>
                    <a:pt x="228" y="42"/>
                    <a:pt x="228" y="42"/>
                    <a:pt x="228" y="42"/>
                  </a:cubicBezTo>
                  <a:cubicBezTo>
                    <a:pt x="222" y="39"/>
                    <a:pt x="222" y="39"/>
                    <a:pt x="222" y="39"/>
                  </a:cubicBezTo>
                  <a:cubicBezTo>
                    <a:pt x="221" y="38"/>
                    <a:pt x="220" y="38"/>
                    <a:pt x="219" y="39"/>
                  </a:cubicBezTo>
                  <a:cubicBezTo>
                    <a:pt x="213" y="42"/>
                    <a:pt x="213" y="42"/>
                    <a:pt x="213" y="42"/>
                  </a:cubicBezTo>
                  <a:cubicBezTo>
                    <a:pt x="167" y="1"/>
                    <a:pt x="167" y="1"/>
                    <a:pt x="167" y="1"/>
                  </a:cubicBezTo>
                  <a:cubicBezTo>
                    <a:pt x="166" y="0"/>
                    <a:pt x="164" y="0"/>
                    <a:pt x="163" y="1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1" y="77"/>
                    <a:pt x="0" y="78"/>
                    <a:pt x="0" y="79"/>
                  </a:cubicBezTo>
                  <a:cubicBezTo>
                    <a:pt x="0" y="80"/>
                    <a:pt x="0" y="82"/>
                    <a:pt x="1" y="82"/>
                  </a:cubicBezTo>
                  <a:cubicBezTo>
                    <a:pt x="49" y="129"/>
                    <a:pt x="49" y="129"/>
                    <a:pt x="49" y="129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41" y="133"/>
                    <a:pt x="41" y="134"/>
                    <a:pt x="40" y="134"/>
                  </a:cubicBezTo>
                  <a:cubicBezTo>
                    <a:pt x="14" y="180"/>
                    <a:pt x="14" y="180"/>
                    <a:pt x="14" y="180"/>
                  </a:cubicBezTo>
                  <a:cubicBezTo>
                    <a:pt x="13" y="182"/>
                    <a:pt x="14" y="184"/>
                    <a:pt x="16" y="185"/>
                  </a:cubicBezTo>
                  <a:cubicBezTo>
                    <a:pt x="169" y="273"/>
                    <a:pt x="169" y="273"/>
                    <a:pt x="169" y="273"/>
                  </a:cubicBezTo>
                  <a:cubicBezTo>
                    <a:pt x="170" y="274"/>
                    <a:pt x="172" y="273"/>
                    <a:pt x="174" y="272"/>
                  </a:cubicBezTo>
                  <a:cubicBezTo>
                    <a:pt x="206" y="229"/>
                    <a:pt x="206" y="229"/>
                    <a:pt x="206" y="229"/>
                  </a:cubicBezTo>
                  <a:cubicBezTo>
                    <a:pt x="207" y="229"/>
                    <a:pt x="207" y="228"/>
                    <a:pt x="207" y="227"/>
                  </a:cubicBezTo>
                  <a:cubicBezTo>
                    <a:pt x="206" y="226"/>
                    <a:pt x="206" y="225"/>
                    <a:pt x="205" y="224"/>
                  </a:cubicBezTo>
                  <a:cubicBezTo>
                    <a:pt x="53" y="140"/>
                    <a:pt x="53" y="140"/>
                    <a:pt x="53" y="140"/>
                  </a:cubicBezTo>
                  <a:cubicBezTo>
                    <a:pt x="215" y="54"/>
                    <a:pt x="215" y="54"/>
                    <a:pt x="215" y="54"/>
                  </a:cubicBezTo>
                  <a:cubicBezTo>
                    <a:pt x="215" y="160"/>
                    <a:pt x="215" y="160"/>
                    <a:pt x="215" y="160"/>
                  </a:cubicBezTo>
                  <a:cubicBezTo>
                    <a:pt x="175" y="183"/>
                    <a:pt x="175" y="183"/>
                    <a:pt x="175" y="183"/>
                  </a:cubicBezTo>
                  <a:cubicBezTo>
                    <a:pt x="174" y="184"/>
                    <a:pt x="173" y="185"/>
                    <a:pt x="173" y="186"/>
                  </a:cubicBezTo>
                  <a:cubicBezTo>
                    <a:pt x="173" y="187"/>
                    <a:pt x="174" y="189"/>
                    <a:pt x="175" y="189"/>
                  </a:cubicBezTo>
                  <a:cubicBezTo>
                    <a:pt x="219" y="213"/>
                    <a:pt x="219" y="213"/>
                    <a:pt x="219" y="213"/>
                  </a:cubicBezTo>
                  <a:cubicBezTo>
                    <a:pt x="220" y="214"/>
                    <a:pt x="221" y="214"/>
                    <a:pt x="222" y="213"/>
                  </a:cubicBezTo>
                  <a:cubicBezTo>
                    <a:pt x="266" y="189"/>
                    <a:pt x="266" y="189"/>
                    <a:pt x="266" y="189"/>
                  </a:cubicBezTo>
                  <a:cubicBezTo>
                    <a:pt x="267" y="189"/>
                    <a:pt x="268" y="187"/>
                    <a:pt x="268" y="186"/>
                  </a:cubicBezTo>
                  <a:cubicBezTo>
                    <a:pt x="268" y="185"/>
                    <a:pt x="267" y="184"/>
                    <a:pt x="266" y="183"/>
                  </a:cubicBezTo>
                  <a:cubicBezTo>
                    <a:pt x="226" y="160"/>
                    <a:pt x="226" y="160"/>
                    <a:pt x="226" y="160"/>
                  </a:cubicBezTo>
                  <a:cubicBezTo>
                    <a:pt x="226" y="54"/>
                    <a:pt x="226" y="54"/>
                    <a:pt x="226" y="54"/>
                  </a:cubicBezTo>
                  <a:cubicBezTo>
                    <a:pt x="389" y="140"/>
                    <a:pt x="389" y="140"/>
                    <a:pt x="389" y="140"/>
                  </a:cubicBezTo>
                  <a:cubicBezTo>
                    <a:pt x="236" y="224"/>
                    <a:pt x="236" y="224"/>
                    <a:pt x="236" y="224"/>
                  </a:cubicBezTo>
                  <a:cubicBezTo>
                    <a:pt x="235" y="225"/>
                    <a:pt x="235" y="226"/>
                    <a:pt x="235" y="227"/>
                  </a:cubicBezTo>
                  <a:cubicBezTo>
                    <a:pt x="234" y="228"/>
                    <a:pt x="235" y="229"/>
                    <a:pt x="235" y="229"/>
                  </a:cubicBezTo>
                  <a:cubicBezTo>
                    <a:pt x="268" y="272"/>
                    <a:pt x="268" y="272"/>
                    <a:pt x="268" y="272"/>
                  </a:cubicBezTo>
                  <a:cubicBezTo>
                    <a:pt x="268" y="273"/>
                    <a:pt x="269" y="273"/>
                    <a:pt x="270" y="273"/>
                  </a:cubicBezTo>
                  <a:cubicBezTo>
                    <a:pt x="271" y="273"/>
                    <a:pt x="272" y="273"/>
                    <a:pt x="272" y="273"/>
                  </a:cubicBezTo>
                  <a:cubicBezTo>
                    <a:pt x="426" y="185"/>
                    <a:pt x="426" y="185"/>
                    <a:pt x="426" y="185"/>
                  </a:cubicBezTo>
                  <a:cubicBezTo>
                    <a:pt x="427" y="184"/>
                    <a:pt x="428" y="182"/>
                    <a:pt x="427" y="180"/>
                  </a:cubicBezTo>
                  <a:cubicBezTo>
                    <a:pt x="401" y="134"/>
                    <a:pt x="401" y="134"/>
                    <a:pt x="401" y="134"/>
                  </a:cubicBezTo>
                  <a:cubicBezTo>
                    <a:pt x="401" y="134"/>
                    <a:pt x="400" y="133"/>
                    <a:pt x="399" y="133"/>
                  </a:cubicBezTo>
                  <a:cubicBezTo>
                    <a:pt x="392" y="129"/>
                    <a:pt x="392" y="129"/>
                    <a:pt x="392" y="129"/>
                  </a:cubicBezTo>
                  <a:cubicBezTo>
                    <a:pt x="440" y="82"/>
                    <a:pt x="440" y="82"/>
                    <a:pt x="440" y="82"/>
                  </a:cubicBezTo>
                  <a:cubicBezTo>
                    <a:pt x="441" y="82"/>
                    <a:pt x="441" y="80"/>
                    <a:pt x="441" y="79"/>
                  </a:cubicBezTo>
                  <a:close/>
                </a:path>
              </a:pathLst>
            </a:custGeom>
            <a:pattFill prst="dkUpDiag">
              <a:fgClr>
                <a:schemeClr val="tx1">
                  <a:lumMod val="85000"/>
                  <a:lumOff val="15000"/>
                </a:schemeClr>
              </a:fgClr>
              <a:bgClr>
                <a:schemeClr val="bg1"/>
              </a:bgClr>
            </a:pattFill>
            <a:ln>
              <a:noFill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5673666" y="2748317"/>
            <a:ext cx="946467" cy="19888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12450">
                <a:solidFill>
                  <a:srgbClr val="FF505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?</a:t>
            </a:r>
          </a:p>
        </p:txBody>
      </p:sp>
      <p:grpSp>
        <p:nvGrpSpPr>
          <p:cNvPr id="54" name="组合 53"/>
          <p:cNvGrpSpPr/>
          <p:nvPr/>
        </p:nvGrpSpPr>
        <p:grpSpPr>
          <a:xfrm>
            <a:off x="4518202" y="2870081"/>
            <a:ext cx="3145871" cy="2885561"/>
            <a:chOff x="4518202" y="2870081"/>
            <a:chExt cx="3145871" cy="2885561"/>
          </a:xfrm>
        </p:grpSpPr>
        <p:sp>
          <p:nvSpPr>
            <p:cNvPr id="41" name="空心弧 40"/>
            <p:cNvSpPr/>
            <p:nvPr/>
          </p:nvSpPr>
          <p:spPr>
            <a:xfrm rot="10800000">
              <a:off x="4653219" y="2870081"/>
              <a:ext cx="2885561" cy="2885561"/>
            </a:xfrm>
            <a:prstGeom prst="blockArc">
              <a:avLst>
                <a:gd fmla="val 10800000" name="adj1"/>
                <a:gd fmla="val 21583707" name="adj2"/>
                <a:gd fmla="val 0" name="adj3"/>
              </a:avLst>
            </a:prstGeom>
            <a:solidFill>
              <a:srgbClr val="FF5050"/>
            </a:solidFill>
            <a:ln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013">
                <a:solidFill>
                  <a:schemeClr val="tx1"/>
                </a:solidFill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4518202" y="4102095"/>
              <a:ext cx="270030" cy="27003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013"/>
            </a:p>
          </p:txBody>
        </p:sp>
        <p:sp>
          <p:nvSpPr>
            <p:cNvPr id="43" name="等腰三角形 42"/>
            <p:cNvSpPr/>
            <p:nvPr/>
          </p:nvSpPr>
          <p:spPr>
            <a:xfrm>
              <a:off x="7413485" y="4129098"/>
              <a:ext cx="250588" cy="216024"/>
            </a:xfrm>
            <a:prstGeom prst="triangl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013"/>
            </a:p>
          </p:txBody>
        </p:sp>
      </p:grpSp>
      <p:sp>
        <p:nvSpPr>
          <p:cNvPr id="48" name="矩形 47"/>
          <p:cNvSpPr/>
          <p:nvPr/>
        </p:nvSpPr>
        <p:spPr>
          <a:xfrm>
            <a:off x="5396053" y="1681532"/>
            <a:ext cx="1356346" cy="434334"/>
          </a:xfrm>
          <a:prstGeom prst="rect">
            <a:avLst/>
          </a:prstGeom>
        </p:spPr>
        <p:txBody>
          <a:bodyPr bIns="34287" lIns="68573" rIns="68573" tIns="34287" wrap="none">
            <a:spAutoFit/>
          </a:bodyPr>
          <a:lstStyle/>
          <a:p>
            <a:pPr algn="ctr"/>
            <a:r>
              <a:rPr altLang="en-US" b="1" lang="zh-CN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西禾视觉</a:t>
            </a:r>
          </a:p>
        </p:txBody>
      </p:sp>
      <p:sp>
        <p:nvSpPr>
          <p:cNvPr id="49" name="TextBox 30"/>
          <p:cNvSpPr txBox="1"/>
          <p:nvPr/>
        </p:nvSpPr>
        <p:spPr>
          <a:xfrm>
            <a:off x="3628611" y="2145605"/>
            <a:ext cx="4934777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       成都西禾文化传播有限公司是四川成都一家专业提供PPT技术支持和服务的公司。</a:t>
            </a:r>
          </a:p>
        </p:txBody>
      </p:sp>
      <p:sp>
        <p:nvSpPr>
          <p:cNvPr id="50" name="矩形 49"/>
          <p:cNvSpPr/>
          <p:nvPr/>
        </p:nvSpPr>
        <p:spPr>
          <a:xfrm>
            <a:off x="9259232" y="3783256"/>
            <a:ext cx="1356346" cy="434334"/>
          </a:xfrm>
          <a:prstGeom prst="rect">
            <a:avLst/>
          </a:prstGeom>
        </p:spPr>
        <p:txBody>
          <a:bodyPr bIns="34287" lIns="68573" rIns="68573" tIns="34287" wrap="none">
            <a:spAutoFit/>
          </a:bodyPr>
          <a:lstStyle/>
          <a:p>
            <a:pPr algn="ctr"/>
            <a:r>
              <a:rPr altLang="en-US" b="1" lang="zh-CN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西禾视觉</a:t>
            </a:r>
          </a:p>
        </p:txBody>
      </p:sp>
      <p:sp>
        <p:nvSpPr>
          <p:cNvPr id="51" name="TextBox 30"/>
          <p:cNvSpPr txBox="1"/>
          <p:nvPr/>
        </p:nvSpPr>
        <p:spPr>
          <a:xfrm>
            <a:off x="8321342" y="4370930"/>
            <a:ext cx="3232128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       成都西禾文化传播有限公司是四川成都一家专业提供PPT技术支持和服务的公司。</a:t>
            </a:r>
          </a:p>
        </p:txBody>
      </p:sp>
      <p:sp>
        <p:nvSpPr>
          <p:cNvPr id="52" name="矩形 51"/>
          <p:cNvSpPr/>
          <p:nvPr/>
        </p:nvSpPr>
        <p:spPr>
          <a:xfrm>
            <a:off x="1809200" y="3783256"/>
            <a:ext cx="1356346" cy="434334"/>
          </a:xfrm>
          <a:prstGeom prst="rect">
            <a:avLst/>
          </a:prstGeom>
        </p:spPr>
        <p:txBody>
          <a:bodyPr bIns="34287" lIns="68573" rIns="68573" tIns="34287" wrap="none">
            <a:spAutoFit/>
          </a:bodyPr>
          <a:lstStyle/>
          <a:p>
            <a:pPr algn="ctr"/>
            <a:r>
              <a:rPr altLang="en-US" b="1" lang="zh-CN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西禾视觉</a:t>
            </a:r>
          </a:p>
        </p:txBody>
      </p:sp>
      <p:sp>
        <p:nvSpPr>
          <p:cNvPr id="53" name="TextBox 30"/>
          <p:cNvSpPr txBox="1"/>
          <p:nvPr/>
        </p:nvSpPr>
        <p:spPr>
          <a:xfrm>
            <a:off x="871309" y="4370930"/>
            <a:ext cx="3232128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       成都西禾文化传播有限公司是四川成都一家专业提供PPT技术支持和服务的公司。</a:t>
            </a:r>
          </a:p>
        </p:txBody>
      </p:sp>
    </p:spTree>
    <p:extLst>
      <p:ext uri="{BB962C8B-B14F-4D97-AF65-F5344CB8AC3E}">
        <p14:creationId val="3542852351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  <p:cond delay="0" evt="onBegin">
                          <p:tn val="7"/>
                        </p:cond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07 L 0 -0.1037" pathEditMode="relative" ptsTypes="AA" rAng="0">
                                      <p:cBhvr>
                                        <p:cTn dur="500" fill="hold" id="14" spd="-10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8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16" presetSubtype="37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26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16" presetSubtype="37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29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16" presetSubtype="37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32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0"/>
      <p:bldP grpId="0" spid="48"/>
      <p:bldP grpId="0" spid="49"/>
      <p:bldP grpId="0" spid="50"/>
      <p:bldP grpId="0" spid="51"/>
      <p:bldP grpId="0" spid="52"/>
      <p:bldP grpId="0" spid="53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9202" y="-2"/>
            <a:ext cx="12182797" cy="6858001"/>
          </a:xfrm>
          <a:prstGeom prst="rect">
            <a:avLst/>
          </a:prstGeom>
          <a:solidFill>
            <a:srgbClr val="262626">
              <a:alpha val="7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菱形 1"/>
          <p:cNvSpPr/>
          <p:nvPr/>
        </p:nvSpPr>
        <p:spPr>
          <a:xfrm>
            <a:off x="-737828" y="2691172"/>
            <a:ext cx="1475656" cy="1475656"/>
          </a:xfrm>
          <a:prstGeom prst="diamond">
            <a:avLst/>
          </a:prstGeom>
          <a:solidFill>
            <a:srgbClr val="EC56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菱形 2"/>
          <p:cNvSpPr/>
          <p:nvPr/>
        </p:nvSpPr>
        <p:spPr>
          <a:xfrm>
            <a:off x="-1060618" y="2377585"/>
            <a:ext cx="2102830" cy="2102830"/>
          </a:xfrm>
          <a:prstGeom prst="diamond">
            <a:avLst/>
          </a:prstGeom>
          <a:noFill/>
          <a:ln>
            <a:solidFill>
              <a:srgbClr val="EC56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菱形 3"/>
          <p:cNvSpPr/>
          <p:nvPr/>
        </p:nvSpPr>
        <p:spPr>
          <a:xfrm>
            <a:off x="11454172" y="2691172"/>
            <a:ext cx="1475656" cy="1475656"/>
          </a:xfrm>
          <a:prstGeom prst="diamond">
            <a:avLst/>
          </a:prstGeom>
          <a:solidFill>
            <a:srgbClr val="EC56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菱形 4"/>
          <p:cNvSpPr/>
          <p:nvPr/>
        </p:nvSpPr>
        <p:spPr>
          <a:xfrm>
            <a:off x="11131382" y="2377585"/>
            <a:ext cx="2102830" cy="2102830"/>
          </a:xfrm>
          <a:prstGeom prst="diamond">
            <a:avLst/>
          </a:prstGeom>
          <a:noFill/>
          <a:ln>
            <a:solidFill>
              <a:srgbClr val="EC56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1" name="组合 10"/>
          <p:cNvGrpSpPr/>
          <p:nvPr/>
        </p:nvGrpSpPr>
        <p:grpSpPr>
          <a:xfrm>
            <a:off x="4659085" y="609604"/>
            <a:ext cx="2873829" cy="667657"/>
            <a:chOff x="4659085" y="609604"/>
            <a:chExt cx="2873829" cy="667657"/>
          </a:xfrm>
        </p:grpSpPr>
        <p:sp>
          <p:nvSpPr>
            <p:cNvPr id="8" name="圆角矩形 7"/>
            <p:cNvSpPr/>
            <p:nvPr/>
          </p:nvSpPr>
          <p:spPr>
            <a:xfrm>
              <a:off x="4659085" y="609604"/>
              <a:ext cx="2873829" cy="667657"/>
            </a:xfrm>
            <a:prstGeom prst="roundRect">
              <a:avLst>
                <a:gd fmla="val 50000" name="adj"/>
              </a:avLst>
            </a:prstGeom>
            <a:solidFill>
              <a:schemeClr val="bg1"/>
            </a:solidFill>
            <a:ln>
              <a:noFill/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030065" y="681822"/>
              <a:ext cx="2602230" cy="5181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 sz="28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目录CONTENT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3228765" y="2023514"/>
            <a:ext cx="5734469" cy="667658"/>
            <a:chOff x="3228765" y="2023514"/>
            <a:chExt cx="5734469" cy="667658"/>
          </a:xfrm>
        </p:grpSpPr>
        <p:sp>
          <p:nvSpPr>
            <p:cNvPr id="10" name="圆角矩形 9"/>
            <p:cNvSpPr/>
            <p:nvPr/>
          </p:nvSpPr>
          <p:spPr>
            <a:xfrm>
              <a:off x="3228766" y="2023515"/>
              <a:ext cx="5734468" cy="667657"/>
            </a:xfrm>
            <a:prstGeom prst="roundRect">
              <a:avLst>
                <a:gd fmla="val 50000" name="adj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3228765" y="2023514"/>
              <a:ext cx="667657" cy="667657"/>
              <a:chOff x="3228765" y="2023514"/>
              <a:chExt cx="667657" cy="667657"/>
            </a:xfrm>
          </p:grpSpPr>
          <p:sp>
            <p:nvSpPr>
              <p:cNvPr id="12" name="椭圆 11"/>
              <p:cNvSpPr/>
              <p:nvPr/>
            </p:nvSpPr>
            <p:spPr>
              <a:xfrm>
                <a:off x="3228765" y="2023514"/>
                <a:ext cx="667657" cy="667657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3236221" y="2034176"/>
                <a:ext cx="646430" cy="64008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zh-CN" lang="en-US" smtClean="0" sz="3600">
                    <a:solidFill>
                      <a:schemeClr val="bg1"/>
                    </a:solidFill>
                  </a:rPr>
                  <a:t>01</a:t>
                </a:r>
              </a:p>
            </p:txBody>
          </p:sp>
        </p:grpSp>
        <p:sp>
          <p:nvSpPr>
            <p:cNvPr id="14" name="文本框 13"/>
            <p:cNvSpPr txBox="1"/>
            <p:nvPr/>
          </p:nvSpPr>
          <p:spPr>
            <a:xfrm>
              <a:off x="5557879" y="2131141"/>
              <a:ext cx="1402080" cy="4572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en-US" lang="zh-CN" smtClean="0" sz="24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公司简介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3228765" y="3428999"/>
            <a:ext cx="5734469" cy="667658"/>
            <a:chOff x="3228765" y="3428999"/>
            <a:chExt cx="5734469" cy="667658"/>
          </a:xfrm>
        </p:grpSpPr>
        <p:sp>
          <p:nvSpPr>
            <p:cNvPr id="15" name="圆角矩形 14"/>
            <p:cNvSpPr/>
            <p:nvPr/>
          </p:nvSpPr>
          <p:spPr>
            <a:xfrm>
              <a:off x="3228766" y="3429000"/>
              <a:ext cx="5734468" cy="667657"/>
            </a:xfrm>
            <a:prstGeom prst="roundRect">
              <a:avLst>
                <a:gd fmla="val 50000" name="adj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3228765" y="3428999"/>
              <a:ext cx="667657" cy="667657"/>
              <a:chOff x="3228765" y="3428999"/>
              <a:chExt cx="667657" cy="667657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3228765" y="3428999"/>
                <a:ext cx="667657" cy="667657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3236221" y="3439661"/>
                <a:ext cx="646430" cy="64008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zh-CN" lang="en-US" smtClean="0" sz="3600">
                    <a:solidFill>
                      <a:schemeClr val="bg1"/>
                    </a:solidFill>
                  </a:rPr>
                  <a:t>02</a:t>
                </a:r>
              </a:p>
            </p:txBody>
          </p:sp>
        </p:grpSp>
        <p:sp>
          <p:nvSpPr>
            <p:cNvPr id="18" name="文本框 17"/>
            <p:cNvSpPr txBox="1"/>
            <p:nvPr/>
          </p:nvSpPr>
          <p:spPr>
            <a:xfrm>
              <a:off x="5557879" y="3536625"/>
              <a:ext cx="1402080" cy="4572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en-US" lang="zh-CN" sz="24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业务涵盖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3228764" y="4834483"/>
            <a:ext cx="5734469" cy="667658"/>
            <a:chOff x="3228764" y="4834483"/>
            <a:chExt cx="5734469" cy="667658"/>
          </a:xfrm>
        </p:grpSpPr>
        <p:sp>
          <p:nvSpPr>
            <p:cNvPr id="19" name="圆角矩形 18"/>
            <p:cNvSpPr/>
            <p:nvPr/>
          </p:nvSpPr>
          <p:spPr>
            <a:xfrm>
              <a:off x="3228765" y="4834484"/>
              <a:ext cx="5734468" cy="667657"/>
            </a:xfrm>
            <a:prstGeom prst="roundRect">
              <a:avLst>
                <a:gd fmla="val 50000" name="adj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3228764" y="4834483"/>
              <a:ext cx="667657" cy="667657"/>
              <a:chOff x="3228764" y="4834483"/>
              <a:chExt cx="667657" cy="667657"/>
            </a:xfrm>
          </p:grpSpPr>
          <p:sp>
            <p:nvSpPr>
              <p:cNvPr id="20" name="椭圆 19"/>
              <p:cNvSpPr/>
              <p:nvPr/>
            </p:nvSpPr>
            <p:spPr>
              <a:xfrm>
                <a:off x="3228764" y="4834483"/>
                <a:ext cx="667657" cy="667657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3236220" y="4845145"/>
                <a:ext cx="646430" cy="64008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zh-CN" lang="en-US" smtClean="0" sz="3600">
                    <a:solidFill>
                      <a:schemeClr val="bg1"/>
                    </a:solidFill>
                  </a:rPr>
                  <a:t>03</a:t>
                </a:r>
              </a:p>
            </p:txBody>
          </p:sp>
        </p:grpSp>
        <p:sp>
          <p:nvSpPr>
            <p:cNvPr id="22" name="文本框 21"/>
            <p:cNvSpPr txBox="1"/>
            <p:nvPr/>
          </p:nvSpPr>
          <p:spPr>
            <a:xfrm>
              <a:off x="5557878" y="4942109"/>
              <a:ext cx="1402080" cy="4572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en-US" lang="zh-CN" sz="24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发展前景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7467087" y="3536625"/>
            <a:ext cx="3198590" cy="5961152"/>
            <a:chOff x="5248275" y="4160838"/>
            <a:chExt cx="1630362" cy="3038475"/>
          </a:xfrm>
        </p:grpSpPr>
        <p:sp>
          <p:nvSpPr>
            <p:cNvPr id="42" name="Freeform 14"/>
            <p:cNvSpPr/>
            <p:nvPr/>
          </p:nvSpPr>
          <p:spPr bwMode="auto">
            <a:xfrm>
              <a:off x="5254625" y="4189413"/>
              <a:ext cx="1624012" cy="3006725"/>
            </a:xfrm>
            <a:custGeom>
              <a:gdLst>
                <a:gd fmla="*/ 902 w 1550" name="T0"/>
                <a:gd fmla="*/ 2607 h 2871" name="T1"/>
                <a:gd fmla="*/ 607 w 1550" name="T2"/>
                <a:gd fmla="*/ 1892 h 2871" name="T3"/>
                <a:gd fmla="*/ 471 w 1550" name="T4"/>
                <a:gd fmla="*/ 1652 h 2871" name="T5"/>
                <a:gd fmla="*/ 370 w 1550" name="T6"/>
                <a:gd fmla="*/ 1562 h 2871" name="T7"/>
                <a:gd fmla="*/ 228 w 1550" name="T8"/>
                <a:gd fmla="*/ 1365 h 2871" name="T9"/>
                <a:gd fmla="*/ 159 w 1550" name="T10"/>
                <a:gd fmla="*/ 1282 h 2871" name="T11"/>
                <a:gd fmla="*/ 120 w 1550" name="T12"/>
                <a:gd fmla="*/ 1148 h 2871" name="T13"/>
                <a:gd fmla="*/ 27 w 1550" name="T14"/>
                <a:gd fmla="*/ 942 h 2871" name="T15"/>
                <a:gd fmla="*/ 64 w 1550" name="T16"/>
                <a:gd fmla="*/ 811 h 2871" name="T17"/>
                <a:gd fmla="*/ 51 w 1550" name="T18"/>
                <a:gd fmla="*/ 679 h 2871" name="T19"/>
                <a:gd fmla="*/ 146 w 1550" name="T20"/>
                <a:gd fmla="*/ 650 h 2871" name="T21"/>
                <a:gd fmla="*/ 201 w 1550" name="T22"/>
                <a:gd fmla="*/ 747 h 2871" name="T23"/>
                <a:gd fmla="*/ 150 w 1550" name="T24"/>
                <a:gd fmla="*/ 594 h 2871" name="T25"/>
                <a:gd fmla="*/ 73 w 1550" name="T26"/>
                <a:gd fmla="*/ 386 h 2871" name="T27"/>
                <a:gd fmla="*/ 32 w 1550" name="T28"/>
                <a:gd fmla="*/ 227 h 2871" name="T29"/>
                <a:gd fmla="*/ 72 w 1550" name="T30"/>
                <a:gd fmla="*/ 22 h 2871" name="T31"/>
                <a:gd fmla="*/ 194 w 1550" name="T32"/>
                <a:gd fmla="*/ 128 h 2871" name="T33"/>
                <a:gd fmla="*/ 260 w 1550" name="T34"/>
                <a:gd fmla="*/ 336 h 2871" name="T35"/>
                <a:gd fmla="*/ 347 w 1550" name="T36"/>
                <a:gd fmla="*/ 560 h 2871" name="T37"/>
                <a:gd fmla="*/ 463 w 1550" name="T38"/>
                <a:gd fmla="*/ 692 h 2871" name="T39"/>
                <a:gd fmla="*/ 571 w 1550" name="T40"/>
                <a:gd fmla="*/ 644 h 2871" name="T41"/>
                <a:gd fmla="*/ 703 w 1550" name="T42"/>
                <a:gd fmla="*/ 710 h 2871" name="T43"/>
                <a:gd fmla="*/ 793 w 1550" name="T44"/>
                <a:gd fmla="*/ 692 h 2871" name="T45"/>
                <a:gd fmla="*/ 901 w 1550" name="T46"/>
                <a:gd fmla="*/ 749 h 2871" name="T47"/>
                <a:gd fmla="*/ 1016 w 1550" name="T48"/>
                <a:gd fmla="*/ 759 h 2871" name="T49"/>
                <a:gd fmla="*/ 1120 w 1550" name="T50"/>
                <a:gd fmla="*/ 991 h 2871" name="T51"/>
                <a:gd fmla="*/ 1135 w 1550" name="T52"/>
                <a:gd fmla="*/ 1344 h 2871" name="T53"/>
                <a:gd fmla="*/ 1178 w 1550" name="T54"/>
                <a:gd fmla="*/ 1563 h 2871" name="T55"/>
                <a:gd fmla="*/ 1426 w 1550" name="T56"/>
                <a:gd fmla="*/ 2087 h 2871" name="T57"/>
                <a:gd fmla="*/ 1550 w 1550" name="T58"/>
                <a:gd fmla="*/ 2295 h 2871" name="T59"/>
                <a:gd fmla="*/ 995 w 1550" name="T60"/>
                <a:gd fmla="*/ 2871 h 2871" name="T61"/>
                <a:gd fmla="*/ 902 w 1550" name="T62"/>
                <a:gd fmla="*/ 2607 h 2871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2871" w="1550">
                  <a:moveTo>
                    <a:pt x="902" y="2607"/>
                  </a:moveTo>
                  <a:cubicBezTo>
                    <a:pt x="902" y="2607"/>
                    <a:pt x="656" y="2013"/>
                    <a:pt x="607" y="1892"/>
                  </a:cubicBezTo>
                  <a:cubicBezTo>
                    <a:pt x="559" y="1771"/>
                    <a:pt x="501" y="1676"/>
                    <a:pt x="471" y="1652"/>
                  </a:cubicBezTo>
                  <a:cubicBezTo>
                    <a:pt x="441" y="1627"/>
                    <a:pt x="394" y="1605"/>
                    <a:pt x="370" y="1562"/>
                  </a:cubicBezTo>
                  <a:cubicBezTo>
                    <a:pt x="346" y="1518"/>
                    <a:pt x="247" y="1396"/>
                    <a:pt x="228" y="1365"/>
                  </a:cubicBezTo>
                  <a:cubicBezTo>
                    <a:pt x="208" y="1334"/>
                    <a:pt x="180" y="1303"/>
                    <a:pt x="159" y="1282"/>
                  </a:cubicBezTo>
                  <a:cubicBezTo>
                    <a:pt x="137" y="1261"/>
                    <a:pt x="124" y="1169"/>
                    <a:pt x="120" y="1148"/>
                  </a:cubicBezTo>
                  <a:cubicBezTo>
                    <a:pt x="115" y="1127"/>
                    <a:pt x="31" y="998"/>
                    <a:pt x="27" y="942"/>
                  </a:cubicBezTo>
                  <a:cubicBezTo>
                    <a:pt x="23" y="903"/>
                    <a:pt x="62" y="843"/>
                    <a:pt x="64" y="811"/>
                  </a:cubicBezTo>
                  <a:cubicBezTo>
                    <a:pt x="65" y="780"/>
                    <a:pt x="37" y="714"/>
                    <a:pt x="51" y="679"/>
                  </a:cubicBezTo>
                  <a:cubicBezTo>
                    <a:pt x="70" y="628"/>
                    <a:pt x="116" y="625"/>
                    <a:pt x="146" y="650"/>
                  </a:cubicBezTo>
                  <a:cubicBezTo>
                    <a:pt x="176" y="674"/>
                    <a:pt x="192" y="724"/>
                    <a:pt x="201" y="747"/>
                  </a:cubicBezTo>
                  <a:cubicBezTo>
                    <a:pt x="190" y="698"/>
                    <a:pt x="165" y="629"/>
                    <a:pt x="150" y="594"/>
                  </a:cubicBezTo>
                  <a:cubicBezTo>
                    <a:pt x="123" y="529"/>
                    <a:pt x="91" y="462"/>
                    <a:pt x="73" y="386"/>
                  </a:cubicBezTo>
                  <a:cubicBezTo>
                    <a:pt x="54" y="311"/>
                    <a:pt x="41" y="279"/>
                    <a:pt x="32" y="227"/>
                  </a:cubicBezTo>
                  <a:cubicBezTo>
                    <a:pt x="11" y="110"/>
                    <a:pt x="0" y="58"/>
                    <a:pt x="72" y="22"/>
                  </a:cubicBezTo>
                  <a:cubicBezTo>
                    <a:pt x="119" y="0"/>
                    <a:pt x="164" y="38"/>
                    <a:pt x="194" y="128"/>
                  </a:cubicBezTo>
                  <a:cubicBezTo>
                    <a:pt x="218" y="201"/>
                    <a:pt x="226" y="246"/>
                    <a:pt x="260" y="336"/>
                  </a:cubicBezTo>
                  <a:cubicBezTo>
                    <a:pt x="294" y="424"/>
                    <a:pt x="323" y="480"/>
                    <a:pt x="347" y="560"/>
                  </a:cubicBezTo>
                  <a:cubicBezTo>
                    <a:pt x="362" y="614"/>
                    <a:pt x="415" y="678"/>
                    <a:pt x="463" y="692"/>
                  </a:cubicBezTo>
                  <a:cubicBezTo>
                    <a:pt x="512" y="706"/>
                    <a:pt x="538" y="643"/>
                    <a:pt x="571" y="644"/>
                  </a:cubicBezTo>
                  <a:cubicBezTo>
                    <a:pt x="652" y="646"/>
                    <a:pt x="653" y="698"/>
                    <a:pt x="703" y="710"/>
                  </a:cubicBezTo>
                  <a:cubicBezTo>
                    <a:pt x="754" y="721"/>
                    <a:pt x="745" y="682"/>
                    <a:pt x="793" y="692"/>
                  </a:cubicBezTo>
                  <a:cubicBezTo>
                    <a:pt x="840" y="701"/>
                    <a:pt x="847" y="727"/>
                    <a:pt x="901" y="749"/>
                  </a:cubicBezTo>
                  <a:cubicBezTo>
                    <a:pt x="938" y="764"/>
                    <a:pt x="946" y="716"/>
                    <a:pt x="1016" y="759"/>
                  </a:cubicBezTo>
                  <a:cubicBezTo>
                    <a:pt x="1086" y="802"/>
                    <a:pt x="1123" y="894"/>
                    <a:pt x="1120" y="991"/>
                  </a:cubicBezTo>
                  <a:cubicBezTo>
                    <a:pt x="1118" y="1087"/>
                    <a:pt x="1175" y="1219"/>
                    <a:pt x="1135" y="1344"/>
                  </a:cubicBezTo>
                  <a:cubicBezTo>
                    <a:pt x="1112" y="1414"/>
                    <a:pt x="1152" y="1464"/>
                    <a:pt x="1178" y="1563"/>
                  </a:cubicBezTo>
                  <a:cubicBezTo>
                    <a:pt x="1218" y="1722"/>
                    <a:pt x="1378" y="2013"/>
                    <a:pt x="1426" y="2087"/>
                  </a:cubicBezTo>
                  <a:cubicBezTo>
                    <a:pt x="1474" y="2161"/>
                    <a:pt x="1507" y="2222"/>
                    <a:pt x="1550" y="2295"/>
                  </a:cubicBezTo>
                  <a:cubicBezTo>
                    <a:pt x="1498" y="2348"/>
                    <a:pt x="1060" y="2819"/>
                    <a:pt x="995" y="2871"/>
                  </a:cubicBezTo>
                  <a:cubicBezTo>
                    <a:pt x="972" y="2810"/>
                    <a:pt x="939" y="2695"/>
                    <a:pt x="902" y="2607"/>
                  </a:cubicBezTo>
                  <a:close/>
                </a:path>
              </a:pathLst>
            </a:custGeom>
            <a:solidFill>
              <a:srgbClr val="FFD3B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" name="Freeform 15"/>
            <p:cNvSpPr/>
            <p:nvPr/>
          </p:nvSpPr>
          <p:spPr bwMode="auto">
            <a:xfrm>
              <a:off x="5248275" y="4189413"/>
              <a:ext cx="1257300" cy="3006725"/>
            </a:xfrm>
            <a:custGeom>
              <a:gdLst>
                <a:gd fmla="*/ 374 w 1201" name="T0"/>
                <a:gd fmla="*/ 1379 h 2871" name="T1"/>
                <a:gd fmla="*/ 128 w 1201" name="T2"/>
                <a:gd fmla="*/ 1068 h 2871" name="T3"/>
                <a:gd fmla="*/ 83 w 1201" name="T4"/>
                <a:gd fmla="*/ 846 h 2871" name="T5"/>
                <a:gd fmla="*/ 121 w 1201" name="T6"/>
                <a:gd fmla="*/ 668 h 2871" name="T7"/>
                <a:gd fmla="*/ 181 w 1201" name="T8"/>
                <a:gd fmla="*/ 765 h 2871" name="T9"/>
                <a:gd fmla="*/ 195 w 1201" name="T10"/>
                <a:gd fmla="*/ 847 h 2871" name="T11"/>
                <a:gd fmla="*/ 169 w 1201" name="T12"/>
                <a:gd fmla="*/ 876 h 2871" name="T13"/>
                <a:gd fmla="*/ 219 w 1201" name="T14"/>
                <a:gd fmla="*/ 925 h 2871" name="T15"/>
                <a:gd fmla="*/ 205 w 1201" name="T16"/>
                <a:gd fmla="*/ 1010 h 2871" name="T17"/>
                <a:gd fmla="*/ 234 w 1201" name="T18"/>
                <a:gd fmla="*/ 1157 h 2871" name="T19"/>
                <a:gd fmla="*/ 244 w 1201" name="T20"/>
                <a:gd fmla="*/ 1198 h 2871" name="T21"/>
                <a:gd fmla="*/ 287 w 1201" name="T22"/>
                <a:gd fmla="*/ 984 h 2871" name="T23"/>
                <a:gd fmla="*/ 247 w 1201" name="T24"/>
                <a:gd fmla="*/ 768 h 2871" name="T25"/>
                <a:gd fmla="*/ 165 w 1201" name="T26"/>
                <a:gd fmla="*/ 535 h 2871" name="T27"/>
                <a:gd fmla="*/ 70 w 1201" name="T28"/>
                <a:gd fmla="*/ 294 h 2871" name="T29"/>
                <a:gd fmla="*/ 80 w 1201" name="T30"/>
                <a:gd fmla="*/ 45 h 2871" name="T31"/>
                <a:gd fmla="*/ 225 w 1201" name="T32"/>
                <a:gd fmla="*/ 239 h 2871" name="T33"/>
                <a:gd fmla="*/ 312 w 1201" name="T34"/>
                <a:gd fmla="*/ 446 h 2871" name="T35"/>
                <a:gd fmla="*/ 201 w 1201" name="T36"/>
                <a:gd fmla="*/ 128 h 2871" name="T37"/>
                <a:gd fmla="*/ 79 w 1201" name="T38"/>
                <a:gd fmla="*/ 22 h 2871" name="T39"/>
                <a:gd fmla="*/ 39 w 1201" name="T40"/>
                <a:gd fmla="*/ 227 h 2871" name="T41"/>
                <a:gd fmla="*/ 80 w 1201" name="T42"/>
                <a:gd fmla="*/ 386 h 2871" name="T43"/>
                <a:gd fmla="*/ 157 w 1201" name="T44"/>
                <a:gd fmla="*/ 594 h 2871" name="T45"/>
                <a:gd fmla="*/ 210 w 1201" name="T46"/>
                <a:gd fmla="*/ 763 h 2871" name="T47"/>
                <a:gd fmla="*/ 153 w 1201" name="T48"/>
                <a:gd fmla="*/ 650 h 2871" name="T49"/>
                <a:gd fmla="*/ 58 w 1201" name="T50"/>
                <a:gd fmla="*/ 679 h 2871" name="T51"/>
                <a:gd fmla="*/ 71 w 1201" name="T52"/>
                <a:gd fmla="*/ 811 h 2871" name="T53"/>
                <a:gd fmla="*/ 34 w 1201" name="T54"/>
                <a:gd fmla="*/ 942 h 2871" name="T55"/>
                <a:gd fmla="*/ 127 w 1201" name="T56"/>
                <a:gd fmla="*/ 1148 h 2871" name="T57"/>
                <a:gd fmla="*/ 166 w 1201" name="T58"/>
                <a:gd fmla="*/ 1282 h 2871" name="T59"/>
                <a:gd fmla="*/ 235 w 1201" name="T60"/>
                <a:gd fmla="*/ 1365 h 2871" name="T61"/>
                <a:gd fmla="*/ 377 w 1201" name="T62"/>
                <a:gd fmla="*/ 1562 h 2871" name="T63"/>
                <a:gd fmla="*/ 478 w 1201" name="T64"/>
                <a:gd fmla="*/ 1652 h 2871" name="T65"/>
                <a:gd fmla="*/ 614 w 1201" name="T66"/>
                <a:gd fmla="*/ 1892 h 2871" name="T67"/>
                <a:gd fmla="*/ 909 w 1201" name="T68"/>
                <a:gd fmla="*/ 2607 h 2871" name="T69"/>
                <a:gd fmla="*/ 1002 w 1201" name="T70"/>
                <a:gd fmla="*/ 2871 h 2871" name="T71"/>
                <a:gd fmla="*/ 1201 w 1201" name="T72"/>
                <a:gd fmla="*/ 2671 h 2871" name="T73"/>
                <a:gd fmla="*/ 715 w 1201" name="T74"/>
                <a:gd fmla="*/ 1934 h 2871" name="T75"/>
                <a:gd fmla="*/ 374 w 1201" name="T76"/>
                <a:gd fmla="*/ 1379 h 2871" name="T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b" l="0" r="r" t="0"/>
              <a:pathLst>
                <a:path h="2871" w="1201">
                  <a:moveTo>
                    <a:pt x="374" y="1379"/>
                  </a:moveTo>
                  <a:cubicBezTo>
                    <a:pt x="255" y="1286"/>
                    <a:pt x="178" y="1221"/>
                    <a:pt x="128" y="1068"/>
                  </a:cubicBezTo>
                  <a:cubicBezTo>
                    <a:pt x="104" y="996"/>
                    <a:pt x="74" y="922"/>
                    <a:pt x="83" y="846"/>
                  </a:cubicBezTo>
                  <a:cubicBezTo>
                    <a:pt x="85" y="827"/>
                    <a:pt x="152" y="743"/>
                    <a:pt x="121" y="668"/>
                  </a:cubicBezTo>
                  <a:cubicBezTo>
                    <a:pt x="140" y="678"/>
                    <a:pt x="176" y="747"/>
                    <a:pt x="181" y="765"/>
                  </a:cubicBezTo>
                  <a:cubicBezTo>
                    <a:pt x="184" y="778"/>
                    <a:pt x="201" y="825"/>
                    <a:pt x="195" y="847"/>
                  </a:cubicBezTo>
                  <a:cubicBezTo>
                    <a:pt x="191" y="864"/>
                    <a:pt x="169" y="864"/>
                    <a:pt x="169" y="876"/>
                  </a:cubicBezTo>
                  <a:cubicBezTo>
                    <a:pt x="170" y="897"/>
                    <a:pt x="216" y="907"/>
                    <a:pt x="219" y="925"/>
                  </a:cubicBezTo>
                  <a:cubicBezTo>
                    <a:pt x="224" y="954"/>
                    <a:pt x="195" y="982"/>
                    <a:pt x="205" y="1010"/>
                  </a:cubicBezTo>
                  <a:cubicBezTo>
                    <a:pt x="222" y="1058"/>
                    <a:pt x="223" y="1111"/>
                    <a:pt x="234" y="1157"/>
                  </a:cubicBezTo>
                  <a:cubicBezTo>
                    <a:pt x="237" y="1171"/>
                    <a:pt x="241" y="1184"/>
                    <a:pt x="244" y="1198"/>
                  </a:cubicBezTo>
                  <a:cubicBezTo>
                    <a:pt x="265" y="1128"/>
                    <a:pt x="283" y="1057"/>
                    <a:pt x="287" y="984"/>
                  </a:cubicBezTo>
                  <a:cubicBezTo>
                    <a:pt x="291" y="908"/>
                    <a:pt x="272" y="839"/>
                    <a:pt x="247" y="768"/>
                  </a:cubicBezTo>
                  <a:cubicBezTo>
                    <a:pt x="221" y="693"/>
                    <a:pt x="200" y="607"/>
                    <a:pt x="165" y="535"/>
                  </a:cubicBezTo>
                  <a:cubicBezTo>
                    <a:pt x="129" y="463"/>
                    <a:pt x="104" y="378"/>
                    <a:pt x="70" y="294"/>
                  </a:cubicBezTo>
                  <a:cubicBezTo>
                    <a:pt x="49" y="243"/>
                    <a:pt x="0" y="73"/>
                    <a:pt x="80" y="45"/>
                  </a:cubicBezTo>
                  <a:cubicBezTo>
                    <a:pt x="174" y="11"/>
                    <a:pt x="209" y="195"/>
                    <a:pt x="225" y="239"/>
                  </a:cubicBezTo>
                  <a:cubicBezTo>
                    <a:pt x="235" y="269"/>
                    <a:pt x="286" y="399"/>
                    <a:pt x="312" y="446"/>
                  </a:cubicBezTo>
                  <a:cubicBezTo>
                    <a:pt x="286" y="379"/>
                    <a:pt x="222" y="190"/>
                    <a:pt x="201" y="128"/>
                  </a:cubicBezTo>
                  <a:cubicBezTo>
                    <a:pt x="171" y="38"/>
                    <a:pt x="126" y="0"/>
                    <a:pt x="79" y="22"/>
                  </a:cubicBezTo>
                  <a:cubicBezTo>
                    <a:pt x="7" y="58"/>
                    <a:pt x="18" y="110"/>
                    <a:pt x="39" y="227"/>
                  </a:cubicBezTo>
                  <a:cubicBezTo>
                    <a:pt x="48" y="279"/>
                    <a:pt x="61" y="311"/>
                    <a:pt x="80" y="386"/>
                  </a:cubicBezTo>
                  <a:cubicBezTo>
                    <a:pt x="98" y="462"/>
                    <a:pt x="130" y="529"/>
                    <a:pt x="157" y="594"/>
                  </a:cubicBezTo>
                  <a:cubicBezTo>
                    <a:pt x="172" y="629"/>
                    <a:pt x="211" y="716"/>
                    <a:pt x="210" y="763"/>
                  </a:cubicBezTo>
                  <a:cubicBezTo>
                    <a:pt x="198" y="742"/>
                    <a:pt x="183" y="674"/>
                    <a:pt x="153" y="650"/>
                  </a:cubicBezTo>
                  <a:cubicBezTo>
                    <a:pt x="123" y="625"/>
                    <a:pt x="77" y="628"/>
                    <a:pt x="58" y="679"/>
                  </a:cubicBezTo>
                  <a:cubicBezTo>
                    <a:pt x="44" y="714"/>
                    <a:pt x="72" y="780"/>
                    <a:pt x="71" y="811"/>
                  </a:cubicBezTo>
                  <a:cubicBezTo>
                    <a:pt x="69" y="843"/>
                    <a:pt x="30" y="903"/>
                    <a:pt x="34" y="942"/>
                  </a:cubicBezTo>
                  <a:cubicBezTo>
                    <a:pt x="38" y="998"/>
                    <a:pt x="122" y="1127"/>
                    <a:pt x="127" y="1148"/>
                  </a:cubicBezTo>
                  <a:cubicBezTo>
                    <a:pt x="131" y="1169"/>
                    <a:pt x="144" y="1261"/>
                    <a:pt x="166" y="1282"/>
                  </a:cubicBezTo>
                  <a:cubicBezTo>
                    <a:pt x="187" y="1303"/>
                    <a:pt x="215" y="1334"/>
                    <a:pt x="235" y="1365"/>
                  </a:cubicBezTo>
                  <a:cubicBezTo>
                    <a:pt x="254" y="1396"/>
                    <a:pt x="353" y="1518"/>
                    <a:pt x="377" y="1562"/>
                  </a:cubicBezTo>
                  <a:cubicBezTo>
                    <a:pt x="401" y="1605"/>
                    <a:pt x="448" y="1627"/>
                    <a:pt x="478" y="1652"/>
                  </a:cubicBezTo>
                  <a:cubicBezTo>
                    <a:pt x="508" y="1676"/>
                    <a:pt x="566" y="1771"/>
                    <a:pt x="614" y="1892"/>
                  </a:cubicBezTo>
                  <a:cubicBezTo>
                    <a:pt x="663" y="2013"/>
                    <a:pt x="909" y="2607"/>
                    <a:pt x="909" y="2607"/>
                  </a:cubicBezTo>
                  <a:cubicBezTo>
                    <a:pt x="946" y="2695"/>
                    <a:pt x="979" y="2810"/>
                    <a:pt x="1002" y="2871"/>
                  </a:cubicBezTo>
                  <a:cubicBezTo>
                    <a:pt x="1027" y="2851"/>
                    <a:pt x="1108" y="2768"/>
                    <a:pt x="1201" y="2671"/>
                  </a:cubicBezTo>
                  <a:cubicBezTo>
                    <a:pt x="1025" y="2434"/>
                    <a:pt x="846" y="2198"/>
                    <a:pt x="715" y="1934"/>
                  </a:cubicBezTo>
                  <a:cubicBezTo>
                    <a:pt x="624" y="1750"/>
                    <a:pt x="575" y="1536"/>
                    <a:pt x="374" y="1379"/>
                  </a:cubicBezTo>
                  <a:close/>
                </a:path>
              </a:pathLst>
            </a:custGeom>
            <a:solidFill>
              <a:srgbClr val="FBC6A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" name="Freeform 16"/>
            <p:cNvSpPr/>
            <p:nvPr/>
          </p:nvSpPr>
          <p:spPr bwMode="auto">
            <a:xfrm>
              <a:off x="5554662" y="4611688"/>
              <a:ext cx="1323975" cy="2085975"/>
            </a:xfrm>
            <a:custGeom>
              <a:gdLst>
                <a:gd fmla="*/ 616 w 1265" name="T0"/>
                <a:gd fmla="*/ 346 h 1991" name="T1"/>
                <a:gd fmla="*/ 508 w 1265" name="T2"/>
                <a:gd fmla="*/ 289 h 1991" name="T3"/>
                <a:gd fmla="*/ 418 w 1265" name="T4"/>
                <a:gd fmla="*/ 307 h 1991" name="T5"/>
                <a:gd fmla="*/ 286 w 1265" name="T6"/>
                <a:gd fmla="*/ 241 h 1991" name="T7"/>
                <a:gd fmla="*/ 178 w 1265" name="T8"/>
                <a:gd fmla="*/ 289 h 1991" name="T9"/>
                <a:gd fmla="*/ 62 w 1265" name="T10"/>
                <a:gd fmla="*/ 157 h 1991" name="T11"/>
                <a:gd fmla="*/ 0 w 1265" name="T12"/>
                <a:gd fmla="*/ 0 h 1991" name="T13"/>
                <a:gd fmla="*/ 114 w 1265" name="T14"/>
                <a:gd fmla="*/ 292 h 1991" name="T15"/>
                <a:gd fmla="*/ 204 w 1265" name="T16"/>
                <a:gd fmla="*/ 326 h 1991" name="T17"/>
                <a:gd fmla="*/ 409 w 1265" name="T18"/>
                <a:gd fmla="*/ 355 h 1991" name="T19"/>
                <a:gd fmla="*/ 449 w 1265" name="T20"/>
                <a:gd fmla="*/ 394 h 1991" name="T21"/>
                <a:gd fmla="*/ 501 w 1265" name="T22"/>
                <a:gd fmla="*/ 347 h 1991" name="T23"/>
                <a:gd fmla="*/ 577 w 1265" name="T24"/>
                <a:gd fmla="*/ 384 h 1991" name="T25"/>
                <a:gd fmla="*/ 756 w 1265" name="T26"/>
                <a:gd fmla="*/ 453 h 1991" name="T27"/>
                <a:gd fmla="*/ 808 w 1265" name="T28"/>
                <a:gd fmla="*/ 668 h 1991" name="T29"/>
                <a:gd fmla="*/ 839 w 1265" name="T30"/>
                <a:gd fmla="*/ 884 h 1991" name="T31"/>
                <a:gd fmla="*/ 789 w 1265" name="T32"/>
                <a:gd fmla="*/ 1078 h 1991" name="T33"/>
                <a:gd fmla="*/ 838 w 1265" name="T34"/>
                <a:gd fmla="*/ 1264 h 1991" name="T35"/>
                <a:gd fmla="*/ 867 w 1265" name="T36"/>
                <a:gd fmla="*/ 1497 h 1991" name="T37"/>
                <a:gd fmla="*/ 949 w 1265" name="T38"/>
                <a:gd fmla="*/ 1609 h 1991" name="T39"/>
                <a:gd fmla="*/ 1084 w 1265" name="T40"/>
                <a:gd fmla="*/ 1807 h 1991" name="T41"/>
                <a:gd fmla="*/ 1171 w 1265" name="T42"/>
                <a:gd fmla="*/ 1991 h 1991" name="T43"/>
                <a:gd fmla="*/ 1265 w 1265" name="T44"/>
                <a:gd fmla="*/ 1892 h 1991" name="T45"/>
                <a:gd fmla="*/ 1141 w 1265" name="T46"/>
                <a:gd fmla="*/ 1684 h 1991" name="T47"/>
                <a:gd fmla="*/ 893 w 1265" name="T48"/>
                <a:gd fmla="*/ 1160 h 1991" name="T49"/>
                <a:gd fmla="*/ 850 w 1265" name="T50"/>
                <a:gd fmla="*/ 941 h 1991" name="T51"/>
                <a:gd fmla="*/ 835 w 1265" name="T52"/>
                <a:gd fmla="*/ 588 h 1991" name="T53"/>
                <a:gd fmla="*/ 731 w 1265" name="T54"/>
                <a:gd fmla="*/ 356 h 1991" name="T55"/>
                <a:gd fmla="*/ 616 w 1265" name="T56"/>
                <a:gd fmla="*/ 346 h 1991" name="T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b="b" l="0" r="r" t="0"/>
              <a:pathLst>
                <a:path h="1990" w="1265">
                  <a:moveTo>
                    <a:pt x="616" y="346"/>
                  </a:moveTo>
                  <a:cubicBezTo>
                    <a:pt x="562" y="324"/>
                    <a:pt x="555" y="298"/>
                    <a:pt x="508" y="289"/>
                  </a:cubicBezTo>
                  <a:cubicBezTo>
                    <a:pt x="460" y="279"/>
                    <a:pt x="469" y="318"/>
                    <a:pt x="418" y="307"/>
                  </a:cubicBezTo>
                  <a:cubicBezTo>
                    <a:pt x="368" y="295"/>
                    <a:pt x="367" y="243"/>
                    <a:pt x="286" y="241"/>
                  </a:cubicBezTo>
                  <a:cubicBezTo>
                    <a:pt x="253" y="240"/>
                    <a:pt x="227" y="303"/>
                    <a:pt x="178" y="289"/>
                  </a:cubicBezTo>
                  <a:cubicBezTo>
                    <a:pt x="130" y="275"/>
                    <a:pt x="77" y="211"/>
                    <a:pt x="62" y="157"/>
                  </a:cubicBezTo>
                  <a:cubicBezTo>
                    <a:pt x="44" y="97"/>
                    <a:pt x="26" y="54"/>
                    <a:pt x="0" y="0"/>
                  </a:cubicBezTo>
                  <a:cubicBezTo>
                    <a:pt x="42" y="107"/>
                    <a:pt x="51" y="207"/>
                    <a:pt x="114" y="292"/>
                  </a:cubicBezTo>
                  <a:cubicBezTo>
                    <a:pt x="144" y="333"/>
                    <a:pt x="183" y="340"/>
                    <a:pt x="204" y="326"/>
                  </a:cubicBezTo>
                  <a:cubicBezTo>
                    <a:pt x="279" y="279"/>
                    <a:pt x="316" y="223"/>
                    <a:pt x="409" y="355"/>
                  </a:cubicBezTo>
                  <a:cubicBezTo>
                    <a:pt x="420" y="370"/>
                    <a:pt x="436" y="381"/>
                    <a:pt x="449" y="394"/>
                  </a:cubicBezTo>
                  <a:cubicBezTo>
                    <a:pt x="461" y="374"/>
                    <a:pt x="475" y="350"/>
                    <a:pt x="501" y="347"/>
                  </a:cubicBezTo>
                  <a:cubicBezTo>
                    <a:pt x="530" y="342"/>
                    <a:pt x="560" y="363"/>
                    <a:pt x="577" y="384"/>
                  </a:cubicBezTo>
                  <a:cubicBezTo>
                    <a:pt x="621" y="440"/>
                    <a:pt x="702" y="342"/>
                    <a:pt x="756" y="453"/>
                  </a:cubicBezTo>
                  <a:cubicBezTo>
                    <a:pt x="788" y="519"/>
                    <a:pt x="799" y="598"/>
                    <a:pt x="808" y="668"/>
                  </a:cubicBezTo>
                  <a:cubicBezTo>
                    <a:pt x="818" y="740"/>
                    <a:pt x="841" y="811"/>
                    <a:pt x="839" y="884"/>
                  </a:cubicBezTo>
                  <a:cubicBezTo>
                    <a:pt x="836" y="953"/>
                    <a:pt x="798" y="1011"/>
                    <a:pt x="789" y="1078"/>
                  </a:cubicBezTo>
                  <a:cubicBezTo>
                    <a:pt x="780" y="1148"/>
                    <a:pt x="817" y="1201"/>
                    <a:pt x="838" y="1264"/>
                  </a:cubicBezTo>
                  <a:cubicBezTo>
                    <a:pt x="864" y="1340"/>
                    <a:pt x="840" y="1423"/>
                    <a:pt x="867" y="1497"/>
                  </a:cubicBezTo>
                  <a:cubicBezTo>
                    <a:pt x="882" y="1541"/>
                    <a:pt x="919" y="1575"/>
                    <a:pt x="949" y="1609"/>
                  </a:cubicBezTo>
                  <a:cubicBezTo>
                    <a:pt x="1002" y="1670"/>
                    <a:pt x="1047" y="1736"/>
                    <a:pt x="1084" y="1807"/>
                  </a:cubicBezTo>
                  <a:cubicBezTo>
                    <a:pt x="1116" y="1867"/>
                    <a:pt x="1140" y="1931"/>
                    <a:pt x="1171" y="1991"/>
                  </a:cubicBezTo>
                  <a:cubicBezTo>
                    <a:pt x="1217" y="1942"/>
                    <a:pt x="1252" y="1905"/>
                    <a:pt x="1265" y="1892"/>
                  </a:cubicBezTo>
                  <a:cubicBezTo>
                    <a:pt x="1222" y="1819"/>
                    <a:pt x="1189" y="1758"/>
                    <a:pt x="1141" y="1684"/>
                  </a:cubicBezTo>
                  <a:cubicBezTo>
                    <a:pt x="1093" y="1610"/>
                    <a:pt x="933" y="1319"/>
                    <a:pt x="893" y="1160"/>
                  </a:cubicBezTo>
                  <a:cubicBezTo>
                    <a:pt x="867" y="1061"/>
                    <a:pt x="827" y="1011"/>
                    <a:pt x="850" y="941"/>
                  </a:cubicBezTo>
                  <a:cubicBezTo>
                    <a:pt x="890" y="816"/>
                    <a:pt x="833" y="684"/>
                    <a:pt x="835" y="588"/>
                  </a:cubicBezTo>
                  <a:cubicBezTo>
                    <a:pt x="838" y="491"/>
                    <a:pt x="801" y="399"/>
                    <a:pt x="731" y="356"/>
                  </a:cubicBezTo>
                  <a:cubicBezTo>
                    <a:pt x="661" y="313"/>
                    <a:pt x="653" y="361"/>
                    <a:pt x="616" y="346"/>
                  </a:cubicBezTo>
                  <a:close/>
                </a:path>
              </a:pathLst>
            </a:custGeom>
            <a:solidFill>
              <a:srgbClr val="FBCBB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" name="Freeform 17"/>
            <p:cNvSpPr/>
            <p:nvPr/>
          </p:nvSpPr>
          <p:spPr bwMode="auto">
            <a:xfrm>
              <a:off x="5254625" y="4206875"/>
              <a:ext cx="1123950" cy="2989263"/>
            </a:xfrm>
            <a:custGeom>
              <a:gdLst>
                <a:gd fmla="*/ 64 w 1072" name="T0"/>
                <a:gd fmla="*/ 247 h 2854" name="T1"/>
                <a:gd fmla="*/ 34 w 1072" name="T2"/>
                <a:gd fmla="*/ 120 h 2854" name="T3"/>
                <a:gd fmla="*/ 88 w 1072" name="T4"/>
                <a:gd fmla="*/ 0 h 2854" name="T5"/>
                <a:gd fmla="*/ 72 w 1072" name="T6"/>
                <a:gd fmla="*/ 5 h 2854" name="T7"/>
                <a:gd fmla="*/ 32 w 1072" name="T8"/>
                <a:gd fmla="*/ 210 h 2854" name="T9"/>
                <a:gd fmla="*/ 73 w 1072" name="T10"/>
                <a:gd fmla="*/ 369 h 2854" name="T11"/>
                <a:gd fmla="*/ 150 w 1072" name="T12"/>
                <a:gd fmla="*/ 577 h 2854" name="T13"/>
                <a:gd fmla="*/ 205 w 1072" name="T14"/>
                <a:gd fmla="*/ 753 h 2854" name="T15"/>
                <a:gd fmla="*/ 146 w 1072" name="T16"/>
                <a:gd fmla="*/ 633 h 2854" name="T17"/>
                <a:gd fmla="*/ 51 w 1072" name="T18"/>
                <a:gd fmla="*/ 662 h 2854" name="T19"/>
                <a:gd fmla="*/ 64 w 1072" name="T20"/>
                <a:gd fmla="*/ 794 h 2854" name="T21"/>
                <a:gd fmla="*/ 27 w 1072" name="T22"/>
                <a:gd fmla="*/ 925 h 2854" name="T23"/>
                <a:gd fmla="*/ 120 w 1072" name="T24"/>
                <a:gd fmla="*/ 1131 h 2854" name="T25"/>
                <a:gd fmla="*/ 159 w 1072" name="T26"/>
                <a:gd fmla="*/ 1265 h 2854" name="T27"/>
                <a:gd fmla="*/ 222 w 1072" name="T28"/>
                <a:gd fmla="*/ 1352 h 2854" name="T29"/>
                <a:gd fmla="*/ 363 w 1072" name="T30"/>
                <a:gd fmla="*/ 1539 h 2854" name="T31"/>
                <a:gd fmla="*/ 471 w 1072" name="T32"/>
                <a:gd fmla="*/ 1635 h 2854" name="T33"/>
                <a:gd fmla="*/ 607 w 1072" name="T34"/>
                <a:gd fmla="*/ 1875 h 2854" name="T35"/>
                <a:gd fmla="*/ 902 w 1072" name="T36"/>
                <a:gd fmla="*/ 2590 h 2854" name="T37"/>
                <a:gd fmla="*/ 995 w 1072" name="T38"/>
                <a:gd fmla="*/ 2854 h 2854" name="T39"/>
                <a:gd fmla="*/ 1072 w 1072" name="T40"/>
                <a:gd fmla="*/ 2780 h 2854" name="T41"/>
                <a:gd fmla="*/ 1049 w 1072" name="T42"/>
                <a:gd fmla="*/ 2707 h 2854" name="T43"/>
                <a:gd fmla="*/ 950 w 1072" name="T44"/>
                <a:gd fmla="*/ 2511 h 2854" name="T45"/>
                <a:gd fmla="*/ 798 w 1072" name="T46"/>
                <a:gd fmla="*/ 2161 h 2854" name="T47"/>
                <a:gd fmla="*/ 650 w 1072" name="T48"/>
                <a:gd fmla="*/ 1882 h 2854" name="T49"/>
                <a:gd fmla="*/ 512 w 1072" name="T50"/>
                <a:gd fmla="*/ 1622 h 2854" name="T51"/>
                <a:gd fmla="*/ 231 w 1072" name="T52"/>
                <a:gd fmla="*/ 1318 h 2854" name="T53"/>
                <a:gd fmla="*/ 109 w 1072" name="T54"/>
                <a:gd fmla="*/ 1068 h 2854" name="T55"/>
                <a:gd fmla="*/ 63 w 1072" name="T56"/>
                <a:gd fmla="*/ 857 h 2854" name="T57"/>
                <a:gd fmla="*/ 101 w 1072" name="T58"/>
                <a:gd fmla="*/ 631 h 2854" name="T59"/>
                <a:gd fmla="*/ 214 w 1072" name="T60"/>
                <a:gd fmla="*/ 873 h 2854" name="T61"/>
                <a:gd fmla="*/ 167 w 1072" name="T62"/>
                <a:gd fmla="*/ 860 h 2854" name="T63"/>
                <a:gd fmla="*/ 218 w 1072" name="T64"/>
                <a:gd fmla="*/ 906 h 2854" name="T65"/>
                <a:gd fmla="*/ 225 w 1072" name="T66"/>
                <a:gd fmla="*/ 999 h 2854" name="T67"/>
                <a:gd fmla="*/ 225 w 1072" name="T68"/>
                <a:gd fmla="*/ 1053 h 2854" name="T69"/>
                <a:gd fmla="*/ 226 w 1072" name="T70"/>
                <a:gd fmla="*/ 1115 h 2854" name="T71"/>
                <a:gd fmla="*/ 237 w 1072" name="T72"/>
                <a:gd fmla="*/ 1180 h 2854" name="T73"/>
                <a:gd fmla="*/ 244 w 1072" name="T74"/>
                <a:gd fmla="*/ 1061 h 2854" name="T75"/>
                <a:gd fmla="*/ 251 w 1072" name="T76"/>
                <a:gd fmla="*/ 938 h 2854" name="T77"/>
                <a:gd fmla="*/ 229 w 1072" name="T78"/>
                <a:gd fmla="*/ 839 h 2854" name="T79"/>
                <a:gd fmla="*/ 187 w 1072" name="T80"/>
                <a:gd fmla="*/ 653 h 2854" name="T81"/>
                <a:gd fmla="*/ 91 w 1072" name="T82"/>
                <a:gd fmla="*/ 381 h 2854" name="T83"/>
                <a:gd fmla="*/ 64 w 1072" name="T84"/>
                <a:gd fmla="*/ 247 h 2854" name="T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b="b" l="0" r="r" t="0"/>
              <a:pathLst>
                <a:path h="2854" w="1072">
                  <a:moveTo>
                    <a:pt x="64" y="247"/>
                  </a:moveTo>
                  <a:cubicBezTo>
                    <a:pt x="54" y="205"/>
                    <a:pt x="38" y="163"/>
                    <a:pt x="34" y="120"/>
                  </a:cubicBezTo>
                  <a:cubicBezTo>
                    <a:pt x="29" y="68"/>
                    <a:pt x="52" y="25"/>
                    <a:pt x="88" y="0"/>
                  </a:cubicBezTo>
                  <a:cubicBezTo>
                    <a:pt x="83" y="1"/>
                    <a:pt x="77" y="3"/>
                    <a:pt x="72" y="5"/>
                  </a:cubicBezTo>
                  <a:cubicBezTo>
                    <a:pt x="0" y="41"/>
                    <a:pt x="11" y="93"/>
                    <a:pt x="32" y="210"/>
                  </a:cubicBezTo>
                  <a:cubicBezTo>
                    <a:pt x="41" y="262"/>
                    <a:pt x="54" y="294"/>
                    <a:pt x="73" y="369"/>
                  </a:cubicBezTo>
                  <a:cubicBezTo>
                    <a:pt x="91" y="445"/>
                    <a:pt x="123" y="512"/>
                    <a:pt x="150" y="577"/>
                  </a:cubicBezTo>
                  <a:cubicBezTo>
                    <a:pt x="165" y="612"/>
                    <a:pt x="205" y="704"/>
                    <a:pt x="205" y="753"/>
                  </a:cubicBezTo>
                  <a:cubicBezTo>
                    <a:pt x="202" y="724"/>
                    <a:pt x="176" y="657"/>
                    <a:pt x="146" y="633"/>
                  </a:cubicBezTo>
                  <a:cubicBezTo>
                    <a:pt x="116" y="608"/>
                    <a:pt x="70" y="611"/>
                    <a:pt x="51" y="662"/>
                  </a:cubicBezTo>
                  <a:cubicBezTo>
                    <a:pt x="37" y="697"/>
                    <a:pt x="65" y="763"/>
                    <a:pt x="64" y="794"/>
                  </a:cubicBezTo>
                  <a:cubicBezTo>
                    <a:pt x="62" y="826"/>
                    <a:pt x="23" y="886"/>
                    <a:pt x="27" y="925"/>
                  </a:cubicBezTo>
                  <a:cubicBezTo>
                    <a:pt x="31" y="981"/>
                    <a:pt x="115" y="1110"/>
                    <a:pt x="120" y="1131"/>
                  </a:cubicBezTo>
                  <a:cubicBezTo>
                    <a:pt x="124" y="1152"/>
                    <a:pt x="139" y="1243"/>
                    <a:pt x="159" y="1265"/>
                  </a:cubicBezTo>
                  <a:cubicBezTo>
                    <a:pt x="182" y="1292"/>
                    <a:pt x="203" y="1321"/>
                    <a:pt x="222" y="1352"/>
                  </a:cubicBezTo>
                  <a:cubicBezTo>
                    <a:pt x="242" y="1383"/>
                    <a:pt x="324" y="1495"/>
                    <a:pt x="363" y="1539"/>
                  </a:cubicBezTo>
                  <a:cubicBezTo>
                    <a:pt x="397" y="1575"/>
                    <a:pt x="441" y="1610"/>
                    <a:pt x="471" y="1635"/>
                  </a:cubicBezTo>
                  <a:cubicBezTo>
                    <a:pt x="501" y="1659"/>
                    <a:pt x="559" y="1754"/>
                    <a:pt x="607" y="1875"/>
                  </a:cubicBezTo>
                  <a:cubicBezTo>
                    <a:pt x="656" y="1996"/>
                    <a:pt x="902" y="2590"/>
                    <a:pt x="902" y="2590"/>
                  </a:cubicBezTo>
                  <a:cubicBezTo>
                    <a:pt x="939" y="2678"/>
                    <a:pt x="972" y="2793"/>
                    <a:pt x="995" y="2854"/>
                  </a:cubicBezTo>
                  <a:cubicBezTo>
                    <a:pt x="1008" y="2844"/>
                    <a:pt x="1036" y="2817"/>
                    <a:pt x="1072" y="2780"/>
                  </a:cubicBezTo>
                  <a:cubicBezTo>
                    <a:pt x="1066" y="2769"/>
                    <a:pt x="1056" y="2718"/>
                    <a:pt x="1049" y="2707"/>
                  </a:cubicBezTo>
                  <a:cubicBezTo>
                    <a:pt x="1005" y="2630"/>
                    <a:pt x="994" y="2588"/>
                    <a:pt x="950" y="2511"/>
                  </a:cubicBezTo>
                  <a:cubicBezTo>
                    <a:pt x="885" y="2399"/>
                    <a:pt x="860" y="2328"/>
                    <a:pt x="798" y="2161"/>
                  </a:cubicBezTo>
                  <a:cubicBezTo>
                    <a:pt x="761" y="2063"/>
                    <a:pt x="696" y="1977"/>
                    <a:pt x="650" y="1882"/>
                  </a:cubicBezTo>
                  <a:cubicBezTo>
                    <a:pt x="602" y="1785"/>
                    <a:pt x="582" y="1674"/>
                    <a:pt x="512" y="1622"/>
                  </a:cubicBezTo>
                  <a:cubicBezTo>
                    <a:pt x="382" y="1526"/>
                    <a:pt x="345" y="1428"/>
                    <a:pt x="231" y="1318"/>
                  </a:cubicBezTo>
                  <a:cubicBezTo>
                    <a:pt x="173" y="1262"/>
                    <a:pt x="135" y="1144"/>
                    <a:pt x="109" y="1068"/>
                  </a:cubicBezTo>
                  <a:cubicBezTo>
                    <a:pt x="85" y="998"/>
                    <a:pt x="34" y="956"/>
                    <a:pt x="63" y="857"/>
                  </a:cubicBezTo>
                  <a:cubicBezTo>
                    <a:pt x="97" y="743"/>
                    <a:pt x="9" y="650"/>
                    <a:pt x="101" y="631"/>
                  </a:cubicBezTo>
                  <a:cubicBezTo>
                    <a:pt x="167" y="618"/>
                    <a:pt x="198" y="831"/>
                    <a:pt x="214" y="873"/>
                  </a:cubicBezTo>
                  <a:cubicBezTo>
                    <a:pt x="195" y="852"/>
                    <a:pt x="162" y="848"/>
                    <a:pt x="167" y="860"/>
                  </a:cubicBezTo>
                  <a:cubicBezTo>
                    <a:pt x="173" y="876"/>
                    <a:pt x="214" y="887"/>
                    <a:pt x="218" y="906"/>
                  </a:cubicBezTo>
                  <a:cubicBezTo>
                    <a:pt x="224" y="938"/>
                    <a:pt x="232" y="968"/>
                    <a:pt x="225" y="999"/>
                  </a:cubicBezTo>
                  <a:cubicBezTo>
                    <a:pt x="221" y="1016"/>
                    <a:pt x="230" y="1026"/>
                    <a:pt x="225" y="1053"/>
                  </a:cubicBezTo>
                  <a:cubicBezTo>
                    <a:pt x="222" y="1070"/>
                    <a:pt x="224" y="1097"/>
                    <a:pt x="226" y="1115"/>
                  </a:cubicBezTo>
                  <a:cubicBezTo>
                    <a:pt x="227" y="1129"/>
                    <a:pt x="237" y="1165"/>
                    <a:pt x="237" y="1180"/>
                  </a:cubicBezTo>
                  <a:cubicBezTo>
                    <a:pt x="237" y="1171"/>
                    <a:pt x="239" y="1102"/>
                    <a:pt x="244" y="1061"/>
                  </a:cubicBezTo>
                  <a:cubicBezTo>
                    <a:pt x="249" y="1012"/>
                    <a:pt x="247" y="974"/>
                    <a:pt x="251" y="938"/>
                  </a:cubicBezTo>
                  <a:cubicBezTo>
                    <a:pt x="255" y="904"/>
                    <a:pt x="233" y="869"/>
                    <a:pt x="229" y="839"/>
                  </a:cubicBezTo>
                  <a:cubicBezTo>
                    <a:pt x="217" y="770"/>
                    <a:pt x="208" y="714"/>
                    <a:pt x="187" y="653"/>
                  </a:cubicBezTo>
                  <a:cubicBezTo>
                    <a:pt x="157" y="562"/>
                    <a:pt x="114" y="475"/>
                    <a:pt x="91" y="381"/>
                  </a:cubicBezTo>
                  <a:cubicBezTo>
                    <a:pt x="80" y="337"/>
                    <a:pt x="74" y="291"/>
                    <a:pt x="64" y="247"/>
                  </a:cubicBezTo>
                  <a:close/>
                </a:path>
              </a:pathLst>
            </a:custGeom>
            <a:solidFill>
              <a:srgbClr val="F0B89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" name="Freeform 18"/>
            <p:cNvSpPr/>
            <p:nvPr/>
          </p:nvSpPr>
          <p:spPr bwMode="auto">
            <a:xfrm flipH="1">
              <a:off x="5503862" y="5443538"/>
              <a:ext cx="0" cy="1588"/>
            </a:xfrm>
            <a:custGeom>
              <a:gdLst>
                <a:gd fmla="*/ 1 h 2" name="T0"/>
                <a:gd fmla="*/ 0 h 2" name="T1"/>
                <a:gd fmla="*/ 1 h 2" name="T2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b="b" l="0" r="r" t="0"/>
              <a:pathLst>
                <a:path h="2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1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EAB19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7" name="Freeform 19"/>
            <p:cNvSpPr/>
            <p:nvPr/>
          </p:nvSpPr>
          <p:spPr bwMode="auto">
            <a:xfrm>
              <a:off x="5337175" y="4448175"/>
              <a:ext cx="77787" cy="38100"/>
            </a:xfrm>
            <a:custGeom>
              <a:gdLst>
                <a:gd fmla="*/ 75 w 75" name="T0"/>
                <a:gd fmla="*/ 1 h 37" name="T1"/>
                <a:gd fmla="*/ 35 w 75" name="T2"/>
                <a:gd fmla="*/ 15 h 37" name="T3"/>
                <a:gd fmla="*/ 10 w 75" name="T4"/>
                <a:gd fmla="*/ 30 h 37" name="T5"/>
                <a:gd fmla="*/ 0 w 75" name="T6"/>
                <a:gd fmla="*/ 37 h 37" name="T7"/>
                <a:gd fmla="*/ 8 w 75" name="T8"/>
                <a:gd fmla="*/ 28 h 37" name="T9"/>
                <a:gd fmla="*/ 34 w 75" name="T10"/>
                <a:gd fmla="*/ 12 h 37" name="T11"/>
                <a:gd fmla="*/ 75 w 75" name="T12"/>
                <a:gd fmla="*/ 1 h 3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7" w="75">
                  <a:moveTo>
                    <a:pt x="75" y="1"/>
                  </a:moveTo>
                  <a:cubicBezTo>
                    <a:pt x="75" y="2"/>
                    <a:pt x="56" y="5"/>
                    <a:pt x="35" y="15"/>
                  </a:cubicBezTo>
                  <a:cubicBezTo>
                    <a:pt x="25" y="19"/>
                    <a:pt x="16" y="25"/>
                    <a:pt x="10" y="30"/>
                  </a:cubicBezTo>
                  <a:cubicBezTo>
                    <a:pt x="4" y="34"/>
                    <a:pt x="0" y="37"/>
                    <a:pt x="0" y="37"/>
                  </a:cubicBezTo>
                  <a:cubicBezTo>
                    <a:pt x="0" y="37"/>
                    <a:pt x="3" y="33"/>
                    <a:pt x="8" y="28"/>
                  </a:cubicBezTo>
                  <a:cubicBezTo>
                    <a:pt x="14" y="23"/>
                    <a:pt x="23" y="17"/>
                    <a:pt x="34" y="12"/>
                  </a:cubicBezTo>
                  <a:cubicBezTo>
                    <a:pt x="56" y="2"/>
                    <a:pt x="75" y="0"/>
                    <a:pt x="75" y="1"/>
                  </a:cubicBezTo>
                  <a:close/>
                </a:path>
              </a:pathLst>
            </a:custGeom>
            <a:solidFill>
              <a:srgbClr val="F3BB9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8" name="Freeform 20"/>
            <p:cNvSpPr/>
            <p:nvPr/>
          </p:nvSpPr>
          <p:spPr bwMode="auto">
            <a:xfrm>
              <a:off x="5381625" y="4445000"/>
              <a:ext cx="66675" cy="22225"/>
            </a:xfrm>
            <a:custGeom>
              <a:gdLst>
                <a:gd fmla="*/ 64 w 64" name="T0"/>
                <a:gd fmla="*/ 1 h 21" name="T1"/>
                <a:gd fmla="*/ 33 w 64" name="T2"/>
                <a:gd fmla="*/ 15 h 21" name="T3"/>
                <a:gd fmla="*/ 10 w 64" name="T4"/>
                <a:gd fmla="*/ 20 h 21" name="T5"/>
                <a:gd fmla="*/ 0 w 64" name="T6"/>
                <a:gd fmla="*/ 21 h 21" name="T7"/>
                <a:gd fmla="*/ 10 w 64" name="T8"/>
                <a:gd fmla="*/ 19 h 21" name="T9"/>
                <a:gd fmla="*/ 33 w 64" name="T10"/>
                <a:gd fmla="*/ 13 h 21" name="T11"/>
                <a:gd fmla="*/ 64 w 64" name="T12"/>
                <a:gd fmla="*/ 1 h 2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" w="64">
                  <a:moveTo>
                    <a:pt x="64" y="1"/>
                  </a:moveTo>
                  <a:cubicBezTo>
                    <a:pt x="64" y="1"/>
                    <a:pt x="51" y="10"/>
                    <a:pt x="33" y="15"/>
                  </a:cubicBezTo>
                  <a:cubicBezTo>
                    <a:pt x="24" y="18"/>
                    <a:pt x="16" y="19"/>
                    <a:pt x="10" y="20"/>
                  </a:cubicBezTo>
                  <a:cubicBezTo>
                    <a:pt x="4" y="21"/>
                    <a:pt x="0" y="21"/>
                    <a:pt x="0" y="21"/>
                  </a:cubicBezTo>
                  <a:cubicBezTo>
                    <a:pt x="0" y="21"/>
                    <a:pt x="4" y="20"/>
                    <a:pt x="10" y="19"/>
                  </a:cubicBezTo>
                  <a:cubicBezTo>
                    <a:pt x="16" y="17"/>
                    <a:pt x="24" y="16"/>
                    <a:pt x="33" y="13"/>
                  </a:cubicBezTo>
                  <a:cubicBezTo>
                    <a:pt x="50" y="8"/>
                    <a:pt x="63" y="0"/>
                    <a:pt x="64" y="1"/>
                  </a:cubicBezTo>
                  <a:close/>
                </a:path>
              </a:pathLst>
            </a:custGeom>
            <a:solidFill>
              <a:srgbClr val="F3BB9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9" name="Freeform 21"/>
            <p:cNvSpPr/>
            <p:nvPr/>
          </p:nvSpPr>
          <p:spPr bwMode="auto">
            <a:xfrm>
              <a:off x="5375275" y="4575175"/>
              <a:ext cx="182562" cy="60325"/>
            </a:xfrm>
            <a:custGeom>
              <a:gdLst>
                <a:gd fmla="*/ 174 w 174" name="T0"/>
                <a:gd fmla="*/ 59 h 59" name="T1"/>
                <a:gd fmla="*/ 157 w 174" name="T2"/>
                <a:gd fmla="*/ 35 h 59" name="T3"/>
                <a:gd fmla="*/ 131 w 174" name="T4"/>
                <a:gd fmla="*/ 16 h 59" name="T5"/>
                <a:gd fmla="*/ 94 w 174" name="T6"/>
                <a:gd fmla="*/ 5 h 59" name="T7"/>
                <a:gd fmla="*/ 55 w 174" name="T8"/>
                <a:gd fmla="*/ 9 h 59" name="T9"/>
                <a:gd fmla="*/ 25 w 174" name="T10"/>
                <a:gd fmla="*/ 22 h 59" name="T11"/>
                <a:gd fmla="*/ 1 w 174" name="T12"/>
                <a:gd fmla="*/ 39 h 59" name="T13"/>
                <a:gd fmla="*/ 24 w 174" name="T14"/>
                <a:gd fmla="*/ 20 h 59" name="T15"/>
                <a:gd fmla="*/ 54 w 174" name="T16"/>
                <a:gd fmla="*/ 7 h 59" name="T17"/>
                <a:gd fmla="*/ 94 w 174" name="T18"/>
                <a:gd fmla="*/ 2 h 59" name="T19"/>
                <a:gd fmla="*/ 132 w 174" name="T20"/>
                <a:gd fmla="*/ 13 h 59" name="T21"/>
                <a:gd fmla="*/ 158 w 174" name="T22"/>
                <a:gd fmla="*/ 33 h 59" name="T23"/>
                <a:gd fmla="*/ 174 w 174" name="T24"/>
                <a:gd fmla="*/ 59 h 59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59" w="174">
                  <a:moveTo>
                    <a:pt x="174" y="59"/>
                  </a:moveTo>
                  <a:cubicBezTo>
                    <a:pt x="174" y="59"/>
                    <a:pt x="169" y="48"/>
                    <a:pt x="157" y="35"/>
                  </a:cubicBezTo>
                  <a:cubicBezTo>
                    <a:pt x="150" y="28"/>
                    <a:pt x="142" y="21"/>
                    <a:pt x="131" y="16"/>
                  </a:cubicBezTo>
                  <a:cubicBezTo>
                    <a:pt x="120" y="10"/>
                    <a:pt x="108" y="6"/>
                    <a:pt x="94" y="5"/>
                  </a:cubicBezTo>
                  <a:cubicBezTo>
                    <a:pt x="80" y="3"/>
                    <a:pt x="67" y="6"/>
                    <a:pt x="55" y="9"/>
                  </a:cubicBezTo>
                  <a:cubicBezTo>
                    <a:pt x="44" y="13"/>
                    <a:pt x="34" y="18"/>
                    <a:pt x="25" y="22"/>
                  </a:cubicBezTo>
                  <a:cubicBezTo>
                    <a:pt x="9" y="30"/>
                    <a:pt x="1" y="39"/>
                    <a:pt x="1" y="39"/>
                  </a:cubicBezTo>
                  <a:cubicBezTo>
                    <a:pt x="0" y="38"/>
                    <a:pt x="8" y="29"/>
                    <a:pt x="24" y="20"/>
                  </a:cubicBezTo>
                  <a:cubicBezTo>
                    <a:pt x="33" y="16"/>
                    <a:pt x="43" y="11"/>
                    <a:pt x="54" y="7"/>
                  </a:cubicBezTo>
                  <a:cubicBezTo>
                    <a:pt x="66" y="3"/>
                    <a:pt x="80" y="0"/>
                    <a:pt x="94" y="2"/>
                  </a:cubicBezTo>
                  <a:cubicBezTo>
                    <a:pt x="108" y="3"/>
                    <a:pt x="121" y="8"/>
                    <a:pt x="132" y="13"/>
                  </a:cubicBezTo>
                  <a:cubicBezTo>
                    <a:pt x="143" y="19"/>
                    <a:pt x="152" y="27"/>
                    <a:pt x="158" y="33"/>
                  </a:cubicBezTo>
                  <a:cubicBezTo>
                    <a:pt x="171" y="47"/>
                    <a:pt x="174" y="59"/>
                    <a:pt x="174" y="59"/>
                  </a:cubicBezTo>
                  <a:close/>
                </a:path>
              </a:pathLst>
            </a:custGeom>
            <a:solidFill>
              <a:srgbClr val="F3BB9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0" name="Freeform 22"/>
            <p:cNvSpPr/>
            <p:nvPr/>
          </p:nvSpPr>
          <p:spPr bwMode="auto">
            <a:xfrm>
              <a:off x="5432425" y="4638675"/>
              <a:ext cx="69850" cy="19050"/>
            </a:xfrm>
            <a:custGeom>
              <a:gdLst>
                <a:gd fmla="*/ 67 w 67" name="T0"/>
                <a:gd fmla="*/ 0 h 18" name="T1"/>
                <a:gd fmla="*/ 33 w 67" name="T2"/>
                <a:gd fmla="*/ 7 h 18" name="T3"/>
                <a:gd fmla="*/ 0 w 67" name="T4"/>
                <a:gd fmla="*/ 18 h 18" name="T5"/>
                <a:gd fmla="*/ 32 w 67" name="T6"/>
                <a:gd fmla="*/ 5 h 18" name="T7"/>
                <a:gd fmla="*/ 67 w 67" name="T8"/>
                <a:gd fmla="*/ 0 h 1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8" w="67">
                  <a:moveTo>
                    <a:pt x="67" y="0"/>
                  </a:moveTo>
                  <a:cubicBezTo>
                    <a:pt x="67" y="0"/>
                    <a:pt x="51" y="2"/>
                    <a:pt x="33" y="7"/>
                  </a:cubicBezTo>
                  <a:cubicBezTo>
                    <a:pt x="14" y="11"/>
                    <a:pt x="0" y="18"/>
                    <a:pt x="0" y="18"/>
                  </a:cubicBezTo>
                  <a:cubicBezTo>
                    <a:pt x="0" y="17"/>
                    <a:pt x="14" y="10"/>
                    <a:pt x="32" y="5"/>
                  </a:cubicBezTo>
                  <a:cubicBezTo>
                    <a:pt x="51" y="0"/>
                    <a:pt x="67" y="0"/>
                    <a:pt x="67" y="0"/>
                  </a:cubicBezTo>
                  <a:close/>
                </a:path>
              </a:pathLst>
            </a:custGeom>
            <a:solidFill>
              <a:srgbClr val="F3BB9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" name="Freeform 23"/>
            <p:cNvSpPr/>
            <p:nvPr/>
          </p:nvSpPr>
          <p:spPr bwMode="auto">
            <a:xfrm>
              <a:off x="5468937" y="4675188"/>
              <a:ext cx="66675" cy="17463"/>
            </a:xfrm>
            <a:custGeom>
              <a:gdLst>
                <a:gd fmla="*/ 62 w 63" name="T0"/>
                <a:gd fmla="*/ 0 h 17" name="T1"/>
                <a:gd fmla="*/ 31 w 63" name="T2"/>
                <a:gd fmla="*/ 6 h 17" name="T3"/>
                <a:gd fmla="*/ 9 w 63" name="T4"/>
                <a:gd fmla="*/ 12 h 17" name="T5"/>
                <a:gd fmla="*/ 0 w 63" name="T6"/>
                <a:gd fmla="*/ 17 h 17" name="T7"/>
                <a:gd fmla="*/ 8 w 63" name="T8"/>
                <a:gd fmla="*/ 11 h 17" name="T9"/>
                <a:gd fmla="*/ 30 w 63" name="T10"/>
                <a:gd fmla="*/ 4 h 17" name="T11"/>
                <a:gd fmla="*/ 62 w 63" name="T12"/>
                <a:gd fmla="*/ 0 h 1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7" w="62">
                  <a:moveTo>
                    <a:pt x="62" y="0"/>
                  </a:moveTo>
                  <a:cubicBezTo>
                    <a:pt x="63" y="1"/>
                    <a:pt x="48" y="2"/>
                    <a:pt x="31" y="6"/>
                  </a:cubicBezTo>
                  <a:cubicBezTo>
                    <a:pt x="22" y="8"/>
                    <a:pt x="14" y="10"/>
                    <a:pt x="9" y="12"/>
                  </a:cubicBezTo>
                  <a:cubicBezTo>
                    <a:pt x="3" y="14"/>
                    <a:pt x="1" y="17"/>
                    <a:pt x="0" y="17"/>
                  </a:cubicBezTo>
                  <a:cubicBezTo>
                    <a:pt x="0" y="16"/>
                    <a:pt x="3" y="13"/>
                    <a:pt x="8" y="11"/>
                  </a:cubicBezTo>
                  <a:cubicBezTo>
                    <a:pt x="14" y="8"/>
                    <a:pt x="21" y="6"/>
                    <a:pt x="30" y="4"/>
                  </a:cubicBezTo>
                  <a:cubicBezTo>
                    <a:pt x="48" y="1"/>
                    <a:pt x="62" y="0"/>
                    <a:pt x="62" y="0"/>
                  </a:cubicBezTo>
                  <a:close/>
                </a:path>
              </a:pathLst>
            </a:custGeom>
            <a:solidFill>
              <a:srgbClr val="F3BB9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2" name="Freeform 24"/>
            <p:cNvSpPr/>
            <p:nvPr/>
          </p:nvSpPr>
          <p:spPr bwMode="auto">
            <a:xfrm>
              <a:off x="5381625" y="4625975"/>
              <a:ext cx="63500" cy="31750"/>
            </a:xfrm>
            <a:custGeom>
              <a:gdLst>
                <a:gd fmla="*/ 61 w 61" name="T0"/>
                <a:gd fmla="*/ 1 h 31" name="T1"/>
                <a:gd fmla="*/ 51 w 61" name="T2"/>
                <a:gd fmla="*/ 2 h 31" name="T3"/>
                <a:gd fmla="*/ 28 w 61" name="T4"/>
                <a:gd fmla="*/ 10 h 31" name="T5"/>
                <a:gd fmla="*/ 8 w 61" name="T6"/>
                <a:gd fmla="*/ 24 h 31" name="T7"/>
                <a:gd fmla="*/ 0 w 61" name="T8"/>
                <a:gd fmla="*/ 31 h 31" name="T9"/>
                <a:gd fmla="*/ 7 w 61" name="T10"/>
                <a:gd fmla="*/ 23 h 31" name="T11"/>
                <a:gd fmla="*/ 27 w 61" name="T12"/>
                <a:gd fmla="*/ 8 h 31" name="T13"/>
                <a:gd fmla="*/ 51 w 61" name="T14"/>
                <a:gd fmla="*/ 1 h 31" name="T15"/>
                <a:gd fmla="*/ 61 w 61" name="T16"/>
                <a:gd fmla="*/ 1 h 3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1" w="61">
                  <a:moveTo>
                    <a:pt x="61" y="1"/>
                  </a:moveTo>
                  <a:cubicBezTo>
                    <a:pt x="61" y="1"/>
                    <a:pt x="57" y="1"/>
                    <a:pt x="51" y="2"/>
                  </a:cubicBezTo>
                  <a:cubicBezTo>
                    <a:pt x="45" y="4"/>
                    <a:pt x="37" y="5"/>
                    <a:pt x="28" y="10"/>
                  </a:cubicBezTo>
                  <a:cubicBezTo>
                    <a:pt x="20" y="14"/>
                    <a:pt x="13" y="20"/>
                    <a:pt x="8" y="24"/>
                  </a:cubicBezTo>
                  <a:cubicBezTo>
                    <a:pt x="4" y="28"/>
                    <a:pt x="1" y="31"/>
                    <a:pt x="0" y="31"/>
                  </a:cubicBezTo>
                  <a:cubicBezTo>
                    <a:pt x="0" y="30"/>
                    <a:pt x="3" y="27"/>
                    <a:pt x="7" y="23"/>
                  </a:cubicBezTo>
                  <a:cubicBezTo>
                    <a:pt x="12" y="18"/>
                    <a:pt x="18" y="12"/>
                    <a:pt x="27" y="8"/>
                  </a:cubicBezTo>
                  <a:cubicBezTo>
                    <a:pt x="36" y="3"/>
                    <a:pt x="45" y="2"/>
                    <a:pt x="51" y="1"/>
                  </a:cubicBezTo>
                  <a:cubicBezTo>
                    <a:pt x="57" y="0"/>
                    <a:pt x="61" y="0"/>
                    <a:pt x="61" y="1"/>
                  </a:cubicBezTo>
                  <a:close/>
                </a:path>
              </a:pathLst>
            </a:custGeom>
            <a:solidFill>
              <a:srgbClr val="F3BB9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3" name="Freeform 25"/>
            <p:cNvSpPr/>
            <p:nvPr/>
          </p:nvSpPr>
          <p:spPr bwMode="auto">
            <a:xfrm>
              <a:off x="5286375" y="5159375"/>
              <a:ext cx="11112" cy="25400"/>
            </a:xfrm>
            <a:custGeom>
              <a:gdLst>
                <a:gd fmla="*/ 10 w 11" name="T0"/>
                <a:gd fmla="*/ 1 h 25" name="T1"/>
                <a:gd fmla="*/ 5 w 11" name="T2"/>
                <a:gd fmla="*/ 13 h 25" name="T3"/>
                <a:gd fmla="*/ 0 w 11" name="T4"/>
                <a:gd fmla="*/ 25 h 25" name="T5"/>
                <a:gd fmla="*/ 3 w 11" name="T6"/>
                <a:gd fmla="*/ 12 h 25" name="T7"/>
                <a:gd fmla="*/ 10 w 11" name="T8"/>
                <a:gd fmla="*/ 1 h 2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5" w="11">
                  <a:moveTo>
                    <a:pt x="10" y="1"/>
                  </a:moveTo>
                  <a:cubicBezTo>
                    <a:pt x="11" y="1"/>
                    <a:pt x="8" y="6"/>
                    <a:pt x="5" y="13"/>
                  </a:cubicBezTo>
                  <a:cubicBezTo>
                    <a:pt x="3" y="19"/>
                    <a:pt x="1" y="25"/>
                    <a:pt x="0" y="25"/>
                  </a:cubicBezTo>
                  <a:cubicBezTo>
                    <a:pt x="0" y="25"/>
                    <a:pt x="0" y="19"/>
                    <a:pt x="3" y="12"/>
                  </a:cubicBezTo>
                  <a:cubicBezTo>
                    <a:pt x="5" y="5"/>
                    <a:pt x="9" y="0"/>
                    <a:pt x="10" y="1"/>
                  </a:cubicBezTo>
                  <a:close/>
                </a:path>
              </a:pathLst>
            </a:custGeom>
            <a:solidFill>
              <a:srgbClr val="BA775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4" name="Freeform 26"/>
            <p:cNvSpPr/>
            <p:nvPr/>
          </p:nvSpPr>
          <p:spPr bwMode="auto">
            <a:xfrm>
              <a:off x="5543550" y="5599113"/>
              <a:ext cx="277812" cy="287338"/>
            </a:xfrm>
            <a:custGeom>
              <a:gdLst>
                <a:gd fmla="*/ 0 w 265" name="T0"/>
                <a:gd fmla="*/ 0 h 275" name="T1"/>
                <a:gd fmla="*/ 243 w 265" name="T2"/>
                <a:gd fmla="*/ 275 h 275" name="T3"/>
                <a:gd fmla="*/ 207 w 265" name="T4"/>
                <a:gd fmla="*/ 170 h 275" name="T5"/>
                <a:gd fmla="*/ 0 w 265" name="T6"/>
                <a:gd fmla="*/ 0 h 27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75" w="265">
                  <a:moveTo>
                    <a:pt x="0" y="0"/>
                  </a:moveTo>
                  <a:cubicBezTo>
                    <a:pt x="47" y="47"/>
                    <a:pt x="222" y="259"/>
                    <a:pt x="243" y="275"/>
                  </a:cubicBezTo>
                  <a:cubicBezTo>
                    <a:pt x="265" y="258"/>
                    <a:pt x="222" y="185"/>
                    <a:pt x="207" y="170"/>
                  </a:cubicBezTo>
                  <a:cubicBezTo>
                    <a:pt x="112" y="7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5BFA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5" name="Freeform 27"/>
            <p:cNvSpPr/>
            <p:nvPr/>
          </p:nvSpPr>
          <p:spPr bwMode="auto">
            <a:xfrm>
              <a:off x="5543550" y="5599113"/>
              <a:ext cx="277812" cy="287338"/>
            </a:xfrm>
            <a:custGeom>
              <a:gdLst>
                <a:gd fmla="*/ 0 w 265" name="T0"/>
                <a:gd fmla="*/ 0 h 275" name="T1"/>
                <a:gd fmla="*/ 243 w 265" name="T2"/>
                <a:gd fmla="*/ 275 h 275" name="T3"/>
                <a:gd fmla="*/ 207 w 265" name="T4"/>
                <a:gd fmla="*/ 170 h 275" name="T5"/>
                <a:gd fmla="*/ 0 w 265" name="T6"/>
                <a:gd fmla="*/ 0 h 27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75" w="265">
                  <a:moveTo>
                    <a:pt x="0" y="0"/>
                  </a:moveTo>
                  <a:cubicBezTo>
                    <a:pt x="47" y="47"/>
                    <a:pt x="214" y="183"/>
                    <a:pt x="243" y="275"/>
                  </a:cubicBezTo>
                  <a:cubicBezTo>
                    <a:pt x="265" y="258"/>
                    <a:pt x="222" y="185"/>
                    <a:pt x="207" y="170"/>
                  </a:cubicBezTo>
                  <a:cubicBezTo>
                    <a:pt x="112" y="7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5BC9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" name="Freeform 28"/>
            <p:cNvSpPr/>
            <p:nvPr/>
          </p:nvSpPr>
          <p:spPr bwMode="auto">
            <a:xfrm>
              <a:off x="5653087" y="4841875"/>
              <a:ext cx="1225550" cy="1789113"/>
            </a:xfrm>
            <a:custGeom>
              <a:gdLst>
                <a:gd fmla="*/ 741 w 1171" name="T0"/>
                <a:gd fmla="*/ 367 h 1707" name="T1"/>
                <a:gd fmla="*/ 637 w 1171" name="T2"/>
                <a:gd fmla="*/ 135 h 1707" name="T3"/>
                <a:gd fmla="*/ 522 w 1171" name="T4"/>
                <a:gd fmla="*/ 125 h 1707" name="T5"/>
                <a:gd fmla="*/ 414 w 1171" name="T6"/>
                <a:gd fmla="*/ 68 h 1707" name="T7"/>
                <a:gd fmla="*/ 324 w 1171" name="T8"/>
                <a:gd fmla="*/ 86 h 1707" name="T9"/>
                <a:gd fmla="*/ 192 w 1171" name="T10"/>
                <a:gd fmla="*/ 20 h 1707" name="T11"/>
                <a:gd fmla="*/ 84 w 1171" name="T12"/>
                <a:gd fmla="*/ 68 h 1707" name="T13"/>
                <a:gd fmla="*/ 0 w 1171" name="T14"/>
                <a:gd fmla="*/ 0 h 1707" name="T15"/>
                <a:gd fmla="*/ 2 w 1171" name="T16"/>
                <a:gd fmla="*/ 4 h 1707" name="T17"/>
                <a:gd fmla="*/ 60 w 1171" name="T18"/>
                <a:gd fmla="*/ 82 h 1707" name="T19"/>
                <a:gd fmla="*/ 156 w 1171" name="T20"/>
                <a:gd fmla="*/ 49 h 1707" name="T21"/>
                <a:gd fmla="*/ 246 w 1171" name="T22"/>
                <a:gd fmla="*/ 54 h 1707" name="T23"/>
                <a:gd fmla="*/ 345 w 1171" name="T24"/>
                <a:gd fmla="*/ 139 h 1707" name="T25"/>
                <a:gd fmla="*/ 469 w 1171" name="T26"/>
                <a:gd fmla="*/ 111 h 1707" name="T27"/>
                <a:gd fmla="*/ 530 w 1171" name="T28"/>
                <a:gd fmla="*/ 160 h 1707" name="T29"/>
                <a:gd fmla="*/ 581 w 1171" name="T30"/>
                <a:gd fmla="*/ 138 h 1707" name="T31"/>
                <a:gd fmla="*/ 710 w 1171" name="T32"/>
                <a:gd fmla="*/ 263 h 1707" name="T33"/>
                <a:gd fmla="*/ 728 w 1171" name="T34"/>
                <a:gd fmla="*/ 403 h 1707" name="T35"/>
                <a:gd fmla="*/ 754 w 1171" name="T36"/>
                <a:gd fmla="*/ 667 h 1707" name="T37"/>
                <a:gd fmla="*/ 728 w 1171" name="T38"/>
                <a:gd fmla="*/ 825 h 1707" name="T39"/>
                <a:gd fmla="*/ 766 w 1171" name="T40"/>
                <a:gd fmla="*/ 898 h 1707" name="T41"/>
                <a:gd fmla="*/ 810 w 1171" name="T42"/>
                <a:gd fmla="*/ 1062 h 1707" name="T43"/>
                <a:gd fmla="*/ 835 w 1171" name="T44"/>
                <a:gd fmla="*/ 1144 h 1707" name="T45"/>
                <a:gd fmla="*/ 872 w 1171" name="T46"/>
                <a:gd fmla="*/ 1231 h 1707" name="T47"/>
                <a:gd fmla="*/ 930 w 1171" name="T48"/>
                <a:gd fmla="*/ 1317 h 1707" name="T49"/>
                <a:gd fmla="*/ 927 w 1171" name="T50"/>
                <a:gd fmla="*/ 1368 h 1707" name="T51"/>
                <a:gd fmla="*/ 994 w 1171" name="T52"/>
                <a:gd fmla="*/ 1465 h 1707" name="T53"/>
                <a:gd fmla="*/ 1000 w 1171" name="T54"/>
                <a:gd fmla="*/ 1515 h 1707" name="T55"/>
                <a:gd fmla="*/ 1044 w 1171" name="T56"/>
                <a:gd fmla="*/ 1568 h 1707" name="T57"/>
                <a:gd fmla="*/ 1113 w 1171" name="T58"/>
                <a:gd fmla="*/ 1654 h 1707" name="T59"/>
                <a:gd fmla="*/ 1136 w 1171" name="T60"/>
                <a:gd fmla="*/ 1707 h 1707" name="T61"/>
                <a:gd fmla="*/ 1171 w 1171" name="T62"/>
                <a:gd fmla="*/ 1671 h 1707" name="T63"/>
                <a:gd fmla="*/ 1047 w 1171" name="T64"/>
                <a:gd fmla="*/ 1463 h 1707" name="T65"/>
                <a:gd fmla="*/ 799 w 1171" name="T66"/>
                <a:gd fmla="*/ 939 h 1707" name="T67"/>
                <a:gd fmla="*/ 756 w 1171" name="T68"/>
                <a:gd fmla="*/ 720 h 1707" name="T69"/>
                <a:gd fmla="*/ 741 w 1171" name="T70"/>
                <a:gd fmla="*/ 367 h 1707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1707" w="1171">
                  <a:moveTo>
                    <a:pt x="741" y="367"/>
                  </a:moveTo>
                  <a:cubicBezTo>
                    <a:pt x="744" y="270"/>
                    <a:pt x="707" y="178"/>
                    <a:pt x="637" y="135"/>
                  </a:cubicBezTo>
                  <a:cubicBezTo>
                    <a:pt x="567" y="92"/>
                    <a:pt x="559" y="140"/>
                    <a:pt x="522" y="125"/>
                  </a:cubicBezTo>
                  <a:cubicBezTo>
                    <a:pt x="468" y="103"/>
                    <a:pt x="461" y="77"/>
                    <a:pt x="414" y="68"/>
                  </a:cubicBezTo>
                  <a:cubicBezTo>
                    <a:pt x="366" y="58"/>
                    <a:pt x="375" y="97"/>
                    <a:pt x="324" y="86"/>
                  </a:cubicBezTo>
                  <a:cubicBezTo>
                    <a:pt x="274" y="74"/>
                    <a:pt x="273" y="22"/>
                    <a:pt x="192" y="20"/>
                  </a:cubicBezTo>
                  <a:cubicBezTo>
                    <a:pt x="159" y="19"/>
                    <a:pt x="133" y="82"/>
                    <a:pt x="84" y="68"/>
                  </a:cubicBezTo>
                  <a:cubicBezTo>
                    <a:pt x="55" y="60"/>
                    <a:pt x="24" y="32"/>
                    <a:pt x="0" y="0"/>
                  </a:cubicBezTo>
                  <a:cubicBezTo>
                    <a:pt x="1" y="1"/>
                    <a:pt x="2" y="3"/>
                    <a:pt x="2" y="4"/>
                  </a:cubicBezTo>
                  <a:cubicBezTo>
                    <a:pt x="15" y="31"/>
                    <a:pt x="28" y="74"/>
                    <a:pt x="60" y="82"/>
                  </a:cubicBezTo>
                  <a:cubicBezTo>
                    <a:pt x="92" y="90"/>
                    <a:pt x="129" y="62"/>
                    <a:pt x="156" y="49"/>
                  </a:cubicBezTo>
                  <a:cubicBezTo>
                    <a:pt x="195" y="30"/>
                    <a:pt x="211" y="35"/>
                    <a:pt x="246" y="54"/>
                  </a:cubicBezTo>
                  <a:cubicBezTo>
                    <a:pt x="281" y="74"/>
                    <a:pt x="317" y="101"/>
                    <a:pt x="345" y="139"/>
                  </a:cubicBezTo>
                  <a:cubicBezTo>
                    <a:pt x="377" y="79"/>
                    <a:pt x="423" y="63"/>
                    <a:pt x="469" y="111"/>
                  </a:cubicBezTo>
                  <a:cubicBezTo>
                    <a:pt x="483" y="125"/>
                    <a:pt x="508" y="156"/>
                    <a:pt x="530" y="160"/>
                  </a:cubicBezTo>
                  <a:cubicBezTo>
                    <a:pt x="551" y="164"/>
                    <a:pt x="562" y="143"/>
                    <a:pt x="581" y="138"/>
                  </a:cubicBezTo>
                  <a:cubicBezTo>
                    <a:pt x="633" y="126"/>
                    <a:pt x="689" y="225"/>
                    <a:pt x="710" y="263"/>
                  </a:cubicBezTo>
                  <a:cubicBezTo>
                    <a:pt x="737" y="310"/>
                    <a:pt x="729" y="352"/>
                    <a:pt x="728" y="403"/>
                  </a:cubicBezTo>
                  <a:cubicBezTo>
                    <a:pt x="727" y="514"/>
                    <a:pt x="758" y="524"/>
                    <a:pt x="754" y="667"/>
                  </a:cubicBezTo>
                  <a:cubicBezTo>
                    <a:pt x="753" y="695"/>
                    <a:pt x="727" y="797"/>
                    <a:pt x="728" y="825"/>
                  </a:cubicBezTo>
                  <a:cubicBezTo>
                    <a:pt x="728" y="855"/>
                    <a:pt x="757" y="870"/>
                    <a:pt x="766" y="898"/>
                  </a:cubicBezTo>
                  <a:cubicBezTo>
                    <a:pt x="783" y="953"/>
                    <a:pt x="795" y="1006"/>
                    <a:pt x="810" y="1062"/>
                  </a:cubicBezTo>
                  <a:cubicBezTo>
                    <a:pt x="817" y="1090"/>
                    <a:pt x="822" y="1118"/>
                    <a:pt x="835" y="1144"/>
                  </a:cubicBezTo>
                  <a:cubicBezTo>
                    <a:pt x="849" y="1173"/>
                    <a:pt x="862" y="1200"/>
                    <a:pt x="872" y="1231"/>
                  </a:cubicBezTo>
                  <a:cubicBezTo>
                    <a:pt x="884" y="1266"/>
                    <a:pt x="906" y="1290"/>
                    <a:pt x="930" y="1317"/>
                  </a:cubicBezTo>
                  <a:cubicBezTo>
                    <a:pt x="947" y="1338"/>
                    <a:pt x="964" y="1361"/>
                    <a:pt x="927" y="1368"/>
                  </a:cubicBezTo>
                  <a:cubicBezTo>
                    <a:pt x="931" y="1419"/>
                    <a:pt x="971" y="1426"/>
                    <a:pt x="994" y="1465"/>
                  </a:cubicBezTo>
                  <a:cubicBezTo>
                    <a:pt x="1003" y="1482"/>
                    <a:pt x="993" y="1498"/>
                    <a:pt x="1000" y="1515"/>
                  </a:cubicBezTo>
                  <a:cubicBezTo>
                    <a:pt x="1009" y="1536"/>
                    <a:pt x="1027" y="1552"/>
                    <a:pt x="1044" y="1568"/>
                  </a:cubicBezTo>
                  <a:cubicBezTo>
                    <a:pt x="1067" y="1590"/>
                    <a:pt x="1102" y="1623"/>
                    <a:pt x="1113" y="1654"/>
                  </a:cubicBezTo>
                  <a:cubicBezTo>
                    <a:pt x="1120" y="1676"/>
                    <a:pt x="1124" y="1690"/>
                    <a:pt x="1136" y="1707"/>
                  </a:cubicBezTo>
                  <a:cubicBezTo>
                    <a:pt x="1153" y="1690"/>
                    <a:pt x="1164" y="1678"/>
                    <a:pt x="1171" y="1671"/>
                  </a:cubicBezTo>
                  <a:cubicBezTo>
                    <a:pt x="1128" y="1598"/>
                    <a:pt x="1095" y="1537"/>
                    <a:pt x="1047" y="1463"/>
                  </a:cubicBezTo>
                  <a:cubicBezTo>
                    <a:pt x="999" y="1389"/>
                    <a:pt x="839" y="1098"/>
                    <a:pt x="799" y="939"/>
                  </a:cubicBezTo>
                  <a:cubicBezTo>
                    <a:pt x="773" y="840"/>
                    <a:pt x="733" y="790"/>
                    <a:pt x="756" y="720"/>
                  </a:cubicBezTo>
                  <a:cubicBezTo>
                    <a:pt x="796" y="595"/>
                    <a:pt x="739" y="463"/>
                    <a:pt x="741" y="367"/>
                  </a:cubicBezTo>
                  <a:close/>
                </a:path>
              </a:pathLst>
            </a:custGeom>
            <a:solidFill>
              <a:srgbClr val="F0B89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" name="Freeform 29"/>
            <p:cNvSpPr/>
            <p:nvPr/>
          </p:nvSpPr>
          <p:spPr bwMode="auto">
            <a:xfrm>
              <a:off x="6419850" y="5551488"/>
              <a:ext cx="458787" cy="1063625"/>
            </a:xfrm>
            <a:custGeom>
              <a:gdLst>
                <a:gd fmla="*/ 31 w 438" name="T0"/>
                <a:gd fmla="*/ 8 h 1016" name="T1"/>
                <a:gd fmla="*/ 8 w 438" name="T2"/>
                <a:gd fmla="*/ 82 h 1016" name="T3"/>
                <a:gd fmla="*/ 59 w 438" name="T4"/>
                <a:gd fmla="*/ 250 h 1016" name="T5"/>
                <a:gd fmla="*/ 77 w 438" name="T6"/>
                <a:gd fmla="*/ 318 h 1016" name="T7"/>
                <a:gd fmla="*/ 107 w 438" name="T8"/>
                <a:gd fmla="*/ 412 h 1016" name="T9"/>
                <a:gd fmla="*/ 198 w 438" name="T10"/>
                <a:gd fmla="*/ 595 h 1016" name="T11"/>
                <a:gd fmla="*/ 307 w 438" name="T12"/>
                <a:gd fmla="*/ 789 h 1016" name="T13"/>
                <a:gd fmla="*/ 345 w 438" name="T14"/>
                <a:gd fmla="*/ 873 h 1016" name="T15"/>
                <a:gd fmla="*/ 377 w 438" name="T16"/>
                <a:gd fmla="*/ 957 h 1016" name="T17"/>
                <a:gd fmla="*/ 418 w 438" name="T18"/>
                <a:gd fmla="*/ 1016 h 1016" name="T19"/>
                <a:gd fmla="*/ 438 w 438" name="T20"/>
                <a:gd fmla="*/ 995 h 1016" name="T21"/>
                <a:gd fmla="*/ 314 w 438" name="T22"/>
                <a:gd fmla="*/ 787 h 1016" name="T23"/>
                <a:gd fmla="*/ 66 w 438" name="T24"/>
                <a:gd fmla="*/ 263 h 1016" name="T25"/>
                <a:gd fmla="*/ 23 w 438" name="T26"/>
                <a:gd fmla="*/ 44 h 1016" name="T27"/>
                <a:gd fmla="*/ 33 w 438" name="T28"/>
                <a:gd fmla="*/ 0 h 1016" name="T29"/>
                <a:gd fmla="*/ 31 w 438" name="T30"/>
                <a:gd fmla="*/ 8 h 1016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1016" w="438">
                  <a:moveTo>
                    <a:pt x="31" y="8"/>
                  </a:moveTo>
                  <a:cubicBezTo>
                    <a:pt x="23" y="33"/>
                    <a:pt x="11" y="56"/>
                    <a:pt x="8" y="82"/>
                  </a:cubicBezTo>
                  <a:cubicBezTo>
                    <a:pt x="0" y="144"/>
                    <a:pt x="37" y="195"/>
                    <a:pt x="59" y="250"/>
                  </a:cubicBezTo>
                  <a:cubicBezTo>
                    <a:pt x="68" y="272"/>
                    <a:pt x="72" y="295"/>
                    <a:pt x="77" y="318"/>
                  </a:cubicBezTo>
                  <a:cubicBezTo>
                    <a:pt x="83" y="350"/>
                    <a:pt x="93" y="382"/>
                    <a:pt x="107" y="412"/>
                  </a:cubicBezTo>
                  <a:cubicBezTo>
                    <a:pt x="134" y="475"/>
                    <a:pt x="171" y="532"/>
                    <a:pt x="198" y="595"/>
                  </a:cubicBezTo>
                  <a:cubicBezTo>
                    <a:pt x="227" y="664"/>
                    <a:pt x="269" y="725"/>
                    <a:pt x="307" y="789"/>
                  </a:cubicBezTo>
                  <a:cubicBezTo>
                    <a:pt x="323" y="816"/>
                    <a:pt x="337" y="843"/>
                    <a:pt x="345" y="873"/>
                  </a:cubicBezTo>
                  <a:cubicBezTo>
                    <a:pt x="354" y="902"/>
                    <a:pt x="362" y="930"/>
                    <a:pt x="377" y="957"/>
                  </a:cubicBezTo>
                  <a:cubicBezTo>
                    <a:pt x="389" y="977"/>
                    <a:pt x="402" y="997"/>
                    <a:pt x="418" y="1016"/>
                  </a:cubicBezTo>
                  <a:cubicBezTo>
                    <a:pt x="427" y="1007"/>
                    <a:pt x="433" y="1000"/>
                    <a:pt x="438" y="995"/>
                  </a:cubicBezTo>
                  <a:cubicBezTo>
                    <a:pt x="395" y="922"/>
                    <a:pt x="362" y="861"/>
                    <a:pt x="314" y="787"/>
                  </a:cubicBezTo>
                  <a:cubicBezTo>
                    <a:pt x="266" y="713"/>
                    <a:pt x="106" y="422"/>
                    <a:pt x="66" y="263"/>
                  </a:cubicBezTo>
                  <a:cubicBezTo>
                    <a:pt x="40" y="164"/>
                    <a:pt x="0" y="114"/>
                    <a:pt x="23" y="44"/>
                  </a:cubicBezTo>
                  <a:cubicBezTo>
                    <a:pt x="28" y="29"/>
                    <a:pt x="31" y="15"/>
                    <a:pt x="33" y="0"/>
                  </a:cubicBezTo>
                  <a:cubicBezTo>
                    <a:pt x="33" y="3"/>
                    <a:pt x="32" y="6"/>
                    <a:pt x="31" y="8"/>
                  </a:cubicBezTo>
                  <a:close/>
                </a:path>
              </a:pathLst>
            </a:custGeom>
            <a:solidFill>
              <a:srgbClr val="BA775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" name="Freeform 30"/>
            <p:cNvSpPr/>
            <p:nvPr/>
          </p:nvSpPr>
          <p:spPr bwMode="auto">
            <a:xfrm>
              <a:off x="5568950" y="5095875"/>
              <a:ext cx="196850" cy="317500"/>
            </a:xfrm>
            <a:custGeom>
              <a:gdLst>
                <a:gd fmla="*/ 64 w 187" name="T0"/>
                <a:gd fmla="*/ 102 h 302" name="T1"/>
                <a:gd fmla="*/ 27 w 187" name="T2"/>
                <a:gd fmla="*/ 17 h 302" name="T3"/>
                <a:gd fmla="*/ 103 w 187" name="T4"/>
                <a:gd fmla="*/ 58 h 302" name="T5"/>
                <a:gd fmla="*/ 176 w 187" name="T6"/>
                <a:gd fmla="*/ 222 h 302" name="T7"/>
                <a:gd fmla="*/ 187 w 187" name="T8"/>
                <a:gd fmla="*/ 261 h 302" name="T9"/>
                <a:gd fmla="*/ 152 w 187" name="T10"/>
                <a:gd fmla="*/ 235 h 302" name="T11"/>
                <a:gd fmla="*/ 64 w 187" name="T12"/>
                <a:gd fmla="*/ 102 h 30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02" w="187">
                  <a:moveTo>
                    <a:pt x="64" y="102"/>
                  </a:moveTo>
                  <a:cubicBezTo>
                    <a:pt x="51" y="87"/>
                    <a:pt x="0" y="39"/>
                    <a:pt x="27" y="17"/>
                  </a:cubicBezTo>
                  <a:cubicBezTo>
                    <a:pt x="47" y="0"/>
                    <a:pt x="89" y="44"/>
                    <a:pt x="103" y="58"/>
                  </a:cubicBezTo>
                  <a:cubicBezTo>
                    <a:pt x="125" y="79"/>
                    <a:pt x="174" y="204"/>
                    <a:pt x="176" y="222"/>
                  </a:cubicBezTo>
                  <a:cubicBezTo>
                    <a:pt x="178" y="234"/>
                    <a:pt x="187" y="249"/>
                    <a:pt x="187" y="261"/>
                  </a:cubicBezTo>
                  <a:cubicBezTo>
                    <a:pt x="185" y="302"/>
                    <a:pt x="180" y="287"/>
                    <a:pt x="152" y="235"/>
                  </a:cubicBezTo>
                  <a:cubicBezTo>
                    <a:pt x="142" y="217"/>
                    <a:pt x="85" y="126"/>
                    <a:pt x="64" y="102"/>
                  </a:cubicBezTo>
                  <a:close/>
                </a:path>
              </a:pathLst>
            </a:custGeom>
            <a:solidFill>
              <a:srgbClr val="FFD1B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" name="Freeform 31"/>
            <p:cNvSpPr/>
            <p:nvPr/>
          </p:nvSpPr>
          <p:spPr bwMode="auto">
            <a:xfrm>
              <a:off x="5961062" y="5102225"/>
              <a:ext cx="131762" cy="249238"/>
            </a:xfrm>
            <a:custGeom>
              <a:gdLst>
                <a:gd fmla="*/ 106 w 125" name="T0"/>
                <a:gd fmla="*/ 212 h 237" name="T1"/>
                <a:gd fmla="*/ 79 w 125" name="T2"/>
                <a:gd fmla="*/ 163 h 237" name="T3"/>
                <a:gd fmla="*/ 49 w 125" name="T4"/>
                <a:gd fmla="*/ 102 h 237" name="T5"/>
                <a:gd fmla="*/ 33 w 125" name="T6"/>
                <a:gd fmla="*/ 0 h 237" name="T7"/>
                <a:gd fmla="*/ 56 w 125" name="T8"/>
                <a:gd fmla="*/ 20 h 237" name="T9"/>
                <a:gd fmla="*/ 73 w 125" name="T10"/>
                <a:gd fmla="*/ 48 h 237" name="T11"/>
                <a:gd fmla="*/ 94 w 125" name="T12"/>
                <a:gd fmla="*/ 122 h 237" name="T13"/>
                <a:gd fmla="*/ 108 w 125" name="T14"/>
                <a:gd fmla="*/ 178 h 237" name="T15"/>
                <a:gd fmla="*/ 120 w 125" name="T16"/>
                <a:gd fmla="*/ 237 h 237" name="T17"/>
                <a:gd fmla="*/ 106 w 125" name="T18"/>
                <a:gd fmla="*/ 212 h 237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36" w="125">
                  <a:moveTo>
                    <a:pt x="106" y="212"/>
                  </a:moveTo>
                  <a:cubicBezTo>
                    <a:pt x="95" y="203"/>
                    <a:pt x="87" y="176"/>
                    <a:pt x="79" y="163"/>
                  </a:cubicBezTo>
                  <a:cubicBezTo>
                    <a:pt x="68" y="143"/>
                    <a:pt x="58" y="123"/>
                    <a:pt x="49" y="102"/>
                  </a:cubicBezTo>
                  <a:cubicBezTo>
                    <a:pt x="39" y="79"/>
                    <a:pt x="0" y="20"/>
                    <a:pt x="33" y="0"/>
                  </a:cubicBezTo>
                  <a:cubicBezTo>
                    <a:pt x="42" y="9"/>
                    <a:pt x="48" y="11"/>
                    <a:pt x="56" y="20"/>
                  </a:cubicBezTo>
                  <a:cubicBezTo>
                    <a:pt x="65" y="30"/>
                    <a:pt x="68" y="36"/>
                    <a:pt x="73" y="48"/>
                  </a:cubicBezTo>
                  <a:cubicBezTo>
                    <a:pt x="82" y="72"/>
                    <a:pt x="86" y="98"/>
                    <a:pt x="94" y="122"/>
                  </a:cubicBezTo>
                  <a:cubicBezTo>
                    <a:pt x="101" y="141"/>
                    <a:pt x="106" y="158"/>
                    <a:pt x="108" y="178"/>
                  </a:cubicBezTo>
                  <a:cubicBezTo>
                    <a:pt x="109" y="192"/>
                    <a:pt x="125" y="227"/>
                    <a:pt x="120" y="237"/>
                  </a:cubicBezTo>
                  <a:lnTo>
                    <a:pt x="106" y="212"/>
                  </a:lnTo>
                  <a:close/>
                </a:path>
              </a:pathLst>
            </a:custGeom>
            <a:solidFill>
              <a:srgbClr val="FBCBB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" name="Freeform 32"/>
            <p:cNvSpPr/>
            <p:nvPr/>
          </p:nvSpPr>
          <p:spPr bwMode="auto">
            <a:xfrm>
              <a:off x="6164262" y="5037138"/>
              <a:ext cx="60325" cy="373063"/>
            </a:xfrm>
            <a:custGeom>
              <a:gdLst>
                <a:gd fmla="*/ 47 w 58" name="T0"/>
                <a:gd fmla="*/ 316 h 356" name="T1"/>
                <a:gd fmla="*/ 48 w 58" name="T2"/>
                <a:gd fmla="*/ 316 h 356" name="T3"/>
                <a:gd fmla="*/ 1 w 58" name="T4"/>
                <a:gd fmla="*/ 70 h 356" name="T5"/>
                <a:gd fmla="*/ 47 w 58" name="T6"/>
                <a:gd fmla="*/ 102 h 356" name="T7"/>
                <a:gd fmla="*/ 56 w 58" name="T8"/>
                <a:gd fmla="*/ 259 h 356" name="T9"/>
                <a:gd fmla="*/ 57 w 58" name="T10"/>
                <a:gd fmla="*/ 356 h 356" name="T11"/>
                <a:gd fmla="*/ 53 w 58" name="T12"/>
                <a:gd fmla="*/ 341 h 356" name="T13"/>
                <a:gd fmla="*/ 47 w 58" name="T14"/>
                <a:gd fmla="*/ 316 h 356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356" w="57">
                  <a:moveTo>
                    <a:pt x="47" y="316"/>
                  </a:moveTo>
                  <a:cubicBezTo>
                    <a:pt x="49" y="319"/>
                    <a:pt x="49" y="319"/>
                    <a:pt x="48" y="316"/>
                  </a:cubicBezTo>
                  <a:cubicBezTo>
                    <a:pt x="22" y="239"/>
                    <a:pt x="0" y="152"/>
                    <a:pt x="1" y="70"/>
                  </a:cubicBezTo>
                  <a:cubicBezTo>
                    <a:pt x="3" y="0"/>
                    <a:pt x="41" y="75"/>
                    <a:pt x="47" y="102"/>
                  </a:cubicBezTo>
                  <a:cubicBezTo>
                    <a:pt x="58" y="153"/>
                    <a:pt x="53" y="207"/>
                    <a:pt x="56" y="259"/>
                  </a:cubicBezTo>
                  <a:cubicBezTo>
                    <a:pt x="58" y="291"/>
                    <a:pt x="58" y="323"/>
                    <a:pt x="57" y="356"/>
                  </a:cubicBezTo>
                  <a:cubicBezTo>
                    <a:pt x="51" y="351"/>
                    <a:pt x="52" y="347"/>
                    <a:pt x="53" y="341"/>
                  </a:cubicBezTo>
                  <a:lnTo>
                    <a:pt x="47" y="316"/>
                  </a:lnTo>
                  <a:close/>
                </a:path>
              </a:pathLst>
            </a:custGeom>
            <a:solidFill>
              <a:srgbClr val="FBCBB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1" name="Freeform 33"/>
            <p:cNvSpPr/>
            <p:nvPr/>
          </p:nvSpPr>
          <p:spPr bwMode="auto">
            <a:xfrm>
              <a:off x="5305425" y="4935538"/>
              <a:ext cx="190500" cy="511175"/>
            </a:xfrm>
            <a:custGeom>
              <a:gdLst>
                <a:gd fmla="*/ 85 w 182" name="T0"/>
                <a:gd fmla="*/ 394 h 489" name="T1"/>
                <a:gd fmla="*/ 34 w 182" name="T2"/>
                <a:gd fmla="*/ 279 h 489" name="T3"/>
                <a:gd fmla="*/ 38 w 182" name="T4"/>
                <a:gd fmla="*/ 118 h 489" name="T5"/>
                <a:gd fmla="*/ 81 w 182" name="T6"/>
                <a:gd fmla="*/ 1 h 489" name="T7"/>
                <a:gd fmla="*/ 133 w 182" name="T8"/>
                <a:gd fmla="*/ 128 h 489" name="T9"/>
                <a:gd fmla="*/ 103 w 182" name="T10"/>
                <a:gd fmla="*/ 175 h 489" name="T11"/>
                <a:gd fmla="*/ 158 w 182" name="T12"/>
                <a:gd fmla="*/ 219 h 489" name="T13"/>
                <a:gd fmla="*/ 99 w 182" name="T14"/>
                <a:gd fmla="*/ 239 h 489" name="T15"/>
                <a:gd fmla="*/ 125 w 182" name="T16"/>
                <a:gd fmla="*/ 264 h 489" name="T17"/>
                <a:gd fmla="*/ 125 w 182" name="T18"/>
                <a:gd fmla="*/ 295 h 489" name="T19"/>
                <a:gd fmla="*/ 150 w 182" name="T20"/>
                <a:gd fmla="*/ 338 h 489" name="T21"/>
                <a:gd fmla="*/ 145 w 182" name="T22"/>
                <a:gd fmla="*/ 387 h 489" name="T23"/>
                <a:gd fmla="*/ 169 w 182" name="T24"/>
                <a:gd fmla="*/ 403 h 489" name="T25"/>
                <a:gd fmla="*/ 182 w 182" name="T26"/>
                <a:gd fmla="*/ 460 h 489" name="T27"/>
                <a:gd fmla="*/ 85 w 182" name="T28"/>
                <a:gd fmla="*/ 394 h 489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489" w="182">
                  <a:moveTo>
                    <a:pt x="85" y="394"/>
                  </a:moveTo>
                  <a:cubicBezTo>
                    <a:pt x="69" y="355"/>
                    <a:pt x="61" y="312"/>
                    <a:pt x="34" y="279"/>
                  </a:cubicBezTo>
                  <a:cubicBezTo>
                    <a:pt x="0" y="240"/>
                    <a:pt x="24" y="155"/>
                    <a:pt x="38" y="118"/>
                  </a:cubicBezTo>
                  <a:cubicBezTo>
                    <a:pt x="69" y="100"/>
                    <a:pt x="82" y="52"/>
                    <a:pt x="81" y="1"/>
                  </a:cubicBezTo>
                  <a:cubicBezTo>
                    <a:pt x="99" y="0"/>
                    <a:pt x="134" y="67"/>
                    <a:pt x="133" y="128"/>
                  </a:cubicBezTo>
                  <a:cubicBezTo>
                    <a:pt x="133" y="144"/>
                    <a:pt x="94" y="161"/>
                    <a:pt x="103" y="175"/>
                  </a:cubicBezTo>
                  <a:cubicBezTo>
                    <a:pt x="125" y="179"/>
                    <a:pt x="157" y="203"/>
                    <a:pt x="158" y="219"/>
                  </a:cubicBezTo>
                  <a:cubicBezTo>
                    <a:pt x="159" y="230"/>
                    <a:pt x="89" y="224"/>
                    <a:pt x="99" y="239"/>
                  </a:cubicBezTo>
                  <a:cubicBezTo>
                    <a:pt x="105" y="248"/>
                    <a:pt x="120" y="254"/>
                    <a:pt x="125" y="264"/>
                  </a:cubicBezTo>
                  <a:cubicBezTo>
                    <a:pt x="130" y="273"/>
                    <a:pt x="126" y="286"/>
                    <a:pt x="125" y="295"/>
                  </a:cubicBezTo>
                  <a:cubicBezTo>
                    <a:pt x="124" y="318"/>
                    <a:pt x="142" y="317"/>
                    <a:pt x="150" y="338"/>
                  </a:cubicBezTo>
                  <a:cubicBezTo>
                    <a:pt x="154" y="348"/>
                    <a:pt x="138" y="365"/>
                    <a:pt x="145" y="387"/>
                  </a:cubicBezTo>
                  <a:cubicBezTo>
                    <a:pt x="148" y="395"/>
                    <a:pt x="172" y="395"/>
                    <a:pt x="169" y="403"/>
                  </a:cubicBezTo>
                  <a:cubicBezTo>
                    <a:pt x="162" y="427"/>
                    <a:pt x="179" y="445"/>
                    <a:pt x="182" y="460"/>
                  </a:cubicBezTo>
                  <a:cubicBezTo>
                    <a:pt x="168" y="489"/>
                    <a:pt x="101" y="431"/>
                    <a:pt x="85" y="394"/>
                  </a:cubicBezTo>
                  <a:close/>
                </a:path>
              </a:pathLst>
            </a:custGeom>
            <a:solidFill>
              <a:srgbClr val="FFD8C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2" name="Freeform 34"/>
            <p:cNvSpPr/>
            <p:nvPr/>
          </p:nvSpPr>
          <p:spPr bwMode="auto">
            <a:xfrm>
              <a:off x="5559425" y="5157788"/>
              <a:ext cx="120650" cy="296863"/>
            </a:xfrm>
            <a:custGeom>
              <a:gdLst>
                <a:gd fmla="*/ 22 w 116" name="T0"/>
                <a:gd fmla="*/ 124 h 283" name="T1"/>
                <a:gd fmla="*/ 31 w 116" name="T2"/>
                <a:gd fmla="*/ 162 h 283" name="T3"/>
                <a:gd fmla="*/ 67 w 116" name="T4"/>
                <a:gd fmla="*/ 161 h 283" name="T5"/>
                <a:gd fmla="*/ 60 w 116" name="T6"/>
                <a:gd fmla="*/ 223 h 283" name="T7"/>
                <a:gd fmla="*/ 81 w 116" name="T8"/>
                <a:gd fmla="*/ 254 h 283" name="T9"/>
                <a:gd fmla="*/ 105 w 116" name="T10"/>
                <a:gd fmla="*/ 283 h 283" name="T11"/>
                <a:gd fmla="*/ 104 w 116" name="T12"/>
                <a:gd fmla="*/ 201 h 283" name="T13"/>
                <a:gd fmla="*/ 103 w 116" name="T14"/>
                <a:gd fmla="*/ 133 h 283" name="T15"/>
                <a:gd fmla="*/ 50 w 116" name="T16"/>
                <a:gd fmla="*/ 35 h 283" name="T17"/>
                <a:gd fmla="*/ 22 w 116" name="T18"/>
                <a:gd fmla="*/ 124 h 283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83" w="115">
                  <a:moveTo>
                    <a:pt x="22" y="124"/>
                  </a:moveTo>
                  <a:cubicBezTo>
                    <a:pt x="23" y="132"/>
                    <a:pt x="25" y="156"/>
                    <a:pt x="31" y="162"/>
                  </a:cubicBezTo>
                  <a:cubicBezTo>
                    <a:pt x="44" y="174"/>
                    <a:pt x="53" y="152"/>
                    <a:pt x="67" y="161"/>
                  </a:cubicBezTo>
                  <a:cubicBezTo>
                    <a:pt x="48" y="180"/>
                    <a:pt x="48" y="199"/>
                    <a:pt x="60" y="223"/>
                  </a:cubicBezTo>
                  <a:cubicBezTo>
                    <a:pt x="66" y="235"/>
                    <a:pt x="72" y="244"/>
                    <a:pt x="81" y="254"/>
                  </a:cubicBezTo>
                  <a:cubicBezTo>
                    <a:pt x="88" y="262"/>
                    <a:pt x="96" y="278"/>
                    <a:pt x="105" y="283"/>
                  </a:cubicBezTo>
                  <a:cubicBezTo>
                    <a:pt x="116" y="260"/>
                    <a:pt x="103" y="225"/>
                    <a:pt x="104" y="201"/>
                  </a:cubicBezTo>
                  <a:cubicBezTo>
                    <a:pt x="104" y="177"/>
                    <a:pt x="108" y="157"/>
                    <a:pt x="103" y="133"/>
                  </a:cubicBezTo>
                  <a:cubicBezTo>
                    <a:pt x="95" y="100"/>
                    <a:pt x="79" y="55"/>
                    <a:pt x="50" y="35"/>
                  </a:cubicBezTo>
                  <a:cubicBezTo>
                    <a:pt x="0" y="0"/>
                    <a:pt x="19" y="102"/>
                    <a:pt x="22" y="124"/>
                  </a:cubicBezTo>
                  <a:close/>
                </a:path>
              </a:pathLst>
            </a:custGeom>
            <a:solidFill>
              <a:srgbClr val="FFD6B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3" name="Freeform 35"/>
            <p:cNvSpPr/>
            <p:nvPr/>
          </p:nvSpPr>
          <p:spPr bwMode="auto">
            <a:xfrm>
              <a:off x="5541962" y="4956175"/>
              <a:ext cx="201612" cy="261938"/>
            </a:xfrm>
            <a:custGeom>
              <a:gdLst>
                <a:gd fmla="*/ 75 w 193" name="T0"/>
                <a:gd fmla="*/ 120 h 251" name="T1"/>
                <a:gd fmla="*/ 74 w 193" name="T2"/>
                <a:gd fmla="*/ 226 h 251" name="T3"/>
                <a:gd fmla="*/ 10 w 193" name="T4"/>
                <a:gd fmla="*/ 154 h 251" name="T5"/>
                <a:gd fmla="*/ 20 w 193" name="T6"/>
                <a:gd fmla="*/ 47 h 251" name="T7"/>
                <a:gd fmla="*/ 98 w 193" name="T8"/>
                <a:gd fmla="*/ 3 h 251" name="T9"/>
                <a:gd fmla="*/ 180 w 193" name="T10"/>
                <a:gd fmla="*/ 95 h 251" name="T11"/>
                <a:gd fmla="*/ 178 w 193" name="T12"/>
                <a:gd fmla="*/ 251 h 251" name="T13"/>
                <a:gd fmla="*/ 75 w 193" name="T14"/>
                <a:gd fmla="*/ 120 h 251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51" w="193">
                  <a:moveTo>
                    <a:pt x="75" y="120"/>
                  </a:moveTo>
                  <a:cubicBezTo>
                    <a:pt x="8" y="127"/>
                    <a:pt x="36" y="195"/>
                    <a:pt x="74" y="226"/>
                  </a:cubicBezTo>
                  <a:cubicBezTo>
                    <a:pt x="39" y="206"/>
                    <a:pt x="17" y="196"/>
                    <a:pt x="10" y="154"/>
                  </a:cubicBezTo>
                  <a:cubicBezTo>
                    <a:pt x="0" y="92"/>
                    <a:pt x="0" y="82"/>
                    <a:pt x="20" y="47"/>
                  </a:cubicBezTo>
                  <a:cubicBezTo>
                    <a:pt x="37" y="16"/>
                    <a:pt x="65" y="0"/>
                    <a:pt x="98" y="3"/>
                  </a:cubicBezTo>
                  <a:cubicBezTo>
                    <a:pt x="140" y="7"/>
                    <a:pt x="169" y="54"/>
                    <a:pt x="180" y="95"/>
                  </a:cubicBezTo>
                  <a:cubicBezTo>
                    <a:pt x="193" y="145"/>
                    <a:pt x="180" y="200"/>
                    <a:pt x="178" y="251"/>
                  </a:cubicBezTo>
                  <a:cubicBezTo>
                    <a:pt x="178" y="251"/>
                    <a:pt x="146" y="112"/>
                    <a:pt x="75" y="120"/>
                  </a:cubicBezTo>
                  <a:close/>
                </a:path>
              </a:pathLst>
            </a:custGeom>
            <a:solidFill>
              <a:srgbClr val="FFD8C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4" name="Freeform 36"/>
            <p:cNvSpPr/>
            <p:nvPr/>
          </p:nvSpPr>
          <p:spPr bwMode="auto">
            <a:xfrm>
              <a:off x="5529262" y="4957763"/>
              <a:ext cx="179387" cy="198438"/>
            </a:xfrm>
            <a:custGeom>
              <a:gdLst>
                <a:gd fmla="*/ 89 w 172" name="T0"/>
                <a:gd fmla="*/ 97 h 189" name="T1"/>
                <a:gd fmla="*/ 22 w 172" name="T2"/>
                <a:gd fmla="*/ 152 h 189" name="T3"/>
                <a:gd fmla="*/ 160 w 172" name="T4"/>
                <a:gd fmla="*/ 94 h 189" name="T5"/>
                <a:gd fmla="*/ 89 w 172" name="T6"/>
                <a:gd fmla="*/ 97 h 189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89" w="172">
                  <a:moveTo>
                    <a:pt x="89" y="97"/>
                  </a:moveTo>
                  <a:cubicBezTo>
                    <a:pt x="21" y="105"/>
                    <a:pt x="43" y="189"/>
                    <a:pt x="22" y="152"/>
                  </a:cubicBezTo>
                  <a:cubicBezTo>
                    <a:pt x="0" y="110"/>
                    <a:pt x="130" y="0"/>
                    <a:pt x="160" y="94"/>
                  </a:cubicBezTo>
                  <a:cubicBezTo>
                    <a:pt x="172" y="134"/>
                    <a:pt x="160" y="89"/>
                    <a:pt x="89" y="97"/>
                  </a:cubicBezTo>
                  <a:close/>
                </a:path>
              </a:pathLst>
            </a:custGeom>
            <a:solidFill>
              <a:srgbClr val="FFE0C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5" name="Freeform 37"/>
            <p:cNvSpPr/>
            <p:nvPr/>
          </p:nvSpPr>
          <p:spPr bwMode="auto">
            <a:xfrm>
              <a:off x="5788025" y="4906963"/>
              <a:ext cx="254000" cy="249238"/>
            </a:xfrm>
            <a:custGeom>
              <a:gdLst>
                <a:gd fmla="*/ 89 w 243" name="T0"/>
                <a:gd fmla="*/ 2 h 237" name="T1"/>
                <a:gd fmla="*/ 150 w 243" name="T2"/>
                <a:gd fmla="*/ 45 h 237" name="T3"/>
                <a:gd fmla="*/ 208 w 243" name="T4"/>
                <a:gd fmla="*/ 168 h 237" name="T5"/>
                <a:gd fmla="*/ 168 w 243" name="T6"/>
                <a:gd fmla="*/ 131 h 237" name="T7"/>
                <a:gd fmla="*/ 148 w 243" name="T8"/>
                <a:gd fmla="*/ 231 h 237" name="T9"/>
                <a:gd fmla="*/ 60 w 243" name="T10"/>
                <a:gd fmla="*/ 137 h 237" name="T11"/>
                <a:gd fmla="*/ 89 w 243" name="T12"/>
                <a:gd fmla="*/ 2 h 23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36" w="243">
                  <a:moveTo>
                    <a:pt x="89" y="2"/>
                  </a:moveTo>
                  <a:cubicBezTo>
                    <a:pt x="108" y="0"/>
                    <a:pt x="136" y="34"/>
                    <a:pt x="150" y="45"/>
                  </a:cubicBezTo>
                  <a:cubicBezTo>
                    <a:pt x="177" y="68"/>
                    <a:pt x="243" y="135"/>
                    <a:pt x="208" y="168"/>
                  </a:cubicBezTo>
                  <a:cubicBezTo>
                    <a:pt x="194" y="157"/>
                    <a:pt x="182" y="142"/>
                    <a:pt x="168" y="131"/>
                  </a:cubicBezTo>
                  <a:cubicBezTo>
                    <a:pt x="155" y="120"/>
                    <a:pt x="164" y="228"/>
                    <a:pt x="148" y="231"/>
                  </a:cubicBezTo>
                  <a:cubicBezTo>
                    <a:pt x="115" y="237"/>
                    <a:pt x="94" y="184"/>
                    <a:pt x="60" y="137"/>
                  </a:cubicBezTo>
                  <a:cubicBezTo>
                    <a:pt x="0" y="54"/>
                    <a:pt x="34" y="11"/>
                    <a:pt x="89" y="2"/>
                  </a:cubicBezTo>
                  <a:close/>
                </a:path>
              </a:pathLst>
            </a:custGeom>
            <a:solidFill>
              <a:srgbClr val="FFDAC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6" name="Freeform 38"/>
            <p:cNvSpPr/>
            <p:nvPr/>
          </p:nvSpPr>
          <p:spPr bwMode="auto">
            <a:xfrm>
              <a:off x="5861050" y="4918075"/>
              <a:ext cx="130175" cy="115888"/>
            </a:xfrm>
            <a:custGeom>
              <a:gdLst>
                <a:gd fmla="*/ 28 w 124" name="T0"/>
                <a:gd fmla="*/ 1 h 110" name="T1"/>
                <a:gd fmla="*/ 66 w 124" name="T2"/>
                <a:gd fmla="*/ 28 h 110" name="T3"/>
                <a:gd fmla="*/ 124 w 124" name="T4"/>
                <a:gd fmla="*/ 110 h 110" name="T5"/>
                <a:gd fmla="*/ 50 w 124" name="T6"/>
                <a:gd fmla="*/ 72 h 110" name="T7"/>
                <a:gd fmla="*/ 22 w 124" name="T8"/>
                <a:gd fmla="*/ 56 h 110" name="T9"/>
                <a:gd fmla="*/ 28 w 124" name="T10"/>
                <a:gd fmla="*/ 1 h 110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10" w="124">
                  <a:moveTo>
                    <a:pt x="28" y="1"/>
                  </a:moveTo>
                  <a:cubicBezTo>
                    <a:pt x="39" y="2"/>
                    <a:pt x="57" y="21"/>
                    <a:pt x="66" y="28"/>
                  </a:cubicBezTo>
                  <a:cubicBezTo>
                    <a:pt x="82" y="42"/>
                    <a:pt x="116" y="74"/>
                    <a:pt x="124" y="110"/>
                  </a:cubicBezTo>
                  <a:cubicBezTo>
                    <a:pt x="115" y="103"/>
                    <a:pt x="77" y="74"/>
                    <a:pt x="50" y="72"/>
                  </a:cubicBezTo>
                  <a:cubicBezTo>
                    <a:pt x="39" y="72"/>
                    <a:pt x="29" y="65"/>
                    <a:pt x="22" y="56"/>
                  </a:cubicBezTo>
                  <a:cubicBezTo>
                    <a:pt x="14" y="47"/>
                    <a:pt x="0" y="0"/>
                    <a:pt x="28" y="1"/>
                  </a:cubicBezTo>
                  <a:close/>
                </a:path>
              </a:pathLst>
            </a:custGeom>
            <a:solidFill>
              <a:srgbClr val="FFE5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7" name="Freeform 39"/>
            <p:cNvSpPr/>
            <p:nvPr/>
          </p:nvSpPr>
          <p:spPr bwMode="auto">
            <a:xfrm>
              <a:off x="6037262" y="4922838"/>
              <a:ext cx="130175" cy="123825"/>
            </a:xfrm>
            <a:custGeom>
              <a:gdLst>
                <a:gd fmla="*/ 13 w 124" name="T0"/>
                <a:gd fmla="*/ 23 h 117" name="T1"/>
                <a:gd fmla="*/ 85 w 124" name="T2"/>
                <a:gd fmla="*/ 33 h 117" name="T3"/>
                <a:gd fmla="*/ 116 w 124" name="T4"/>
                <a:gd fmla="*/ 78 h 117" name="T5"/>
                <a:gd fmla="*/ 95 w 124" name="T6"/>
                <a:gd fmla="*/ 106 h 117" name="T7"/>
                <a:gd fmla="*/ 63 w 124" name="T8"/>
                <a:gd fmla="*/ 87 h 117" name="T9"/>
                <a:gd fmla="*/ 11 w 124" name="T10"/>
                <a:gd fmla="*/ 84 h 117" name="T11"/>
                <a:gd fmla="*/ 13 w 124" name="T12"/>
                <a:gd fmla="*/ 23 h 11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17" w="124">
                  <a:moveTo>
                    <a:pt x="13" y="23"/>
                  </a:moveTo>
                  <a:cubicBezTo>
                    <a:pt x="35" y="0"/>
                    <a:pt x="73" y="22"/>
                    <a:pt x="85" y="33"/>
                  </a:cubicBezTo>
                  <a:cubicBezTo>
                    <a:pt x="94" y="40"/>
                    <a:pt x="111" y="68"/>
                    <a:pt x="116" y="78"/>
                  </a:cubicBezTo>
                  <a:cubicBezTo>
                    <a:pt x="124" y="95"/>
                    <a:pt x="113" y="108"/>
                    <a:pt x="95" y="106"/>
                  </a:cubicBezTo>
                  <a:cubicBezTo>
                    <a:pt x="82" y="104"/>
                    <a:pt x="75" y="88"/>
                    <a:pt x="63" y="87"/>
                  </a:cubicBezTo>
                  <a:cubicBezTo>
                    <a:pt x="40" y="84"/>
                    <a:pt x="28" y="117"/>
                    <a:pt x="11" y="84"/>
                  </a:cubicBezTo>
                  <a:cubicBezTo>
                    <a:pt x="4" y="70"/>
                    <a:pt x="0" y="37"/>
                    <a:pt x="13" y="23"/>
                  </a:cubicBezTo>
                  <a:close/>
                </a:path>
              </a:pathLst>
            </a:custGeom>
            <a:solidFill>
              <a:srgbClr val="FFDDC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8" name="Freeform 40"/>
            <p:cNvSpPr/>
            <p:nvPr/>
          </p:nvSpPr>
          <p:spPr bwMode="auto">
            <a:xfrm>
              <a:off x="6064250" y="4945063"/>
              <a:ext cx="92075" cy="73025"/>
            </a:xfrm>
            <a:custGeom>
              <a:gdLst>
                <a:gd fmla="*/ 20 w 88" name="T0"/>
                <a:gd fmla="*/ 1 h 69" name="T1"/>
                <a:gd fmla="*/ 46 w 88" name="T2"/>
                <a:gd fmla="*/ 9 h 69" name="T3"/>
                <a:gd fmla="*/ 88 w 88" name="T4"/>
                <a:gd fmla="*/ 69 h 69" name="T5"/>
                <a:gd fmla="*/ 34 w 88" name="T6"/>
                <a:gd fmla="*/ 41 h 69" name="T7"/>
                <a:gd fmla="*/ 14 w 88" name="T8"/>
                <a:gd fmla="*/ 30 h 69" name="T9"/>
                <a:gd fmla="*/ 20 w 88" name="T10"/>
                <a:gd fmla="*/ 1 h 69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69" w="88">
                  <a:moveTo>
                    <a:pt x="20" y="1"/>
                  </a:moveTo>
                  <a:cubicBezTo>
                    <a:pt x="28" y="1"/>
                    <a:pt x="39" y="4"/>
                    <a:pt x="46" y="9"/>
                  </a:cubicBezTo>
                  <a:cubicBezTo>
                    <a:pt x="58" y="19"/>
                    <a:pt x="82" y="42"/>
                    <a:pt x="88" y="69"/>
                  </a:cubicBezTo>
                  <a:cubicBezTo>
                    <a:pt x="81" y="64"/>
                    <a:pt x="54" y="43"/>
                    <a:pt x="34" y="41"/>
                  </a:cubicBezTo>
                  <a:cubicBezTo>
                    <a:pt x="26" y="41"/>
                    <a:pt x="19" y="36"/>
                    <a:pt x="14" y="30"/>
                  </a:cubicBezTo>
                  <a:cubicBezTo>
                    <a:pt x="9" y="23"/>
                    <a:pt x="0" y="0"/>
                    <a:pt x="20" y="1"/>
                  </a:cubicBezTo>
                  <a:close/>
                </a:path>
              </a:pathLst>
            </a:custGeom>
            <a:solidFill>
              <a:srgbClr val="FFE5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9" name="Freeform 41"/>
            <p:cNvSpPr/>
            <p:nvPr/>
          </p:nvSpPr>
          <p:spPr bwMode="auto">
            <a:xfrm>
              <a:off x="6219825" y="5002213"/>
              <a:ext cx="242887" cy="684213"/>
            </a:xfrm>
            <a:custGeom>
              <a:gdLst>
                <a:gd fmla="*/ 57 w 232" name="T0"/>
                <a:gd fmla="*/ 2 h 652" name="T1"/>
                <a:gd fmla="*/ 145 w 232" name="T2"/>
                <a:gd fmla="*/ 104 h 652" name="T3"/>
                <a:gd fmla="*/ 158 w 232" name="T4"/>
                <a:gd fmla="*/ 257 h 652" name="T5"/>
                <a:gd fmla="*/ 140 w 232" name="T6"/>
                <a:gd fmla="*/ 652 h 652" name="T7"/>
                <a:gd fmla="*/ 86 w 232" name="T8"/>
                <a:gd fmla="*/ 272 h 652" name="T9"/>
                <a:gd fmla="*/ 16 w 232" name="T10"/>
                <a:gd fmla="*/ 106 h 652" name="T11"/>
                <a:gd fmla="*/ 57 w 232" name="T12"/>
                <a:gd fmla="*/ 2 h 65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52" w="231">
                  <a:moveTo>
                    <a:pt x="57" y="2"/>
                  </a:moveTo>
                  <a:cubicBezTo>
                    <a:pt x="103" y="3"/>
                    <a:pt x="135" y="67"/>
                    <a:pt x="145" y="104"/>
                  </a:cubicBezTo>
                  <a:cubicBezTo>
                    <a:pt x="158" y="151"/>
                    <a:pt x="155" y="209"/>
                    <a:pt x="158" y="257"/>
                  </a:cubicBezTo>
                  <a:cubicBezTo>
                    <a:pt x="161" y="325"/>
                    <a:pt x="232" y="487"/>
                    <a:pt x="140" y="652"/>
                  </a:cubicBezTo>
                  <a:cubicBezTo>
                    <a:pt x="168" y="472"/>
                    <a:pt x="93" y="345"/>
                    <a:pt x="86" y="272"/>
                  </a:cubicBezTo>
                  <a:cubicBezTo>
                    <a:pt x="83" y="245"/>
                    <a:pt x="63" y="68"/>
                    <a:pt x="16" y="106"/>
                  </a:cubicBezTo>
                  <a:cubicBezTo>
                    <a:pt x="16" y="106"/>
                    <a:pt x="0" y="0"/>
                    <a:pt x="57" y="2"/>
                  </a:cubicBezTo>
                  <a:close/>
                </a:path>
              </a:pathLst>
            </a:custGeom>
            <a:solidFill>
              <a:srgbClr val="FFDDC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0" name="Freeform 42"/>
            <p:cNvSpPr/>
            <p:nvPr/>
          </p:nvSpPr>
          <p:spPr bwMode="auto">
            <a:xfrm>
              <a:off x="6253162" y="5005388"/>
              <a:ext cx="119062" cy="161925"/>
            </a:xfrm>
            <a:custGeom>
              <a:gdLst>
                <a:gd fmla="*/ 18 w 114" name="T0"/>
                <a:gd fmla="*/ 11 h 154" name="T1"/>
                <a:gd fmla="*/ 68 w 114" name="T2"/>
                <a:gd fmla="*/ 30 h 154" name="T3"/>
                <a:gd fmla="*/ 111 w 114" name="T4"/>
                <a:gd fmla="*/ 154 h 154" name="T5"/>
                <a:gd fmla="*/ 63 w 114" name="T6"/>
                <a:gd fmla="*/ 57 h 154" name="T7"/>
                <a:gd fmla="*/ 18 w 114" name="T8"/>
                <a:gd fmla="*/ 11 h 15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54" w="114">
                  <a:moveTo>
                    <a:pt x="18" y="11"/>
                  </a:moveTo>
                  <a:cubicBezTo>
                    <a:pt x="38" y="0"/>
                    <a:pt x="62" y="24"/>
                    <a:pt x="68" y="30"/>
                  </a:cubicBezTo>
                  <a:cubicBezTo>
                    <a:pt x="80" y="40"/>
                    <a:pt x="114" y="101"/>
                    <a:pt x="111" y="154"/>
                  </a:cubicBezTo>
                  <a:cubicBezTo>
                    <a:pt x="105" y="149"/>
                    <a:pt x="80" y="67"/>
                    <a:pt x="63" y="57"/>
                  </a:cubicBezTo>
                  <a:cubicBezTo>
                    <a:pt x="29" y="36"/>
                    <a:pt x="0" y="20"/>
                    <a:pt x="18" y="11"/>
                  </a:cubicBezTo>
                  <a:close/>
                </a:path>
              </a:pathLst>
            </a:custGeom>
            <a:solidFill>
              <a:srgbClr val="FFE5D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1" name="Freeform 43"/>
            <p:cNvSpPr/>
            <p:nvPr/>
          </p:nvSpPr>
          <p:spPr bwMode="auto">
            <a:xfrm>
              <a:off x="5737225" y="5197475"/>
              <a:ext cx="161925" cy="319088"/>
            </a:xfrm>
            <a:custGeom>
              <a:gdLst>
                <a:gd fmla="*/ 34 w 155" name="T0"/>
                <a:gd fmla="*/ 2 h 304" name="T1"/>
                <a:gd fmla="*/ 103 w 155" name="T2"/>
                <a:gd fmla="*/ 138 h 304" name="T3"/>
                <a:gd fmla="*/ 129 w 155" name="T4"/>
                <a:gd fmla="*/ 228 h 304" name="T5"/>
                <a:gd fmla="*/ 138 w 155" name="T6"/>
                <a:gd fmla="*/ 304 h 304" name="T7"/>
                <a:gd fmla="*/ 98 w 155" name="T8"/>
                <a:gd fmla="*/ 243 h 304" name="T9"/>
                <a:gd fmla="*/ 63 w 155" name="T10"/>
                <a:gd fmla="*/ 166 h 304" name="T11"/>
                <a:gd fmla="*/ 43 w 155" name="T12"/>
                <a:gd fmla="*/ 113 h 304" name="T13"/>
                <a:gd fmla="*/ 14 w 155" name="T14"/>
                <a:gd fmla="*/ 63 h 304" name="T15"/>
                <a:gd fmla="*/ 34 w 155" name="T16"/>
                <a:gd fmla="*/ 2 h 30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04" w="155">
                  <a:moveTo>
                    <a:pt x="34" y="2"/>
                  </a:moveTo>
                  <a:cubicBezTo>
                    <a:pt x="86" y="7"/>
                    <a:pt x="89" y="92"/>
                    <a:pt x="103" y="138"/>
                  </a:cubicBezTo>
                  <a:cubicBezTo>
                    <a:pt x="112" y="168"/>
                    <a:pt x="122" y="198"/>
                    <a:pt x="129" y="228"/>
                  </a:cubicBezTo>
                  <a:cubicBezTo>
                    <a:pt x="132" y="241"/>
                    <a:pt x="155" y="294"/>
                    <a:pt x="138" y="304"/>
                  </a:cubicBezTo>
                  <a:cubicBezTo>
                    <a:pt x="120" y="294"/>
                    <a:pt x="108" y="260"/>
                    <a:pt x="98" y="243"/>
                  </a:cubicBezTo>
                  <a:cubicBezTo>
                    <a:pt x="84" y="219"/>
                    <a:pt x="73" y="192"/>
                    <a:pt x="63" y="166"/>
                  </a:cubicBezTo>
                  <a:cubicBezTo>
                    <a:pt x="56" y="149"/>
                    <a:pt x="51" y="130"/>
                    <a:pt x="43" y="113"/>
                  </a:cubicBezTo>
                  <a:cubicBezTo>
                    <a:pt x="34" y="96"/>
                    <a:pt x="21" y="79"/>
                    <a:pt x="14" y="63"/>
                  </a:cubicBezTo>
                  <a:cubicBezTo>
                    <a:pt x="0" y="33"/>
                    <a:pt x="18" y="0"/>
                    <a:pt x="34" y="2"/>
                  </a:cubicBezTo>
                  <a:close/>
                </a:path>
              </a:pathLst>
            </a:custGeom>
            <a:solidFill>
              <a:srgbClr val="FFD8C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2" name="Freeform 44"/>
            <p:cNvSpPr/>
            <p:nvPr/>
          </p:nvSpPr>
          <p:spPr bwMode="auto">
            <a:xfrm>
              <a:off x="5840412" y="5511800"/>
              <a:ext cx="347662" cy="377825"/>
            </a:xfrm>
            <a:custGeom>
              <a:gdLst>
                <a:gd fmla="*/ 68 w 333" name="T0"/>
                <a:gd fmla="*/ 348 h 360" name="T1"/>
                <a:gd fmla="*/ 52 w 333" name="T2"/>
                <a:gd fmla="*/ 320 h 360" name="T3"/>
                <a:gd fmla="*/ 21 w 333" name="T4"/>
                <a:gd fmla="*/ 257 h 360" name="T5"/>
                <a:gd fmla="*/ 0 w 333" name="T6"/>
                <a:gd fmla="*/ 169 h 360" name="T7"/>
                <a:gd fmla="*/ 61 w 333" name="T8"/>
                <a:gd fmla="*/ 175 h 360" name="T9"/>
                <a:gd fmla="*/ 84 w 333" name="T10"/>
                <a:gd fmla="*/ 103 h 360" name="T11"/>
                <a:gd fmla="*/ 117 w 333" name="T12"/>
                <a:gd fmla="*/ 106 h 360" name="T13"/>
                <a:gd fmla="*/ 162 w 333" name="T14"/>
                <a:gd fmla="*/ 67 h 360" name="T15"/>
                <a:gd fmla="*/ 270 w 333" name="T16"/>
                <a:gd fmla="*/ 0 h 360" name="T17"/>
                <a:gd fmla="*/ 326 w 333" name="T18"/>
                <a:gd fmla="*/ 35 h 360" name="T19"/>
                <a:gd fmla="*/ 315 w 333" name="T20"/>
                <a:gd fmla="*/ 140 h 360" name="T21"/>
                <a:gd fmla="*/ 276 w 333" name="T22"/>
                <a:gd fmla="*/ 224 h 360" name="T23"/>
                <a:gd fmla="*/ 201 w 333" name="T24"/>
                <a:gd fmla="*/ 268 h 360" name="T25"/>
                <a:gd fmla="*/ 127 w 333" name="T26"/>
                <a:gd fmla="*/ 306 h 360" name="T27"/>
                <a:gd fmla="*/ 62 w 333" name="T28"/>
                <a:gd fmla="*/ 360 h 360" name="T29"/>
                <a:gd fmla="*/ 68 w 333" name="T30"/>
                <a:gd fmla="*/ 348 h 360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360" w="333">
                  <a:moveTo>
                    <a:pt x="68" y="348"/>
                  </a:moveTo>
                  <a:cubicBezTo>
                    <a:pt x="57" y="339"/>
                    <a:pt x="57" y="332"/>
                    <a:pt x="52" y="320"/>
                  </a:cubicBezTo>
                  <a:cubicBezTo>
                    <a:pt x="43" y="298"/>
                    <a:pt x="30" y="278"/>
                    <a:pt x="21" y="257"/>
                  </a:cubicBezTo>
                  <a:cubicBezTo>
                    <a:pt x="8" y="229"/>
                    <a:pt x="4" y="199"/>
                    <a:pt x="0" y="169"/>
                  </a:cubicBezTo>
                  <a:cubicBezTo>
                    <a:pt x="19" y="178"/>
                    <a:pt x="47" y="199"/>
                    <a:pt x="61" y="175"/>
                  </a:cubicBezTo>
                  <a:cubicBezTo>
                    <a:pt x="72" y="156"/>
                    <a:pt x="57" y="109"/>
                    <a:pt x="84" y="103"/>
                  </a:cubicBezTo>
                  <a:cubicBezTo>
                    <a:pt x="94" y="100"/>
                    <a:pt x="106" y="109"/>
                    <a:pt x="117" y="106"/>
                  </a:cubicBezTo>
                  <a:cubicBezTo>
                    <a:pt x="137" y="102"/>
                    <a:pt x="150" y="81"/>
                    <a:pt x="162" y="67"/>
                  </a:cubicBezTo>
                  <a:cubicBezTo>
                    <a:pt x="191" y="29"/>
                    <a:pt x="220" y="1"/>
                    <a:pt x="270" y="0"/>
                  </a:cubicBezTo>
                  <a:cubicBezTo>
                    <a:pt x="300" y="0"/>
                    <a:pt x="320" y="4"/>
                    <a:pt x="326" y="35"/>
                  </a:cubicBezTo>
                  <a:cubicBezTo>
                    <a:pt x="333" y="69"/>
                    <a:pt x="326" y="107"/>
                    <a:pt x="315" y="140"/>
                  </a:cubicBezTo>
                  <a:cubicBezTo>
                    <a:pt x="306" y="168"/>
                    <a:pt x="297" y="203"/>
                    <a:pt x="276" y="224"/>
                  </a:cubicBezTo>
                  <a:cubicBezTo>
                    <a:pt x="256" y="244"/>
                    <a:pt x="225" y="254"/>
                    <a:pt x="201" y="268"/>
                  </a:cubicBezTo>
                  <a:cubicBezTo>
                    <a:pt x="177" y="283"/>
                    <a:pt x="150" y="291"/>
                    <a:pt x="127" y="306"/>
                  </a:cubicBezTo>
                  <a:cubicBezTo>
                    <a:pt x="103" y="321"/>
                    <a:pt x="87" y="345"/>
                    <a:pt x="62" y="360"/>
                  </a:cubicBezTo>
                  <a:lnTo>
                    <a:pt x="68" y="348"/>
                  </a:lnTo>
                  <a:close/>
                </a:path>
              </a:pathLst>
            </a:custGeom>
            <a:solidFill>
              <a:srgbClr val="FFD8C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3" name="Freeform 45"/>
            <p:cNvSpPr/>
            <p:nvPr/>
          </p:nvSpPr>
          <p:spPr bwMode="auto">
            <a:xfrm>
              <a:off x="6216650" y="5746750"/>
              <a:ext cx="200025" cy="407988"/>
            </a:xfrm>
            <a:custGeom>
              <a:gdLst>
                <a:gd fmla="*/ 143 w 191" name="T0"/>
                <a:gd fmla="*/ 277 h 389" name="T1"/>
                <a:gd fmla="*/ 14 w 191" name="T2"/>
                <a:gd fmla="*/ 76 h 389" name="T3"/>
                <a:gd fmla="*/ 128 w 191" name="T4"/>
                <a:gd fmla="*/ 77 h 389" name="T5"/>
                <a:gd fmla="*/ 186 w 191" name="T6"/>
                <a:gd fmla="*/ 196 h 389" name="T7"/>
                <a:gd fmla="*/ 170 w 191" name="T8"/>
                <a:gd fmla="*/ 389 h 389" name="T9"/>
                <a:gd fmla="*/ 143 w 191" name="T10"/>
                <a:gd fmla="*/ 277 h 389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389" w="191">
                  <a:moveTo>
                    <a:pt x="143" y="277"/>
                  </a:moveTo>
                  <a:cubicBezTo>
                    <a:pt x="133" y="216"/>
                    <a:pt x="30" y="134"/>
                    <a:pt x="14" y="76"/>
                  </a:cubicBezTo>
                  <a:cubicBezTo>
                    <a:pt x="0" y="25"/>
                    <a:pt x="70" y="0"/>
                    <a:pt x="128" y="77"/>
                  </a:cubicBezTo>
                  <a:cubicBezTo>
                    <a:pt x="154" y="110"/>
                    <a:pt x="178" y="154"/>
                    <a:pt x="186" y="196"/>
                  </a:cubicBezTo>
                  <a:cubicBezTo>
                    <a:pt x="191" y="222"/>
                    <a:pt x="185" y="365"/>
                    <a:pt x="170" y="389"/>
                  </a:cubicBezTo>
                  <a:lnTo>
                    <a:pt x="143" y="277"/>
                  </a:lnTo>
                  <a:close/>
                </a:path>
              </a:pathLst>
            </a:custGeom>
            <a:solidFill>
              <a:srgbClr val="FFD6B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4" name="Freeform 46"/>
            <p:cNvSpPr/>
            <p:nvPr/>
          </p:nvSpPr>
          <p:spPr bwMode="auto">
            <a:xfrm>
              <a:off x="5900737" y="5810250"/>
              <a:ext cx="725487" cy="1028700"/>
            </a:xfrm>
            <a:custGeom>
              <a:gdLst>
                <a:gd fmla="*/ 420 w 692" name="T0"/>
                <a:gd fmla="*/ 730 h 982" name="T1"/>
                <a:gd fmla="*/ 594 w 692" name="T2"/>
                <a:gd fmla="*/ 963 h 982" name="T3"/>
                <a:gd fmla="*/ 657 w 692" name="T4"/>
                <a:gd fmla="*/ 943 h 982" name="T5"/>
                <a:gd fmla="*/ 658 w 692" name="T6"/>
                <a:gd fmla="*/ 813 h 982" name="T7"/>
                <a:gd fmla="*/ 508 w 692" name="T8"/>
                <a:gd fmla="*/ 510 h 982" name="T9"/>
                <a:gd fmla="*/ 328 w 692" name="T10"/>
                <a:gd fmla="*/ 267 h 982" name="T11"/>
                <a:gd fmla="*/ 150 w 692" name="T12"/>
                <a:gd fmla="*/ 9 h 982" name="T13"/>
                <a:gd fmla="*/ 6 w 692" name="T14"/>
                <a:gd fmla="*/ 97 h 982" name="T15"/>
                <a:gd fmla="*/ 44 w 692" name="T16"/>
                <a:gd fmla="*/ 175 h 982" name="T17"/>
                <a:gd fmla="*/ 420 w 692" name="T18"/>
                <a:gd fmla="*/ 730 h 982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982" w="692">
                  <a:moveTo>
                    <a:pt x="420" y="730"/>
                  </a:moveTo>
                  <a:cubicBezTo>
                    <a:pt x="465" y="796"/>
                    <a:pt x="522" y="922"/>
                    <a:pt x="594" y="963"/>
                  </a:cubicBezTo>
                  <a:cubicBezTo>
                    <a:pt x="627" y="982"/>
                    <a:pt x="628" y="972"/>
                    <a:pt x="657" y="943"/>
                  </a:cubicBezTo>
                  <a:cubicBezTo>
                    <a:pt x="692" y="909"/>
                    <a:pt x="669" y="852"/>
                    <a:pt x="658" y="813"/>
                  </a:cubicBezTo>
                  <a:cubicBezTo>
                    <a:pt x="641" y="757"/>
                    <a:pt x="551" y="555"/>
                    <a:pt x="508" y="510"/>
                  </a:cubicBezTo>
                  <a:cubicBezTo>
                    <a:pt x="429" y="427"/>
                    <a:pt x="420" y="333"/>
                    <a:pt x="328" y="267"/>
                  </a:cubicBezTo>
                  <a:cubicBezTo>
                    <a:pt x="236" y="201"/>
                    <a:pt x="189" y="147"/>
                    <a:pt x="150" y="9"/>
                  </a:cubicBezTo>
                  <a:cubicBezTo>
                    <a:pt x="111" y="0"/>
                    <a:pt x="12" y="80"/>
                    <a:pt x="6" y="97"/>
                  </a:cubicBezTo>
                  <a:cubicBezTo>
                    <a:pt x="0" y="117"/>
                    <a:pt x="29" y="161"/>
                    <a:pt x="44" y="175"/>
                  </a:cubicBezTo>
                  <a:cubicBezTo>
                    <a:pt x="213" y="337"/>
                    <a:pt x="356" y="634"/>
                    <a:pt x="420" y="730"/>
                  </a:cubicBezTo>
                  <a:close/>
                </a:path>
              </a:pathLst>
            </a:custGeom>
            <a:solidFill>
              <a:srgbClr val="FFD8C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5" name="Freeform 47"/>
            <p:cNvSpPr/>
            <p:nvPr/>
          </p:nvSpPr>
          <p:spPr bwMode="auto">
            <a:xfrm>
              <a:off x="5299075" y="4411663"/>
              <a:ext cx="142875" cy="52388"/>
            </a:xfrm>
            <a:custGeom>
              <a:gdLst>
                <a:gd fmla="*/ 55 w 136" name="T0"/>
                <a:gd fmla="*/ 39 h 51" name="T1"/>
                <a:gd fmla="*/ 29 w 136" name="T2"/>
                <a:gd fmla="*/ 28 h 51" name="T3"/>
                <a:gd fmla="*/ 79 w 136" name="T4"/>
                <a:gd fmla="*/ 20 h 51" name="T5"/>
                <a:gd fmla="*/ 131 w 136" name="T6"/>
                <a:gd fmla="*/ 10 h 51" name="T7"/>
                <a:gd fmla="*/ 123 w 136" name="T8"/>
                <a:gd fmla="*/ 28 h 51" name="T9"/>
                <a:gd fmla="*/ 106 w 136" name="T10"/>
                <a:gd fmla="*/ 29 h 51" name="T11"/>
                <a:gd fmla="*/ 55 w 136" name="T12"/>
                <a:gd fmla="*/ 39 h 5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1" w="136">
                  <a:moveTo>
                    <a:pt x="55" y="39"/>
                  </a:moveTo>
                  <a:cubicBezTo>
                    <a:pt x="43" y="43"/>
                    <a:pt x="0" y="51"/>
                    <a:pt x="29" y="28"/>
                  </a:cubicBezTo>
                  <a:cubicBezTo>
                    <a:pt x="41" y="18"/>
                    <a:pt x="64" y="24"/>
                    <a:pt x="79" y="20"/>
                  </a:cubicBezTo>
                  <a:cubicBezTo>
                    <a:pt x="98" y="14"/>
                    <a:pt x="111" y="0"/>
                    <a:pt x="131" y="10"/>
                  </a:cubicBezTo>
                  <a:cubicBezTo>
                    <a:pt x="136" y="12"/>
                    <a:pt x="125" y="26"/>
                    <a:pt x="123" y="28"/>
                  </a:cubicBezTo>
                  <a:cubicBezTo>
                    <a:pt x="116" y="32"/>
                    <a:pt x="113" y="28"/>
                    <a:pt x="106" y="29"/>
                  </a:cubicBezTo>
                  <a:cubicBezTo>
                    <a:pt x="89" y="31"/>
                    <a:pt x="73" y="33"/>
                    <a:pt x="55" y="39"/>
                  </a:cubicBezTo>
                  <a:close/>
                </a:path>
              </a:pathLst>
            </a:custGeom>
            <a:solidFill>
              <a:srgbClr val="FFDAC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6" name="Freeform 48"/>
            <p:cNvSpPr/>
            <p:nvPr/>
          </p:nvSpPr>
          <p:spPr bwMode="auto">
            <a:xfrm>
              <a:off x="5345112" y="4451350"/>
              <a:ext cx="155575" cy="123825"/>
            </a:xfrm>
            <a:custGeom>
              <a:gdLst>
                <a:gd fmla="*/ 134 w 148" name="T0"/>
                <a:gd fmla="*/ 85 h 118" name="T1"/>
                <a:gd fmla="*/ 84 w 148" name="T2"/>
                <a:gd fmla="*/ 91 h 118" name="T3"/>
                <a:gd fmla="*/ 40 w 148" name="T4"/>
                <a:gd fmla="*/ 114 h 118" name="T5"/>
                <a:gd fmla="*/ 12 w 148" name="T6"/>
                <a:gd fmla="*/ 98 h 118" name="T7"/>
                <a:gd fmla="*/ 47 w 148" name="T8"/>
                <a:gd fmla="*/ 71 h 118" name="T9"/>
                <a:gd fmla="*/ 0 w 148" name="T10"/>
                <a:gd fmla="*/ 58 h 118" name="T11"/>
                <a:gd fmla="*/ 70 w 148" name="T12"/>
                <a:gd fmla="*/ 49 h 118" name="T13"/>
                <a:gd fmla="*/ 113 w 148" name="T14"/>
                <a:gd fmla="*/ 0 h 118" name="T15"/>
                <a:gd fmla="*/ 134 w 148" name="T16"/>
                <a:gd fmla="*/ 85 h 118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18" w="148">
                  <a:moveTo>
                    <a:pt x="134" y="85"/>
                  </a:moveTo>
                  <a:cubicBezTo>
                    <a:pt x="119" y="100"/>
                    <a:pt x="102" y="89"/>
                    <a:pt x="84" y="91"/>
                  </a:cubicBezTo>
                  <a:cubicBezTo>
                    <a:pt x="60" y="93"/>
                    <a:pt x="57" y="109"/>
                    <a:pt x="40" y="114"/>
                  </a:cubicBezTo>
                  <a:cubicBezTo>
                    <a:pt x="30" y="118"/>
                    <a:pt x="6" y="111"/>
                    <a:pt x="12" y="98"/>
                  </a:cubicBezTo>
                  <a:cubicBezTo>
                    <a:pt x="17" y="86"/>
                    <a:pt x="44" y="91"/>
                    <a:pt x="47" y="71"/>
                  </a:cubicBezTo>
                  <a:cubicBezTo>
                    <a:pt x="33" y="62"/>
                    <a:pt x="10" y="72"/>
                    <a:pt x="0" y="58"/>
                  </a:cubicBezTo>
                  <a:cubicBezTo>
                    <a:pt x="11" y="41"/>
                    <a:pt x="52" y="57"/>
                    <a:pt x="70" y="49"/>
                  </a:cubicBezTo>
                  <a:cubicBezTo>
                    <a:pt x="85" y="43"/>
                    <a:pt x="114" y="23"/>
                    <a:pt x="113" y="0"/>
                  </a:cubicBezTo>
                  <a:cubicBezTo>
                    <a:pt x="113" y="0"/>
                    <a:pt x="148" y="71"/>
                    <a:pt x="134" y="85"/>
                  </a:cubicBezTo>
                  <a:close/>
                </a:path>
              </a:pathLst>
            </a:custGeom>
            <a:solidFill>
              <a:srgbClr val="FFDAC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7" name="Freeform 49"/>
            <p:cNvSpPr/>
            <p:nvPr/>
          </p:nvSpPr>
          <p:spPr bwMode="auto">
            <a:xfrm>
              <a:off x="5419725" y="4645025"/>
              <a:ext cx="225425" cy="265113"/>
            </a:xfrm>
            <a:custGeom>
              <a:gdLst>
                <a:gd fmla="*/ 47 w 215" name="T0"/>
                <a:gd fmla="*/ 9 h 253" name="T1"/>
                <a:gd fmla="*/ 10 w 215" name="T2"/>
                <a:gd fmla="*/ 52 h 253" name="T3"/>
                <a:gd fmla="*/ 46 w 215" name="T4"/>
                <a:gd fmla="*/ 24 h 253" name="T5"/>
                <a:gd fmla="*/ 125 w 215" name="T6"/>
                <a:gd fmla="*/ 28 h 253" name="T7"/>
                <a:gd fmla="*/ 49 w 215" name="T8"/>
                <a:gd fmla="*/ 58 h 253" name="T9"/>
                <a:gd fmla="*/ 118 w 215" name="T10"/>
                <a:gd fmla="*/ 64 h 253" name="T11"/>
                <a:gd fmla="*/ 83 w 215" name="T12"/>
                <a:gd fmla="*/ 126 h 253" name="T13"/>
                <a:gd fmla="*/ 114 w 215" name="T14"/>
                <a:gd fmla="*/ 122 h 253" name="T15"/>
                <a:gd fmla="*/ 103 w 215" name="T16"/>
                <a:gd fmla="*/ 167 h 253" name="T17"/>
                <a:gd fmla="*/ 144 w 215" name="T18"/>
                <a:gd fmla="*/ 188 h 253" name="T19"/>
                <a:gd fmla="*/ 213 w 215" name="T20"/>
                <a:gd fmla="*/ 253 h 253" name="T21"/>
                <a:gd fmla="*/ 158 w 215" name="T22"/>
                <a:gd fmla="*/ 117 h 253" name="T23"/>
                <a:gd fmla="*/ 130 w 215" name="T24"/>
                <a:gd fmla="*/ 23 h 253" name="T25"/>
                <a:gd fmla="*/ 47 w 215" name="T26"/>
                <a:gd fmla="*/ 9 h 253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253" w="215">
                  <a:moveTo>
                    <a:pt x="47" y="9"/>
                  </a:moveTo>
                  <a:cubicBezTo>
                    <a:pt x="25" y="17"/>
                    <a:pt x="0" y="59"/>
                    <a:pt x="10" y="52"/>
                  </a:cubicBezTo>
                  <a:cubicBezTo>
                    <a:pt x="26" y="41"/>
                    <a:pt x="32" y="29"/>
                    <a:pt x="46" y="24"/>
                  </a:cubicBezTo>
                  <a:cubicBezTo>
                    <a:pt x="73" y="12"/>
                    <a:pt x="98" y="20"/>
                    <a:pt x="125" y="28"/>
                  </a:cubicBezTo>
                  <a:cubicBezTo>
                    <a:pt x="116" y="51"/>
                    <a:pt x="68" y="46"/>
                    <a:pt x="49" y="58"/>
                  </a:cubicBezTo>
                  <a:cubicBezTo>
                    <a:pt x="60" y="82"/>
                    <a:pt x="102" y="42"/>
                    <a:pt x="118" y="64"/>
                  </a:cubicBezTo>
                  <a:cubicBezTo>
                    <a:pt x="134" y="87"/>
                    <a:pt x="79" y="105"/>
                    <a:pt x="83" y="126"/>
                  </a:cubicBezTo>
                  <a:cubicBezTo>
                    <a:pt x="92" y="125"/>
                    <a:pt x="108" y="119"/>
                    <a:pt x="114" y="122"/>
                  </a:cubicBezTo>
                  <a:cubicBezTo>
                    <a:pt x="113" y="138"/>
                    <a:pt x="91" y="152"/>
                    <a:pt x="103" y="167"/>
                  </a:cubicBezTo>
                  <a:cubicBezTo>
                    <a:pt x="112" y="177"/>
                    <a:pt x="132" y="178"/>
                    <a:pt x="144" y="188"/>
                  </a:cubicBezTo>
                  <a:cubicBezTo>
                    <a:pt x="167" y="208"/>
                    <a:pt x="187" y="235"/>
                    <a:pt x="213" y="253"/>
                  </a:cubicBezTo>
                  <a:cubicBezTo>
                    <a:pt x="215" y="207"/>
                    <a:pt x="171" y="161"/>
                    <a:pt x="158" y="117"/>
                  </a:cubicBezTo>
                  <a:cubicBezTo>
                    <a:pt x="149" y="87"/>
                    <a:pt x="148" y="50"/>
                    <a:pt x="130" y="23"/>
                  </a:cubicBezTo>
                  <a:cubicBezTo>
                    <a:pt x="115" y="0"/>
                    <a:pt x="71" y="1"/>
                    <a:pt x="47" y="9"/>
                  </a:cubicBezTo>
                  <a:close/>
                </a:path>
              </a:pathLst>
            </a:custGeom>
            <a:solidFill>
              <a:srgbClr val="FFDAC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8" name="Freeform 50"/>
            <p:cNvSpPr/>
            <p:nvPr/>
          </p:nvSpPr>
          <p:spPr bwMode="auto">
            <a:xfrm>
              <a:off x="5389562" y="4589463"/>
              <a:ext cx="138112" cy="42863"/>
            </a:xfrm>
            <a:custGeom>
              <a:gdLst>
                <a:gd fmla="*/ 132 w 132" name="T0"/>
                <a:gd fmla="*/ 34 h 41" name="T1"/>
                <a:gd fmla="*/ 57 w 132" name="T2"/>
                <a:gd fmla="*/ 15 h 41" name="T3"/>
                <a:gd fmla="*/ 25 w 132" name="T4"/>
                <a:gd fmla="*/ 36 h 41" name="T5"/>
                <a:gd fmla="*/ 10 w 132" name="T6"/>
                <a:gd fmla="*/ 22 h 41" name="T7"/>
                <a:gd fmla="*/ 42 w 132" name="T8"/>
                <a:gd fmla="*/ 11 h 41" name="T9"/>
                <a:gd fmla="*/ 77 w 132" name="T10"/>
                <a:gd fmla="*/ 1 h 41" name="T11"/>
                <a:gd fmla="*/ 132 w 132" name="T12"/>
                <a:gd fmla="*/ 41 h 41" name="T13"/>
                <a:gd fmla="*/ 132 w 132" name="T14"/>
                <a:gd fmla="*/ 34 h 41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41" w="132">
                  <a:moveTo>
                    <a:pt x="132" y="34"/>
                  </a:moveTo>
                  <a:cubicBezTo>
                    <a:pt x="110" y="15"/>
                    <a:pt x="84" y="4"/>
                    <a:pt x="57" y="15"/>
                  </a:cubicBezTo>
                  <a:cubicBezTo>
                    <a:pt x="45" y="19"/>
                    <a:pt x="36" y="32"/>
                    <a:pt x="25" y="36"/>
                  </a:cubicBezTo>
                  <a:cubicBezTo>
                    <a:pt x="14" y="40"/>
                    <a:pt x="0" y="35"/>
                    <a:pt x="10" y="22"/>
                  </a:cubicBezTo>
                  <a:cubicBezTo>
                    <a:pt x="15" y="17"/>
                    <a:pt x="35" y="14"/>
                    <a:pt x="42" y="11"/>
                  </a:cubicBezTo>
                  <a:cubicBezTo>
                    <a:pt x="55" y="5"/>
                    <a:pt x="62" y="0"/>
                    <a:pt x="77" y="1"/>
                  </a:cubicBezTo>
                  <a:cubicBezTo>
                    <a:pt x="99" y="3"/>
                    <a:pt x="132" y="14"/>
                    <a:pt x="132" y="41"/>
                  </a:cubicBezTo>
                  <a:lnTo>
                    <a:pt x="132" y="34"/>
                  </a:lnTo>
                  <a:close/>
                </a:path>
              </a:pathLst>
            </a:custGeom>
            <a:solidFill>
              <a:srgbClr val="FFDAC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9" name="Freeform 51"/>
            <p:cNvSpPr/>
            <p:nvPr/>
          </p:nvSpPr>
          <p:spPr bwMode="auto">
            <a:xfrm>
              <a:off x="5280025" y="4991100"/>
              <a:ext cx="84137" cy="188913"/>
            </a:xfrm>
            <a:custGeom>
              <a:gdLst>
                <a:gd fmla="*/ 67 w 81" name="T0"/>
                <a:gd fmla="*/ 20 h 180" name="T1"/>
                <a:gd fmla="*/ 41 w 81" name="T2"/>
                <a:gd fmla="*/ 45 h 180" name="T3"/>
                <a:gd fmla="*/ 41 w 81" name="T4"/>
                <a:gd fmla="*/ 45 h 180" name="T5"/>
                <a:gd fmla="*/ 4 w 81" name="T6"/>
                <a:gd fmla="*/ 176 h 180" name="T7"/>
                <a:gd fmla="*/ 4 w 81" name="T8"/>
                <a:gd fmla="*/ 180 h 180" name="T9"/>
                <a:gd fmla="*/ 5 w 81" name="T10"/>
                <a:gd fmla="*/ 169 h 180" name="T11"/>
                <a:gd fmla="*/ 22 w 81" name="T12"/>
                <a:gd fmla="*/ 110 h 180" name="T13"/>
                <a:gd fmla="*/ 81 w 81" name="T14"/>
                <a:gd fmla="*/ 0 h 180" name="T15"/>
                <a:gd fmla="*/ 67 w 81" name="T16"/>
                <a:gd fmla="*/ 20 h 18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80" w="81">
                  <a:moveTo>
                    <a:pt x="67" y="20"/>
                  </a:moveTo>
                  <a:cubicBezTo>
                    <a:pt x="60" y="29"/>
                    <a:pt x="50" y="37"/>
                    <a:pt x="41" y="45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39" y="77"/>
                    <a:pt x="0" y="137"/>
                    <a:pt x="4" y="176"/>
                  </a:cubicBezTo>
                  <a:cubicBezTo>
                    <a:pt x="4" y="177"/>
                    <a:pt x="4" y="179"/>
                    <a:pt x="4" y="180"/>
                  </a:cubicBezTo>
                  <a:cubicBezTo>
                    <a:pt x="4" y="176"/>
                    <a:pt x="5" y="171"/>
                    <a:pt x="5" y="169"/>
                  </a:cubicBezTo>
                  <a:cubicBezTo>
                    <a:pt x="8" y="149"/>
                    <a:pt x="15" y="129"/>
                    <a:pt x="22" y="110"/>
                  </a:cubicBezTo>
                  <a:cubicBezTo>
                    <a:pt x="38" y="71"/>
                    <a:pt x="62" y="37"/>
                    <a:pt x="81" y="0"/>
                  </a:cubicBezTo>
                  <a:cubicBezTo>
                    <a:pt x="77" y="6"/>
                    <a:pt x="72" y="14"/>
                    <a:pt x="67" y="20"/>
                  </a:cubicBezTo>
                  <a:close/>
                </a:path>
              </a:pathLst>
            </a:custGeom>
            <a:solidFill>
              <a:srgbClr val="BA775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0" name="Freeform 52"/>
            <p:cNvSpPr/>
            <p:nvPr/>
          </p:nvSpPr>
          <p:spPr bwMode="auto">
            <a:xfrm>
              <a:off x="5326062" y="4835525"/>
              <a:ext cx="184150" cy="617538"/>
            </a:xfrm>
            <a:custGeom>
              <a:gdLst>
                <a:gd fmla="*/ 154 w 176" name="T0"/>
                <a:gd fmla="*/ 234 h 589" name="T1"/>
                <a:gd fmla="*/ 115 w 176" name="T2"/>
                <a:gd fmla="*/ 82 h 589" name="T3"/>
                <a:gd fmla="*/ 7 w 176" name="T4"/>
                <a:gd fmla="*/ 28 h 589" name="T5"/>
                <a:gd fmla="*/ 7 w 176" name="T6"/>
                <a:gd fmla="*/ 28 h 589" name="T7"/>
                <a:gd fmla="*/ 0 w 176" name="T8"/>
                <a:gd fmla="*/ 34 h 589" name="T9"/>
                <a:gd fmla="*/ 56 w 176" name="T10"/>
                <a:gd fmla="*/ 27 h 589" name="T11"/>
                <a:gd fmla="*/ 98 w 176" name="T12"/>
                <a:gd fmla="*/ 71 h 589" name="T13"/>
                <a:gd fmla="*/ 116 w 176" name="T14"/>
                <a:gd fmla="*/ 108 h 589" name="T15"/>
                <a:gd fmla="*/ 122 w 176" name="T16"/>
                <a:gd fmla="*/ 140 h 589" name="T17"/>
                <a:gd fmla="*/ 135 w 176" name="T18"/>
                <a:gd fmla="*/ 175 h 589" name="T19"/>
                <a:gd fmla="*/ 138 w 176" name="T20"/>
                <a:gd fmla="*/ 213 h 589" name="T21"/>
                <a:gd fmla="*/ 161 w 176" name="T22"/>
                <a:gd fmla="*/ 295 h 589" name="T23"/>
                <a:gd fmla="*/ 134 w 176" name="T24"/>
                <a:gd fmla="*/ 272 h 589" name="T25"/>
                <a:gd fmla="*/ 109 w 176" name="T26"/>
                <a:gd fmla="*/ 265 h 589" name="T27"/>
                <a:gd fmla="*/ 134 w 176" name="T28"/>
                <a:gd fmla="*/ 278 h 589" name="T29"/>
                <a:gd fmla="*/ 165 w 176" name="T30"/>
                <a:gd fmla="*/ 307 h 589" name="T31"/>
                <a:gd fmla="*/ 169 w 176" name="T32"/>
                <a:gd fmla="*/ 330 h 589" name="T33"/>
                <a:gd fmla="*/ 169 w 176" name="T34"/>
                <a:gd fmla="*/ 426 h 589" name="T35"/>
                <a:gd fmla="*/ 168 w 176" name="T36"/>
                <a:gd fmla="*/ 453 h 589" name="T37"/>
                <a:gd fmla="*/ 166 w 176" name="T38"/>
                <a:gd fmla="*/ 472 h 589" name="T39"/>
                <a:gd fmla="*/ 162 w 176" name="T40"/>
                <a:gd fmla="*/ 489 h 589" name="T41"/>
                <a:gd fmla="*/ 162 w 176" name="T42"/>
                <a:gd fmla="*/ 503 h 589" name="T43"/>
                <a:gd fmla="*/ 155 w 176" name="T44"/>
                <a:gd fmla="*/ 525 h 589" name="T45"/>
                <a:gd fmla="*/ 160 w 176" name="T46"/>
                <a:gd fmla="*/ 530 h 589" name="T47"/>
                <a:gd fmla="*/ 170 w 176" name="T48"/>
                <a:gd fmla="*/ 588 h 589" name="T49"/>
                <a:gd fmla="*/ 175 w 176" name="T50"/>
                <a:gd fmla="*/ 559 h 589" name="T51"/>
                <a:gd fmla="*/ 169 w 176" name="T52"/>
                <a:gd fmla="*/ 520 h 589" name="T53"/>
                <a:gd fmla="*/ 172 w 176" name="T54"/>
                <a:gd fmla="*/ 444 h 589" name="T55"/>
                <a:gd fmla="*/ 170 w 176" name="T56"/>
                <a:gd fmla="*/ 364 h 589" name="T57"/>
                <a:gd fmla="*/ 167 w 176" name="T58"/>
                <a:gd fmla="*/ 301 h 589" name="T59"/>
                <a:gd fmla="*/ 154 w 176" name="T60"/>
                <a:gd fmla="*/ 234 h 589" name="T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b="b" l="0" r="r" t="0"/>
              <a:pathLst>
                <a:path h="589" w="176">
                  <a:moveTo>
                    <a:pt x="154" y="234"/>
                  </a:moveTo>
                  <a:cubicBezTo>
                    <a:pt x="144" y="185"/>
                    <a:pt x="135" y="129"/>
                    <a:pt x="115" y="82"/>
                  </a:cubicBezTo>
                  <a:cubicBezTo>
                    <a:pt x="94" y="35"/>
                    <a:pt x="51" y="0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4" y="30"/>
                    <a:pt x="2" y="32"/>
                    <a:pt x="0" y="34"/>
                  </a:cubicBezTo>
                  <a:cubicBezTo>
                    <a:pt x="26" y="18"/>
                    <a:pt x="40" y="20"/>
                    <a:pt x="56" y="27"/>
                  </a:cubicBezTo>
                  <a:cubicBezTo>
                    <a:pt x="79" y="36"/>
                    <a:pt x="88" y="51"/>
                    <a:pt x="98" y="71"/>
                  </a:cubicBezTo>
                  <a:cubicBezTo>
                    <a:pt x="104" y="82"/>
                    <a:pt x="111" y="97"/>
                    <a:pt x="116" y="108"/>
                  </a:cubicBezTo>
                  <a:cubicBezTo>
                    <a:pt x="119" y="119"/>
                    <a:pt x="118" y="129"/>
                    <a:pt x="122" y="140"/>
                  </a:cubicBezTo>
                  <a:cubicBezTo>
                    <a:pt x="127" y="152"/>
                    <a:pt x="134" y="162"/>
                    <a:pt x="135" y="175"/>
                  </a:cubicBezTo>
                  <a:cubicBezTo>
                    <a:pt x="136" y="188"/>
                    <a:pt x="135" y="200"/>
                    <a:pt x="138" y="213"/>
                  </a:cubicBezTo>
                  <a:cubicBezTo>
                    <a:pt x="143" y="236"/>
                    <a:pt x="163" y="273"/>
                    <a:pt x="161" y="295"/>
                  </a:cubicBezTo>
                  <a:cubicBezTo>
                    <a:pt x="155" y="287"/>
                    <a:pt x="145" y="275"/>
                    <a:pt x="134" y="272"/>
                  </a:cubicBezTo>
                  <a:cubicBezTo>
                    <a:pt x="123" y="268"/>
                    <a:pt x="110" y="259"/>
                    <a:pt x="109" y="265"/>
                  </a:cubicBezTo>
                  <a:cubicBezTo>
                    <a:pt x="110" y="270"/>
                    <a:pt x="128" y="275"/>
                    <a:pt x="134" y="278"/>
                  </a:cubicBezTo>
                  <a:cubicBezTo>
                    <a:pt x="145" y="284"/>
                    <a:pt x="166" y="293"/>
                    <a:pt x="165" y="307"/>
                  </a:cubicBezTo>
                  <a:cubicBezTo>
                    <a:pt x="164" y="313"/>
                    <a:pt x="169" y="323"/>
                    <a:pt x="169" y="330"/>
                  </a:cubicBezTo>
                  <a:cubicBezTo>
                    <a:pt x="167" y="376"/>
                    <a:pt x="169" y="421"/>
                    <a:pt x="169" y="426"/>
                  </a:cubicBezTo>
                  <a:cubicBezTo>
                    <a:pt x="169" y="432"/>
                    <a:pt x="168" y="447"/>
                    <a:pt x="168" y="453"/>
                  </a:cubicBezTo>
                  <a:cubicBezTo>
                    <a:pt x="168" y="460"/>
                    <a:pt x="169" y="466"/>
                    <a:pt x="166" y="472"/>
                  </a:cubicBezTo>
                  <a:cubicBezTo>
                    <a:pt x="164" y="479"/>
                    <a:pt x="162" y="482"/>
                    <a:pt x="162" y="489"/>
                  </a:cubicBezTo>
                  <a:cubicBezTo>
                    <a:pt x="163" y="497"/>
                    <a:pt x="164" y="496"/>
                    <a:pt x="162" y="503"/>
                  </a:cubicBezTo>
                  <a:cubicBezTo>
                    <a:pt x="160" y="510"/>
                    <a:pt x="160" y="519"/>
                    <a:pt x="155" y="525"/>
                  </a:cubicBezTo>
                  <a:cubicBezTo>
                    <a:pt x="151" y="531"/>
                    <a:pt x="156" y="540"/>
                    <a:pt x="160" y="530"/>
                  </a:cubicBezTo>
                  <a:cubicBezTo>
                    <a:pt x="171" y="517"/>
                    <a:pt x="162" y="585"/>
                    <a:pt x="170" y="588"/>
                  </a:cubicBezTo>
                  <a:cubicBezTo>
                    <a:pt x="174" y="589"/>
                    <a:pt x="175" y="562"/>
                    <a:pt x="175" y="559"/>
                  </a:cubicBezTo>
                  <a:cubicBezTo>
                    <a:pt x="174" y="546"/>
                    <a:pt x="172" y="533"/>
                    <a:pt x="169" y="520"/>
                  </a:cubicBezTo>
                  <a:cubicBezTo>
                    <a:pt x="165" y="496"/>
                    <a:pt x="170" y="469"/>
                    <a:pt x="172" y="444"/>
                  </a:cubicBezTo>
                  <a:cubicBezTo>
                    <a:pt x="173" y="420"/>
                    <a:pt x="170" y="388"/>
                    <a:pt x="170" y="364"/>
                  </a:cubicBezTo>
                  <a:cubicBezTo>
                    <a:pt x="170" y="341"/>
                    <a:pt x="176" y="332"/>
                    <a:pt x="167" y="301"/>
                  </a:cubicBezTo>
                  <a:cubicBezTo>
                    <a:pt x="160" y="279"/>
                    <a:pt x="159" y="257"/>
                    <a:pt x="154" y="234"/>
                  </a:cubicBezTo>
                  <a:close/>
                </a:path>
              </a:pathLst>
            </a:custGeom>
            <a:solidFill>
              <a:srgbClr val="96573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1" name="Freeform 53"/>
            <p:cNvSpPr/>
            <p:nvPr/>
          </p:nvSpPr>
          <p:spPr bwMode="auto">
            <a:xfrm>
              <a:off x="5260975" y="4237038"/>
              <a:ext cx="179387" cy="646113"/>
            </a:xfrm>
            <a:custGeom>
              <a:gdLst>
                <a:gd fmla="*/ 72 w 171" name="T0"/>
                <a:gd fmla="*/ 327 h 616" name="T1"/>
                <a:gd fmla="*/ 36 w 171" name="T2"/>
                <a:gd fmla="*/ 201 h 616" name="T3"/>
                <a:gd fmla="*/ 15 w 171" name="T4"/>
                <a:gd fmla="*/ 71 h 616" name="T5"/>
                <a:gd fmla="*/ 34 w 171" name="T6"/>
                <a:gd fmla="*/ 0 h 616" name="T7"/>
                <a:gd fmla="*/ 27 w 171" name="T8"/>
                <a:gd fmla="*/ 181 h 616" name="T9"/>
                <a:gd fmla="*/ 68 w 171" name="T10"/>
                <a:gd fmla="*/ 340 h 616" name="T11"/>
                <a:gd fmla="*/ 145 w 171" name="T12"/>
                <a:gd fmla="*/ 548 h 616" name="T13"/>
                <a:gd fmla="*/ 171 w 171" name="T14"/>
                <a:gd fmla="*/ 616 h 616" name="T15"/>
                <a:gd fmla="*/ 171 w 171" name="T16"/>
                <a:gd fmla="*/ 616 h 616" name="T17"/>
                <a:gd fmla="*/ 106 w 171" name="T18"/>
                <a:gd fmla="*/ 445 h 616" name="T19"/>
                <a:gd fmla="*/ 72 w 171" name="T20"/>
                <a:gd fmla="*/ 327 h 616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616" w="171">
                  <a:moveTo>
                    <a:pt x="72" y="327"/>
                  </a:moveTo>
                  <a:cubicBezTo>
                    <a:pt x="64" y="284"/>
                    <a:pt x="45" y="244"/>
                    <a:pt x="36" y="201"/>
                  </a:cubicBezTo>
                  <a:cubicBezTo>
                    <a:pt x="27" y="158"/>
                    <a:pt x="15" y="115"/>
                    <a:pt x="15" y="71"/>
                  </a:cubicBezTo>
                  <a:cubicBezTo>
                    <a:pt x="15" y="45"/>
                    <a:pt x="22" y="21"/>
                    <a:pt x="34" y="0"/>
                  </a:cubicBezTo>
                  <a:cubicBezTo>
                    <a:pt x="0" y="35"/>
                    <a:pt x="10" y="87"/>
                    <a:pt x="27" y="181"/>
                  </a:cubicBezTo>
                  <a:cubicBezTo>
                    <a:pt x="36" y="233"/>
                    <a:pt x="49" y="265"/>
                    <a:pt x="68" y="340"/>
                  </a:cubicBezTo>
                  <a:cubicBezTo>
                    <a:pt x="86" y="416"/>
                    <a:pt x="118" y="483"/>
                    <a:pt x="145" y="548"/>
                  </a:cubicBezTo>
                  <a:cubicBezTo>
                    <a:pt x="152" y="565"/>
                    <a:pt x="162" y="590"/>
                    <a:pt x="171" y="616"/>
                  </a:cubicBezTo>
                  <a:cubicBezTo>
                    <a:pt x="171" y="616"/>
                    <a:pt x="171" y="616"/>
                    <a:pt x="171" y="616"/>
                  </a:cubicBezTo>
                  <a:cubicBezTo>
                    <a:pt x="165" y="591"/>
                    <a:pt x="119" y="475"/>
                    <a:pt x="106" y="445"/>
                  </a:cubicBezTo>
                  <a:cubicBezTo>
                    <a:pt x="89" y="406"/>
                    <a:pt x="80" y="368"/>
                    <a:pt x="72" y="327"/>
                  </a:cubicBezTo>
                  <a:close/>
                </a:path>
              </a:pathLst>
            </a:custGeom>
            <a:solidFill>
              <a:srgbClr val="BA775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2" name="Freeform 54"/>
            <p:cNvSpPr/>
            <p:nvPr/>
          </p:nvSpPr>
          <p:spPr bwMode="auto">
            <a:xfrm>
              <a:off x="5608637" y="4746625"/>
              <a:ext cx="223837" cy="179388"/>
            </a:xfrm>
            <a:custGeom>
              <a:gdLst>
                <a:gd fmla="*/ 213 w 213" name="T0"/>
                <a:gd fmla="*/ 117 h 170" name="T1"/>
                <a:gd fmla="*/ 125 w 213" name="T2"/>
                <a:gd fmla="*/ 159 h 170" name="T3"/>
                <a:gd fmla="*/ 0 w 213" name="T4"/>
                <a:gd fmla="*/ 0 h 170" name="T5"/>
                <a:gd fmla="*/ 132 w 213" name="T6"/>
                <a:gd fmla="*/ 166 h 170" name="T7"/>
                <a:gd fmla="*/ 195 w 213" name="T8"/>
                <a:gd fmla="*/ 135 h 170" name="T9"/>
                <a:gd fmla="*/ 213 w 213" name="T10"/>
                <a:gd fmla="*/ 117 h 170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70" w="213">
                  <a:moveTo>
                    <a:pt x="213" y="117"/>
                  </a:moveTo>
                  <a:cubicBezTo>
                    <a:pt x="188" y="133"/>
                    <a:pt x="164" y="170"/>
                    <a:pt x="125" y="159"/>
                  </a:cubicBezTo>
                  <a:cubicBezTo>
                    <a:pt x="85" y="148"/>
                    <a:pt x="27" y="96"/>
                    <a:pt x="0" y="0"/>
                  </a:cubicBezTo>
                  <a:cubicBezTo>
                    <a:pt x="14" y="75"/>
                    <a:pt x="85" y="168"/>
                    <a:pt x="132" y="166"/>
                  </a:cubicBezTo>
                  <a:cubicBezTo>
                    <a:pt x="156" y="165"/>
                    <a:pt x="177" y="151"/>
                    <a:pt x="195" y="135"/>
                  </a:cubicBezTo>
                  <a:cubicBezTo>
                    <a:pt x="197" y="134"/>
                    <a:pt x="205" y="126"/>
                    <a:pt x="213" y="117"/>
                  </a:cubicBezTo>
                  <a:close/>
                </a:path>
              </a:pathLst>
            </a:custGeom>
            <a:solidFill>
              <a:srgbClr val="BA775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3" name="Freeform 55"/>
            <p:cNvSpPr/>
            <p:nvPr/>
          </p:nvSpPr>
          <p:spPr bwMode="auto">
            <a:xfrm>
              <a:off x="6126162" y="4929188"/>
              <a:ext cx="125412" cy="58738"/>
            </a:xfrm>
            <a:custGeom>
              <a:gdLst>
                <a:gd fmla="*/ 87 w 120" name="T0"/>
                <a:gd fmla="*/ 52 h 55" name="T1"/>
                <a:gd fmla="*/ 120 w 120" name="T2"/>
                <a:gd fmla="*/ 35 h 55" name="T3"/>
                <a:gd fmla="*/ 70 w 120" name="T4"/>
                <a:gd fmla="*/ 42 h 55" name="T5"/>
                <a:gd fmla="*/ 0 w 120" name="T6"/>
                <a:gd fmla="*/ 0 h 55" name="T7"/>
                <a:gd fmla="*/ 42 w 120" name="T8"/>
                <a:gd fmla="*/ 39 h 55" name="T9"/>
                <a:gd fmla="*/ 87 w 120" name="T10"/>
                <a:gd fmla="*/ 52 h 5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5" w="120">
                  <a:moveTo>
                    <a:pt x="87" y="52"/>
                  </a:moveTo>
                  <a:cubicBezTo>
                    <a:pt x="98" y="51"/>
                    <a:pt x="110" y="43"/>
                    <a:pt x="120" y="35"/>
                  </a:cubicBezTo>
                  <a:cubicBezTo>
                    <a:pt x="102" y="40"/>
                    <a:pt x="90" y="50"/>
                    <a:pt x="70" y="42"/>
                  </a:cubicBezTo>
                  <a:cubicBezTo>
                    <a:pt x="35" y="28"/>
                    <a:pt x="20" y="12"/>
                    <a:pt x="0" y="0"/>
                  </a:cubicBezTo>
                  <a:cubicBezTo>
                    <a:pt x="13" y="13"/>
                    <a:pt x="22" y="25"/>
                    <a:pt x="42" y="39"/>
                  </a:cubicBezTo>
                  <a:cubicBezTo>
                    <a:pt x="55" y="49"/>
                    <a:pt x="70" y="55"/>
                    <a:pt x="87" y="52"/>
                  </a:cubicBezTo>
                  <a:close/>
                </a:path>
              </a:pathLst>
            </a:custGeom>
            <a:solidFill>
              <a:srgbClr val="BA775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4" name="Freeform 56"/>
            <p:cNvSpPr/>
            <p:nvPr/>
          </p:nvSpPr>
          <p:spPr bwMode="auto">
            <a:xfrm>
              <a:off x="5961062" y="4918075"/>
              <a:ext cx="76200" cy="36513"/>
            </a:xfrm>
            <a:custGeom>
              <a:gdLst>
                <a:gd fmla="*/ 73 w 73" name="T0"/>
                <a:gd fmla="*/ 7 h 35" name="T1"/>
                <a:gd fmla="*/ 29 w 73" name="T2"/>
                <a:gd fmla="*/ 14 h 35" name="T3"/>
                <a:gd fmla="*/ 0 w 73" name="T4"/>
                <a:gd fmla="*/ 0 h 35" name="T5"/>
                <a:gd fmla="*/ 73 w 73" name="T6"/>
                <a:gd fmla="*/ 7 h 3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35" w="73">
                  <a:moveTo>
                    <a:pt x="73" y="7"/>
                  </a:moveTo>
                  <a:cubicBezTo>
                    <a:pt x="64" y="14"/>
                    <a:pt x="53" y="19"/>
                    <a:pt x="29" y="14"/>
                  </a:cubicBezTo>
                  <a:cubicBezTo>
                    <a:pt x="17" y="11"/>
                    <a:pt x="8" y="6"/>
                    <a:pt x="0" y="0"/>
                  </a:cubicBezTo>
                  <a:cubicBezTo>
                    <a:pt x="29" y="26"/>
                    <a:pt x="56" y="35"/>
                    <a:pt x="73" y="7"/>
                  </a:cubicBezTo>
                  <a:close/>
                </a:path>
              </a:pathLst>
            </a:custGeom>
            <a:solidFill>
              <a:srgbClr val="BA775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5" name="Freeform 57"/>
            <p:cNvSpPr>
              <a:spLocks noEditPoints="1"/>
            </p:cNvSpPr>
            <p:nvPr/>
          </p:nvSpPr>
          <p:spPr bwMode="auto">
            <a:xfrm>
              <a:off x="5284787" y="5110163"/>
              <a:ext cx="1041400" cy="2089150"/>
            </a:xfrm>
            <a:custGeom>
              <a:gdLst>
                <a:gd fmla="*/ 39 w 994" name="T0"/>
                <a:gd fmla="*/ 27 h 1994" name="T1"/>
                <a:gd fmla="*/ 22 w 994" name="T2"/>
                <a:gd fmla="*/ 58 h 1994" name="T3"/>
                <a:gd fmla="*/ 4 w 994" name="T4"/>
                <a:gd fmla="*/ 77 h 1994" name="T5"/>
                <a:gd fmla="*/ 0 w 994" name="T6"/>
                <a:gd fmla="*/ 74 h 1994" name="T7"/>
                <a:gd fmla="*/ 92 w 994" name="T8"/>
                <a:gd fmla="*/ 269 h 1994" name="T9"/>
                <a:gd fmla="*/ 128 w 994" name="T10"/>
                <a:gd fmla="*/ 402 h 1994" name="T11"/>
                <a:gd fmla="*/ 350 w 994" name="T12"/>
                <a:gd fmla="*/ 697 h 1994" name="T13"/>
                <a:gd fmla="*/ 445 w 994" name="T14"/>
                <a:gd fmla="*/ 774 h 1994" name="T15"/>
                <a:gd fmla="*/ 581 w 994" name="T16"/>
                <a:gd fmla="*/ 1015 h 1994" name="T17"/>
                <a:gd fmla="*/ 876 w 994" name="T18"/>
                <a:gd fmla="*/ 1729 h 1994" name="T19"/>
                <a:gd fmla="*/ 968 w 994" name="T20"/>
                <a:gd fmla="*/ 1994 h 1994" name="T21"/>
                <a:gd fmla="*/ 994 w 994" name="T22"/>
                <a:gd fmla="*/ 1970 h 1994" name="T23"/>
                <a:gd fmla="*/ 978 w 994" name="T24"/>
                <a:gd fmla="*/ 1921 h 1994" name="T25"/>
                <a:gd fmla="*/ 920 w 994" name="T26"/>
                <a:gd fmla="*/ 1783 h 1994" name="T27"/>
                <a:gd fmla="*/ 818 w 994" name="T28"/>
                <a:gd fmla="*/ 1565 h 1994" name="T29"/>
                <a:gd fmla="*/ 743 w 994" name="T30"/>
                <a:gd fmla="*/ 1356 h 1994" name="T31"/>
                <a:gd fmla="*/ 649 w 994" name="T32"/>
                <a:gd fmla="*/ 1150 h 1994" name="T33"/>
                <a:gd fmla="*/ 573 w 994" name="T34"/>
                <a:gd fmla="*/ 950 h 1994" name="T35"/>
                <a:gd fmla="*/ 394 w 994" name="T36"/>
                <a:gd fmla="*/ 723 h 1994" name="T37"/>
                <a:gd fmla="*/ 317 w 994" name="T38"/>
                <a:gd fmla="*/ 654 h 1994" name="T39"/>
                <a:gd fmla="*/ 123 w 994" name="T40"/>
                <a:gd fmla="*/ 370 h 1994" name="T41"/>
                <a:gd fmla="*/ 101 w 994" name="T42"/>
                <a:gd fmla="*/ 274 h 1994" name="T43"/>
                <a:gd fmla="*/ 60 w 994" name="T44"/>
                <a:gd fmla="*/ 195 h 1994" name="T45"/>
                <a:gd fmla="*/ 43 w 994" name="T46"/>
                <a:gd fmla="*/ 155 h 1994" name="T47"/>
                <a:gd fmla="*/ 31 w 994" name="T48"/>
                <a:gd fmla="*/ 119 h 1994" name="T49"/>
                <a:gd fmla="*/ 41 w 994" name="T50"/>
                <a:gd fmla="*/ 84 h 1994" name="T51"/>
                <a:gd fmla="*/ 20 w 994" name="T52"/>
                <a:gd fmla="*/ 115 h 1994" name="T53"/>
                <a:gd fmla="*/ 14 w 994" name="T54"/>
                <a:gd fmla="*/ 101 h 1994" name="T55"/>
                <a:gd fmla="*/ 16 w 994" name="T56"/>
                <a:gd fmla="*/ 86 h 1994" name="T57"/>
                <a:gd fmla="*/ 31 w 994" name="T58"/>
                <a:gd fmla="*/ 57 h 1994" name="T59"/>
                <a:gd fmla="*/ 45 w 994" name="T60"/>
                <a:gd fmla="*/ 29 h 1994" name="T61"/>
                <a:gd fmla="*/ 63 w 994" name="T62"/>
                <a:gd fmla="*/ 0 h 1994" name="T63"/>
                <a:gd fmla="*/ 39 w 994" name="T64"/>
                <a:gd fmla="*/ 27 h 1994" name="T65"/>
                <a:gd fmla="*/ 335 w 994" name="T66"/>
                <a:gd fmla="*/ 677 h 1994" name="T67"/>
                <a:gd fmla="*/ 337 w 994" name="T68"/>
                <a:gd fmla="*/ 679 h 1994" name="T69"/>
                <a:gd fmla="*/ 333 w 994" name="T70"/>
                <a:gd fmla="*/ 674 h 1994" name="T71"/>
                <a:gd fmla="*/ 335 w 994" name="T72"/>
                <a:gd fmla="*/ 677 h 1994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1994" w="994">
                  <a:moveTo>
                    <a:pt x="39" y="27"/>
                  </a:moveTo>
                  <a:cubicBezTo>
                    <a:pt x="32" y="37"/>
                    <a:pt x="27" y="48"/>
                    <a:pt x="22" y="58"/>
                  </a:cubicBezTo>
                  <a:cubicBezTo>
                    <a:pt x="19" y="62"/>
                    <a:pt x="11" y="78"/>
                    <a:pt x="4" y="77"/>
                  </a:cubicBezTo>
                  <a:cubicBezTo>
                    <a:pt x="2" y="76"/>
                    <a:pt x="1" y="75"/>
                    <a:pt x="0" y="74"/>
                  </a:cubicBezTo>
                  <a:cubicBezTo>
                    <a:pt x="13" y="134"/>
                    <a:pt x="88" y="249"/>
                    <a:pt x="92" y="269"/>
                  </a:cubicBezTo>
                  <a:cubicBezTo>
                    <a:pt x="96" y="290"/>
                    <a:pt x="109" y="375"/>
                    <a:pt x="128" y="402"/>
                  </a:cubicBezTo>
                  <a:cubicBezTo>
                    <a:pt x="154" y="440"/>
                    <a:pt x="296" y="649"/>
                    <a:pt x="350" y="697"/>
                  </a:cubicBezTo>
                  <a:cubicBezTo>
                    <a:pt x="380" y="733"/>
                    <a:pt x="419" y="753"/>
                    <a:pt x="445" y="774"/>
                  </a:cubicBezTo>
                  <a:cubicBezTo>
                    <a:pt x="474" y="799"/>
                    <a:pt x="532" y="894"/>
                    <a:pt x="581" y="1015"/>
                  </a:cubicBezTo>
                  <a:cubicBezTo>
                    <a:pt x="629" y="1136"/>
                    <a:pt x="876" y="1729"/>
                    <a:pt x="876" y="1729"/>
                  </a:cubicBezTo>
                  <a:cubicBezTo>
                    <a:pt x="912" y="1818"/>
                    <a:pt x="946" y="1933"/>
                    <a:pt x="968" y="1994"/>
                  </a:cubicBezTo>
                  <a:cubicBezTo>
                    <a:pt x="974" y="1989"/>
                    <a:pt x="983" y="1981"/>
                    <a:pt x="994" y="1970"/>
                  </a:cubicBezTo>
                  <a:cubicBezTo>
                    <a:pt x="990" y="1951"/>
                    <a:pt x="981" y="1929"/>
                    <a:pt x="978" y="1921"/>
                  </a:cubicBezTo>
                  <a:cubicBezTo>
                    <a:pt x="963" y="1874"/>
                    <a:pt x="942" y="1828"/>
                    <a:pt x="920" y="1783"/>
                  </a:cubicBezTo>
                  <a:cubicBezTo>
                    <a:pt x="885" y="1711"/>
                    <a:pt x="845" y="1641"/>
                    <a:pt x="818" y="1565"/>
                  </a:cubicBezTo>
                  <a:cubicBezTo>
                    <a:pt x="793" y="1495"/>
                    <a:pt x="772" y="1424"/>
                    <a:pt x="743" y="1356"/>
                  </a:cubicBezTo>
                  <a:cubicBezTo>
                    <a:pt x="714" y="1287"/>
                    <a:pt x="678" y="1220"/>
                    <a:pt x="649" y="1150"/>
                  </a:cubicBezTo>
                  <a:cubicBezTo>
                    <a:pt x="622" y="1084"/>
                    <a:pt x="603" y="1015"/>
                    <a:pt x="573" y="950"/>
                  </a:cubicBezTo>
                  <a:cubicBezTo>
                    <a:pt x="507" y="806"/>
                    <a:pt x="477" y="772"/>
                    <a:pt x="394" y="723"/>
                  </a:cubicBezTo>
                  <a:cubicBezTo>
                    <a:pt x="365" y="706"/>
                    <a:pt x="343" y="684"/>
                    <a:pt x="317" y="654"/>
                  </a:cubicBezTo>
                  <a:cubicBezTo>
                    <a:pt x="221" y="531"/>
                    <a:pt x="126" y="384"/>
                    <a:pt x="123" y="370"/>
                  </a:cubicBezTo>
                  <a:cubicBezTo>
                    <a:pt x="116" y="338"/>
                    <a:pt x="111" y="305"/>
                    <a:pt x="101" y="274"/>
                  </a:cubicBezTo>
                  <a:cubicBezTo>
                    <a:pt x="91" y="246"/>
                    <a:pt x="72" y="222"/>
                    <a:pt x="60" y="195"/>
                  </a:cubicBezTo>
                  <a:cubicBezTo>
                    <a:pt x="54" y="182"/>
                    <a:pt x="50" y="168"/>
                    <a:pt x="43" y="155"/>
                  </a:cubicBezTo>
                  <a:cubicBezTo>
                    <a:pt x="36" y="143"/>
                    <a:pt x="27" y="133"/>
                    <a:pt x="31" y="119"/>
                  </a:cubicBezTo>
                  <a:cubicBezTo>
                    <a:pt x="32" y="113"/>
                    <a:pt x="48" y="90"/>
                    <a:pt x="41" y="84"/>
                  </a:cubicBezTo>
                  <a:cubicBezTo>
                    <a:pt x="33" y="76"/>
                    <a:pt x="22" y="111"/>
                    <a:pt x="20" y="115"/>
                  </a:cubicBezTo>
                  <a:cubicBezTo>
                    <a:pt x="17" y="113"/>
                    <a:pt x="15" y="104"/>
                    <a:pt x="14" y="101"/>
                  </a:cubicBezTo>
                  <a:cubicBezTo>
                    <a:pt x="13" y="95"/>
                    <a:pt x="14" y="92"/>
                    <a:pt x="16" y="86"/>
                  </a:cubicBezTo>
                  <a:cubicBezTo>
                    <a:pt x="20" y="76"/>
                    <a:pt x="25" y="66"/>
                    <a:pt x="31" y="57"/>
                  </a:cubicBezTo>
                  <a:cubicBezTo>
                    <a:pt x="36" y="48"/>
                    <a:pt x="39" y="38"/>
                    <a:pt x="45" y="29"/>
                  </a:cubicBezTo>
                  <a:cubicBezTo>
                    <a:pt x="50" y="23"/>
                    <a:pt x="69" y="9"/>
                    <a:pt x="63" y="0"/>
                  </a:cubicBezTo>
                  <a:cubicBezTo>
                    <a:pt x="55" y="9"/>
                    <a:pt x="46" y="17"/>
                    <a:pt x="39" y="27"/>
                  </a:cubicBezTo>
                  <a:close/>
                  <a:moveTo>
                    <a:pt x="335" y="677"/>
                  </a:moveTo>
                  <a:cubicBezTo>
                    <a:pt x="336" y="677"/>
                    <a:pt x="336" y="678"/>
                    <a:pt x="337" y="679"/>
                  </a:cubicBezTo>
                  <a:cubicBezTo>
                    <a:pt x="335" y="677"/>
                    <a:pt x="334" y="676"/>
                    <a:pt x="333" y="674"/>
                  </a:cubicBezTo>
                  <a:cubicBezTo>
                    <a:pt x="334" y="675"/>
                    <a:pt x="334" y="676"/>
                    <a:pt x="335" y="677"/>
                  </a:cubicBezTo>
                  <a:close/>
                </a:path>
              </a:pathLst>
            </a:custGeom>
            <a:solidFill>
              <a:srgbClr val="BA775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6" name="Freeform 58"/>
            <p:cNvSpPr/>
            <p:nvPr/>
          </p:nvSpPr>
          <p:spPr bwMode="auto">
            <a:xfrm>
              <a:off x="5307012" y="4319588"/>
              <a:ext cx="138112" cy="101600"/>
            </a:xfrm>
            <a:custGeom>
              <a:gdLst>
                <a:gd fmla="*/ 1 w 131" name="T0"/>
                <a:gd fmla="*/ 41 h 96" name="T1"/>
                <a:gd fmla="*/ 63 w 131" name="T2"/>
                <a:gd fmla="*/ 48 h 96" name="T3"/>
                <a:gd fmla="*/ 113 w 131" name="T4"/>
                <a:gd fmla="*/ 0 h 96" name="T5"/>
                <a:gd fmla="*/ 124 w 131" name="T6"/>
                <a:gd fmla="*/ 35 h 96" name="T7"/>
                <a:gd fmla="*/ 131 w 131" name="T8"/>
                <a:gd fmla="*/ 57 h 96" name="T9"/>
                <a:gd fmla="*/ 76 w 131" name="T10"/>
                <a:gd fmla="*/ 57 h 96" name="T11"/>
                <a:gd fmla="*/ 24 w 131" name="T12"/>
                <a:gd fmla="*/ 96 h 96" name="T13"/>
                <a:gd fmla="*/ 8 w 131" name="T14"/>
                <a:gd fmla="*/ 74 h 96" name="T15"/>
                <a:gd fmla="*/ 1 w 131" name="T16"/>
                <a:gd fmla="*/ 41 h 96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96" w="131">
                  <a:moveTo>
                    <a:pt x="1" y="41"/>
                  </a:moveTo>
                  <a:cubicBezTo>
                    <a:pt x="5" y="47"/>
                    <a:pt x="43" y="57"/>
                    <a:pt x="63" y="48"/>
                  </a:cubicBezTo>
                  <a:cubicBezTo>
                    <a:pt x="74" y="43"/>
                    <a:pt x="119" y="29"/>
                    <a:pt x="113" y="0"/>
                  </a:cubicBezTo>
                  <a:cubicBezTo>
                    <a:pt x="112" y="5"/>
                    <a:pt x="121" y="25"/>
                    <a:pt x="124" y="35"/>
                  </a:cubicBezTo>
                  <a:cubicBezTo>
                    <a:pt x="126" y="43"/>
                    <a:pt x="128" y="50"/>
                    <a:pt x="131" y="57"/>
                  </a:cubicBezTo>
                  <a:cubicBezTo>
                    <a:pt x="124" y="47"/>
                    <a:pt x="85" y="53"/>
                    <a:pt x="76" y="57"/>
                  </a:cubicBezTo>
                  <a:cubicBezTo>
                    <a:pt x="62" y="62"/>
                    <a:pt x="23" y="86"/>
                    <a:pt x="24" y="96"/>
                  </a:cubicBezTo>
                  <a:cubicBezTo>
                    <a:pt x="25" y="87"/>
                    <a:pt x="12" y="81"/>
                    <a:pt x="8" y="74"/>
                  </a:cubicBezTo>
                  <a:cubicBezTo>
                    <a:pt x="3" y="66"/>
                    <a:pt x="0" y="54"/>
                    <a:pt x="1" y="41"/>
                  </a:cubicBezTo>
                  <a:close/>
                </a:path>
              </a:pathLst>
            </a:custGeom>
            <a:solidFill>
              <a:srgbClr val="FBCBB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7" name="Freeform 59"/>
            <p:cNvSpPr/>
            <p:nvPr/>
          </p:nvSpPr>
          <p:spPr bwMode="auto">
            <a:xfrm>
              <a:off x="5322887" y="4438650"/>
              <a:ext cx="127000" cy="50800"/>
            </a:xfrm>
            <a:custGeom>
              <a:gdLst>
                <a:gd fmla="*/ 122 w 122" name="T0"/>
                <a:gd fmla="*/ 1 h 49" name="T1"/>
                <a:gd fmla="*/ 32 w 122" name="T2"/>
                <a:gd fmla="*/ 20 h 49" name="T3"/>
                <a:gd fmla="*/ 28 w 122" name="T4"/>
                <a:gd fmla="*/ 49 h 49" name="T5"/>
                <a:gd fmla="*/ 84 w 122" name="T6"/>
                <a:gd fmla="*/ 38 h 49" name="T7"/>
                <a:gd fmla="*/ 120 w 122" name="T8"/>
                <a:gd fmla="*/ 0 h 49" name="T9"/>
                <a:gd fmla="*/ 122 w 122" name="T10"/>
                <a:gd fmla="*/ 1 h 49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49" w="122">
                  <a:moveTo>
                    <a:pt x="122" y="1"/>
                  </a:moveTo>
                  <a:cubicBezTo>
                    <a:pt x="91" y="9"/>
                    <a:pt x="60" y="5"/>
                    <a:pt x="32" y="20"/>
                  </a:cubicBezTo>
                  <a:cubicBezTo>
                    <a:pt x="16" y="28"/>
                    <a:pt x="0" y="48"/>
                    <a:pt x="28" y="49"/>
                  </a:cubicBezTo>
                  <a:cubicBezTo>
                    <a:pt x="46" y="49"/>
                    <a:pt x="67" y="44"/>
                    <a:pt x="84" y="38"/>
                  </a:cubicBezTo>
                  <a:cubicBezTo>
                    <a:pt x="103" y="31"/>
                    <a:pt x="121" y="22"/>
                    <a:pt x="120" y="0"/>
                  </a:cubicBezTo>
                  <a:lnTo>
                    <a:pt x="122" y="1"/>
                  </a:lnTo>
                  <a:close/>
                </a:path>
              </a:pathLst>
            </a:custGeom>
            <a:solidFill>
              <a:srgbClr val="FBCBB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8" name="Freeform 60"/>
            <p:cNvSpPr/>
            <p:nvPr/>
          </p:nvSpPr>
          <p:spPr bwMode="auto">
            <a:xfrm>
              <a:off x="5370512" y="4565650"/>
              <a:ext cx="174625" cy="58738"/>
            </a:xfrm>
            <a:custGeom>
              <a:gdLst>
                <a:gd fmla="*/ 160 w 166" name="T0"/>
                <a:gd fmla="*/ 50 h 56" name="T1"/>
                <a:gd fmla="*/ 83 w 166" name="T2"/>
                <a:gd fmla="*/ 17 h 56" name="T3"/>
                <a:gd fmla="*/ 52 w 166" name="T4"/>
                <a:gd fmla="*/ 27 h 56" name="T5"/>
                <a:gd fmla="*/ 17 w 166" name="T6"/>
                <a:gd fmla="*/ 46 h 56" name="T7"/>
                <a:gd fmla="*/ 1 w 166" name="T8"/>
                <a:gd fmla="*/ 44 h 56" name="T9"/>
                <a:gd fmla="*/ 30 w 166" name="T10"/>
                <a:gd fmla="*/ 14 h 56" name="T11"/>
                <a:gd fmla="*/ 70 w 166" name="T12"/>
                <a:gd fmla="*/ 6 h 56" name="T13"/>
                <a:gd fmla="*/ 104 w 166" name="T14"/>
                <a:gd fmla="*/ 1 h 56" name="T15"/>
                <a:gd fmla="*/ 166 w 166" name="T16"/>
                <a:gd fmla="*/ 53 h 56" name="T17"/>
                <a:gd fmla="*/ 160 w 166" name="T18"/>
                <a:gd fmla="*/ 50 h 56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56" w="166">
                  <a:moveTo>
                    <a:pt x="160" y="50"/>
                  </a:moveTo>
                  <a:cubicBezTo>
                    <a:pt x="132" y="22"/>
                    <a:pt x="112" y="13"/>
                    <a:pt x="83" y="17"/>
                  </a:cubicBezTo>
                  <a:cubicBezTo>
                    <a:pt x="73" y="18"/>
                    <a:pt x="62" y="24"/>
                    <a:pt x="52" y="27"/>
                  </a:cubicBezTo>
                  <a:cubicBezTo>
                    <a:pt x="39" y="31"/>
                    <a:pt x="29" y="40"/>
                    <a:pt x="17" y="46"/>
                  </a:cubicBezTo>
                  <a:cubicBezTo>
                    <a:pt x="10" y="51"/>
                    <a:pt x="0" y="56"/>
                    <a:pt x="1" y="44"/>
                  </a:cubicBezTo>
                  <a:cubicBezTo>
                    <a:pt x="3" y="31"/>
                    <a:pt x="20" y="18"/>
                    <a:pt x="30" y="14"/>
                  </a:cubicBezTo>
                  <a:cubicBezTo>
                    <a:pt x="43" y="8"/>
                    <a:pt x="56" y="8"/>
                    <a:pt x="70" y="6"/>
                  </a:cubicBezTo>
                  <a:cubicBezTo>
                    <a:pt x="81" y="4"/>
                    <a:pt x="92" y="0"/>
                    <a:pt x="104" y="1"/>
                  </a:cubicBezTo>
                  <a:cubicBezTo>
                    <a:pt x="130" y="3"/>
                    <a:pt x="154" y="31"/>
                    <a:pt x="166" y="53"/>
                  </a:cubicBezTo>
                  <a:lnTo>
                    <a:pt x="160" y="50"/>
                  </a:lnTo>
                  <a:close/>
                </a:path>
              </a:pathLst>
            </a:custGeom>
            <a:solidFill>
              <a:srgbClr val="FBCBB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9" name="Freeform 61"/>
            <p:cNvSpPr/>
            <p:nvPr/>
          </p:nvSpPr>
          <p:spPr bwMode="auto">
            <a:xfrm>
              <a:off x="5461000" y="4670425"/>
              <a:ext cx="93662" cy="36513"/>
            </a:xfrm>
            <a:custGeom>
              <a:gdLst>
                <a:gd fmla="*/ 51 w 89" name="T0"/>
                <a:gd fmla="*/ 3 h 36" name="T1"/>
                <a:gd fmla="*/ 0 w 89" name="T2"/>
                <a:gd fmla="*/ 18 h 36" name="T3"/>
                <a:gd fmla="*/ 56 w 89" name="T4"/>
                <a:gd fmla="*/ 9 h 36" name="T5"/>
                <a:gd fmla="*/ 81 w 89" name="T6"/>
                <a:gd fmla="*/ 3 h 36" name="T7"/>
                <a:gd fmla="*/ 51 w 89" name="T8"/>
                <a:gd fmla="*/ 3 h 3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6" w="89">
                  <a:moveTo>
                    <a:pt x="51" y="3"/>
                  </a:moveTo>
                  <a:cubicBezTo>
                    <a:pt x="36" y="6"/>
                    <a:pt x="8" y="4"/>
                    <a:pt x="0" y="18"/>
                  </a:cubicBezTo>
                  <a:cubicBezTo>
                    <a:pt x="8" y="36"/>
                    <a:pt x="45" y="11"/>
                    <a:pt x="56" y="9"/>
                  </a:cubicBezTo>
                  <a:cubicBezTo>
                    <a:pt x="64" y="7"/>
                    <a:pt x="72" y="4"/>
                    <a:pt x="81" y="3"/>
                  </a:cubicBezTo>
                  <a:cubicBezTo>
                    <a:pt x="89" y="3"/>
                    <a:pt x="66" y="0"/>
                    <a:pt x="51" y="3"/>
                  </a:cubicBezTo>
                  <a:close/>
                </a:path>
              </a:pathLst>
            </a:custGeom>
            <a:solidFill>
              <a:srgbClr val="FBCBB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0" name="Freeform 62"/>
            <p:cNvSpPr/>
            <p:nvPr/>
          </p:nvSpPr>
          <p:spPr bwMode="auto">
            <a:xfrm>
              <a:off x="5421312" y="4635500"/>
              <a:ext cx="92075" cy="36513"/>
            </a:xfrm>
            <a:custGeom>
              <a:gdLst>
                <a:gd fmla="*/ 86 w 87" name="T0"/>
                <a:gd fmla="*/ 0 h 35" name="T1"/>
                <a:gd fmla="*/ 40 w 87" name="T2"/>
                <a:gd fmla="*/ 14 h 35" name="T3"/>
                <a:gd fmla="*/ 0 w 87" name="T4"/>
                <a:gd fmla="*/ 22 h 35" name="T5"/>
                <a:gd fmla="*/ 45 w 87" name="T6"/>
                <a:gd fmla="*/ 8 h 35" name="T7"/>
                <a:gd fmla="*/ 87 w 87" name="T8"/>
                <a:gd fmla="*/ 2 h 35" name="T9"/>
                <a:gd fmla="*/ 86 w 87" name="T10"/>
                <a:gd fmla="*/ 0 h 3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35" w="87">
                  <a:moveTo>
                    <a:pt x="86" y="0"/>
                  </a:moveTo>
                  <a:cubicBezTo>
                    <a:pt x="70" y="5"/>
                    <a:pt x="56" y="9"/>
                    <a:pt x="40" y="14"/>
                  </a:cubicBezTo>
                  <a:cubicBezTo>
                    <a:pt x="32" y="16"/>
                    <a:pt x="6" y="35"/>
                    <a:pt x="0" y="22"/>
                  </a:cubicBezTo>
                  <a:cubicBezTo>
                    <a:pt x="7" y="10"/>
                    <a:pt x="32" y="10"/>
                    <a:pt x="45" y="8"/>
                  </a:cubicBezTo>
                  <a:cubicBezTo>
                    <a:pt x="59" y="6"/>
                    <a:pt x="74" y="3"/>
                    <a:pt x="87" y="2"/>
                  </a:cubicBezTo>
                  <a:lnTo>
                    <a:pt x="86" y="0"/>
                  </a:lnTo>
                  <a:close/>
                </a:path>
              </a:pathLst>
            </a:custGeom>
            <a:solidFill>
              <a:srgbClr val="FBCBB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1" name="Freeform 63"/>
            <p:cNvSpPr/>
            <p:nvPr/>
          </p:nvSpPr>
          <p:spPr bwMode="auto">
            <a:xfrm>
              <a:off x="5429250" y="4605338"/>
              <a:ext cx="63500" cy="28575"/>
            </a:xfrm>
            <a:custGeom>
              <a:gdLst>
                <a:gd fmla="*/ 60 w 61" name="T0"/>
                <a:gd fmla="*/ 20 h 27" name="T1"/>
                <a:gd fmla="*/ 22 w 61" name="T2"/>
                <a:gd fmla="*/ 21 h 27" name="T3"/>
                <a:gd fmla="*/ 0 w 61" name="T4"/>
                <a:gd fmla="*/ 21 h 27" name="T5"/>
                <a:gd fmla="*/ 61 w 61" name="T6"/>
                <a:gd fmla="*/ 21 h 27" name="T7"/>
                <a:gd fmla="*/ 60 w 61" name="T8"/>
                <a:gd fmla="*/ 20 h 2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7" w="61">
                  <a:moveTo>
                    <a:pt x="60" y="20"/>
                  </a:moveTo>
                  <a:cubicBezTo>
                    <a:pt x="53" y="26"/>
                    <a:pt x="31" y="20"/>
                    <a:pt x="22" y="21"/>
                  </a:cubicBezTo>
                  <a:cubicBezTo>
                    <a:pt x="16" y="22"/>
                    <a:pt x="5" y="27"/>
                    <a:pt x="0" y="21"/>
                  </a:cubicBezTo>
                  <a:cubicBezTo>
                    <a:pt x="14" y="0"/>
                    <a:pt x="44" y="16"/>
                    <a:pt x="61" y="21"/>
                  </a:cubicBezTo>
                  <a:lnTo>
                    <a:pt x="60" y="20"/>
                  </a:lnTo>
                  <a:close/>
                </a:path>
              </a:pathLst>
            </a:custGeom>
            <a:solidFill>
              <a:srgbClr val="FBCBB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2" name="Freeform 64"/>
            <p:cNvSpPr/>
            <p:nvPr/>
          </p:nvSpPr>
          <p:spPr bwMode="auto">
            <a:xfrm>
              <a:off x="5270500" y="4160838"/>
              <a:ext cx="153987" cy="212725"/>
            </a:xfrm>
            <a:custGeom>
              <a:gdLst>
                <a:gd fmla="*/ 132 w 147" name="T0"/>
                <a:gd fmla="*/ 109 h 204" name="T1"/>
                <a:gd fmla="*/ 126 w 147" name="T2"/>
                <a:gd fmla="*/ 179 h 204" name="T3"/>
                <a:gd fmla="*/ 36 w 147" name="T4"/>
                <a:gd fmla="*/ 182 h 204" name="T5"/>
                <a:gd fmla="*/ 2 w 147" name="T6"/>
                <a:gd fmla="*/ 73 h 204" name="T7"/>
                <a:gd fmla="*/ 56 w 147" name="T8"/>
                <a:gd fmla="*/ 7 h 204" name="T9"/>
                <a:gd fmla="*/ 132 w 147" name="T10"/>
                <a:gd fmla="*/ 109 h 20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04" w="147">
                  <a:moveTo>
                    <a:pt x="132" y="109"/>
                  </a:moveTo>
                  <a:cubicBezTo>
                    <a:pt x="139" y="135"/>
                    <a:pt x="147" y="162"/>
                    <a:pt x="126" y="179"/>
                  </a:cubicBezTo>
                  <a:cubicBezTo>
                    <a:pt x="105" y="196"/>
                    <a:pt x="57" y="204"/>
                    <a:pt x="36" y="182"/>
                  </a:cubicBezTo>
                  <a:cubicBezTo>
                    <a:pt x="18" y="163"/>
                    <a:pt x="4" y="102"/>
                    <a:pt x="2" y="73"/>
                  </a:cubicBezTo>
                  <a:cubicBezTo>
                    <a:pt x="0" y="42"/>
                    <a:pt x="17" y="12"/>
                    <a:pt x="56" y="7"/>
                  </a:cubicBezTo>
                  <a:cubicBezTo>
                    <a:pt x="107" y="0"/>
                    <a:pt x="125" y="84"/>
                    <a:pt x="132" y="109"/>
                  </a:cubicBezTo>
                  <a:close/>
                </a:path>
              </a:pathLst>
            </a:custGeom>
            <a:solidFill>
              <a:srgbClr val="FFDCD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3" name="Freeform 65"/>
            <p:cNvSpPr/>
            <p:nvPr/>
          </p:nvSpPr>
          <p:spPr bwMode="auto">
            <a:xfrm>
              <a:off x="5280025" y="4232275"/>
              <a:ext cx="141287" cy="141288"/>
            </a:xfrm>
            <a:custGeom>
              <a:gdLst>
                <a:gd fmla="*/ 124 w 135" name="T0"/>
                <a:gd fmla="*/ 82 h 136" name="T1"/>
                <a:gd fmla="*/ 81 w 135" name="T2"/>
                <a:gd fmla="*/ 116 h 136" name="T3"/>
                <a:gd fmla="*/ 29 w 135" name="T4"/>
                <a:gd fmla="*/ 102 h 136" name="T5"/>
                <a:gd fmla="*/ 2 w 135" name="T6"/>
                <a:gd fmla="*/ 0 h 136" name="T7"/>
                <a:gd fmla="*/ 2 w 135" name="T8"/>
                <a:gd fmla="*/ 24 h 136" name="T9"/>
                <a:gd fmla="*/ 31 w 135" name="T10"/>
                <a:gd fmla="*/ 114 h 136" name="T11"/>
                <a:gd fmla="*/ 117 w 135" name="T12"/>
                <a:gd fmla="*/ 111 h 136" name="T13"/>
                <a:gd fmla="*/ 125 w 135" name="T14"/>
                <a:gd fmla="*/ 58 h 136" name="T15"/>
                <a:gd fmla="*/ 124 w 135" name="T16"/>
                <a:gd fmla="*/ 82 h 136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36" w="135">
                  <a:moveTo>
                    <a:pt x="124" y="82"/>
                  </a:moveTo>
                  <a:cubicBezTo>
                    <a:pt x="120" y="105"/>
                    <a:pt x="102" y="114"/>
                    <a:pt x="81" y="116"/>
                  </a:cubicBezTo>
                  <a:cubicBezTo>
                    <a:pt x="62" y="118"/>
                    <a:pt x="38" y="122"/>
                    <a:pt x="29" y="102"/>
                  </a:cubicBezTo>
                  <a:cubicBezTo>
                    <a:pt x="19" y="78"/>
                    <a:pt x="0" y="24"/>
                    <a:pt x="2" y="0"/>
                  </a:cubicBezTo>
                  <a:cubicBezTo>
                    <a:pt x="1" y="3"/>
                    <a:pt x="2" y="21"/>
                    <a:pt x="2" y="24"/>
                  </a:cubicBezTo>
                  <a:cubicBezTo>
                    <a:pt x="7" y="46"/>
                    <a:pt x="13" y="95"/>
                    <a:pt x="31" y="114"/>
                  </a:cubicBezTo>
                  <a:cubicBezTo>
                    <a:pt x="52" y="136"/>
                    <a:pt x="96" y="128"/>
                    <a:pt x="117" y="111"/>
                  </a:cubicBezTo>
                  <a:cubicBezTo>
                    <a:pt x="135" y="97"/>
                    <a:pt x="131" y="79"/>
                    <a:pt x="125" y="58"/>
                  </a:cubicBezTo>
                  <a:cubicBezTo>
                    <a:pt x="126" y="66"/>
                    <a:pt x="126" y="74"/>
                    <a:pt x="124" y="82"/>
                  </a:cubicBezTo>
                  <a:close/>
                </a:path>
              </a:pathLst>
            </a:custGeom>
            <a:solidFill>
              <a:srgbClr val="FDD4C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4" name="Freeform 66"/>
            <p:cNvSpPr/>
            <p:nvPr/>
          </p:nvSpPr>
          <p:spPr bwMode="auto">
            <a:xfrm flipH="1">
              <a:off x="5294312" y="4240213"/>
              <a:ext cx="0" cy="1588"/>
            </a:xfrm>
            <a:custGeom>
              <a:gdLst>
                <a:gd fmla="*/ 2 h 2" name="T0"/>
                <a:gd fmla="*/ 0 h 2" name="T1"/>
                <a:gd fmla="*/ 2 h 2" name="T2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b="b" l="0" r="r" t="0"/>
              <a:pathLst>
                <a:path h="2">
                  <a:moveTo>
                    <a:pt x="0" y="2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FDD4C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5" name="Freeform 67"/>
            <p:cNvSpPr/>
            <p:nvPr/>
          </p:nvSpPr>
          <p:spPr bwMode="auto">
            <a:xfrm>
              <a:off x="5270500" y="4162425"/>
              <a:ext cx="115887" cy="185738"/>
            </a:xfrm>
            <a:custGeom>
              <a:gdLst>
                <a:gd fmla="*/ 55 w 110" name="T0"/>
                <a:gd fmla="*/ 27 h 178" name="T1"/>
                <a:gd fmla="*/ 8 w 110" name="T2"/>
                <a:gd fmla="*/ 75 h 178" name="T3"/>
                <a:gd fmla="*/ 32 w 110" name="T4"/>
                <a:gd fmla="*/ 178 h 178" name="T5"/>
                <a:gd fmla="*/ 3 w 110" name="T6"/>
                <a:gd fmla="*/ 74 h 178" name="T7"/>
                <a:gd fmla="*/ 50 w 110" name="T8"/>
                <a:gd fmla="*/ 8 h 178" name="T9"/>
                <a:gd fmla="*/ 110 w 110" name="T10"/>
                <a:gd fmla="*/ 50 h 178" name="T11"/>
                <a:gd fmla="*/ 55 w 110" name="T12"/>
                <a:gd fmla="*/ 27 h 17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78" w="110">
                  <a:moveTo>
                    <a:pt x="55" y="27"/>
                  </a:moveTo>
                  <a:cubicBezTo>
                    <a:pt x="29" y="34"/>
                    <a:pt x="7" y="44"/>
                    <a:pt x="8" y="75"/>
                  </a:cubicBezTo>
                  <a:cubicBezTo>
                    <a:pt x="8" y="98"/>
                    <a:pt x="20" y="156"/>
                    <a:pt x="32" y="178"/>
                  </a:cubicBezTo>
                  <a:cubicBezTo>
                    <a:pt x="17" y="157"/>
                    <a:pt x="7" y="105"/>
                    <a:pt x="3" y="74"/>
                  </a:cubicBezTo>
                  <a:cubicBezTo>
                    <a:pt x="0" y="48"/>
                    <a:pt x="7" y="18"/>
                    <a:pt x="50" y="8"/>
                  </a:cubicBezTo>
                  <a:cubicBezTo>
                    <a:pt x="83" y="0"/>
                    <a:pt x="104" y="36"/>
                    <a:pt x="110" y="50"/>
                  </a:cubicBezTo>
                  <a:cubicBezTo>
                    <a:pt x="102" y="39"/>
                    <a:pt x="81" y="19"/>
                    <a:pt x="55" y="27"/>
                  </a:cubicBezTo>
                  <a:close/>
                </a:path>
              </a:pathLst>
            </a:custGeom>
            <a:solidFill>
              <a:srgbClr val="FFF3F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6" name="Freeform 68"/>
            <p:cNvSpPr/>
            <p:nvPr/>
          </p:nvSpPr>
          <p:spPr bwMode="auto">
            <a:xfrm>
              <a:off x="5270500" y="4162425"/>
              <a:ext cx="115887" cy="109538"/>
            </a:xfrm>
            <a:custGeom>
              <a:gdLst>
                <a:gd fmla="*/ 50 w 110" name="T0"/>
                <a:gd fmla="*/ 17 h 105" name="T1"/>
                <a:gd fmla="*/ 5 w 110" name="T2"/>
                <a:gd fmla="*/ 72 h 105" name="T3"/>
                <a:gd fmla="*/ 3 w 110" name="T4"/>
                <a:gd fmla="*/ 74 h 105" name="T5"/>
                <a:gd fmla="*/ 50 w 110" name="T6"/>
                <a:gd fmla="*/ 8 h 105" name="T7"/>
                <a:gd fmla="*/ 110 w 110" name="T8"/>
                <a:gd fmla="*/ 50 h 105" name="T9"/>
                <a:gd fmla="*/ 50 w 110" name="T10"/>
                <a:gd fmla="*/ 17 h 10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05" w="110">
                  <a:moveTo>
                    <a:pt x="50" y="17"/>
                  </a:moveTo>
                  <a:cubicBezTo>
                    <a:pt x="24" y="25"/>
                    <a:pt x="4" y="40"/>
                    <a:pt x="5" y="72"/>
                  </a:cubicBezTo>
                  <a:cubicBezTo>
                    <a:pt x="6" y="95"/>
                    <a:pt x="7" y="105"/>
                    <a:pt x="3" y="74"/>
                  </a:cubicBezTo>
                  <a:cubicBezTo>
                    <a:pt x="0" y="48"/>
                    <a:pt x="7" y="18"/>
                    <a:pt x="50" y="8"/>
                  </a:cubicBezTo>
                  <a:cubicBezTo>
                    <a:pt x="83" y="0"/>
                    <a:pt x="104" y="36"/>
                    <a:pt x="110" y="50"/>
                  </a:cubicBezTo>
                  <a:cubicBezTo>
                    <a:pt x="102" y="39"/>
                    <a:pt x="76" y="10"/>
                    <a:pt x="50" y="17"/>
                  </a:cubicBezTo>
                  <a:close/>
                </a:path>
              </a:pathLst>
            </a:custGeom>
            <a:solidFill>
              <a:srgbClr val="FFFAF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7" name="Freeform 69"/>
            <p:cNvSpPr/>
            <p:nvPr/>
          </p:nvSpPr>
          <p:spPr bwMode="auto">
            <a:xfrm>
              <a:off x="5303837" y="4214813"/>
              <a:ext cx="123825" cy="163513"/>
            </a:xfrm>
            <a:custGeom>
              <a:gdLst>
                <a:gd fmla="*/ 3 w 117" name="T0"/>
                <a:gd fmla="*/ 131 h 157" name="T1"/>
                <a:gd fmla="*/ 93 w 117" name="T2"/>
                <a:gd fmla="*/ 128 h 157" name="T3"/>
                <a:gd fmla="*/ 98 w 117" name="T4"/>
                <a:gd fmla="*/ 62 h 157" name="T5"/>
                <a:gd fmla="*/ 78 w 117" name="T6"/>
                <a:gd fmla="*/ 0 h 157" name="T7"/>
                <a:gd fmla="*/ 101 w 117" name="T8"/>
                <a:gd fmla="*/ 66 h 157" name="T9"/>
                <a:gd fmla="*/ 96 w 117" name="T10"/>
                <a:gd fmla="*/ 132 h 157" name="T11"/>
                <a:gd fmla="*/ 6 w 117" name="T12"/>
                <a:gd fmla="*/ 135 h 157" name="T13"/>
                <a:gd fmla="*/ 0 w 117" name="T14"/>
                <a:gd fmla="*/ 128 h 157" name="T15"/>
                <a:gd fmla="*/ 3 w 117" name="T16"/>
                <a:gd fmla="*/ 131 h 157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57" w="117">
                  <a:moveTo>
                    <a:pt x="3" y="131"/>
                  </a:moveTo>
                  <a:cubicBezTo>
                    <a:pt x="24" y="153"/>
                    <a:pt x="72" y="145"/>
                    <a:pt x="93" y="128"/>
                  </a:cubicBezTo>
                  <a:cubicBezTo>
                    <a:pt x="114" y="111"/>
                    <a:pt x="105" y="88"/>
                    <a:pt x="98" y="62"/>
                  </a:cubicBezTo>
                  <a:cubicBezTo>
                    <a:pt x="94" y="47"/>
                    <a:pt x="87" y="20"/>
                    <a:pt x="78" y="0"/>
                  </a:cubicBezTo>
                  <a:cubicBezTo>
                    <a:pt x="89" y="20"/>
                    <a:pt x="97" y="51"/>
                    <a:pt x="101" y="66"/>
                  </a:cubicBezTo>
                  <a:cubicBezTo>
                    <a:pt x="108" y="93"/>
                    <a:pt x="117" y="115"/>
                    <a:pt x="96" y="132"/>
                  </a:cubicBezTo>
                  <a:cubicBezTo>
                    <a:pt x="75" y="149"/>
                    <a:pt x="27" y="157"/>
                    <a:pt x="6" y="135"/>
                  </a:cubicBezTo>
                  <a:cubicBezTo>
                    <a:pt x="4" y="133"/>
                    <a:pt x="2" y="131"/>
                    <a:pt x="0" y="128"/>
                  </a:cubicBezTo>
                  <a:cubicBezTo>
                    <a:pt x="1" y="129"/>
                    <a:pt x="2" y="130"/>
                    <a:pt x="3" y="131"/>
                  </a:cubicBezTo>
                  <a:close/>
                </a:path>
              </a:pathLst>
            </a:custGeom>
            <a:solidFill>
              <a:srgbClr val="FFEBE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8" name="Freeform 70"/>
            <p:cNvSpPr/>
            <p:nvPr/>
          </p:nvSpPr>
          <p:spPr bwMode="auto">
            <a:xfrm>
              <a:off x="5349875" y="4208463"/>
              <a:ext cx="60325" cy="128588"/>
            </a:xfrm>
            <a:custGeom>
              <a:gdLst>
                <a:gd fmla="*/ 39 w 58" name="T0"/>
                <a:gd fmla="*/ 119 h 124" name="T1"/>
                <a:gd fmla="*/ 9 w 58" name="T2"/>
                <a:gd fmla="*/ 74 h 124" name="T3"/>
                <a:gd fmla="*/ 4 w 58" name="T4"/>
                <a:gd fmla="*/ 0 h 124" name="T5"/>
                <a:gd fmla="*/ 46 w 58" name="T6"/>
                <a:gd fmla="*/ 78 h 124" name="T7"/>
                <a:gd fmla="*/ 39 w 58" name="T8"/>
                <a:gd fmla="*/ 119 h 12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24" w="57">
                  <a:moveTo>
                    <a:pt x="39" y="119"/>
                  </a:moveTo>
                  <a:cubicBezTo>
                    <a:pt x="22" y="115"/>
                    <a:pt x="12" y="90"/>
                    <a:pt x="9" y="74"/>
                  </a:cubicBezTo>
                  <a:cubicBezTo>
                    <a:pt x="6" y="56"/>
                    <a:pt x="0" y="16"/>
                    <a:pt x="4" y="0"/>
                  </a:cubicBezTo>
                  <a:cubicBezTo>
                    <a:pt x="23" y="2"/>
                    <a:pt x="43" y="60"/>
                    <a:pt x="46" y="78"/>
                  </a:cubicBezTo>
                  <a:cubicBezTo>
                    <a:pt x="48" y="90"/>
                    <a:pt x="58" y="124"/>
                    <a:pt x="39" y="119"/>
                  </a:cubicBezTo>
                  <a:close/>
                </a:path>
              </a:pathLst>
            </a:custGeom>
            <a:solidFill>
              <a:srgbClr val="FFE7E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9" name="Freeform 71"/>
            <p:cNvSpPr/>
            <p:nvPr/>
          </p:nvSpPr>
          <p:spPr bwMode="auto">
            <a:xfrm>
              <a:off x="5353050" y="4208463"/>
              <a:ext cx="47625" cy="122238"/>
            </a:xfrm>
            <a:custGeom>
              <a:gdLst>
                <a:gd fmla="*/ 31 w 44" name="T0"/>
                <a:gd fmla="*/ 98 h 117" name="T1"/>
                <a:gd fmla="*/ 0 w 44" name="T2"/>
                <a:gd fmla="*/ 0 h 117" name="T3"/>
                <a:gd fmla="*/ 42 w 44" name="T4"/>
                <a:gd fmla="*/ 78 h 117" name="T5"/>
                <a:gd fmla="*/ 31 w 44" name="T6"/>
                <a:gd fmla="*/ 98 h 11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17" w="44">
                  <a:moveTo>
                    <a:pt x="31" y="98"/>
                  </a:moveTo>
                  <a:cubicBezTo>
                    <a:pt x="20" y="70"/>
                    <a:pt x="20" y="25"/>
                    <a:pt x="0" y="0"/>
                  </a:cubicBezTo>
                  <a:cubicBezTo>
                    <a:pt x="19" y="2"/>
                    <a:pt x="39" y="60"/>
                    <a:pt x="42" y="78"/>
                  </a:cubicBezTo>
                  <a:cubicBezTo>
                    <a:pt x="44" y="90"/>
                    <a:pt x="39" y="117"/>
                    <a:pt x="31" y="98"/>
                  </a:cubicBezTo>
                  <a:close/>
                </a:path>
              </a:pathLst>
            </a:custGeom>
            <a:solidFill>
              <a:srgbClr val="FFEEF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0" name="Freeform 72"/>
            <p:cNvSpPr/>
            <p:nvPr/>
          </p:nvSpPr>
          <p:spPr bwMode="auto">
            <a:xfrm>
              <a:off x="5297487" y="4854575"/>
              <a:ext cx="76200" cy="182563"/>
            </a:xfrm>
            <a:custGeom>
              <a:gdLst>
                <a:gd fmla="*/ 70 w 72" name="T0"/>
                <a:gd fmla="*/ 102 h 175" name="T1"/>
                <a:gd fmla="*/ 23 w 72" name="T2"/>
                <a:gd fmla="*/ 175 h 175" name="T3"/>
                <a:gd fmla="*/ 4 w 72" name="T4"/>
                <a:gd fmla="*/ 83 h 175" name="T5"/>
                <a:gd fmla="*/ 24 w 72" name="T6"/>
                <a:gd fmla="*/ 15 h 175" name="T7"/>
                <a:gd fmla="*/ 62 w 72" name="T8"/>
                <a:gd fmla="*/ 8 h 175" name="T9"/>
                <a:gd fmla="*/ 70 w 72" name="T10"/>
                <a:gd fmla="*/ 102 h 17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75" w="72">
                  <a:moveTo>
                    <a:pt x="70" y="102"/>
                  </a:moveTo>
                  <a:cubicBezTo>
                    <a:pt x="67" y="128"/>
                    <a:pt x="25" y="151"/>
                    <a:pt x="23" y="175"/>
                  </a:cubicBezTo>
                  <a:cubicBezTo>
                    <a:pt x="17" y="164"/>
                    <a:pt x="7" y="99"/>
                    <a:pt x="4" y="83"/>
                  </a:cubicBezTo>
                  <a:cubicBezTo>
                    <a:pt x="0" y="57"/>
                    <a:pt x="6" y="28"/>
                    <a:pt x="24" y="15"/>
                  </a:cubicBezTo>
                  <a:cubicBezTo>
                    <a:pt x="30" y="11"/>
                    <a:pt x="52" y="0"/>
                    <a:pt x="62" y="8"/>
                  </a:cubicBezTo>
                  <a:cubicBezTo>
                    <a:pt x="69" y="14"/>
                    <a:pt x="72" y="83"/>
                    <a:pt x="70" y="102"/>
                  </a:cubicBezTo>
                  <a:close/>
                </a:path>
              </a:pathLst>
            </a:custGeom>
            <a:solidFill>
              <a:srgbClr val="FFDCD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1" name="Freeform 73"/>
            <p:cNvSpPr/>
            <p:nvPr/>
          </p:nvSpPr>
          <p:spPr bwMode="auto">
            <a:xfrm>
              <a:off x="5300662" y="4859338"/>
              <a:ext cx="73025" cy="177800"/>
            </a:xfrm>
            <a:custGeom>
              <a:gdLst>
                <a:gd fmla="*/ 50 w 70" name="T0"/>
                <a:gd fmla="*/ 0 h 170" name="T1"/>
                <a:gd fmla="*/ 22 w 70" name="T2"/>
                <a:gd fmla="*/ 10 h 170" name="T3"/>
                <a:gd fmla="*/ 6 w 70" name="T4"/>
                <a:gd fmla="*/ 32 h 170" name="T5"/>
                <a:gd fmla="*/ 6 w 70" name="T6"/>
                <a:gd fmla="*/ 32 h 170" name="T7"/>
                <a:gd fmla="*/ 2 w 70" name="T8"/>
                <a:gd fmla="*/ 49 h 170" name="T9"/>
                <a:gd fmla="*/ 2 w 70" name="T10"/>
                <a:gd fmla="*/ 78 h 170" name="T11"/>
                <a:gd fmla="*/ 21 w 70" name="T12"/>
                <a:gd fmla="*/ 170 h 170" name="T13"/>
                <a:gd fmla="*/ 27 w 70" name="T14"/>
                <a:gd fmla="*/ 155 h 170" name="T15"/>
                <a:gd fmla="*/ 6 w 70" name="T16"/>
                <a:gd fmla="*/ 75 h 170" name="T17"/>
                <a:gd fmla="*/ 5 w 70" name="T18"/>
                <a:gd fmla="*/ 48 h 170" name="T19"/>
                <a:gd fmla="*/ 13 w 70" name="T20"/>
                <a:gd fmla="*/ 26 h 170" name="T21"/>
                <a:gd fmla="*/ 36 w 70" name="T22"/>
                <a:gd fmla="*/ 10 h 170" name="T23"/>
                <a:gd fmla="*/ 53 w 70" name="T24"/>
                <a:gd fmla="*/ 29 h 170" name="T25"/>
                <a:gd fmla="*/ 58 w 70" name="T26"/>
                <a:gd fmla="*/ 46 h 170" name="T27"/>
                <a:gd fmla="*/ 60 w 70" name="T28"/>
                <a:gd fmla="*/ 68 h 170" name="T29"/>
                <a:gd fmla="*/ 56 w 70" name="T30"/>
                <a:gd fmla="*/ 85 h 170" name="T31"/>
                <a:gd fmla="*/ 44 w 70" name="T32"/>
                <a:gd fmla="*/ 98 h 170" name="T33"/>
                <a:gd fmla="*/ 42 w 70" name="T34"/>
                <a:gd fmla="*/ 113 h 170" name="T35"/>
                <a:gd fmla="*/ 48 w 70" name="T36"/>
                <a:gd fmla="*/ 129 h 170" name="T37"/>
                <a:gd fmla="*/ 48 w 70" name="T38"/>
                <a:gd fmla="*/ 130 h 170" name="T39"/>
                <a:gd fmla="*/ 68 w 70" name="T40"/>
                <a:gd fmla="*/ 97 h 170" name="T41"/>
                <a:gd fmla="*/ 63 w 70" name="T42"/>
                <a:gd fmla="*/ 12 h 170" name="T43"/>
                <a:gd fmla="*/ 50 w 70" name="T44"/>
                <a:gd fmla="*/ 0 h 170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170" w="70">
                  <a:moveTo>
                    <a:pt x="50" y="0"/>
                  </a:moveTo>
                  <a:cubicBezTo>
                    <a:pt x="40" y="0"/>
                    <a:pt x="26" y="7"/>
                    <a:pt x="22" y="10"/>
                  </a:cubicBezTo>
                  <a:cubicBezTo>
                    <a:pt x="15" y="15"/>
                    <a:pt x="9" y="23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4" y="37"/>
                    <a:pt x="2" y="48"/>
                    <a:pt x="2" y="49"/>
                  </a:cubicBezTo>
                  <a:cubicBezTo>
                    <a:pt x="0" y="58"/>
                    <a:pt x="1" y="68"/>
                    <a:pt x="2" y="78"/>
                  </a:cubicBezTo>
                  <a:cubicBezTo>
                    <a:pt x="5" y="94"/>
                    <a:pt x="15" y="159"/>
                    <a:pt x="21" y="170"/>
                  </a:cubicBezTo>
                  <a:cubicBezTo>
                    <a:pt x="22" y="165"/>
                    <a:pt x="24" y="160"/>
                    <a:pt x="27" y="155"/>
                  </a:cubicBezTo>
                  <a:cubicBezTo>
                    <a:pt x="13" y="161"/>
                    <a:pt x="8" y="87"/>
                    <a:pt x="6" y="75"/>
                  </a:cubicBezTo>
                  <a:cubicBezTo>
                    <a:pt x="6" y="71"/>
                    <a:pt x="4" y="53"/>
                    <a:pt x="5" y="48"/>
                  </a:cubicBezTo>
                  <a:cubicBezTo>
                    <a:pt x="5" y="46"/>
                    <a:pt x="8" y="33"/>
                    <a:pt x="13" y="26"/>
                  </a:cubicBezTo>
                  <a:cubicBezTo>
                    <a:pt x="18" y="19"/>
                    <a:pt x="30" y="10"/>
                    <a:pt x="36" y="10"/>
                  </a:cubicBezTo>
                  <a:cubicBezTo>
                    <a:pt x="42" y="9"/>
                    <a:pt x="50" y="20"/>
                    <a:pt x="53" y="29"/>
                  </a:cubicBezTo>
                  <a:cubicBezTo>
                    <a:pt x="54" y="34"/>
                    <a:pt x="57" y="41"/>
                    <a:pt x="58" y="46"/>
                  </a:cubicBezTo>
                  <a:cubicBezTo>
                    <a:pt x="60" y="53"/>
                    <a:pt x="61" y="61"/>
                    <a:pt x="60" y="68"/>
                  </a:cubicBezTo>
                  <a:cubicBezTo>
                    <a:pt x="60" y="74"/>
                    <a:pt x="59" y="80"/>
                    <a:pt x="56" y="85"/>
                  </a:cubicBezTo>
                  <a:cubicBezTo>
                    <a:pt x="53" y="90"/>
                    <a:pt x="48" y="93"/>
                    <a:pt x="44" y="98"/>
                  </a:cubicBezTo>
                  <a:cubicBezTo>
                    <a:pt x="41" y="102"/>
                    <a:pt x="40" y="108"/>
                    <a:pt x="42" y="113"/>
                  </a:cubicBezTo>
                  <a:cubicBezTo>
                    <a:pt x="44" y="118"/>
                    <a:pt x="48" y="123"/>
                    <a:pt x="48" y="129"/>
                  </a:cubicBezTo>
                  <a:cubicBezTo>
                    <a:pt x="48" y="129"/>
                    <a:pt x="48" y="130"/>
                    <a:pt x="48" y="130"/>
                  </a:cubicBezTo>
                  <a:cubicBezTo>
                    <a:pt x="58" y="120"/>
                    <a:pt x="67" y="109"/>
                    <a:pt x="68" y="97"/>
                  </a:cubicBezTo>
                  <a:cubicBezTo>
                    <a:pt x="70" y="81"/>
                    <a:pt x="68" y="33"/>
                    <a:pt x="63" y="12"/>
                  </a:cubicBezTo>
                  <a:cubicBezTo>
                    <a:pt x="61" y="0"/>
                    <a:pt x="56" y="0"/>
                    <a:pt x="50" y="0"/>
                  </a:cubicBezTo>
                  <a:close/>
                </a:path>
              </a:pathLst>
            </a:custGeom>
            <a:solidFill>
              <a:srgbClr val="FDD4C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2" name="Freeform 74"/>
            <p:cNvSpPr/>
            <p:nvPr/>
          </p:nvSpPr>
          <p:spPr bwMode="auto">
            <a:xfrm>
              <a:off x="5319712" y="4892675"/>
              <a:ext cx="53975" cy="144463"/>
            </a:xfrm>
            <a:custGeom>
              <a:gdLst>
                <a:gd fmla="*/ 47 w 51" name="T0"/>
                <a:gd fmla="*/ 0 h 139" name="T1"/>
                <a:gd fmla="*/ 46 w 51" name="T2"/>
                <a:gd fmla="*/ 31 h 139" name="T3"/>
                <a:gd fmla="*/ 37 w 51" name="T4"/>
                <a:gd fmla="*/ 87 h 139" name="T5"/>
                <a:gd fmla="*/ 33 w 51" name="T6"/>
                <a:gd fmla="*/ 93 h 139" name="T7"/>
                <a:gd fmla="*/ 2 w 51" name="T8"/>
                <a:gd fmla="*/ 139 h 139" name="T9"/>
                <a:gd fmla="*/ 49 w 51" name="T10"/>
                <a:gd fmla="*/ 66 h 139" name="T11"/>
                <a:gd fmla="*/ 47 w 51" name="T12"/>
                <a:gd fmla="*/ 0 h 13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39" w="51">
                  <a:moveTo>
                    <a:pt x="47" y="0"/>
                  </a:moveTo>
                  <a:cubicBezTo>
                    <a:pt x="47" y="3"/>
                    <a:pt x="45" y="24"/>
                    <a:pt x="46" y="31"/>
                  </a:cubicBezTo>
                  <a:cubicBezTo>
                    <a:pt x="48" y="46"/>
                    <a:pt x="48" y="73"/>
                    <a:pt x="37" y="87"/>
                  </a:cubicBezTo>
                  <a:cubicBezTo>
                    <a:pt x="36" y="88"/>
                    <a:pt x="33" y="91"/>
                    <a:pt x="33" y="93"/>
                  </a:cubicBezTo>
                  <a:cubicBezTo>
                    <a:pt x="33" y="95"/>
                    <a:pt x="0" y="122"/>
                    <a:pt x="2" y="139"/>
                  </a:cubicBezTo>
                  <a:cubicBezTo>
                    <a:pt x="4" y="115"/>
                    <a:pt x="46" y="92"/>
                    <a:pt x="49" y="66"/>
                  </a:cubicBezTo>
                  <a:cubicBezTo>
                    <a:pt x="51" y="54"/>
                    <a:pt x="50" y="23"/>
                    <a:pt x="47" y="0"/>
                  </a:cubicBezTo>
                  <a:close/>
                </a:path>
              </a:pathLst>
            </a:custGeom>
            <a:solidFill>
              <a:srgbClr val="F5BC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3" name="Freeform 75"/>
            <p:cNvSpPr/>
            <p:nvPr/>
          </p:nvSpPr>
          <p:spPr bwMode="auto">
            <a:xfrm>
              <a:off x="5303837" y="4851400"/>
              <a:ext cx="63500" cy="53975"/>
            </a:xfrm>
            <a:custGeom>
              <a:gdLst>
                <a:gd fmla="*/ 61 w 61" name="T0"/>
                <a:gd fmla="*/ 51 h 52" name="T1"/>
                <a:gd fmla="*/ 54 w 61" name="T2"/>
                <a:gd fmla="*/ 12 h 52" name="T3"/>
                <a:gd fmla="*/ 15 w 61" name="T4"/>
                <a:gd fmla="*/ 23 h 52" name="T5"/>
                <a:gd fmla="*/ 0 w 61" name="T6"/>
                <a:gd fmla="*/ 52 h 52" name="T7"/>
                <a:gd fmla="*/ 61 w 61" name="T8"/>
                <a:gd fmla="*/ 51 h 5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2" w="61">
                  <a:moveTo>
                    <a:pt x="61" y="51"/>
                  </a:moveTo>
                  <a:cubicBezTo>
                    <a:pt x="61" y="39"/>
                    <a:pt x="61" y="16"/>
                    <a:pt x="54" y="12"/>
                  </a:cubicBezTo>
                  <a:cubicBezTo>
                    <a:pt x="44" y="5"/>
                    <a:pt x="22" y="16"/>
                    <a:pt x="15" y="23"/>
                  </a:cubicBezTo>
                  <a:cubicBezTo>
                    <a:pt x="10" y="28"/>
                    <a:pt x="1" y="46"/>
                    <a:pt x="0" y="52"/>
                  </a:cubicBezTo>
                  <a:cubicBezTo>
                    <a:pt x="16" y="23"/>
                    <a:pt x="38" y="0"/>
                    <a:pt x="61" y="51"/>
                  </a:cubicBezTo>
                  <a:close/>
                </a:path>
              </a:pathLst>
            </a:custGeom>
            <a:solidFill>
              <a:srgbClr val="FFEFE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4" name="Freeform 76"/>
            <p:cNvSpPr/>
            <p:nvPr/>
          </p:nvSpPr>
          <p:spPr bwMode="auto">
            <a:xfrm>
              <a:off x="5303837" y="4854575"/>
              <a:ext cx="58737" cy="50800"/>
            </a:xfrm>
            <a:custGeom>
              <a:gdLst>
                <a:gd fmla="*/ 54 w 57" name="T0"/>
                <a:gd fmla="*/ 8 h 48" name="T1"/>
                <a:gd fmla="*/ 13 w 57" name="T2"/>
                <a:gd fmla="*/ 20 h 48" name="T3"/>
                <a:gd fmla="*/ 0 w 57" name="T4"/>
                <a:gd fmla="*/ 48 h 48" name="T5"/>
                <a:gd fmla="*/ 25 w 57" name="T6"/>
                <a:gd fmla="*/ 14 h 48" name="T7"/>
                <a:gd fmla="*/ 54 w 57" name="T8"/>
                <a:gd fmla="*/ 8 h 4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8" w="57">
                  <a:moveTo>
                    <a:pt x="54" y="8"/>
                  </a:moveTo>
                  <a:cubicBezTo>
                    <a:pt x="41" y="0"/>
                    <a:pt x="20" y="12"/>
                    <a:pt x="13" y="20"/>
                  </a:cubicBezTo>
                  <a:cubicBezTo>
                    <a:pt x="4" y="29"/>
                    <a:pt x="1" y="42"/>
                    <a:pt x="0" y="48"/>
                  </a:cubicBezTo>
                  <a:cubicBezTo>
                    <a:pt x="3" y="32"/>
                    <a:pt x="13" y="18"/>
                    <a:pt x="25" y="14"/>
                  </a:cubicBezTo>
                  <a:cubicBezTo>
                    <a:pt x="40" y="8"/>
                    <a:pt x="57" y="13"/>
                    <a:pt x="54" y="8"/>
                  </a:cubicBezTo>
                  <a:close/>
                </a:path>
              </a:pathLst>
            </a:custGeom>
            <a:solidFill>
              <a:srgbClr val="FFF5F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5" name="Freeform 77"/>
            <p:cNvSpPr/>
            <p:nvPr/>
          </p:nvSpPr>
          <p:spPr bwMode="auto">
            <a:xfrm>
              <a:off x="5307012" y="4887913"/>
              <a:ext cx="22225" cy="109538"/>
            </a:xfrm>
            <a:custGeom>
              <a:gdLst>
                <a:gd fmla="*/ 16 w 22" name="T0"/>
                <a:gd fmla="*/ 102 h 104" name="T1"/>
                <a:gd fmla="*/ 2 w 22" name="T2"/>
                <a:gd fmla="*/ 44 h 104" name="T3"/>
                <a:gd fmla="*/ 3 w 22" name="T4"/>
                <a:gd fmla="*/ 16 h 104" name="T5"/>
                <a:gd fmla="*/ 16 w 22" name="T6"/>
                <a:gd fmla="*/ 1 h 104" name="T7"/>
                <a:gd fmla="*/ 22 w 22" name="T8"/>
                <a:gd fmla="*/ 20 h 104" name="T9"/>
                <a:gd fmla="*/ 20 w 22" name="T10"/>
                <a:gd fmla="*/ 41 h 104" name="T11"/>
                <a:gd fmla="*/ 15 w 22" name="T12"/>
                <a:gd fmla="*/ 76 h 104" name="T13"/>
                <a:gd fmla="*/ 17 w 22" name="T14"/>
                <a:gd fmla="*/ 91 h 104" name="T15"/>
                <a:gd fmla="*/ 16 w 22" name="T16"/>
                <a:gd fmla="*/ 104 h 104" name="T17"/>
                <a:gd fmla="*/ 15 w 22" name="T18"/>
                <a:gd fmla="*/ 103 h 104" name="T19"/>
                <a:gd fmla="*/ 16 w 22" name="T20"/>
                <a:gd fmla="*/ 102 h 104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04" w="22">
                  <a:moveTo>
                    <a:pt x="16" y="102"/>
                  </a:moveTo>
                  <a:cubicBezTo>
                    <a:pt x="7" y="85"/>
                    <a:pt x="5" y="64"/>
                    <a:pt x="2" y="44"/>
                  </a:cubicBezTo>
                  <a:cubicBezTo>
                    <a:pt x="0" y="34"/>
                    <a:pt x="2" y="25"/>
                    <a:pt x="3" y="16"/>
                  </a:cubicBezTo>
                  <a:cubicBezTo>
                    <a:pt x="4" y="11"/>
                    <a:pt x="12" y="0"/>
                    <a:pt x="16" y="1"/>
                  </a:cubicBezTo>
                  <a:cubicBezTo>
                    <a:pt x="20" y="1"/>
                    <a:pt x="22" y="17"/>
                    <a:pt x="22" y="20"/>
                  </a:cubicBezTo>
                  <a:cubicBezTo>
                    <a:pt x="22" y="27"/>
                    <a:pt x="21" y="34"/>
                    <a:pt x="20" y="41"/>
                  </a:cubicBezTo>
                  <a:cubicBezTo>
                    <a:pt x="17" y="53"/>
                    <a:pt x="14" y="64"/>
                    <a:pt x="15" y="76"/>
                  </a:cubicBezTo>
                  <a:cubicBezTo>
                    <a:pt x="16" y="81"/>
                    <a:pt x="17" y="86"/>
                    <a:pt x="17" y="91"/>
                  </a:cubicBezTo>
                  <a:cubicBezTo>
                    <a:pt x="17" y="95"/>
                    <a:pt x="17" y="100"/>
                    <a:pt x="16" y="104"/>
                  </a:cubicBezTo>
                  <a:cubicBezTo>
                    <a:pt x="16" y="104"/>
                    <a:pt x="15" y="104"/>
                    <a:pt x="15" y="103"/>
                  </a:cubicBezTo>
                  <a:lnTo>
                    <a:pt x="16" y="102"/>
                  </a:lnTo>
                  <a:close/>
                </a:path>
              </a:pathLst>
            </a:custGeom>
            <a:solidFill>
              <a:srgbClr val="FFE8E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6" name="Freeform 78"/>
            <p:cNvSpPr/>
            <p:nvPr/>
          </p:nvSpPr>
          <p:spPr bwMode="auto">
            <a:xfrm>
              <a:off x="5302250" y="4883150"/>
              <a:ext cx="23812" cy="114300"/>
            </a:xfrm>
            <a:custGeom>
              <a:gdLst>
                <a:gd fmla="*/ 20 w 22" name="T0"/>
                <a:gd fmla="*/ 106 h 108" name="T1"/>
                <a:gd fmla="*/ 6 w 22" name="T2"/>
                <a:gd fmla="*/ 48 h 108" name="T3"/>
                <a:gd fmla="*/ 7 w 22" name="T4"/>
                <a:gd fmla="*/ 20 h 108" name="T5"/>
                <a:gd fmla="*/ 20 w 22" name="T6"/>
                <a:gd fmla="*/ 5 h 108" name="T7"/>
                <a:gd fmla="*/ 20 w 22" name="T8"/>
                <a:gd fmla="*/ 108 h 108" name="T9"/>
                <a:gd fmla="*/ 19 w 22" name="T10"/>
                <a:gd fmla="*/ 107 h 108" name="T11"/>
                <a:gd fmla="*/ 20 w 22" name="T12"/>
                <a:gd fmla="*/ 106 h 10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08" w="22">
                  <a:moveTo>
                    <a:pt x="20" y="106"/>
                  </a:moveTo>
                  <a:cubicBezTo>
                    <a:pt x="11" y="89"/>
                    <a:pt x="9" y="68"/>
                    <a:pt x="6" y="48"/>
                  </a:cubicBezTo>
                  <a:cubicBezTo>
                    <a:pt x="4" y="38"/>
                    <a:pt x="6" y="29"/>
                    <a:pt x="7" y="20"/>
                  </a:cubicBezTo>
                  <a:cubicBezTo>
                    <a:pt x="8" y="15"/>
                    <a:pt x="22" y="0"/>
                    <a:pt x="20" y="5"/>
                  </a:cubicBezTo>
                  <a:cubicBezTo>
                    <a:pt x="0" y="64"/>
                    <a:pt x="21" y="104"/>
                    <a:pt x="20" y="108"/>
                  </a:cubicBezTo>
                  <a:cubicBezTo>
                    <a:pt x="20" y="108"/>
                    <a:pt x="19" y="108"/>
                    <a:pt x="19" y="107"/>
                  </a:cubicBezTo>
                  <a:lnTo>
                    <a:pt x="20" y="106"/>
                  </a:lnTo>
                  <a:close/>
                </a:path>
              </a:pathLst>
            </a:custGeom>
            <a:solidFill>
              <a:srgbClr val="FFF2E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</p:spTree>
    <p:extLst>
      <p:ext uri="{BB962C8B-B14F-4D97-AF65-F5344CB8AC3E}">
        <p14:creationId val="2817530488"/>
      </p:ext>
    </p:extLst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xit" presetID="2" presetSubtype="8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1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2" nodeType="with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1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1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6" nodeType="withEffect" presetClass="exit" presetID="2" presetSubtype="8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1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1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20" nodeType="withEffect" presetClass="exit" presetID="2" presetSubtype="2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2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2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fill="hold" id="2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42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42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0" nodeType="clickPar">
                      <p:stCondLst>
                        <p:cond delay="indefinite"/>
                        <p:cond delay="0" evt="onBegin">
                          <p:tn val="39"/>
                        </p:cond>
                      </p:stCondLst>
                      <p:childTnLst>
                        <p:par>
                          <p:cTn fill="hold" id="4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2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47" nodeType="afterEffect" presetClass="exit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48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id="49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id="5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52" nodeType="withEffect" presetClass="exit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53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id="54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id="55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58" nodeType="after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59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6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4"/>
      <p:bldP grpId="0" spid="5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9202" y="-2"/>
            <a:ext cx="12182797" cy="6858001"/>
          </a:xfrm>
          <a:prstGeom prst="rect">
            <a:avLst/>
          </a:prstGeom>
          <a:solidFill>
            <a:srgbClr val="262626">
              <a:alpha val="7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" name="组合 1"/>
          <p:cNvGrpSpPr/>
          <p:nvPr/>
        </p:nvGrpSpPr>
        <p:grpSpPr>
          <a:xfrm>
            <a:off x="224308" y="245327"/>
            <a:ext cx="4107598" cy="667658"/>
            <a:chOff x="3228765" y="2023514"/>
            <a:chExt cx="4107598" cy="667658"/>
          </a:xfrm>
        </p:grpSpPr>
        <p:sp>
          <p:nvSpPr>
            <p:cNvPr id="3" name="圆角矩形 2"/>
            <p:cNvSpPr/>
            <p:nvPr/>
          </p:nvSpPr>
          <p:spPr>
            <a:xfrm>
              <a:off x="3228766" y="2023515"/>
              <a:ext cx="4107597" cy="667657"/>
            </a:xfrm>
            <a:prstGeom prst="roundRect">
              <a:avLst>
                <a:gd fmla="val 50000" name="adj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3228765" y="2023514"/>
              <a:ext cx="667657" cy="667657"/>
              <a:chOff x="3228765" y="2023514"/>
              <a:chExt cx="667657" cy="667657"/>
            </a:xfrm>
          </p:grpSpPr>
          <p:sp>
            <p:nvSpPr>
              <p:cNvPr id="6" name="椭圆 5"/>
              <p:cNvSpPr/>
              <p:nvPr/>
            </p:nvSpPr>
            <p:spPr>
              <a:xfrm>
                <a:off x="3228765" y="2023514"/>
                <a:ext cx="667657" cy="667657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3236221" y="2034176"/>
                <a:ext cx="646430" cy="64008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zh-CN" lang="en-US" smtClean="0" sz="3600">
                    <a:solidFill>
                      <a:schemeClr val="bg1"/>
                    </a:solidFill>
                  </a:rPr>
                  <a:t>02</a:t>
                </a:r>
              </a:p>
            </p:txBody>
          </p:sp>
        </p:grpSp>
        <p:sp>
          <p:nvSpPr>
            <p:cNvPr id="5" name="文本框 4"/>
            <p:cNvSpPr txBox="1"/>
            <p:nvPr/>
          </p:nvSpPr>
          <p:spPr>
            <a:xfrm>
              <a:off x="4915352" y="2126508"/>
              <a:ext cx="1402080" cy="4572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en-US" lang="zh-CN" smtClean="0" sz="24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业务涵盖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464769" y="2722440"/>
            <a:ext cx="429297" cy="461665"/>
            <a:chOff x="9195547" y="2823009"/>
            <a:chExt cx="306551" cy="329664"/>
          </a:xfrm>
        </p:grpSpPr>
        <p:sp>
          <p:nvSpPr>
            <p:cNvPr id="69" name="圆角矩形 68"/>
            <p:cNvSpPr/>
            <p:nvPr/>
          </p:nvSpPr>
          <p:spPr>
            <a:xfrm>
              <a:off x="9195547" y="2834594"/>
              <a:ext cx="306551" cy="30655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34290" compatLnSpc="1" forceAA="0" fromWordArt="0" horzOverflow="overflow" lIns="68580" numCol="1" rIns="68580" rot="0" rtlCol="0" spcCol="0" spcFirstLastPara="0" tIns="3429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 sz="1013"/>
            </a:p>
          </p:txBody>
        </p:sp>
        <p:sp>
          <p:nvSpPr>
            <p:cNvPr id="73" name="文本框 72"/>
            <p:cNvSpPr txBox="1"/>
            <p:nvPr/>
          </p:nvSpPr>
          <p:spPr>
            <a:xfrm>
              <a:off x="9216962" y="2823009"/>
              <a:ext cx="266622" cy="326476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z="24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B</a:t>
              </a:r>
            </a:p>
          </p:txBody>
        </p:sp>
      </p:grpSp>
      <p:sp>
        <p:nvSpPr>
          <p:cNvPr id="43" name="任意多边形 42"/>
          <p:cNvSpPr/>
          <p:nvPr/>
        </p:nvSpPr>
        <p:spPr>
          <a:xfrm>
            <a:off x="6753464" y="4371227"/>
            <a:ext cx="1974236" cy="416108"/>
          </a:xfrm>
          <a:custGeom>
            <a:gdLst>
              <a:gd fmla="*/ 0 w 2063750" name="connsiteX0"/>
              <a:gd fmla="*/ 0 h 434975" name="connsiteY0"/>
              <a:gd fmla="*/ 2063750 w 2063750" name="connsiteX1"/>
              <a:gd fmla="*/ 2382 h 434975" name="connsiteY1"/>
              <a:gd fmla="*/ 1778794 w 2063750" name="connsiteX2"/>
              <a:gd fmla="*/ 434975 h 434975" name="connsiteY2"/>
              <a:gd fmla="*/ 442913 w 2063750" name="connsiteX3"/>
              <a:gd fmla="*/ 434975 h 434975" name="connsiteY3"/>
              <a:gd fmla="*/ 0 w 2060575" name="connsiteX4"/>
              <a:gd fmla="*/ 0 h 4445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434975" w="2063750">
                <a:moveTo>
                  <a:pt x="0" y="0"/>
                </a:moveTo>
                <a:lnTo>
                  <a:pt x="2063750" y="2382"/>
                </a:lnTo>
                <a:lnTo>
                  <a:pt x="1778794" y="434975"/>
                </a:lnTo>
                <a:lnTo>
                  <a:pt x="442913" y="434975"/>
                </a:lnTo>
              </a:path>
            </a:pathLst>
          </a:cu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34290" compatLnSpc="1" forceAA="0" fromWordArt="0" horzOverflow="overflow" lIns="68580" numCol="1" rIns="68580" rot="0" rtlCol="0" spcCol="0" spcFirstLastPara="0" tIns="3429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 sz="1013"/>
          </a:p>
        </p:txBody>
      </p:sp>
      <p:sp>
        <p:nvSpPr>
          <p:cNvPr id="44" name="任意多边形 43"/>
          <p:cNvSpPr/>
          <p:nvPr/>
        </p:nvSpPr>
        <p:spPr>
          <a:xfrm>
            <a:off x="3464299" y="2138821"/>
            <a:ext cx="2091051" cy="1029136"/>
          </a:xfrm>
          <a:custGeom>
            <a:gdLst>
              <a:gd fmla="*/ 1102282 w 2185862" name="connsiteX0"/>
              <a:gd fmla="*/ 0 h 1075799" name="connsiteY0"/>
              <a:gd fmla="*/ 1424014 w 2185862" name="connsiteX1"/>
              <a:gd fmla="*/ 314408 h 1075799" name="connsiteY1"/>
              <a:gd fmla="*/ 1080299 w 2185862" name="connsiteX2"/>
              <a:gd fmla="*/ 632592 h 1075799" name="connsiteY2"/>
              <a:gd fmla="*/ 1754062 w 2185862" name="connsiteX3"/>
              <a:gd fmla="*/ 634226 h 1075799" name="connsiteY3"/>
              <a:gd fmla="*/ 2185862 w 2185862" name="connsiteX4"/>
              <a:gd fmla="*/ 1075799 h 1075799" name="connsiteY4"/>
              <a:gd fmla="*/ 305667 w 2185862" name="connsiteX5"/>
              <a:gd fmla="*/ 1066274 h 1075799" name="connsiteY5"/>
              <a:gd fmla="*/ 305768 w 2185862" name="connsiteX6"/>
              <a:gd fmla="*/ 1065959 h 1075799" name="connsiteY6"/>
              <a:gd fmla="*/ 0 w 2185862" name="connsiteX7"/>
              <a:gd fmla="*/ 1067499 h 1075799" name="connsiteY7"/>
              <a:gd fmla="*/ 442976 w 2185862" name="connsiteX8"/>
              <a:gd fmla="*/ 638502 h 1075799" name="connsiteY8"/>
              <a:gd fmla="*/ 445367 w 2185862" name="connsiteX9"/>
              <a:gd fmla="*/ 631051 h 1075799" name="connsiteY9"/>
              <a:gd fmla="*/ 450656 w 2185862" name="connsiteX10"/>
              <a:gd fmla="*/ 631064 h 1075799" name="connsiteY1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b="b" l="l" r="r" t="t"/>
            <a:pathLst>
              <a:path h="1075799" w="2185862">
                <a:moveTo>
                  <a:pt x="1102282" y="0"/>
                </a:moveTo>
                <a:lnTo>
                  <a:pt x="1424014" y="314408"/>
                </a:lnTo>
                <a:lnTo>
                  <a:pt x="1080299" y="632592"/>
                </a:lnTo>
                <a:lnTo>
                  <a:pt x="1754062" y="634226"/>
                </a:lnTo>
                <a:lnTo>
                  <a:pt x="2185862" y="1075799"/>
                </a:lnTo>
                <a:lnTo>
                  <a:pt x="305667" y="1066274"/>
                </a:lnTo>
                <a:lnTo>
                  <a:pt x="305768" y="1065959"/>
                </a:lnTo>
                <a:lnTo>
                  <a:pt x="0" y="1067499"/>
                </a:lnTo>
                <a:lnTo>
                  <a:pt x="442976" y="638502"/>
                </a:lnTo>
                <a:lnTo>
                  <a:pt x="445367" y="631051"/>
                </a:lnTo>
                <a:lnTo>
                  <a:pt x="450656" y="631064"/>
                </a:lnTo>
                <a:close/>
              </a:path>
            </a:pathLst>
          </a:cu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34290" compatLnSpc="1" forceAA="0" fromWordArt="0" horzOverflow="overflow" lIns="68580" numCol="1" rIns="68580" rot="0" rtlCol="0" spcCol="0" spcFirstLastPara="0" tIns="3429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 sz="1013"/>
          </a:p>
        </p:txBody>
      </p:sp>
      <p:sp>
        <p:nvSpPr>
          <p:cNvPr id="45" name="任意多边形 44"/>
          <p:cNvSpPr/>
          <p:nvPr/>
        </p:nvSpPr>
        <p:spPr>
          <a:xfrm rot="19351598">
            <a:off x="5455338" y="1839269"/>
            <a:ext cx="2374067" cy="1828243"/>
          </a:xfrm>
          <a:custGeom>
            <a:gdLst>
              <a:gd fmla="*/ 0 w 2481710" name="connsiteX0"/>
              <a:gd fmla="*/ 0 h 1911139" name="connsiteY0"/>
              <a:gd fmla="*/ 1924292 w 2481710" name="connsiteX1"/>
              <a:gd fmla="*/ 1480635 h 1911139" name="connsiteY1"/>
              <a:gd fmla="*/ 2481710 w 2481710" name="connsiteX2"/>
              <a:gd fmla="*/ 1907934 h 1911139" name="connsiteY2"/>
              <a:gd fmla="*/ 1778711 w 2481710" name="connsiteX3"/>
              <a:gd fmla="*/ 1904485 h 1911139" name="connsiteY3"/>
              <a:gd fmla="*/ 1771155 w 2481710" name="connsiteX4"/>
              <a:gd fmla="*/ 1911139 h 1911139" name="connsiteY4"/>
              <a:gd fmla="*/ 1762371 w 2481710" name="connsiteX5"/>
              <a:gd fmla="*/ 1904405 h 1911139" name="connsiteY5"/>
              <a:gd fmla="*/ 249881 w 2481710" name="connsiteX6"/>
              <a:gd fmla="*/ 1896984 h 1911139" name="connsiteY6"/>
              <a:gd fmla="*/ 196860 w 2481710" name="connsiteX7"/>
              <a:gd fmla="*/ 1479301 h 1911139" name="connsiteY7"/>
              <a:gd fmla="*/ 1204183 w 2481710" name="connsiteX8"/>
              <a:gd fmla="*/ 1476504 h 1911139" name="connsiteY8"/>
              <a:gd fmla="*/ 76751 w 2481710" name="connsiteX9"/>
              <a:gd fmla="*/ 612228 h 1911139" name="connsiteY9"/>
              <a:gd fmla="*/ 0 w 2481710" name="connsiteX10"/>
              <a:gd fmla="*/ 0 h 1911139" name="connsiteY1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b="b" l="l" r="r" t="t"/>
            <a:pathLst>
              <a:path h="1911139" w="2481710">
                <a:moveTo>
                  <a:pt x="0" y="0"/>
                </a:moveTo>
                <a:lnTo>
                  <a:pt x="1924292" y="1480635"/>
                </a:lnTo>
                <a:lnTo>
                  <a:pt x="2481710" y="1907934"/>
                </a:lnTo>
                <a:lnTo>
                  <a:pt x="1778711" y="1904485"/>
                </a:lnTo>
                <a:lnTo>
                  <a:pt x="1771155" y="1911139"/>
                </a:lnTo>
                <a:lnTo>
                  <a:pt x="1762371" y="1904405"/>
                </a:lnTo>
                <a:lnTo>
                  <a:pt x="249881" y="1896984"/>
                </a:lnTo>
                <a:lnTo>
                  <a:pt x="196860" y="1479301"/>
                </a:lnTo>
                <a:lnTo>
                  <a:pt x="1204183" y="1476504"/>
                </a:lnTo>
                <a:lnTo>
                  <a:pt x="76751" y="612228"/>
                </a:lnTo>
                <a:cubicBezTo>
                  <a:pt x="44238" y="402840"/>
                  <a:pt x="32513" y="209388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34290" compatLnSpc="1" forceAA="0" fromWordArt="0" horzOverflow="overflow" lIns="68580" numCol="1" rIns="68580" rot="0" rtlCol="0" spcCol="0" spcFirstLastPara="0" tIns="3429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 sz="1013"/>
          </a:p>
        </p:txBody>
      </p:sp>
      <p:sp>
        <p:nvSpPr>
          <p:cNvPr id="46" name="任意多边形 45"/>
          <p:cNvSpPr/>
          <p:nvPr/>
        </p:nvSpPr>
        <p:spPr>
          <a:xfrm>
            <a:off x="4789980" y="3754241"/>
            <a:ext cx="2382578" cy="1037660"/>
          </a:xfrm>
          <a:custGeom>
            <a:gdLst>
              <a:gd fmla="*/ 1426945 w 2490608" name="connsiteX0"/>
              <a:gd fmla="*/ 0 h 1084709" name="connsiteY0"/>
              <a:gd fmla="*/ 1728455 w 2490608" name="connsiteX1"/>
              <a:gd fmla="*/ 302403 h 1084709" name="connsiteY1"/>
              <a:gd fmla="*/ 1288915 w 2490608" name="connsiteX2"/>
              <a:gd fmla="*/ 645236 h 1084709" name="connsiteY2"/>
              <a:gd fmla="*/ 2063571 w 2490608" name="connsiteX3"/>
              <a:gd fmla="*/ 642114 h 1084709" name="connsiteY3"/>
              <a:gd fmla="*/ 2490608 w 2490608" name="connsiteX4"/>
              <a:gd fmla="*/ 1078676 h 1084709" name="connsiteY4"/>
              <a:gd fmla="*/ 486636 w 2490608" name="connsiteX5"/>
              <a:gd fmla="*/ 1083634 h 1084709" name="connsiteY5"/>
              <a:gd fmla="*/ 486757 w 2490608" name="connsiteX6"/>
              <a:gd fmla="*/ 1083106 h 1084709" name="connsiteY6"/>
              <a:gd fmla="*/ 0 w 2490608" name="connsiteX7"/>
              <a:gd fmla="*/ 1084709 h 1084709" name="connsiteY7"/>
              <a:gd fmla="*/ 1426945 w 2490608" name="connsiteX8"/>
              <a:gd fmla="*/ 0 h 1084709" name="connsiteY8"/>
              <a:gd fmla="*/ 1426945 w 3066871" name="connsiteX9"/>
              <a:gd fmla="*/ 0 h 1084709" name="connsiteY9"/>
              <a:gd fmla="*/ 1426945 w 4106013" name="connsiteX10"/>
              <a:gd fmla="*/ 0 h 1084709" name="connsiteY10"/>
              <a:gd fmla="*/ 1426945 w 4106013" name="connsiteX11"/>
              <a:gd fmla="*/ 0 h 1084709" name="connsiteY1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1084709" w="2490608">
                <a:moveTo>
                  <a:pt x="1426945" y="0"/>
                </a:moveTo>
                <a:lnTo>
                  <a:pt x="1728455" y="302403"/>
                </a:lnTo>
                <a:lnTo>
                  <a:pt x="1288915" y="645236"/>
                </a:lnTo>
                <a:lnTo>
                  <a:pt x="2063571" y="642114"/>
                </a:lnTo>
                <a:lnTo>
                  <a:pt x="2490608" y="1078676"/>
                </a:lnTo>
                <a:lnTo>
                  <a:pt x="486636" y="1083634"/>
                </a:lnTo>
                <a:cubicBezTo>
                  <a:pt x="486676" y="1083458"/>
                  <a:pt x="486717" y="1083282"/>
                  <a:pt x="486757" y="1083106"/>
                </a:cubicBezTo>
                <a:lnTo>
                  <a:pt x="0" y="1084709"/>
                </a:lnTo>
                <a:lnTo>
                  <a:pt x="1426945" y="0"/>
                </a:lnTo>
                <a:close/>
              </a:path>
            </a:pathLst>
          </a:custGeom>
          <a:solidFill>
            <a:srgbClr val="FF505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34290" compatLnSpc="1" forceAA="0" fromWordArt="0" horzOverflow="overflow" lIns="68580" numCol="1" rIns="68580" rot="0" rtlCol="0" spcCol="0" spcFirstLastPara="0" tIns="3429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 sz="1013"/>
          </a:p>
        </p:txBody>
      </p:sp>
      <p:cxnSp>
        <p:nvCxnSpPr>
          <p:cNvPr id="47" name="直接连接符 46"/>
          <p:cNvCxnSpPr/>
          <p:nvPr/>
        </p:nvCxnSpPr>
        <p:spPr>
          <a:xfrm>
            <a:off x="4376672" y="1987806"/>
            <a:ext cx="3030925" cy="3030925"/>
          </a:xfrm>
          <a:prstGeom prst="line">
            <a:avLst/>
          </a:prstGeom>
          <a:ln w="19050">
            <a:solidFill>
              <a:srgbClr val="FF5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矩形 47"/>
          <p:cNvSpPr/>
          <p:nvPr/>
        </p:nvSpPr>
        <p:spPr>
          <a:xfrm>
            <a:off x="4243123" y="2795582"/>
            <a:ext cx="848346" cy="281934"/>
          </a:xfrm>
          <a:prstGeom prst="rect">
            <a:avLst/>
          </a:prstGeom>
        </p:spPr>
        <p:txBody>
          <a:bodyPr bIns="34287" lIns="68573" rIns="68573" tIns="34287" wrap="none">
            <a:spAutoFit/>
          </a:bodyPr>
          <a:lstStyle/>
          <a:p>
            <a:pPr algn="ctr"/>
            <a:r>
              <a:rPr altLang="en-US" b="1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西禾视觉</a:t>
            </a:r>
          </a:p>
        </p:txBody>
      </p:sp>
      <p:grpSp>
        <p:nvGrpSpPr>
          <p:cNvPr id="49" name="组合 48"/>
          <p:cNvGrpSpPr/>
          <p:nvPr/>
        </p:nvGrpSpPr>
        <p:grpSpPr>
          <a:xfrm>
            <a:off x="3911202" y="2808791"/>
            <a:ext cx="275206" cy="297444"/>
            <a:chOff x="6127750" y="1165225"/>
            <a:chExt cx="314325" cy="339725"/>
          </a:xfrm>
          <a:solidFill>
            <a:schemeClr val="bg1"/>
          </a:solidFill>
        </p:grpSpPr>
        <p:sp>
          <p:nvSpPr>
            <p:cNvPr id="50" name="Freeform 178"/>
            <p:cNvSpPr>
              <a:spLocks noEditPoints="1"/>
            </p:cNvSpPr>
            <p:nvPr/>
          </p:nvSpPr>
          <p:spPr bwMode="auto">
            <a:xfrm>
              <a:off x="6127750" y="1165225"/>
              <a:ext cx="314325" cy="339725"/>
            </a:xfrm>
            <a:custGeom>
              <a:gdLst>
                <a:gd fmla="*/ 303 w 312" name="T0"/>
                <a:gd fmla="*/ 78 h 337" name="T1"/>
                <a:gd fmla="*/ 285 w 312" name="T2"/>
                <a:gd fmla="*/ 16 h 337" name="T3"/>
                <a:gd fmla="*/ 273 w 312" name="T4"/>
                <a:gd fmla="*/ 7 h 337" name="T5"/>
                <a:gd fmla="*/ 273 w 312" name="T6"/>
                <a:gd fmla="*/ 7 h 337" name="T7"/>
                <a:gd fmla="*/ 261 w 312" name="T8"/>
                <a:gd fmla="*/ 16 h 337" name="T9"/>
                <a:gd fmla="*/ 218 w 312" name="T10"/>
                <a:gd fmla="*/ 39 h 337" name="T11"/>
                <a:gd fmla="*/ 167 w 312" name="T12"/>
                <a:gd fmla="*/ 8 h 337" name="T13"/>
                <a:gd fmla="*/ 156 w 312" name="T14"/>
                <a:gd fmla="*/ 0 h 337" name="T15"/>
                <a:gd fmla="*/ 156 w 312" name="T16"/>
                <a:gd fmla="*/ 0 h 337" name="T17"/>
                <a:gd fmla="*/ 144 w 312" name="T18"/>
                <a:gd fmla="*/ 8 h 337" name="T19"/>
                <a:gd fmla="*/ 93 w 312" name="T20"/>
                <a:gd fmla="*/ 39 h 337" name="T21"/>
                <a:gd fmla="*/ 50 w 312" name="T22"/>
                <a:gd fmla="*/ 16 h 337" name="T23"/>
                <a:gd fmla="*/ 38 w 312" name="T24"/>
                <a:gd fmla="*/ 7 h 337" name="T25"/>
                <a:gd fmla="*/ 26 w 312" name="T26"/>
                <a:gd fmla="*/ 16 h 337" name="T27"/>
                <a:gd fmla="*/ 8 w 312" name="T28"/>
                <a:gd fmla="*/ 78 h 337" name="T29"/>
                <a:gd fmla="*/ 18 w 312" name="T30"/>
                <a:gd fmla="*/ 212 h 337" name="T31"/>
                <a:gd fmla="*/ 151 w 312" name="T32"/>
                <a:gd fmla="*/ 336 h 337" name="T33"/>
                <a:gd fmla="*/ 156 w 312" name="T34"/>
                <a:gd fmla="*/ 337 h 337" name="T35"/>
                <a:gd fmla="*/ 160 w 312" name="T36"/>
                <a:gd fmla="*/ 336 h 337" name="T37"/>
                <a:gd fmla="*/ 294 w 312" name="T38"/>
                <a:gd fmla="*/ 212 h 337" name="T39"/>
                <a:gd fmla="*/ 303 w 312" name="T40"/>
                <a:gd fmla="*/ 78 h 337" name="T41"/>
                <a:gd fmla="*/ 269 w 312" name="T42"/>
                <a:gd fmla="*/ 201 h 337" name="T43"/>
                <a:gd fmla="*/ 156 w 312" name="T44"/>
                <a:gd fmla="*/ 307 h 337" name="T45"/>
                <a:gd fmla="*/ 42 w 312" name="T46"/>
                <a:gd fmla="*/ 201 h 337" name="T47"/>
                <a:gd fmla="*/ 34 w 312" name="T48"/>
                <a:gd fmla="*/ 85 h 337" name="T49"/>
                <a:gd fmla="*/ 43 w 312" name="T50"/>
                <a:gd fmla="*/ 50 h 337" name="T51"/>
                <a:gd fmla="*/ 93 w 312" name="T52"/>
                <a:gd fmla="*/ 69 h 337" name="T53"/>
                <a:gd fmla="*/ 156 w 312" name="T54"/>
                <a:gd fmla="*/ 39 h 337" name="T55"/>
                <a:gd fmla="*/ 218 w 312" name="T56"/>
                <a:gd fmla="*/ 69 h 337" name="T57"/>
                <a:gd fmla="*/ 269 w 312" name="T58"/>
                <a:gd fmla="*/ 50 h 337" name="T59"/>
                <a:gd fmla="*/ 269 w 312" name="T60"/>
                <a:gd fmla="*/ 201 h 337" name="T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b="b" l="0" r="r" t="0"/>
              <a:pathLst>
                <a:path h="337" w="312">
                  <a:moveTo>
                    <a:pt x="303" y="78"/>
                  </a:moveTo>
                  <a:cubicBezTo>
                    <a:pt x="297" y="42"/>
                    <a:pt x="286" y="17"/>
                    <a:pt x="285" y="16"/>
                  </a:cubicBezTo>
                  <a:cubicBezTo>
                    <a:pt x="283" y="11"/>
                    <a:pt x="279" y="7"/>
                    <a:pt x="273" y="7"/>
                  </a:cubicBezTo>
                  <a:cubicBezTo>
                    <a:pt x="273" y="7"/>
                    <a:pt x="273" y="7"/>
                    <a:pt x="273" y="7"/>
                  </a:cubicBezTo>
                  <a:cubicBezTo>
                    <a:pt x="268" y="7"/>
                    <a:pt x="264" y="10"/>
                    <a:pt x="261" y="16"/>
                  </a:cubicBezTo>
                  <a:cubicBezTo>
                    <a:pt x="260" y="17"/>
                    <a:pt x="249" y="39"/>
                    <a:pt x="218" y="39"/>
                  </a:cubicBezTo>
                  <a:cubicBezTo>
                    <a:pt x="186" y="39"/>
                    <a:pt x="168" y="10"/>
                    <a:pt x="167" y="8"/>
                  </a:cubicBezTo>
                  <a:cubicBezTo>
                    <a:pt x="165" y="3"/>
                    <a:pt x="161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1" y="0"/>
                    <a:pt x="147" y="3"/>
                    <a:pt x="144" y="8"/>
                  </a:cubicBezTo>
                  <a:cubicBezTo>
                    <a:pt x="143" y="9"/>
                    <a:pt x="126" y="39"/>
                    <a:pt x="93" y="39"/>
                  </a:cubicBezTo>
                  <a:cubicBezTo>
                    <a:pt x="62" y="39"/>
                    <a:pt x="51" y="17"/>
                    <a:pt x="50" y="16"/>
                  </a:cubicBezTo>
                  <a:cubicBezTo>
                    <a:pt x="48" y="10"/>
                    <a:pt x="43" y="7"/>
                    <a:pt x="38" y="7"/>
                  </a:cubicBezTo>
                  <a:cubicBezTo>
                    <a:pt x="33" y="7"/>
                    <a:pt x="28" y="10"/>
                    <a:pt x="26" y="16"/>
                  </a:cubicBezTo>
                  <a:cubicBezTo>
                    <a:pt x="26" y="17"/>
                    <a:pt x="15" y="42"/>
                    <a:pt x="8" y="78"/>
                  </a:cubicBezTo>
                  <a:cubicBezTo>
                    <a:pt x="0" y="127"/>
                    <a:pt x="3" y="173"/>
                    <a:pt x="18" y="212"/>
                  </a:cubicBezTo>
                  <a:cubicBezTo>
                    <a:pt x="39" y="269"/>
                    <a:pt x="84" y="311"/>
                    <a:pt x="151" y="336"/>
                  </a:cubicBezTo>
                  <a:cubicBezTo>
                    <a:pt x="153" y="337"/>
                    <a:pt x="154" y="337"/>
                    <a:pt x="156" y="337"/>
                  </a:cubicBezTo>
                  <a:cubicBezTo>
                    <a:pt x="157" y="337"/>
                    <a:pt x="159" y="337"/>
                    <a:pt x="160" y="336"/>
                  </a:cubicBezTo>
                  <a:cubicBezTo>
                    <a:pt x="228" y="311"/>
                    <a:pt x="273" y="269"/>
                    <a:pt x="294" y="212"/>
                  </a:cubicBezTo>
                  <a:cubicBezTo>
                    <a:pt x="309" y="173"/>
                    <a:pt x="312" y="127"/>
                    <a:pt x="303" y="78"/>
                  </a:cubicBezTo>
                  <a:close/>
                  <a:moveTo>
                    <a:pt x="269" y="201"/>
                  </a:moveTo>
                  <a:cubicBezTo>
                    <a:pt x="251" y="248"/>
                    <a:pt x="213" y="284"/>
                    <a:pt x="156" y="307"/>
                  </a:cubicBezTo>
                  <a:cubicBezTo>
                    <a:pt x="98" y="284"/>
                    <a:pt x="60" y="248"/>
                    <a:pt x="42" y="201"/>
                  </a:cubicBezTo>
                  <a:cubicBezTo>
                    <a:pt x="26" y="159"/>
                    <a:pt x="29" y="115"/>
                    <a:pt x="34" y="85"/>
                  </a:cubicBezTo>
                  <a:cubicBezTo>
                    <a:pt x="37" y="71"/>
                    <a:pt x="40" y="60"/>
                    <a:pt x="43" y="50"/>
                  </a:cubicBezTo>
                  <a:cubicBezTo>
                    <a:pt x="53" y="60"/>
                    <a:pt x="70" y="69"/>
                    <a:pt x="93" y="69"/>
                  </a:cubicBezTo>
                  <a:cubicBezTo>
                    <a:pt x="123" y="69"/>
                    <a:pt x="144" y="52"/>
                    <a:pt x="156" y="39"/>
                  </a:cubicBezTo>
                  <a:cubicBezTo>
                    <a:pt x="168" y="52"/>
                    <a:pt x="188" y="69"/>
                    <a:pt x="218" y="69"/>
                  </a:cubicBezTo>
                  <a:cubicBezTo>
                    <a:pt x="242" y="69"/>
                    <a:pt x="258" y="60"/>
                    <a:pt x="269" y="50"/>
                  </a:cubicBezTo>
                  <a:cubicBezTo>
                    <a:pt x="278" y="82"/>
                    <a:pt x="291" y="144"/>
                    <a:pt x="269" y="2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51" name="Freeform 179"/>
            <p:cNvSpPr/>
            <p:nvPr/>
          </p:nvSpPr>
          <p:spPr bwMode="auto">
            <a:xfrm>
              <a:off x="6259513" y="1247775"/>
              <a:ext cx="50800" cy="122238"/>
            </a:xfrm>
            <a:custGeom>
              <a:gdLst>
                <a:gd fmla="*/ 42 w 50" name="T0"/>
                <a:gd fmla="*/ 122 h 122" name="T1"/>
                <a:gd fmla="*/ 50 w 50" name="T2"/>
                <a:gd fmla="*/ 0 h 122" name="T3"/>
                <a:gd fmla="*/ 0 w 50" name="T4"/>
                <a:gd fmla="*/ 0 h 122" name="T5"/>
                <a:gd fmla="*/ 8 w 50" name="T6"/>
                <a:gd fmla="*/ 122 h 122" name="T7"/>
                <a:gd fmla="*/ 42 w 50" name="T8"/>
                <a:gd fmla="*/ 122 h 12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22" w="50">
                  <a:moveTo>
                    <a:pt x="42" y="122"/>
                  </a:moveTo>
                  <a:cubicBezTo>
                    <a:pt x="45" y="82"/>
                    <a:pt x="47" y="41"/>
                    <a:pt x="50" y="0"/>
                  </a:cubicBezTo>
                  <a:cubicBezTo>
                    <a:pt x="33" y="0"/>
                    <a:pt x="17" y="0"/>
                    <a:pt x="0" y="0"/>
                  </a:cubicBezTo>
                  <a:cubicBezTo>
                    <a:pt x="3" y="41"/>
                    <a:pt x="5" y="82"/>
                    <a:pt x="8" y="122"/>
                  </a:cubicBezTo>
                  <a:cubicBezTo>
                    <a:pt x="19" y="122"/>
                    <a:pt x="31" y="122"/>
                    <a:pt x="42" y="1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52" name="Oval 180"/>
            <p:cNvSpPr>
              <a:spLocks noChangeArrowheads="1"/>
            </p:cNvSpPr>
            <p:nvPr/>
          </p:nvSpPr>
          <p:spPr bwMode="auto">
            <a:xfrm>
              <a:off x="6259513" y="1382713"/>
              <a:ext cx="50800" cy="508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</p:grpSp>
      <p:sp>
        <p:nvSpPr>
          <p:cNvPr id="53" name="Freeform 572"/>
          <p:cNvSpPr>
            <a:spLocks noEditPoints="1"/>
          </p:cNvSpPr>
          <p:nvPr/>
        </p:nvSpPr>
        <p:spPr bwMode="auto">
          <a:xfrm>
            <a:off x="5759096" y="2792435"/>
            <a:ext cx="300857" cy="292665"/>
          </a:xfrm>
          <a:custGeom>
            <a:gdLst>
              <a:gd fmla="*/ 278 w 326" name="T0"/>
              <a:gd fmla="*/ 48 h 326" name="T1"/>
              <a:gd fmla="*/ 163 w 326" name="T2"/>
              <a:gd fmla="*/ 0 h 326" name="T3"/>
              <a:gd fmla="*/ 47 w 326" name="T4"/>
              <a:gd fmla="*/ 48 h 326" name="T5"/>
              <a:gd fmla="*/ 0 w 326" name="T6"/>
              <a:gd fmla="*/ 163 h 326" name="T7"/>
              <a:gd fmla="*/ 47 w 326" name="T8"/>
              <a:gd fmla="*/ 278 h 326" name="T9"/>
              <a:gd fmla="*/ 163 w 326" name="T10"/>
              <a:gd fmla="*/ 326 h 326" name="T11"/>
              <a:gd fmla="*/ 278 w 326" name="T12"/>
              <a:gd fmla="*/ 278 h 326" name="T13"/>
              <a:gd fmla="*/ 326 w 326" name="T14"/>
              <a:gd fmla="*/ 163 h 326" name="T15"/>
              <a:gd fmla="*/ 250 w 326" name="T16"/>
              <a:gd fmla="*/ 175 h 326" name="T17"/>
              <a:gd fmla="*/ 293 w 326" name="T18"/>
              <a:gd fmla="*/ 219 h 326" name="T19"/>
              <a:gd fmla="*/ 243 w 326" name="T20"/>
              <a:gd fmla="*/ 230 h 326" name="T21"/>
              <a:gd fmla="*/ 250 w 326" name="T22"/>
              <a:gd fmla="*/ 153 h 326" name="T23"/>
              <a:gd fmla="*/ 279 w 326" name="T24"/>
              <a:gd fmla="*/ 82 h 326" name="T25"/>
              <a:gd fmla="*/ 304 w 326" name="T26"/>
              <a:gd fmla="*/ 153 h 326" name="T27"/>
              <a:gd fmla="*/ 223 w 326" name="T28"/>
              <a:gd fmla="*/ 221 h 326" name="T29"/>
              <a:gd fmla="*/ 175 w 326" name="T30"/>
              <a:gd fmla="*/ 219 h 326" name="T31"/>
              <a:gd fmla="*/ 229 w 326" name="T32"/>
              <a:gd fmla="*/ 175 h 326" name="T33"/>
              <a:gd fmla="*/ 229 w 326" name="T34"/>
              <a:gd fmla="*/ 153 h 326" name="T35"/>
              <a:gd fmla="*/ 175 w 326" name="T36"/>
              <a:gd fmla="*/ 108 h 326" name="T37"/>
              <a:gd fmla="*/ 223 w 326" name="T38"/>
              <a:gd fmla="*/ 106 h 326" name="T39"/>
              <a:gd fmla="*/ 175 w 326" name="T40"/>
              <a:gd fmla="*/ 86 h 326" name="T41"/>
              <a:gd fmla="*/ 185 w 326" name="T42"/>
              <a:gd fmla="*/ 31 h 326" name="T43"/>
              <a:gd fmla="*/ 216 w 326" name="T44"/>
              <a:gd fmla="*/ 81 h 326" name="T45"/>
              <a:gd fmla="*/ 215 w 326" name="T46"/>
              <a:gd fmla="*/ 32 h 326" name="T47"/>
              <a:gd fmla="*/ 263 w 326" name="T48"/>
              <a:gd fmla="*/ 63 h 326" name="T49"/>
              <a:gd fmla="*/ 237 w 326" name="T50"/>
              <a:gd fmla="*/ 76 h 326" name="T51"/>
              <a:gd fmla="*/ 215 w 326" name="T52"/>
              <a:gd fmla="*/ 32 h 326" name="T53"/>
              <a:gd fmla="*/ 207 w 326" name="T54"/>
              <a:gd fmla="*/ 266 h 326" name="T55"/>
              <a:gd fmla="*/ 175 w 326" name="T56"/>
              <a:gd fmla="*/ 302 h 326" name="T57"/>
              <a:gd fmla="*/ 216 w 326" name="T58"/>
              <a:gd fmla="*/ 245 h 326" name="T59"/>
              <a:gd fmla="*/ 227 w 326" name="T60"/>
              <a:gd fmla="*/ 276 h 326" name="T61"/>
              <a:gd fmla="*/ 265 w 326" name="T62"/>
              <a:gd fmla="*/ 261 h 326" name="T63"/>
              <a:gd fmla="*/ 218 w 326" name="T64"/>
              <a:gd fmla="*/ 294 h 326" name="T65"/>
              <a:gd fmla="*/ 102 w 326" name="T66"/>
              <a:gd fmla="*/ 106 h 326" name="T67"/>
              <a:gd fmla="*/ 153 w 326" name="T68"/>
              <a:gd fmla="*/ 108 h 326" name="T69"/>
              <a:gd fmla="*/ 97 w 326" name="T70"/>
              <a:gd fmla="*/ 153 h 326" name="T71"/>
              <a:gd fmla="*/ 99 w 326" name="T72"/>
              <a:gd fmla="*/ 51 h 326" name="T73"/>
              <a:gd fmla="*/ 64 w 326" name="T74"/>
              <a:gd fmla="*/ 62 h 326" name="T75"/>
              <a:gd fmla="*/ 110 w 326" name="T76"/>
              <a:gd fmla="*/ 32 h 326" name="T77"/>
              <a:gd fmla="*/ 97 w 326" name="T78"/>
              <a:gd fmla="*/ 175 h 326" name="T79"/>
              <a:gd fmla="*/ 153 w 326" name="T80"/>
              <a:gd fmla="*/ 219 h 326" name="T81"/>
              <a:gd fmla="*/ 102 w 326" name="T82"/>
              <a:gd fmla="*/ 221 h 326" name="T83"/>
              <a:gd fmla="*/ 153 w 326" name="T84"/>
              <a:gd fmla="*/ 240 h 326" name="T85"/>
              <a:gd fmla="*/ 140 w 326" name="T86"/>
              <a:gd fmla="*/ 295 h 326" name="T87"/>
              <a:gd fmla="*/ 110 w 326" name="T88"/>
              <a:gd fmla="*/ 246 h 326" name="T89"/>
              <a:gd fmla="*/ 89 w 326" name="T90"/>
              <a:gd fmla="*/ 253 h 326" name="T91"/>
              <a:gd fmla="*/ 110 w 326" name="T92"/>
              <a:gd fmla="*/ 295 h 326" name="T93"/>
              <a:gd fmla="*/ 64 w 326" name="T94"/>
              <a:gd fmla="*/ 264 h 326" name="T95"/>
              <a:gd fmla="*/ 110 w 326" name="T96"/>
              <a:gd fmla="*/ 80 h 326" name="T97"/>
              <a:gd fmla="*/ 140 w 326" name="T98"/>
              <a:gd fmla="*/ 31 h 326" name="T99"/>
              <a:gd fmla="*/ 153 w 326" name="T100"/>
              <a:gd fmla="*/ 86 h 326" name="T101"/>
              <a:gd fmla="*/ 32 w 326" name="T102"/>
              <a:gd fmla="*/ 108 h 326" name="T103"/>
              <a:gd fmla="*/ 83 w 326" name="T104"/>
              <a:gd fmla="*/ 95 h 326" name="T105"/>
              <a:gd fmla="*/ 22 w 326" name="T106"/>
              <a:gd fmla="*/ 153 h 326" name="T107"/>
              <a:gd fmla="*/ 22 w 326" name="T108"/>
              <a:gd fmla="*/ 175 h 326" name="T109"/>
              <a:gd fmla="*/ 83 w 326" name="T110"/>
              <a:gd fmla="*/ 232 h 326" name="T111"/>
              <a:gd fmla="*/ 32 w 326" name="T112"/>
              <a:gd fmla="*/ 219 h 326" name="T1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b="b" l="0" r="r" t="0"/>
            <a:pathLst>
              <a:path h="326" w="326">
                <a:moveTo>
                  <a:pt x="313" y="100"/>
                </a:moveTo>
                <a:cubicBezTo>
                  <a:pt x="305" y="80"/>
                  <a:pt x="293" y="63"/>
                  <a:pt x="278" y="48"/>
                </a:cubicBezTo>
                <a:cubicBezTo>
                  <a:pt x="263" y="33"/>
                  <a:pt x="246" y="21"/>
                  <a:pt x="226" y="13"/>
                </a:cubicBezTo>
                <a:cubicBezTo>
                  <a:pt x="206" y="4"/>
                  <a:pt x="185" y="0"/>
                  <a:pt x="163" y="0"/>
                </a:cubicBezTo>
                <a:cubicBezTo>
                  <a:pt x="141" y="0"/>
                  <a:pt x="119" y="4"/>
                  <a:pt x="99" y="13"/>
                </a:cubicBezTo>
                <a:cubicBezTo>
                  <a:pt x="80" y="21"/>
                  <a:pt x="62" y="33"/>
                  <a:pt x="47" y="48"/>
                </a:cubicBezTo>
                <a:cubicBezTo>
                  <a:pt x="32" y="63"/>
                  <a:pt x="21" y="80"/>
                  <a:pt x="13" y="100"/>
                </a:cubicBezTo>
                <a:cubicBezTo>
                  <a:pt x="4" y="120"/>
                  <a:pt x="0" y="141"/>
                  <a:pt x="0" y="163"/>
                </a:cubicBezTo>
                <a:cubicBezTo>
                  <a:pt x="0" y="185"/>
                  <a:pt x="4" y="206"/>
                  <a:pt x="13" y="227"/>
                </a:cubicBezTo>
                <a:cubicBezTo>
                  <a:pt x="21" y="246"/>
                  <a:pt x="32" y="263"/>
                  <a:pt x="47" y="278"/>
                </a:cubicBezTo>
                <a:cubicBezTo>
                  <a:pt x="62" y="293"/>
                  <a:pt x="80" y="305"/>
                  <a:pt x="99" y="313"/>
                </a:cubicBezTo>
                <a:cubicBezTo>
                  <a:pt x="119" y="322"/>
                  <a:pt x="141" y="326"/>
                  <a:pt x="163" y="326"/>
                </a:cubicBezTo>
                <a:cubicBezTo>
                  <a:pt x="185" y="326"/>
                  <a:pt x="206" y="322"/>
                  <a:pt x="226" y="313"/>
                </a:cubicBezTo>
                <a:cubicBezTo>
                  <a:pt x="246" y="305"/>
                  <a:pt x="263" y="293"/>
                  <a:pt x="278" y="278"/>
                </a:cubicBezTo>
                <a:cubicBezTo>
                  <a:pt x="293" y="263"/>
                  <a:pt x="305" y="246"/>
                  <a:pt x="313" y="227"/>
                </a:cubicBezTo>
                <a:cubicBezTo>
                  <a:pt x="322" y="206"/>
                  <a:pt x="326" y="185"/>
                  <a:pt x="326" y="163"/>
                </a:cubicBezTo>
                <a:cubicBezTo>
                  <a:pt x="326" y="141"/>
                  <a:pt x="322" y="120"/>
                  <a:pt x="313" y="100"/>
                </a:cubicBezTo>
                <a:close/>
                <a:moveTo>
                  <a:pt x="250" y="175"/>
                </a:moveTo>
                <a:cubicBezTo>
                  <a:pt x="304" y="175"/>
                  <a:pt x="304" y="175"/>
                  <a:pt x="304" y="175"/>
                </a:cubicBezTo>
                <a:cubicBezTo>
                  <a:pt x="303" y="190"/>
                  <a:pt x="299" y="205"/>
                  <a:pt x="293" y="219"/>
                </a:cubicBezTo>
                <a:cubicBezTo>
                  <a:pt x="289" y="228"/>
                  <a:pt x="285" y="236"/>
                  <a:pt x="279" y="245"/>
                </a:cubicBezTo>
                <a:cubicBezTo>
                  <a:pt x="268" y="239"/>
                  <a:pt x="256" y="234"/>
                  <a:pt x="243" y="230"/>
                </a:cubicBezTo>
                <a:cubicBezTo>
                  <a:pt x="247" y="213"/>
                  <a:pt x="250" y="194"/>
                  <a:pt x="250" y="175"/>
                </a:cubicBezTo>
                <a:close/>
                <a:moveTo>
                  <a:pt x="250" y="153"/>
                </a:moveTo>
                <a:cubicBezTo>
                  <a:pt x="250" y="134"/>
                  <a:pt x="247" y="115"/>
                  <a:pt x="243" y="97"/>
                </a:cubicBezTo>
                <a:cubicBezTo>
                  <a:pt x="256" y="93"/>
                  <a:pt x="268" y="88"/>
                  <a:pt x="279" y="82"/>
                </a:cubicBezTo>
                <a:cubicBezTo>
                  <a:pt x="284" y="90"/>
                  <a:pt x="289" y="99"/>
                  <a:pt x="293" y="108"/>
                </a:cubicBezTo>
                <a:cubicBezTo>
                  <a:pt x="299" y="122"/>
                  <a:pt x="303" y="137"/>
                  <a:pt x="304" y="153"/>
                </a:cubicBezTo>
                <a:lnTo>
                  <a:pt x="250" y="153"/>
                </a:lnTo>
                <a:close/>
                <a:moveTo>
                  <a:pt x="223" y="221"/>
                </a:moveTo>
                <a:cubicBezTo>
                  <a:pt x="223" y="222"/>
                  <a:pt x="222" y="223"/>
                  <a:pt x="222" y="224"/>
                </a:cubicBezTo>
                <a:cubicBezTo>
                  <a:pt x="207" y="221"/>
                  <a:pt x="191" y="219"/>
                  <a:pt x="175" y="219"/>
                </a:cubicBezTo>
                <a:cubicBezTo>
                  <a:pt x="175" y="175"/>
                  <a:pt x="175" y="175"/>
                  <a:pt x="175" y="175"/>
                </a:cubicBezTo>
                <a:cubicBezTo>
                  <a:pt x="229" y="175"/>
                  <a:pt x="229" y="175"/>
                  <a:pt x="229" y="175"/>
                </a:cubicBezTo>
                <a:cubicBezTo>
                  <a:pt x="228" y="190"/>
                  <a:pt x="226" y="206"/>
                  <a:pt x="223" y="221"/>
                </a:cubicBezTo>
                <a:close/>
                <a:moveTo>
                  <a:pt x="229" y="153"/>
                </a:moveTo>
                <a:cubicBezTo>
                  <a:pt x="175" y="153"/>
                  <a:pt x="175" y="153"/>
                  <a:pt x="175" y="153"/>
                </a:cubicBezTo>
                <a:cubicBezTo>
                  <a:pt x="175" y="108"/>
                  <a:pt x="175" y="108"/>
                  <a:pt x="175" y="108"/>
                </a:cubicBezTo>
                <a:cubicBezTo>
                  <a:pt x="191" y="107"/>
                  <a:pt x="207" y="105"/>
                  <a:pt x="222" y="102"/>
                </a:cubicBezTo>
                <a:cubicBezTo>
                  <a:pt x="222" y="103"/>
                  <a:pt x="223" y="105"/>
                  <a:pt x="223" y="106"/>
                </a:cubicBezTo>
                <a:cubicBezTo>
                  <a:pt x="226" y="121"/>
                  <a:pt x="228" y="137"/>
                  <a:pt x="229" y="153"/>
                </a:cubicBezTo>
                <a:close/>
                <a:moveTo>
                  <a:pt x="175" y="86"/>
                </a:moveTo>
                <a:cubicBezTo>
                  <a:pt x="175" y="24"/>
                  <a:pt x="175" y="24"/>
                  <a:pt x="175" y="24"/>
                </a:cubicBezTo>
                <a:cubicBezTo>
                  <a:pt x="178" y="26"/>
                  <a:pt x="182" y="28"/>
                  <a:pt x="185" y="31"/>
                </a:cubicBezTo>
                <a:cubicBezTo>
                  <a:pt x="194" y="38"/>
                  <a:pt x="201" y="48"/>
                  <a:pt x="207" y="60"/>
                </a:cubicBezTo>
                <a:cubicBezTo>
                  <a:pt x="211" y="67"/>
                  <a:pt x="213" y="73"/>
                  <a:pt x="216" y="81"/>
                </a:cubicBezTo>
                <a:cubicBezTo>
                  <a:pt x="203" y="84"/>
                  <a:pt x="189" y="86"/>
                  <a:pt x="175" y="86"/>
                </a:cubicBezTo>
                <a:close/>
                <a:moveTo>
                  <a:pt x="215" y="32"/>
                </a:moveTo>
                <a:cubicBezTo>
                  <a:pt x="216" y="32"/>
                  <a:pt x="217" y="32"/>
                  <a:pt x="218" y="33"/>
                </a:cubicBezTo>
                <a:cubicBezTo>
                  <a:pt x="235" y="40"/>
                  <a:pt x="250" y="50"/>
                  <a:pt x="263" y="63"/>
                </a:cubicBezTo>
                <a:cubicBezTo>
                  <a:pt x="264" y="64"/>
                  <a:pt x="264" y="64"/>
                  <a:pt x="265" y="65"/>
                </a:cubicBezTo>
                <a:cubicBezTo>
                  <a:pt x="256" y="69"/>
                  <a:pt x="247" y="73"/>
                  <a:pt x="237" y="76"/>
                </a:cubicBezTo>
                <a:cubicBezTo>
                  <a:pt x="234" y="67"/>
                  <a:pt x="231" y="58"/>
                  <a:pt x="227" y="51"/>
                </a:cubicBezTo>
                <a:cubicBezTo>
                  <a:pt x="223" y="44"/>
                  <a:pt x="220" y="37"/>
                  <a:pt x="215" y="32"/>
                </a:cubicBezTo>
                <a:close/>
                <a:moveTo>
                  <a:pt x="216" y="245"/>
                </a:moveTo>
                <a:cubicBezTo>
                  <a:pt x="213" y="252"/>
                  <a:pt x="211" y="260"/>
                  <a:pt x="207" y="266"/>
                </a:cubicBezTo>
                <a:cubicBezTo>
                  <a:pt x="201" y="279"/>
                  <a:pt x="193" y="289"/>
                  <a:pt x="185" y="295"/>
                </a:cubicBezTo>
                <a:cubicBezTo>
                  <a:pt x="182" y="298"/>
                  <a:pt x="178" y="300"/>
                  <a:pt x="175" y="302"/>
                </a:cubicBezTo>
                <a:cubicBezTo>
                  <a:pt x="175" y="240"/>
                  <a:pt x="175" y="240"/>
                  <a:pt x="175" y="240"/>
                </a:cubicBezTo>
                <a:cubicBezTo>
                  <a:pt x="189" y="241"/>
                  <a:pt x="203" y="242"/>
                  <a:pt x="216" y="245"/>
                </a:cubicBezTo>
                <a:close/>
                <a:moveTo>
                  <a:pt x="215" y="295"/>
                </a:moveTo>
                <a:cubicBezTo>
                  <a:pt x="220" y="289"/>
                  <a:pt x="223" y="283"/>
                  <a:pt x="227" y="276"/>
                </a:cubicBezTo>
                <a:cubicBezTo>
                  <a:pt x="231" y="268"/>
                  <a:pt x="234" y="259"/>
                  <a:pt x="237" y="250"/>
                </a:cubicBezTo>
                <a:cubicBezTo>
                  <a:pt x="247" y="253"/>
                  <a:pt x="256" y="257"/>
                  <a:pt x="265" y="261"/>
                </a:cubicBezTo>
                <a:cubicBezTo>
                  <a:pt x="264" y="262"/>
                  <a:pt x="264" y="263"/>
                  <a:pt x="263" y="263"/>
                </a:cubicBezTo>
                <a:cubicBezTo>
                  <a:pt x="250" y="276"/>
                  <a:pt x="235" y="286"/>
                  <a:pt x="218" y="294"/>
                </a:cubicBezTo>
                <a:cubicBezTo>
                  <a:pt x="217" y="294"/>
                  <a:pt x="216" y="294"/>
                  <a:pt x="215" y="295"/>
                </a:cubicBezTo>
                <a:close/>
                <a:moveTo>
                  <a:pt x="102" y="106"/>
                </a:moveTo>
                <a:cubicBezTo>
                  <a:pt x="103" y="104"/>
                  <a:pt x="103" y="102"/>
                  <a:pt x="104" y="101"/>
                </a:cubicBezTo>
                <a:cubicBezTo>
                  <a:pt x="119" y="104"/>
                  <a:pt x="136" y="107"/>
                  <a:pt x="153" y="108"/>
                </a:cubicBezTo>
                <a:cubicBezTo>
                  <a:pt x="153" y="153"/>
                  <a:pt x="153" y="153"/>
                  <a:pt x="153" y="153"/>
                </a:cubicBezTo>
                <a:cubicBezTo>
                  <a:pt x="97" y="153"/>
                  <a:pt x="97" y="153"/>
                  <a:pt x="97" y="153"/>
                </a:cubicBezTo>
                <a:cubicBezTo>
                  <a:pt x="97" y="137"/>
                  <a:pt x="99" y="121"/>
                  <a:pt x="102" y="106"/>
                </a:cubicBezTo>
                <a:close/>
                <a:moveTo>
                  <a:pt x="99" y="51"/>
                </a:moveTo>
                <a:cubicBezTo>
                  <a:pt x="95" y="58"/>
                  <a:pt x="92" y="65"/>
                  <a:pt x="89" y="74"/>
                </a:cubicBezTo>
                <a:cubicBezTo>
                  <a:pt x="80" y="70"/>
                  <a:pt x="71" y="66"/>
                  <a:pt x="64" y="62"/>
                </a:cubicBezTo>
                <a:cubicBezTo>
                  <a:pt x="76" y="49"/>
                  <a:pt x="91" y="40"/>
                  <a:pt x="108" y="33"/>
                </a:cubicBezTo>
                <a:cubicBezTo>
                  <a:pt x="109" y="32"/>
                  <a:pt x="109" y="32"/>
                  <a:pt x="110" y="32"/>
                </a:cubicBezTo>
                <a:cubicBezTo>
                  <a:pt x="106" y="37"/>
                  <a:pt x="102" y="44"/>
                  <a:pt x="99" y="51"/>
                </a:cubicBezTo>
                <a:close/>
                <a:moveTo>
                  <a:pt x="97" y="175"/>
                </a:moveTo>
                <a:cubicBezTo>
                  <a:pt x="153" y="175"/>
                  <a:pt x="153" y="175"/>
                  <a:pt x="153" y="175"/>
                </a:cubicBezTo>
                <a:cubicBezTo>
                  <a:pt x="153" y="219"/>
                  <a:pt x="153" y="219"/>
                  <a:pt x="153" y="219"/>
                </a:cubicBezTo>
                <a:cubicBezTo>
                  <a:pt x="136" y="219"/>
                  <a:pt x="119" y="222"/>
                  <a:pt x="104" y="226"/>
                </a:cubicBezTo>
                <a:cubicBezTo>
                  <a:pt x="103" y="224"/>
                  <a:pt x="103" y="222"/>
                  <a:pt x="102" y="221"/>
                </a:cubicBezTo>
                <a:cubicBezTo>
                  <a:pt x="99" y="206"/>
                  <a:pt x="97" y="191"/>
                  <a:pt x="97" y="175"/>
                </a:cubicBezTo>
                <a:close/>
                <a:moveTo>
                  <a:pt x="153" y="240"/>
                </a:moveTo>
                <a:cubicBezTo>
                  <a:pt x="153" y="303"/>
                  <a:pt x="153" y="303"/>
                  <a:pt x="153" y="303"/>
                </a:cubicBezTo>
                <a:cubicBezTo>
                  <a:pt x="149" y="302"/>
                  <a:pt x="144" y="299"/>
                  <a:pt x="140" y="295"/>
                </a:cubicBezTo>
                <a:cubicBezTo>
                  <a:pt x="131" y="288"/>
                  <a:pt x="124" y="279"/>
                  <a:pt x="118" y="266"/>
                </a:cubicBezTo>
                <a:cubicBezTo>
                  <a:pt x="115" y="260"/>
                  <a:pt x="112" y="254"/>
                  <a:pt x="110" y="246"/>
                </a:cubicBezTo>
                <a:cubicBezTo>
                  <a:pt x="124" y="243"/>
                  <a:pt x="138" y="241"/>
                  <a:pt x="153" y="240"/>
                </a:cubicBezTo>
                <a:close/>
                <a:moveTo>
                  <a:pt x="89" y="253"/>
                </a:moveTo>
                <a:cubicBezTo>
                  <a:pt x="92" y="261"/>
                  <a:pt x="95" y="269"/>
                  <a:pt x="99" y="276"/>
                </a:cubicBezTo>
                <a:cubicBezTo>
                  <a:pt x="102" y="283"/>
                  <a:pt x="106" y="289"/>
                  <a:pt x="110" y="295"/>
                </a:cubicBezTo>
                <a:cubicBezTo>
                  <a:pt x="109" y="294"/>
                  <a:pt x="109" y="294"/>
                  <a:pt x="108" y="294"/>
                </a:cubicBezTo>
                <a:cubicBezTo>
                  <a:pt x="91" y="287"/>
                  <a:pt x="76" y="277"/>
                  <a:pt x="64" y="264"/>
                </a:cubicBezTo>
                <a:cubicBezTo>
                  <a:pt x="71" y="260"/>
                  <a:pt x="80" y="256"/>
                  <a:pt x="89" y="253"/>
                </a:cubicBezTo>
                <a:close/>
                <a:moveTo>
                  <a:pt x="110" y="80"/>
                </a:moveTo>
                <a:cubicBezTo>
                  <a:pt x="112" y="73"/>
                  <a:pt x="115" y="66"/>
                  <a:pt x="118" y="60"/>
                </a:cubicBezTo>
                <a:cubicBezTo>
                  <a:pt x="124" y="48"/>
                  <a:pt x="132" y="38"/>
                  <a:pt x="140" y="31"/>
                </a:cubicBezTo>
                <a:cubicBezTo>
                  <a:pt x="144" y="27"/>
                  <a:pt x="149" y="24"/>
                  <a:pt x="153" y="23"/>
                </a:cubicBezTo>
                <a:cubicBezTo>
                  <a:pt x="153" y="86"/>
                  <a:pt x="153" y="86"/>
                  <a:pt x="153" y="86"/>
                </a:cubicBezTo>
                <a:cubicBezTo>
                  <a:pt x="138" y="85"/>
                  <a:pt x="124" y="83"/>
                  <a:pt x="110" y="80"/>
                </a:cubicBezTo>
                <a:close/>
                <a:moveTo>
                  <a:pt x="32" y="108"/>
                </a:moveTo>
                <a:cubicBezTo>
                  <a:pt x="37" y="98"/>
                  <a:pt x="42" y="88"/>
                  <a:pt x="49" y="79"/>
                </a:cubicBezTo>
                <a:cubicBezTo>
                  <a:pt x="59" y="85"/>
                  <a:pt x="71" y="90"/>
                  <a:pt x="83" y="95"/>
                </a:cubicBezTo>
                <a:cubicBezTo>
                  <a:pt x="79" y="113"/>
                  <a:pt x="76" y="132"/>
                  <a:pt x="75" y="153"/>
                </a:cubicBezTo>
                <a:cubicBezTo>
                  <a:pt x="22" y="153"/>
                  <a:pt x="22" y="153"/>
                  <a:pt x="22" y="153"/>
                </a:cubicBezTo>
                <a:cubicBezTo>
                  <a:pt x="23" y="137"/>
                  <a:pt x="26" y="122"/>
                  <a:pt x="32" y="108"/>
                </a:cubicBezTo>
                <a:close/>
                <a:moveTo>
                  <a:pt x="22" y="175"/>
                </a:moveTo>
                <a:cubicBezTo>
                  <a:pt x="75" y="175"/>
                  <a:pt x="75" y="175"/>
                  <a:pt x="75" y="175"/>
                </a:cubicBezTo>
                <a:cubicBezTo>
                  <a:pt x="76" y="195"/>
                  <a:pt x="79" y="214"/>
                  <a:pt x="83" y="232"/>
                </a:cubicBezTo>
                <a:cubicBezTo>
                  <a:pt x="71" y="237"/>
                  <a:pt x="59" y="242"/>
                  <a:pt x="49" y="248"/>
                </a:cubicBezTo>
                <a:cubicBezTo>
                  <a:pt x="42" y="239"/>
                  <a:pt x="37" y="229"/>
                  <a:pt x="32" y="219"/>
                </a:cubicBezTo>
                <a:cubicBezTo>
                  <a:pt x="26" y="205"/>
                  <a:pt x="23" y="190"/>
                  <a:pt x="22" y="175"/>
                </a:cubicBezTo>
                <a:close/>
              </a:path>
            </a:pathLst>
          </a:custGeom>
          <a:solidFill>
            <a:srgbClr val="FF5050"/>
          </a:solidFill>
          <a:ln>
            <a:noFill/>
          </a:ln>
          <a:extLst/>
        </p:spPr>
        <p:txBody>
          <a:bodyPr anchor="t" anchorCtr="0" bIns="34290" compatLnSpc="1" lIns="68580" numCol="1" rIns="68580" tIns="34290" vert="horz" wrap="square">
            <a:prstTxWarp prst="textNoShape">
              <a:avLst/>
            </a:prstTxWarp>
          </a:bodyPr>
          <a:lstStyle/>
          <a:p>
            <a:endParaRPr altLang="en-US" lang="zh-CN" sz="1013"/>
          </a:p>
        </p:txBody>
      </p:sp>
      <p:grpSp>
        <p:nvGrpSpPr>
          <p:cNvPr id="54" name="组合 53"/>
          <p:cNvGrpSpPr/>
          <p:nvPr/>
        </p:nvGrpSpPr>
        <p:grpSpPr>
          <a:xfrm>
            <a:off x="5473858" y="4406209"/>
            <a:ext cx="284882" cy="405868"/>
            <a:chOff x="7896225" y="2422639"/>
            <a:chExt cx="360015" cy="512910"/>
          </a:xfrm>
          <a:solidFill>
            <a:schemeClr val="bg1"/>
          </a:solidFill>
        </p:grpSpPr>
        <p:sp>
          <p:nvSpPr>
            <p:cNvPr id="55" name="Freeform 775"/>
            <p:cNvSpPr>
              <a:spLocks noEditPoints="1"/>
            </p:cNvSpPr>
            <p:nvPr/>
          </p:nvSpPr>
          <p:spPr bwMode="auto">
            <a:xfrm>
              <a:off x="8075788" y="2935549"/>
              <a:ext cx="14223" cy="0"/>
            </a:xfrm>
            <a:custGeom>
              <a:gdLst>
                <a:gd fmla="*/ 1 w 15" name="T0"/>
                <a:gd fmla="*/ 0 w 15" name="T1"/>
                <a:gd fmla="*/ 0 w 15" name="T2"/>
                <a:gd fmla="*/ 1 w 15" name="T3"/>
                <a:gd fmla="*/ 2 w 15" name="T4"/>
                <a:gd fmla="*/ 2 w 15" name="T5"/>
                <a:gd fmla="*/ 2 w 15" name="T6"/>
                <a:gd fmla="*/ 3 w 15" name="T7"/>
                <a:gd fmla="*/ 3 w 15" name="T8"/>
                <a:gd fmla="*/ 3 w 15" name="T9"/>
                <a:gd fmla="*/ 4 w 15" name="T10"/>
                <a:gd fmla="*/ 4 w 15" name="T11"/>
                <a:gd fmla="*/ 4 w 15" name="T12"/>
                <a:gd fmla="*/ 5 w 15" name="T13"/>
                <a:gd fmla="*/ 5 w 15" name="T14"/>
                <a:gd fmla="*/ 5 w 15" name="T15"/>
                <a:gd fmla="*/ 6 w 15" name="T16"/>
                <a:gd fmla="*/ 6 w 15" name="T17"/>
                <a:gd fmla="*/ 6 w 15" name="T18"/>
                <a:gd fmla="*/ 7 w 15" name="T19"/>
                <a:gd fmla="*/ 7 w 15" name="T20"/>
                <a:gd fmla="*/ 7 w 15" name="T21"/>
                <a:gd fmla="*/ 8 w 15" name="T22"/>
                <a:gd fmla="*/ 8 w 15" name="T23"/>
                <a:gd fmla="*/ 8 w 15" name="T24"/>
                <a:gd fmla="*/ 9 w 15" name="T25"/>
                <a:gd fmla="*/ 9 w 15" name="T26"/>
                <a:gd fmla="*/ 9 w 15" name="T27"/>
                <a:gd fmla="*/ 10 w 15" name="T28"/>
                <a:gd fmla="*/ 10 w 15" name="T29"/>
                <a:gd fmla="*/ 10 w 15" name="T30"/>
                <a:gd fmla="*/ 12 w 15" name="T31"/>
                <a:gd fmla="*/ 12 w 15" name="T32"/>
                <a:gd fmla="*/ 13 w 15" name="T33"/>
                <a:gd fmla="*/ 13 w 15" name="T34"/>
                <a:gd fmla="*/ 13 w 15" name="T35"/>
                <a:gd fmla="*/ 13 w 15" name="T36"/>
                <a:gd fmla="*/ 14 w 15" name="T37"/>
                <a:gd fmla="*/ 14 w 15" name="T38"/>
                <a:gd fmla="*/ 14 w 15" name="T39"/>
                <a:gd fmla="*/ 15 w 15" name="T40"/>
                <a:gd fmla="*/ 15 w 15" name="T41"/>
                <a:gd fmla="*/ 15 w 15" name="T42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</a:cxnLst>
              <a:rect b="b" l="0" r="r" t="0"/>
              <a:pathLst>
                <a:path w="15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moveTo>
                    <a:pt x="6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6" y="0"/>
                  </a:cubicBezTo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moveTo>
                    <a:pt x="7" y="0"/>
                  </a:moveTo>
                  <a:cubicBezTo>
                    <a:pt x="7" y="0"/>
                    <a:pt x="6" y="0"/>
                    <a:pt x="6" y="0"/>
                  </a:cubicBezTo>
                  <a:cubicBezTo>
                    <a:pt x="6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8" y="0"/>
                  </a:moveTo>
                  <a:cubicBezTo>
                    <a:pt x="8" y="0"/>
                    <a:pt x="7" y="0"/>
                    <a:pt x="7" y="0"/>
                  </a:cubicBezTo>
                  <a:cubicBezTo>
                    <a:pt x="7" y="0"/>
                    <a:pt x="8" y="0"/>
                    <a:pt x="8" y="0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moveTo>
                    <a:pt x="9" y="0"/>
                  </a:moveTo>
                  <a:cubicBezTo>
                    <a:pt x="9" y="0"/>
                    <a:pt x="8" y="0"/>
                    <a:pt x="8" y="0"/>
                  </a:cubicBezTo>
                  <a:cubicBezTo>
                    <a:pt x="8" y="0"/>
                    <a:pt x="8" y="0"/>
                    <a:pt x="9" y="0"/>
                  </a:cubicBezTo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moveTo>
                    <a:pt x="1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10" y="0"/>
                  </a:cubicBezTo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moveTo>
                    <a:pt x="14" y="0"/>
                  </a:moveTo>
                  <a:cubicBezTo>
                    <a:pt x="14" y="0"/>
                    <a:pt x="14" y="0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moveTo>
                    <a:pt x="14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moveTo>
                    <a:pt x="15" y="0"/>
                  </a:moveTo>
                  <a:cubicBezTo>
                    <a:pt x="15" y="0"/>
                    <a:pt x="14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moveTo>
                    <a:pt x="1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moveTo>
                    <a:pt x="1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56" name="Freeform 777"/>
            <p:cNvSpPr>
              <a:spLocks noEditPoints="1"/>
            </p:cNvSpPr>
            <p:nvPr/>
          </p:nvSpPr>
          <p:spPr bwMode="auto">
            <a:xfrm>
              <a:off x="7924671" y="2574645"/>
              <a:ext cx="93337" cy="180452"/>
            </a:xfrm>
            <a:custGeom>
              <a:gdLst>
                <a:gd fmla="*/ 0 w 97" name="T0"/>
                <a:gd fmla="*/ 157 h 188" name="T1"/>
                <a:gd fmla="*/ 0 w 97" name="T2"/>
                <a:gd fmla="*/ 170 h 188" name="T3"/>
                <a:gd fmla="*/ 19 w 97" name="T4"/>
                <a:gd fmla="*/ 188 h 188" name="T5"/>
                <a:gd fmla="*/ 78 w 97" name="T6"/>
                <a:gd fmla="*/ 188 h 188" name="T7"/>
                <a:gd fmla="*/ 97 w 97" name="T8"/>
                <a:gd fmla="*/ 170 h 188" name="T9"/>
                <a:gd fmla="*/ 97 w 97" name="T10"/>
                <a:gd fmla="*/ 157 h 188" name="T11"/>
                <a:gd fmla="*/ 87 w 97" name="T12"/>
                <a:gd fmla="*/ 141 h 188" name="T13"/>
                <a:gd fmla="*/ 87 w 97" name="T14"/>
                <a:gd fmla="*/ 48 h 188" name="T15"/>
                <a:gd fmla="*/ 97 w 97" name="T16"/>
                <a:gd fmla="*/ 32 h 188" name="T17"/>
                <a:gd fmla="*/ 97 w 97" name="T18"/>
                <a:gd fmla="*/ 19 h 188" name="T19"/>
                <a:gd fmla="*/ 78 w 97" name="T20"/>
                <a:gd fmla="*/ 0 h 188" name="T21"/>
                <a:gd fmla="*/ 19 w 97" name="T22"/>
                <a:gd fmla="*/ 0 h 188" name="T23"/>
                <a:gd fmla="*/ 0 w 97" name="T24"/>
                <a:gd fmla="*/ 19 h 188" name="T25"/>
                <a:gd fmla="*/ 0 w 97" name="T26"/>
                <a:gd fmla="*/ 32 h 188" name="T27"/>
                <a:gd fmla="*/ 10 w 97" name="T28"/>
                <a:gd fmla="*/ 48 h 188" name="T29"/>
                <a:gd fmla="*/ 10 w 97" name="T30"/>
                <a:gd fmla="*/ 141 h 188" name="T31"/>
                <a:gd fmla="*/ 0 w 97" name="T32"/>
                <a:gd fmla="*/ 157 h 188" name="T33"/>
                <a:gd fmla="*/ 23 w 97" name="T34"/>
                <a:gd fmla="*/ 161 h 188" name="T35"/>
                <a:gd fmla="*/ 33 w 97" name="T36"/>
                <a:gd fmla="*/ 150 h 188" name="T37"/>
                <a:gd fmla="*/ 33 w 97" name="T38"/>
                <a:gd fmla="*/ 39 h 188" name="T39"/>
                <a:gd fmla="*/ 23 w 97" name="T40"/>
                <a:gd fmla="*/ 28 h 188" name="T41"/>
                <a:gd fmla="*/ 23 w 97" name="T42"/>
                <a:gd fmla="*/ 23 h 188" name="T43"/>
                <a:gd fmla="*/ 74 w 97" name="T44"/>
                <a:gd fmla="*/ 23 h 188" name="T45"/>
                <a:gd fmla="*/ 74 w 97" name="T46"/>
                <a:gd fmla="*/ 28 h 188" name="T47"/>
                <a:gd fmla="*/ 64 w 97" name="T48"/>
                <a:gd fmla="*/ 39 h 188" name="T49"/>
                <a:gd fmla="*/ 64 w 97" name="T50"/>
                <a:gd fmla="*/ 150 h 188" name="T51"/>
                <a:gd fmla="*/ 74 w 97" name="T52"/>
                <a:gd fmla="*/ 161 h 188" name="T53"/>
                <a:gd fmla="*/ 74 w 97" name="T54"/>
                <a:gd fmla="*/ 166 h 188" name="T55"/>
                <a:gd fmla="*/ 23 w 97" name="T56"/>
                <a:gd fmla="*/ 166 h 188" name="T57"/>
                <a:gd fmla="*/ 23 w 97" name="T58"/>
                <a:gd fmla="*/ 161 h 188" name="T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b="b" l="0" r="r" t="0"/>
              <a:pathLst>
                <a:path h="188" w="97">
                  <a:moveTo>
                    <a:pt x="0" y="157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180"/>
                    <a:pt x="9" y="188"/>
                    <a:pt x="19" y="188"/>
                  </a:cubicBezTo>
                  <a:cubicBezTo>
                    <a:pt x="78" y="188"/>
                    <a:pt x="78" y="188"/>
                    <a:pt x="78" y="188"/>
                  </a:cubicBezTo>
                  <a:cubicBezTo>
                    <a:pt x="89" y="188"/>
                    <a:pt x="97" y="180"/>
                    <a:pt x="97" y="170"/>
                  </a:cubicBezTo>
                  <a:cubicBezTo>
                    <a:pt x="97" y="157"/>
                    <a:pt x="97" y="157"/>
                    <a:pt x="97" y="157"/>
                  </a:cubicBezTo>
                  <a:cubicBezTo>
                    <a:pt x="97" y="150"/>
                    <a:pt x="93" y="144"/>
                    <a:pt x="87" y="141"/>
                  </a:cubicBezTo>
                  <a:cubicBezTo>
                    <a:pt x="87" y="48"/>
                    <a:pt x="87" y="48"/>
                    <a:pt x="87" y="48"/>
                  </a:cubicBezTo>
                  <a:cubicBezTo>
                    <a:pt x="93" y="45"/>
                    <a:pt x="97" y="39"/>
                    <a:pt x="97" y="32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7" y="9"/>
                    <a:pt x="89" y="0"/>
                    <a:pt x="7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9" y="0"/>
                    <a:pt x="0" y="9"/>
                    <a:pt x="0" y="1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9"/>
                    <a:pt x="4" y="45"/>
                    <a:pt x="10" y="48"/>
                  </a:cubicBezTo>
                  <a:cubicBezTo>
                    <a:pt x="10" y="141"/>
                    <a:pt x="10" y="141"/>
                    <a:pt x="10" y="141"/>
                  </a:cubicBezTo>
                  <a:cubicBezTo>
                    <a:pt x="4" y="144"/>
                    <a:pt x="0" y="150"/>
                    <a:pt x="0" y="157"/>
                  </a:cubicBezTo>
                  <a:close/>
                  <a:moveTo>
                    <a:pt x="23" y="161"/>
                  </a:moveTo>
                  <a:cubicBezTo>
                    <a:pt x="29" y="161"/>
                    <a:pt x="33" y="156"/>
                    <a:pt x="33" y="150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3" y="33"/>
                    <a:pt x="29" y="28"/>
                    <a:pt x="23" y="28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74" y="23"/>
                    <a:pt x="74" y="23"/>
                    <a:pt x="74" y="23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69" y="28"/>
                    <a:pt x="64" y="33"/>
                    <a:pt x="64" y="39"/>
                  </a:cubicBezTo>
                  <a:cubicBezTo>
                    <a:pt x="64" y="150"/>
                    <a:pt x="64" y="150"/>
                    <a:pt x="64" y="150"/>
                  </a:cubicBezTo>
                  <a:cubicBezTo>
                    <a:pt x="64" y="156"/>
                    <a:pt x="69" y="161"/>
                    <a:pt x="74" y="161"/>
                  </a:cubicBezTo>
                  <a:cubicBezTo>
                    <a:pt x="74" y="166"/>
                    <a:pt x="74" y="166"/>
                    <a:pt x="74" y="166"/>
                  </a:cubicBezTo>
                  <a:cubicBezTo>
                    <a:pt x="23" y="166"/>
                    <a:pt x="23" y="166"/>
                    <a:pt x="23" y="166"/>
                  </a:cubicBezTo>
                  <a:lnTo>
                    <a:pt x="23" y="1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57" name="Freeform 778"/>
            <p:cNvSpPr>
              <a:spLocks noEditPoints="1"/>
            </p:cNvSpPr>
            <p:nvPr/>
          </p:nvSpPr>
          <p:spPr bwMode="auto">
            <a:xfrm>
              <a:off x="8029564" y="2574645"/>
              <a:ext cx="92448" cy="180452"/>
            </a:xfrm>
            <a:custGeom>
              <a:gdLst>
                <a:gd fmla="*/ 0 w 97" name="T0"/>
                <a:gd fmla="*/ 157 h 188" name="T1"/>
                <a:gd fmla="*/ 0 w 97" name="T2"/>
                <a:gd fmla="*/ 170 h 188" name="T3"/>
                <a:gd fmla="*/ 19 w 97" name="T4"/>
                <a:gd fmla="*/ 188 h 188" name="T5"/>
                <a:gd fmla="*/ 78 w 97" name="T6"/>
                <a:gd fmla="*/ 188 h 188" name="T7"/>
                <a:gd fmla="*/ 97 w 97" name="T8"/>
                <a:gd fmla="*/ 170 h 188" name="T9"/>
                <a:gd fmla="*/ 97 w 97" name="T10"/>
                <a:gd fmla="*/ 157 h 188" name="T11"/>
                <a:gd fmla="*/ 87 w 97" name="T12"/>
                <a:gd fmla="*/ 141 h 188" name="T13"/>
                <a:gd fmla="*/ 87 w 97" name="T14"/>
                <a:gd fmla="*/ 48 h 188" name="T15"/>
                <a:gd fmla="*/ 97 w 97" name="T16"/>
                <a:gd fmla="*/ 32 h 188" name="T17"/>
                <a:gd fmla="*/ 97 w 97" name="T18"/>
                <a:gd fmla="*/ 19 h 188" name="T19"/>
                <a:gd fmla="*/ 78 w 97" name="T20"/>
                <a:gd fmla="*/ 0 h 188" name="T21"/>
                <a:gd fmla="*/ 19 w 97" name="T22"/>
                <a:gd fmla="*/ 0 h 188" name="T23"/>
                <a:gd fmla="*/ 0 w 97" name="T24"/>
                <a:gd fmla="*/ 19 h 188" name="T25"/>
                <a:gd fmla="*/ 0 w 97" name="T26"/>
                <a:gd fmla="*/ 32 h 188" name="T27"/>
                <a:gd fmla="*/ 10 w 97" name="T28"/>
                <a:gd fmla="*/ 48 h 188" name="T29"/>
                <a:gd fmla="*/ 10 w 97" name="T30"/>
                <a:gd fmla="*/ 141 h 188" name="T31"/>
                <a:gd fmla="*/ 0 w 97" name="T32"/>
                <a:gd fmla="*/ 157 h 188" name="T33"/>
                <a:gd fmla="*/ 23 w 97" name="T34"/>
                <a:gd fmla="*/ 161 h 188" name="T35"/>
                <a:gd fmla="*/ 33 w 97" name="T36"/>
                <a:gd fmla="*/ 150 h 188" name="T37"/>
                <a:gd fmla="*/ 33 w 97" name="T38"/>
                <a:gd fmla="*/ 39 h 188" name="T39"/>
                <a:gd fmla="*/ 23 w 97" name="T40"/>
                <a:gd fmla="*/ 28 h 188" name="T41"/>
                <a:gd fmla="*/ 23 w 97" name="T42"/>
                <a:gd fmla="*/ 23 h 188" name="T43"/>
                <a:gd fmla="*/ 74 w 97" name="T44"/>
                <a:gd fmla="*/ 23 h 188" name="T45"/>
                <a:gd fmla="*/ 74 w 97" name="T46"/>
                <a:gd fmla="*/ 28 h 188" name="T47"/>
                <a:gd fmla="*/ 64 w 97" name="T48"/>
                <a:gd fmla="*/ 39 h 188" name="T49"/>
                <a:gd fmla="*/ 64 w 97" name="T50"/>
                <a:gd fmla="*/ 150 h 188" name="T51"/>
                <a:gd fmla="*/ 74 w 97" name="T52"/>
                <a:gd fmla="*/ 161 h 188" name="T53"/>
                <a:gd fmla="*/ 74 w 97" name="T54"/>
                <a:gd fmla="*/ 166 h 188" name="T55"/>
                <a:gd fmla="*/ 23 w 97" name="T56"/>
                <a:gd fmla="*/ 166 h 188" name="T57"/>
                <a:gd fmla="*/ 23 w 97" name="T58"/>
                <a:gd fmla="*/ 161 h 188" name="T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b="b" l="0" r="r" t="0"/>
              <a:pathLst>
                <a:path h="188" w="97">
                  <a:moveTo>
                    <a:pt x="0" y="157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180"/>
                    <a:pt x="9" y="188"/>
                    <a:pt x="19" y="188"/>
                  </a:cubicBezTo>
                  <a:cubicBezTo>
                    <a:pt x="78" y="188"/>
                    <a:pt x="78" y="188"/>
                    <a:pt x="78" y="188"/>
                  </a:cubicBezTo>
                  <a:cubicBezTo>
                    <a:pt x="89" y="188"/>
                    <a:pt x="97" y="180"/>
                    <a:pt x="97" y="170"/>
                  </a:cubicBezTo>
                  <a:cubicBezTo>
                    <a:pt x="97" y="157"/>
                    <a:pt x="97" y="157"/>
                    <a:pt x="97" y="157"/>
                  </a:cubicBezTo>
                  <a:cubicBezTo>
                    <a:pt x="97" y="150"/>
                    <a:pt x="93" y="144"/>
                    <a:pt x="87" y="141"/>
                  </a:cubicBezTo>
                  <a:cubicBezTo>
                    <a:pt x="87" y="48"/>
                    <a:pt x="87" y="48"/>
                    <a:pt x="87" y="48"/>
                  </a:cubicBezTo>
                  <a:cubicBezTo>
                    <a:pt x="93" y="45"/>
                    <a:pt x="97" y="39"/>
                    <a:pt x="97" y="32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7" y="9"/>
                    <a:pt x="89" y="0"/>
                    <a:pt x="7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9" y="0"/>
                    <a:pt x="0" y="9"/>
                    <a:pt x="0" y="1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9"/>
                    <a:pt x="4" y="45"/>
                    <a:pt x="10" y="48"/>
                  </a:cubicBezTo>
                  <a:cubicBezTo>
                    <a:pt x="10" y="141"/>
                    <a:pt x="10" y="141"/>
                    <a:pt x="10" y="141"/>
                  </a:cubicBezTo>
                  <a:cubicBezTo>
                    <a:pt x="4" y="144"/>
                    <a:pt x="0" y="150"/>
                    <a:pt x="0" y="157"/>
                  </a:cubicBezTo>
                  <a:close/>
                  <a:moveTo>
                    <a:pt x="23" y="161"/>
                  </a:moveTo>
                  <a:cubicBezTo>
                    <a:pt x="29" y="161"/>
                    <a:pt x="33" y="156"/>
                    <a:pt x="33" y="150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3" y="33"/>
                    <a:pt x="29" y="28"/>
                    <a:pt x="23" y="28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74" y="23"/>
                    <a:pt x="74" y="23"/>
                    <a:pt x="74" y="23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69" y="28"/>
                    <a:pt x="64" y="33"/>
                    <a:pt x="64" y="39"/>
                  </a:cubicBezTo>
                  <a:cubicBezTo>
                    <a:pt x="64" y="150"/>
                    <a:pt x="64" y="150"/>
                    <a:pt x="64" y="150"/>
                  </a:cubicBezTo>
                  <a:cubicBezTo>
                    <a:pt x="64" y="156"/>
                    <a:pt x="69" y="161"/>
                    <a:pt x="74" y="161"/>
                  </a:cubicBezTo>
                  <a:cubicBezTo>
                    <a:pt x="74" y="166"/>
                    <a:pt x="74" y="166"/>
                    <a:pt x="74" y="166"/>
                  </a:cubicBezTo>
                  <a:cubicBezTo>
                    <a:pt x="23" y="166"/>
                    <a:pt x="23" y="166"/>
                    <a:pt x="23" y="166"/>
                  </a:cubicBezTo>
                  <a:lnTo>
                    <a:pt x="23" y="1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58" name="Freeform 779"/>
            <p:cNvSpPr>
              <a:spLocks noEditPoints="1"/>
            </p:cNvSpPr>
            <p:nvPr/>
          </p:nvSpPr>
          <p:spPr bwMode="auto">
            <a:xfrm>
              <a:off x="8133568" y="2574645"/>
              <a:ext cx="93337" cy="180452"/>
            </a:xfrm>
            <a:custGeom>
              <a:gdLst>
                <a:gd fmla="*/ 0 w 97" name="T0"/>
                <a:gd fmla="*/ 157 h 188" name="T1"/>
                <a:gd fmla="*/ 0 w 97" name="T2"/>
                <a:gd fmla="*/ 170 h 188" name="T3"/>
                <a:gd fmla="*/ 19 w 97" name="T4"/>
                <a:gd fmla="*/ 188 h 188" name="T5"/>
                <a:gd fmla="*/ 78 w 97" name="T6"/>
                <a:gd fmla="*/ 188 h 188" name="T7"/>
                <a:gd fmla="*/ 97 w 97" name="T8"/>
                <a:gd fmla="*/ 170 h 188" name="T9"/>
                <a:gd fmla="*/ 97 w 97" name="T10"/>
                <a:gd fmla="*/ 157 h 188" name="T11"/>
                <a:gd fmla="*/ 87 w 97" name="T12"/>
                <a:gd fmla="*/ 141 h 188" name="T13"/>
                <a:gd fmla="*/ 87 w 97" name="T14"/>
                <a:gd fmla="*/ 48 h 188" name="T15"/>
                <a:gd fmla="*/ 97 w 97" name="T16"/>
                <a:gd fmla="*/ 32 h 188" name="T17"/>
                <a:gd fmla="*/ 97 w 97" name="T18"/>
                <a:gd fmla="*/ 19 h 188" name="T19"/>
                <a:gd fmla="*/ 78 w 97" name="T20"/>
                <a:gd fmla="*/ 0 h 188" name="T21"/>
                <a:gd fmla="*/ 19 w 97" name="T22"/>
                <a:gd fmla="*/ 0 h 188" name="T23"/>
                <a:gd fmla="*/ 0 w 97" name="T24"/>
                <a:gd fmla="*/ 19 h 188" name="T25"/>
                <a:gd fmla="*/ 0 w 97" name="T26"/>
                <a:gd fmla="*/ 32 h 188" name="T27"/>
                <a:gd fmla="*/ 10 w 97" name="T28"/>
                <a:gd fmla="*/ 48 h 188" name="T29"/>
                <a:gd fmla="*/ 10 w 97" name="T30"/>
                <a:gd fmla="*/ 141 h 188" name="T31"/>
                <a:gd fmla="*/ 0 w 97" name="T32"/>
                <a:gd fmla="*/ 157 h 188" name="T33"/>
                <a:gd fmla="*/ 23 w 97" name="T34"/>
                <a:gd fmla="*/ 161 h 188" name="T35"/>
                <a:gd fmla="*/ 33 w 97" name="T36"/>
                <a:gd fmla="*/ 150 h 188" name="T37"/>
                <a:gd fmla="*/ 33 w 97" name="T38"/>
                <a:gd fmla="*/ 39 h 188" name="T39"/>
                <a:gd fmla="*/ 23 w 97" name="T40"/>
                <a:gd fmla="*/ 28 h 188" name="T41"/>
                <a:gd fmla="*/ 23 w 97" name="T42"/>
                <a:gd fmla="*/ 23 h 188" name="T43"/>
                <a:gd fmla="*/ 74 w 97" name="T44"/>
                <a:gd fmla="*/ 23 h 188" name="T45"/>
                <a:gd fmla="*/ 74 w 97" name="T46"/>
                <a:gd fmla="*/ 28 h 188" name="T47"/>
                <a:gd fmla="*/ 64 w 97" name="T48"/>
                <a:gd fmla="*/ 39 h 188" name="T49"/>
                <a:gd fmla="*/ 64 w 97" name="T50"/>
                <a:gd fmla="*/ 150 h 188" name="T51"/>
                <a:gd fmla="*/ 74 w 97" name="T52"/>
                <a:gd fmla="*/ 161 h 188" name="T53"/>
                <a:gd fmla="*/ 74 w 97" name="T54"/>
                <a:gd fmla="*/ 166 h 188" name="T55"/>
                <a:gd fmla="*/ 23 w 97" name="T56"/>
                <a:gd fmla="*/ 166 h 188" name="T57"/>
                <a:gd fmla="*/ 23 w 97" name="T58"/>
                <a:gd fmla="*/ 161 h 188" name="T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b="b" l="0" r="r" t="0"/>
              <a:pathLst>
                <a:path h="188" w="97">
                  <a:moveTo>
                    <a:pt x="0" y="157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180"/>
                    <a:pt x="9" y="188"/>
                    <a:pt x="19" y="188"/>
                  </a:cubicBezTo>
                  <a:cubicBezTo>
                    <a:pt x="78" y="188"/>
                    <a:pt x="78" y="188"/>
                    <a:pt x="78" y="188"/>
                  </a:cubicBezTo>
                  <a:cubicBezTo>
                    <a:pt x="89" y="188"/>
                    <a:pt x="97" y="180"/>
                    <a:pt x="97" y="170"/>
                  </a:cubicBezTo>
                  <a:cubicBezTo>
                    <a:pt x="97" y="157"/>
                    <a:pt x="97" y="157"/>
                    <a:pt x="97" y="157"/>
                  </a:cubicBezTo>
                  <a:cubicBezTo>
                    <a:pt x="97" y="150"/>
                    <a:pt x="93" y="144"/>
                    <a:pt x="87" y="141"/>
                  </a:cubicBezTo>
                  <a:cubicBezTo>
                    <a:pt x="87" y="48"/>
                    <a:pt x="87" y="48"/>
                    <a:pt x="87" y="48"/>
                  </a:cubicBezTo>
                  <a:cubicBezTo>
                    <a:pt x="93" y="45"/>
                    <a:pt x="97" y="39"/>
                    <a:pt x="97" y="32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7" y="9"/>
                    <a:pt x="89" y="0"/>
                    <a:pt x="7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9" y="0"/>
                    <a:pt x="0" y="9"/>
                    <a:pt x="0" y="1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9"/>
                    <a:pt x="4" y="45"/>
                    <a:pt x="10" y="48"/>
                  </a:cubicBezTo>
                  <a:cubicBezTo>
                    <a:pt x="10" y="141"/>
                    <a:pt x="10" y="141"/>
                    <a:pt x="10" y="141"/>
                  </a:cubicBezTo>
                  <a:cubicBezTo>
                    <a:pt x="4" y="144"/>
                    <a:pt x="0" y="150"/>
                    <a:pt x="0" y="157"/>
                  </a:cubicBezTo>
                  <a:close/>
                  <a:moveTo>
                    <a:pt x="23" y="161"/>
                  </a:moveTo>
                  <a:cubicBezTo>
                    <a:pt x="29" y="161"/>
                    <a:pt x="33" y="156"/>
                    <a:pt x="33" y="150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3" y="33"/>
                    <a:pt x="29" y="28"/>
                    <a:pt x="23" y="28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74" y="23"/>
                    <a:pt x="74" y="23"/>
                    <a:pt x="74" y="23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69" y="28"/>
                    <a:pt x="64" y="33"/>
                    <a:pt x="64" y="39"/>
                  </a:cubicBezTo>
                  <a:cubicBezTo>
                    <a:pt x="64" y="150"/>
                    <a:pt x="64" y="150"/>
                    <a:pt x="64" y="150"/>
                  </a:cubicBezTo>
                  <a:cubicBezTo>
                    <a:pt x="64" y="156"/>
                    <a:pt x="69" y="161"/>
                    <a:pt x="74" y="161"/>
                  </a:cubicBezTo>
                  <a:cubicBezTo>
                    <a:pt x="74" y="166"/>
                    <a:pt x="74" y="166"/>
                    <a:pt x="74" y="166"/>
                  </a:cubicBezTo>
                  <a:cubicBezTo>
                    <a:pt x="23" y="166"/>
                    <a:pt x="23" y="166"/>
                    <a:pt x="23" y="166"/>
                  </a:cubicBezTo>
                  <a:lnTo>
                    <a:pt x="23" y="1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59" name="Freeform 780"/>
            <p:cNvSpPr/>
            <p:nvPr/>
          </p:nvSpPr>
          <p:spPr bwMode="auto">
            <a:xfrm>
              <a:off x="7912226" y="2763986"/>
              <a:ext cx="327125" cy="38224"/>
            </a:xfrm>
            <a:custGeom>
              <a:gdLst>
                <a:gd fmla="*/ 335 w 341" name="T0"/>
                <a:gd fmla="*/ 0 h 40" name="T1"/>
                <a:gd fmla="*/ 6 w 341" name="T2"/>
                <a:gd fmla="*/ 0 h 40" name="T3"/>
                <a:gd fmla="*/ 0 w 341" name="T4"/>
                <a:gd fmla="*/ 7 h 40" name="T5"/>
                <a:gd fmla="*/ 0 w 341" name="T6"/>
                <a:gd fmla="*/ 34 h 40" name="T7"/>
                <a:gd fmla="*/ 6 w 341" name="T8"/>
                <a:gd fmla="*/ 40 h 40" name="T9"/>
                <a:gd fmla="*/ 335 w 341" name="T10"/>
                <a:gd fmla="*/ 40 h 40" name="T11"/>
                <a:gd fmla="*/ 341 w 341" name="T12"/>
                <a:gd fmla="*/ 34 h 40" name="T13"/>
                <a:gd fmla="*/ 341 w 341" name="T14"/>
                <a:gd fmla="*/ 7 h 40" name="T15"/>
                <a:gd fmla="*/ 335 w 341" name="T16"/>
                <a:gd fmla="*/ 0 h 4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40" w="341">
                  <a:moveTo>
                    <a:pt x="33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7"/>
                    <a:pt x="3" y="40"/>
                    <a:pt x="6" y="40"/>
                  </a:cubicBezTo>
                  <a:cubicBezTo>
                    <a:pt x="335" y="40"/>
                    <a:pt x="335" y="40"/>
                    <a:pt x="335" y="40"/>
                  </a:cubicBezTo>
                  <a:cubicBezTo>
                    <a:pt x="338" y="40"/>
                    <a:pt x="341" y="37"/>
                    <a:pt x="341" y="34"/>
                  </a:cubicBezTo>
                  <a:cubicBezTo>
                    <a:pt x="341" y="7"/>
                    <a:pt x="341" y="7"/>
                    <a:pt x="341" y="7"/>
                  </a:cubicBezTo>
                  <a:cubicBezTo>
                    <a:pt x="341" y="3"/>
                    <a:pt x="338" y="0"/>
                    <a:pt x="33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60" name="Freeform 781"/>
            <p:cNvSpPr/>
            <p:nvPr/>
          </p:nvSpPr>
          <p:spPr bwMode="auto">
            <a:xfrm>
              <a:off x="7896225" y="2422639"/>
              <a:ext cx="360015" cy="140450"/>
            </a:xfrm>
            <a:custGeom>
              <a:gdLst>
                <a:gd fmla="*/ 369 w 375" name="T0"/>
                <a:gd fmla="*/ 133 h 146" name="T1"/>
                <a:gd fmla="*/ 193 w 375" name="T2"/>
                <a:gd fmla="*/ 2 h 146" name="T3"/>
                <a:gd fmla="*/ 182 w 375" name="T4"/>
                <a:gd fmla="*/ 2 h 146" name="T5"/>
                <a:gd fmla="*/ 6 w 375" name="T6"/>
                <a:gd fmla="*/ 133 h 146" name="T7"/>
                <a:gd fmla="*/ 12 w 375" name="T8"/>
                <a:gd fmla="*/ 146 h 146" name="T9"/>
                <a:gd fmla="*/ 363 w 375" name="T10"/>
                <a:gd fmla="*/ 146 h 146" name="T11"/>
                <a:gd fmla="*/ 369 w 375" name="T12"/>
                <a:gd fmla="*/ 133 h 14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6" w="375">
                  <a:moveTo>
                    <a:pt x="369" y="133"/>
                  </a:moveTo>
                  <a:cubicBezTo>
                    <a:pt x="193" y="2"/>
                    <a:pt x="193" y="2"/>
                    <a:pt x="193" y="2"/>
                  </a:cubicBezTo>
                  <a:cubicBezTo>
                    <a:pt x="190" y="0"/>
                    <a:pt x="185" y="0"/>
                    <a:pt x="182" y="2"/>
                  </a:cubicBezTo>
                  <a:cubicBezTo>
                    <a:pt x="6" y="133"/>
                    <a:pt x="6" y="133"/>
                    <a:pt x="6" y="133"/>
                  </a:cubicBezTo>
                  <a:cubicBezTo>
                    <a:pt x="0" y="137"/>
                    <a:pt x="4" y="146"/>
                    <a:pt x="12" y="146"/>
                  </a:cubicBezTo>
                  <a:cubicBezTo>
                    <a:pt x="363" y="146"/>
                    <a:pt x="363" y="146"/>
                    <a:pt x="363" y="146"/>
                  </a:cubicBezTo>
                  <a:cubicBezTo>
                    <a:pt x="371" y="146"/>
                    <a:pt x="375" y="137"/>
                    <a:pt x="369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7285762" y="4424586"/>
            <a:ext cx="290977" cy="281979"/>
            <a:chOff x="6025301" y="4979492"/>
            <a:chExt cx="333385" cy="323074"/>
          </a:xfrm>
          <a:solidFill>
            <a:schemeClr val="bg1"/>
          </a:solidFill>
        </p:grpSpPr>
        <p:sp>
          <p:nvSpPr>
            <p:cNvPr id="62" name="Freeform 482"/>
            <p:cNvSpPr>
              <a:spLocks noEditPoints="1"/>
            </p:cNvSpPr>
            <p:nvPr/>
          </p:nvSpPr>
          <p:spPr bwMode="auto">
            <a:xfrm>
              <a:off x="6267607" y="5146184"/>
              <a:ext cx="91079" cy="156382"/>
            </a:xfrm>
            <a:custGeom>
              <a:gdLst>
                <a:gd fmla="*/ 0 w 53" name="T0"/>
                <a:gd fmla="*/ 0 h 91" name="T1"/>
                <a:gd fmla="*/ 0 w 53" name="T2"/>
                <a:gd fmla="*/ 91 h 91" name="T3"/>
                <a:gd fmla="*/ 53 w 53" name="T4"/>
                <a:gd fmla="*/ 91 h 91" name="T5"/>
                <a:gd fmla="*/ 53 w 53" name="T6"/>
                <a:gd fmla="*/ 0 h 91" name="T7"/>
                <a:gd fmla="*/ 0 w 53" name="T8"/>
                <a:gd fmla="*/ 0 h 91" name="T9"/>
                <a:gd fmla="*/ 9 w 53" name="T10"/>
                <a:gd fmla="*/ 16 h 91" name="T11"/>
                <a:gd fmla="*/ 17 w 53" name="T12"/>
                <a:gd fmla="*/ 16 h 91" name="T13"/>
                <a:gd fmla="*/ 17 w 53" name="T14"/>
                <a:gd fmla="*/ 26 h 91" name="T15"/>
                <a:gd fmla="*/ 9 w 53" name="T16"/>
                <a:gd fmla="*/ 26 h 91" name="T17"/>
                <a:gd fmla="*/ 9 w 53" name="T18"/>
                <a:gd fmla="*/ 16 h 91" name="T19"/>
                <a:gd fmla="*/ 17 w 53" name="T20"/>
                <a:gd fmla="*/ 44 h 91" name="T21"/>
                <a:gd fmla="*/ 9 w 53" name="T22"/>
                <a:gd fmla="*/ 44 h 91" name="T23"/>
                <a:gd fmla="*/ 9 w 53" name="T24"/>
                <a:gd fmla="*/ 33 h 91" name="T25"/>
                <a:gd fmla="*/ 17 w 53" name="T26"/>
                <a:gd fmla="*/ 33 h 91" name="T27"/>
                <a:gd fmla="*/ 17 w 53" name="T28"/>
                <a:gd fmla="*/ 44 h 91" name="T29"/>
                <a:gd fmla="*/ 22 w 53" name="T30"/>
                <a:gd fmla="*/ 16 h 91" name="T31"/>
                <a:gd fmla="*/ 30 w 53" name="T32"/>
                <a:gd fmla="*/ 16 h 91" name="T33"/>
                <a:gd fmla="*/ 30 w 53" name="T34"/>
                <a:gd fmla="*/ 26 h 91" name="T35"/>
                <a:gd fmla="*/ 22 w 53" name="T36"/>
                <a:gd fmla="*/ 26 h 91" name="T37"/>
                <a:gd fmla="*/ 22 w 53" name="T38"/>
                <a:gd fmla="*/ 16 h 91" name="T39"/>
                <a:gd fmla="*/ 31 w 53" name="T40"/>
                <a:gd fmla="*/ 44 h 91" name="T41"/>
                <a:gd fmla="*/ 22 w 53" name="T42"/>
                <a:gd fmla="*/ 44 h 91" name="T43"/>
                <a:gd fmla="*/ 22 w 53" name="T44"/>
                <a:gd fmla="*/ 33 h 91" name="T45"/>
                <a:gd fmla="*/ 31 w 53" name="T46"/>
                <a:gd fmla="*/ 33 h 91" name="T47"/>
                <a:gd fmla="*/ 31 w 53" name="T48"/>
                <a:gd fmla="*/ 44 h 91" name="T49"/>
                <a:gd fmla="*/ 35 w 53" name="T50"/>
                <a:gd fmla="*/ 16 h 91" name="T51"/>
                <a:gd fmla="*/ 44 w 53" name="T52"/>
                <a:gd fmla="*/ 16 h 91" name="T53"/>
                <a:gd fmla="*/ 44 w 53" name="T54"/>
                <a:gd fmla="*/ 26 h 91" name="T55"/>
                <a:gd fmla="*/ 35 w 53" name="T56"/>
                <a:gd fmla="*/ 26 h 91" name="T57"/>
                <a:gd fmla="*/ 35 w 53" name="T58"/>
                <a:gd fmla="*/ 16 h 91" name="T59"/>
                <a:gd fmla="*/ 44 w 53" name="T60"/>
                <a:gd fmla="*/ 44 h 91" name="T61"/>
                <a:gd fmla="*/ 36 w 53" name="T62"/>
                <a:gd fmla="*/ 44 h 91" name="T63"/>
                <a:gd fmla="*/ 36 w 53" name="T64"/>
                <a:gd fmla="*/ 33 h 91" name="T65"/>
                <a:gd fmla="*/ 44 w 53" name="T66"/>
                <a:gd fmla="*/ 33 h 91" name="T67"/>
                <a:gd fmla="*/ 44 w 53" name="T68"/>
                <a:gd fmla="*/ 44 h 91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91" w="52">
                  <a:moveTo>
                    <a:pt x="0" y="0"/>
                  </a:moveTo>
                  <a:lnTo>
                    <a:pt x="0" y="91"/>
                  </a:lnTo>
                  <a:lnTo>
                    <a:pt x="53" y="91"/>
                  </a:lnTo>
                  <a:lnTo>
                    <a:pt x="53" y="0"/>
                  </a:lnTo>
                  <a:lnTo>
                    <a:pt x="0" y="0"/>
                  </a:lnTo>
                  <a:close/>
                  <a:moveTo>
                    <a:pt x="9" y="16"/>
                  </a:moveTo>
                  <a:lnTo>
                    <a:pt x="17" y="16"/>
                  </a:lnTo>
                  <a:lnTo>
                    <a:pt x="17" y="26"/>
                  </a:lnTo>
                  <a:lnTo>
                    <a:pt x="9" y="26"/>
                  </a:lnTo>
                  <a:lnTo>
                    <a:pt x="9" y="16"/>
                  </a:lnTo>
                  <a:close/>
                  <a:moveTo>
                    <a:pt x="17" y="44"/>
                  </a:moveTo>
                  <a:lnTo>
                    <a:pt x="9" y="44"/>
                  </a:lnTo>
                  <a:lnTo>
                    <a:pt x="9" y="33"/>
                  </a:lnTo>
                  <a:lnTo>
                    <a:pt x="17" y="33"/>
                  </a:lnTo>
                  <a:lnTo>
                    <a:pt x="17" y="44"/>
                  </a:lnTo>
                  <a:close/>
                  <a:moveTo>
                    <a:pt x="22" y="16"/>
                  </a:moveTo>
                  <a:lnTo>
                    <a:pt x="30" y="16"/>
                  </a:lnTo>
                  <a:lnTo>
                    <a:pt x="30" y="26"/>
                  </a:lnTo>
                  <a:lnTo>
                    <a:pt x="22" y="26"/>
                  </a:lnTo>
                  <a:lnTo>
                    <a:pt x="22" y="16"/>
                  </a:lnTo>
                  <a:close/>
                  <a:moveTo>
                    <a:pt x="31" y="44"/>
                  </a:moveTo>
                  <a:lnTo>
                    <a:pt x="22" y="44"/>
                  </a:lnTo>
                  <a:lnTo>
                    <a:pt x="22" y="33"/>
                  </a:lnTo>
                  <a:lnTo>
                    <a:pt x="31" y="33"/>
                  </a:lnTo>
                  <a:lnTo>
                    <a:pt x="31" y="44"/>
                  </a:lnTo>
                  <a:close/>
                  <a:moveTo>
                    <a:pt x="35" y="16"/>
                  </a:moveTo>
                  <a:lnTo>
                    <a:pt x="44" y="16"/>
                  </a:lnTo>
                  <a:lnTo>
                    <a:pt x="44" y="26"/>
                  </a:lnTo>
                  <a:lnTo>
                    <a:pt x="35" y="26"/>
                  </a:lnTo>
                  <a:lnTo>
                    <a:pt x="35" y="16"/>
                  </a:lnTo>
                  <a:close/>
                  <a:moveTo>
                    <a:pt x="44" y="44"/>
                  </a:moveTo>
                  <a:lnTo>
                    <a:pt x="36" y="44"/>
                  </a:lnTo>
                  <a:lnTo>
                    <a:pt x="36" y="33"/>
                  </a:lnTo>
                  <a:lnTo>
                    <a:pt x="44" y="33"/>
                  </a:lnTo>
                  <a:lnTo>
                    <a:pt x="44" y="44"/>
                  </a:lnTo>
                  <a:close/>
                </a:path>
              </a:pathLst>
            </a:cu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63" name="Freeform 483"/>
            <p:cNvSpPr>
              <a:spLocks noEditPoints="1"/>
            </p:cNvSpPr>
            <p:nvPr/>
          </p:nvSpPr>
          <p:spPr bwMode="auto">
            <a:xfrm>
              <a:off x="6128410" y="4979492"/>
              <a:ext cx="128886" cy="323074"/>
            </a:xfrm>
            <a:custGeom>
              <a:gdLst>
                <a:gd fmla="*/ 0 w 75" name="T0"/>
                <a:gd fmla="*/ 31 h 188" name="T1"/>
                <a:gd fmla="*/ 28 w 75" name="T2"/>
                <a:gd fmla="*/ 31 h 188" name="T3"/>
                <a:gd fmla="*/ 28 w 75" name="T4"/>
                <a:gd fmla="*/ 188 h 188" name="T5"/>
                <a:gd fmla="*/ 75 w 75" name="T6"/>
                <a:gd fmla="*/ 188 h 188" name="T7"/>
                <a:gd fmla="*/ 75 w 75" name="T8"/>
                <a:gd fmla="*/ 0 h 188" name="T9"/>
                <a:gd fmla="*/ 0 w 75" name="T10"/>
                <a:gd fmla="*/ 0 h 188" name="T11"/>
                <a:gd fmla="*/ 0 w 75" name="T12"/>
                <a:gd fmla="*/ 31 h 188" name="T13"/>
                <a:gd fmla="*/ 66 w 75" name="T14"/>
                <a:gd fmla="*/ 164 h 188" name="T15"/>
                <a:gd fmla="*/ 38 w 75" name="T16"/>
                <a:gd fmla="*/ 164 h 188" name="T17"/>
                <a:gd fmla="*/ 38 w 75" name="T18"/>
                <a:gd fmla="*/ 155 h 188" name="T19"/>
                <a:gd fmla="*/ 66 w 75" name="T20"/>
                <a:gd fmla="*/ 155 h 188" name="T21"/>
                <a:gd fmla="*/ 66 w 75" name="T22"/>
                <a:gd fmla="*/ 164 h 188" name="T23"/>
                <a:gd fmla="*/ 66 w 75" name="T24"/>
                <a:gd fmla="*/ 96 h 188" name="T25"/>
                <a:gd fmla="*/ 38 w 75" name="T26"/>
                <a:gd fmla="*/ 96 h 188" name="T27"/>
                <a:gd fmla="*/ 38 w 75" name="T28"/>
                <a:gd fmla="*/ 88 h 188" name="T29"/>
                <a:gd fmla="*/ 66 w 75" name="T30"/>
                <a:gd fmla="*/ 88 h 188" name="T31"/>
                <a:gd fmla="*/ 66 w 75" name="T32"/>
                <a:gd fmla="*/ 96 h 188" name="T33"/>
                <a:gd fmla="*/ 66 w 75" name="T34"/>
                <a:gd fmla="*/ 72 h 188" name="T35"/>
                <a:gd fmla="*/ 38 w 75" name="T36"/>
                <a:gd fmla="*/ 72 h 188" name="T37"/>
                <a:gd fmla="*/ 38 w 75" name="T38"/>
                <a:gd fmla="*/ 64 h 188" name="T39"/>
                <a:gd fmla="*/ 66 w 75" name="T40"/>
                <a:gd fmla="*/ 64 h 188" name="T41"/>
                <a:gd fmla="*/ 66 w 75" name="T42"/>
                <a:gd fmla="*/ 72 h 188" name="T43"/>
                <a:gd fmla="*/ 38 w 75" name="T44"/>
                <a:gd fmla="*/ 19 h 188" name="T45"/>
                <a:gd fmla="*/ 66 w 75" name="T46"/>
                <a:gd fmla="*/ 19 h 188" name="T47"/>
                <a:gd fmla="*/ 66 w 75" name="T48"/>
                <a:gd fmla="*/ 27 h 188" name="T49"/>
                <a:gd fmla="*/ 38 w 75" name="T50"/>
                <a:gd fmla="*/ 27 h 188" name="T51"/>
                <a:gd fmla="*/ 38 w 75" name="T52"/>
                <a:gd fmla="*/ 19 h 188" name="T53"/>
                <a:gd fmla="*/ 38 w 75" name="T54"/>
                <a:gd fmla="*/ 42 h 188" name="T55"/>
                <a:gd fmla="*/ 66 w 75" name="T56"/>
                <a:gd fmla="*/ 42 h 188" name="T57"/>
                <a:gd fmla="*/ 66 w 75" name="T58"/>
                <a:gd fmla="*/ 50 h 188" name="T59"/>
                <a:gd fmla="*/ 38 w 75" name="T60"/>
                <a:gd fmla="*/ 50 h 188" name="T61"/>
                <a:gd fmla="*/ 38 w 75" name="T62"/>
                <a:gd fmla="*/ 42 h 188" name="T63"/>
                <a:gd fmla="*/ 38 w 75" name="T64"/>
                <a:gd fmla="*/ 110 h 188" name="T65"/>
                <a:gd fmla="*/ 65 w 75" name="T66"/>
                <a:gd fmla="*/ 110 h 188" name="T67"/>
                <a:gd fmla="*/ 65 w 75" name="T68"/>
                <a:gd fmla="*/ 118 h 188" name="T69"/>
                <a:gd fmla="*/ 38 w 75" name="T70"/>
                <a:gd fmla="*/ 118 h 188" name="T71"/>
                <a:gd fmla="*/ 38 w 75" name="T72"/>
                <a:gd fmla="*/ 110 h 188" name="T73"/>
                <a:gd fmla="*/ 38 w 75" name="T74"/>
                <a:gd fmla="*/ 133 h 188" name="T75"/>
                <a:gd fmla="*/ 65 w 75" name="T76"/>
                <a:gd fmla="*/ 133 h 188" name="T77"/>
                <a:gd fmla="*/ 65 w 75" name="T78"/>
                <a:gd fmla="*/ 142 h 188" name="T79"/>
                <a:gd fmla="*/ 38 w 75" name="T80"/>
                <a:gd fmla="*/ 142 h 188" name="T81"/>
                <a:gd fmla="*/ 38 w 75" name="T82"/>
                <a:gd fmla="*/ 133 h 188" name="T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b="b" l="0" r="r" t="0"/>
              <a:pathLst>
                <a:path h="188" w="75">
                  <a:moveTo>
                    <a:pt x="0" y="31"/>
                  </a:moveTo>
                  <a:lnTo>
                    <a:pt x="28" y="31"/>
                  </a:lnTo>
                  <a:lnTo>
                    <a:pt x="28" y="188"/>
                  </a:lnTo>
                  <a:lnTo>
                    <a:pt x="75" y="188"/>
                  </a:lnTo>
                  <a:lnTo>
                    <a:pt x="75" y="0"/>
                  </a:lnTo>
                  <a:lnTo>
                    <a:pt x="0" y="0"/>
                  </a:lnTo>
                  <a:lnTo>
                    <a:pt x="0" y="31"/>
                  </a:lnTo>
                  <a:close/>
                  <a:moveTo>
                    <a:pt x="66" y="164"/>
                  </a:moveTo>
                  <a:lnTo>
                    <a:pt x="38" y="164"/>
                  </a:lnTo>
                  <a:lnTo>
                    <a:pt x="38" y="155"/>
                  </a:lnTo>
                  <a:lnTo>
                    <a:pt x="66" y="155"/>
                  </a:lnTo>
                  <a:lnTo>
                    <a:pt x="66" y="164"/>
                  </a:lnTo>
                  <a:close/>
                  <a:moveTo>
                    <a:pt x="66" y="96"/>
                  </a:moveTo>
                  <a:lnTo>
                    <a:pt x="38" y="96"/>
                  </a:lnTo>
                  <a:lnTo>
                    <a:pt x="38" y="88"/>
                  </a:lnTo>
                  <a:lnTo>
                    <a:pt x="66" y="88"/>
                  </a:lnTo>
                  <a:lnTo>
                    <a:pt x="66" y="96"/>
                  </a:lnTo>
                  <a:close/>
                  <a:moveTo>
                    <a:pt x="66" y="72"/>
                  </a:moveTo>
                  <a:lnTo>
                    <a:pt x="38" y="72"/>
                  </a:lnTo>
                  <a:lnTo>
                    <a:pt x="38" y="64"/>
                  </a:lnTo>
                  <a:lnTo>
                    <a:pt x="66" y="64"/>
                  </a:lnTo>
                  <a:lnTo>
                    <a:pt x="66" y="72"/>
                  </a:lnTo>
                  <a:close/>
                  <a:moveTo>
                    <a:pt x="38" y="19"/>
                  </a:moveTo>
                  <a:lnTo>
                    <a:pt x="66" y="19"/>
                  </a:lnTo>
                  <a:lnTo>
                    <a:pt x="66" y="27"/>
                  </a:lnTo>
                  <a:lnTo>
                    <a:pt x="38" y="27"/>
                  </a:lnTo>
                  <a:lnTo>
                    <a:pt x="38" y="19"/>
                  </a:lnTo>
                  <a:close/>
                  <a:moveTo>
                    <a:pt x="38" y="42"/>
                  </a:moveTo>
                  <a:lnTo>
                    <a:pt x="66" y="42"/>
                  </a:lnTo>
                  <a:lnTo>
                    <a:pt x="66" y="50"/>
                  </a:lnTo>
                  <a:lnTo>
                    <a:pt x="38" y="50"/>
                  </a:lnTo>
                  <a:lnTo>
                    <a:pt x="38" y="42"/>
                  </a:lnTo>
                  <a:close/>
                  <a:moveTo>
                    <a:pt x="38" y="110"/>
                  </a:moveTo>
                  <a:lnTo>
                    <a:pt x="65" y="110"/>
                  </a:lnTo>
                  <a:lnTo>
                    <a:pt x="65" y="118"/>
                  </a:lnTo>
                  <a:lnTo>
                    <a:pt x="38" y="118"/>
                  </a:lnTo>
                  <a:lnTo>
                    <a:pt x="38" y="110"/>
                  </a:lnTo>
                  <a:close/>
                  <a:moveTo>
                    <a:pt x="38" y="133"/>
                  </a:moveTo>
                  <a:lnTo>
                    <a:pt x="65" y="133"/>
                  </a:lnTo>
                  <a:lnTo>
                    <a:pt x="65" y="142"/>
                  </a:lnTo>
                  <a:lnTo>
                    <a:pt x="38" y="142"/>
                  </a:lnTo>
                  <a:lnTo>
                    <a:pt x="38" y="133"/>
                  </a:lnTo>
                  <a:close/>
                </a:path>
              </a:pathLst>
            </a:cu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64" name="Freeform 484"/>
            <p:cNvSpPr>
              <a:spLocks noEditPoints="1"/>
            </p:cNvSpPr>
            <p:nvPr/>
          </p:nvSpPr>
          <p:spPr bwMode="auto">
            <a:xfrm>
              <a:off x="6025301" y="5048231"/>
              <a:ext cx="135760" cy="254335"/>
            </a:xfrm>
            <a:custGeom>
              <a:gdLst>
                <a:gd fmla="*/ 79 w 79" name="T0"/>
                <a:gd fmla="*/ 148 h 148" name="T1"/>
                <a:gd fmla="*/ 0 w 79" name="T2"/>
                <a:gd fmla="*/ 0 h 148" name="T3"/>
                <a:gd fmla="*/ 70 w 79" name="T4"/>
                <a:gd fmla="*/ 127 h 148" name="T5"/>
                <a:gd fmla="*/ 55 w 79" name="T6"/>
                <a:gd fmla="*/ 108 h 148" name="T7"/>
                <a:gd fmla="*/ 70 w 79" name="T8"/>
                <a:gd fmla="*/ 127 h 148" name="T9"/>
                <a:gd fmla="*/ 55 w 79" name="T10"/>
                <a:gd fmla="*/ 79 h 148" name="T11"/>
                <a:gd fmla="*/ 70 w 79" name="T12"/>
                <a:gd fmla="*/ 97 h 148" name="T13"/>
                <a:gd fmla="*/ 70 w 79" name="T14"/>
                <a:gd fmla="*/ 70 h 148" name="T15"/>
                <a:gd fmla="*/ 55 w 79" name="T16"/>
                <a:gd fmla="*/ 51 h 148" name="T17"/>
                <a:gd fmla="*/ 70 w 79" name="T18"/>
                <a:gd fmla="*/ 70 h 148" name="T19"/>
                <a:gd fmla="*/ 70 w 79" name="T20"/>
                <a:gd fmla="*/ 21 h 148" name="T21"/>
                <a:gd fmla="*/ 55 w 79" name="T22"/>
                <a:gd fmla="*/ 41 h 148" name="T23"/>
                <a:gd fmla="*/ 47 w 79" name="T24"/>
                <a:gd fmla="*/ 127 h 148" name="T25"/>
                <a:gd fmla="*/ 32 w 79" name="T26"/>
                <a:gd fmla="*/ 108 h 148" name="T27"/>
                <a:gd fmla="*/ 47 w 79" name="T28"/>
                <a:gd fmla="*/ 127 h 148" name="T29"/>
                <a:gd fmla="*/ 32 w 79" name="T30"/>
                <a:gd fmla="*/ 79 h 148" name="T31"/>
                <a:gd fmla="*/ 47 w 79" name="T32"/>
                <a:gd fmla="*/ 97 h 148" name="T33"/>
                <a:gd fmla="*/ 47 w 79" name="T34"/>
                <a:gd fmla="*/ 70 h 148" name="T35"/>
                <a:gd fmla="*/ 32 w 79" name="T36"/>
                <a:gd fmla="*/ 51 h 148" name="T37"/>
                <a:gd fmla="*/ 47 w 79" name="T38"/>
                <a:gd fmla="*/ 70 h 148" name="T39"/>
                <a:gd fmla="*/ 47 w 79" name="T40"/>
                <a:gd fmla="*/ 21 h 148" name="T41"/>
                <a:gd fmla="*/ 32 w 79" name="T42"/>
                <a:gd fmla="*/ 41 h 148" name="T43"/>
                <a:gd fmla="*/ 25 w 79" name="T44"/>
                <a:gd fmla="*/ 127 h 148" name="T45"/>
                <a:gd fmla="*/ 10 w 79" name="T46"/>
                <a:gd fmla="*/ 108 h 148" name="T47"/>
                <a:gd fmla="*/ 25 w 79" name="T48"/>
                <a:gd fmla="*/ 127 h 148" name="T49"/>
                <a:gd fmla="*/ 10 w 79" name="T50"/>
                <a:gd fmla="*/ 79 h 148" name="T51"/>
                <a:gd fmla="*/ 25 w 79" name="T52"/>
                <a:gd fmla="*/ 97 h 148" name="T53"/>
                <a:gd fmla="*/ 25 w 79" name="T54"/>
                <a:gd fmla="*/ 70 h 148" name="T55"/>
                <a:gd fmla="*/ 10 w 79" name="T56"/>
                <a:gd fmla="*/ 51 h 148" name="T57"/>
                <a:gd fmla="*/ 25 w 79" name="T58"/>
                <a:gd fmla="*/ 70 h 148" name="T59"/>
                <a:gd fmla="*/ 25 w 79" name="T60"/>
                <a:gd fmla="*/ 21 h 148" name="T61"/>
                <a:gd fmla="*/ 10 w 79" name="T62"/>
                <a:gd fmla="*/ 41 h 148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148" w="79">
                  <a:moveTo>
                    <a:pt x="0" y="148"/>
                  </a:moveTo>
                  <a:lnTo>
                    <a:pt x="79" y="148"/>
                  </a:lnTo>
                  <a:lnTo>
                    <a:pt x="79" y="0"/>
                  </a:lnTo>
                  <a:lnTo>
                    <a:pt x="0" y="0"/>
                  </a:lnTo>
                  <a:lnTo>
                    <a:pt x="0" y="148"/>
                  </a:lnTo>
                  <a:close/>
                  <a:moveTo>
                    <a:pt x="70" y="127"/>
                  </a:moveTo>
                  <a:lnTo>
                    <a:pt x="55" y="127"/>
                  </a:lnTo>
                  <a:lnTo>
                    <a:pt x="55" y="108"/>
                  </a:lnTo>
                  <a:lnTo>
                    <a:pt x="70" y="108"/>
                  </a:lnTo>
                  <a:lnTo>
                    <a:pt x="70" y="127"/>
                  </a:lnTo>
                  <a:close/>
                  <a:moveTo>
                    <a:pt x="55" y="97"/>
                  </a:moveTo>
                  <a:lnTo>
                    <a:pt x="55" y="79"/>
                  </a:lnTo>
                  <a:lnTo>
                    <a:pt x="70" y="79"/>
                  </a:lnTo>
                  <a:lnTo>
                    <a:pt x="70" y="97"/>
                  </a:lnTo>
                  <a:lnTo>
                    <a:pt x="55" y="97"/>
                  </a:lnTo>
                  <a:close/>
                  <a:moveTo>
                    <a:pt x="70" y="70"/>
                  </a:moveTo>
                  <a:lnTo>
                    <a:pt x="55" y="70"/>
                  </a:lnTo>
                  <a:lnTo>
                    <a:pt x="55" y="51"/>
                  </a:lnTo>
                  <a:lnTo>
                    <a:pt x="70" y="51"/>
                  </a:lnTo>
                  <a:lnTo>
                    <a:pt x="70" y="70"/>
                  </a:lnTo>
                  <a:close/>
                  <a:moveTo>
                    <a:pt x="55" y="21"/>
                  </a:moveTo>
                  <a:lnTo>
                    <a:pt x="70" y="21"/>
                  </a:lnTo>
                  <a:lnTo>
                    <a:pt x="70" y="41"/>
                  </a:lnTo>
                  <a:lnTo>
                    <a:pt x="55" y="41"/>
                  </a:lnTo>
                  <a:lnTo>
                    <a:pt x="55" y="21"/>
                  </a:lnTo>
                  <a:close/>
                  <a:moveTo>
                    <a:pt x="47" y="127"/>
                  </a:moveTo>
                  <a:lnTo>
                    <a:pt x="32" y="127"/>
                  </a:lnTo>
                  <a:lnTo>
                    <a:pt x="32" y="108"/>
                  </a:lnTo>
                  <a:lnTo>
                    <a:pt x="47" y="108"/>
                  </a:lnTo>
                  <a:lnTo>
                    <a:pt x="47" y="127"/>
                  </a:lnTo>
                  <a:close/>
                  <a:moveTo>
                    <a:pt x="32" y="97"/>
                  </a:moveTo>
                  <a:lnTo>
                    <a:pt x="32" y="79"/>
                  </a:lnTo>
                  <a:lnTo>
                    <a:pt x="47" y="79"/>
                  </a:lnTo>
                  <a:lnTo>
                    <a:pt x="47" y="97"/>
                  </a:lnTo>
                  <a:lnTo>
                    <a:pt x="32" y="97"/>
                  </a:lnTo>
                  <a:close/>
                  <a:moveTo>
                    <a:pt x="47" y="70"/>
                  </a:moveTo>
                  <a:lnTo>
                    <a:pt x="32" y="70"/>
                  </a:lnTo>
                  <a:lnTo>
                    <a:pt x="32" y="51"/>
                  </a:lnTo>
                  <a:lnTo>
                    <a:pt x="47" y="51"/>
                  </a:lnTo>
                  <a:lnTo>
                    <a:pt x="47" y="70"/>
                  </a:lnTo>
                  <a:close/>
                  <a:moveTo>
                    <a:pt x="32" y="21"/>
                  </a:moveTo>
                  <a:lnTo>
                    <a:pt x="47" y="21"/>
                  </a:lnTo>
                  <a:lnTo>
                    <a:pt x="47" y="41"/>
                  </a:lnTo>
                  <a:lnTo>
                    <a:pt x="32" y="41"/>
                  </a:lnTo>
                  <a:lnTo>
                    <a:pt x="32" y="21"/>
                  </a:lnTo>
                  <a:close/>
                  <a:moveTo>
                    <a:pt x="25" y="127"/>
                  </a:moveTo>
                  <a:lnTo>
                    <a:pt x="10" y="127"/>
                  </a:lnTo>
                  <a:lnTo>
                    <a:pt x="10" y="108"/>
                  </a:lnTo>
                  <a:lnTo>
                    <a:pt x="25" y="108"/>
                  </a:lnTo>
                  <a:lnTo>
                    <a:pt x="25" y="127"/>
                  </a:lnTo>
                  <a:close/>
                  <a:moveTo>
                    <a:pt x="10" y="97"/>
                  </a:moveTo>
                  <a:lnTo>
                    <a:pt x="10" y="79"/>
                  </a:lnTo>
                  <a:lnTo>
                    <a:pt x="25" y="79"/>
                  </a:lnTo>
                  <a:lnTo>
                    <a:pt x="25" y="97"/>
                  </a:lnTo>
                  <a:lnTo>
                    <a:pt x="10" y="97"/>
                  </a:lnTo>
                  <a:close/>
                  <a:moveTo>
                    <a:pt x="25" y="70"/>
                  </a:moveTo>
                  <a:lnTo>
                    <a:pt x="10" y="70"/>
                  </a:lnTo>
                  <a:lnTo>
                    <a:pt x="10" y="51"/>
                  </a:lnTo>
                  <a:lnTo>
                    <a:pt x="25" y="51"/>
                  </a:lnTo>
                  <a:lnTo>
                    <a:pt x="25" y="70"/>
                  </a:lnTo>
                  <a:close/>
                  <a:moveTo>
                    <a:pt x="10" y="21"/>
                  </a:moveTo>
                  <a:lnTo>
                    <a:pt x="25" y="21"/>
                  </a:lnTo>
                  <a:lnTo>
                    <a:pt x="25" y="41"/>
                  </a:lnTo>
                  <a:lnTo>
                    <a:pt x="10" y="41"/>
                  </a:lnTo>
                  <a:lnTo>
                    <a:pt x="10" y="21"/>
                  </a:lnTo>
                  <a:close/>
                </a:path>
              </a:pathLst>
            </a:cu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</p:grpSp>
      <p:sp>
        <p:nvSpPr>
          <p:cNvPr id="65" name="矩形 64"/>
          <p:cNvSpPr/>
          <p:nvPr/>
        </p:nvSpPr>
        <p:spPr>
          <a:xfrm>
            <a:off x="6213113" y="2817061"/>
            <a:ext cx="848346" cy="281934"/>
          </a:xfrm>
          <a:prstGeom prst="rect">
            <a:avLst/>
          </a:prstGeom>
        </p:spPr>
        <p:txBody>
          <a:bodyPr bIns="34287" lIns="68573" rIns="68573" tIns="34287" wrap="none">
            <a:spAutoFit/>
          </a:bodyPr>
          <a:lstStyle/>
          <a:p>
            <a:pPr algn="ctr"/>
            <a:r>
              <a:rPr altLang="en-US" b="1" lang="zh-CN" sz="14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西禾视觉</a:t>
            </a:r>
          </a:p>
        </p:txBody>
      </p:sp>
      <p:sp>
        <p:nvSpPr>
          <p:cNvPr id="66" name="矩形 65"/>
          <p:cNvSpPr/>
          <p:nvPr/>
        </p:nvSpPr>
        <p:spPr>
          <a:xfrm>
            <a:off x="5815812" y="4411459"/>
            <a:ext cx="848346" cy="281934"/>
          </a:xfrm>
          <a:prstGeom prst="rect">
            <a:avLst/>
          </a:prstGeom>
        </p:spPr>
        <p:txBody>
          <a:bodyPr bIns="34287" lIns="68573" rIns="68573" tIns="34287" wrap="none">
            <a:spAutoFit/>
          </a:bodyPr>
          <a:lstStyle/>
          <a:p>
            <a:pPr algn="ctr"/>
            <a:r>
              <a:rPr altLang="en-US" b="1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西禾视觉</a:t>
            </a:r>
          </a:p>
        </p:txBody>
      </p:sp>
      <p:sp>
        <p:nvSpPr>
          <p:cNvPr id="67" name="矩形 66"/>
          <p:cNvSpPr/>
          <p:nvPr/>
        </p:nvSpPr>
        <p:spPr>
          <a:xfrm>
            <a:off x="7654441" y="4411459"/>
            <a:ext cx="848346" cy="281934"/>
          </a:xfrm>
          <a:prstGeom prst="rect">
            <a:avLst/>
          </a:prstGeom>
        </p:spPr>
        <p:txBody>
          <a:bodyPr bIns="34287" lIns="68573" rIns="68573" tIns="34287" wrap="none">
            <a:spAutoFit/>
          </a:bodyPr>
          <a:lstStyle/>
          <a:p>
            <a:pPr algn="ctr"/>
            <a:r>
              <a:rPr altLang="en-US" b="1" lang="zh-CN" sz="14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西禾视觉</a:t>
            </a:r>
          </a:p>
        </p:txBody>
      </p:sp>
      <p:sp>
        <p:nvSpPr>
          <p:cNvPr id="84" name="矩形 83"/>
          <p:cNvSpPr/>
          <p:nvPr/>
        </p:nvSpPr>
        <p:spPr>
          <a:xfrm>
            <a:off x="1770054" y="2792435"/>
            <a:ext cx="1051546" cy="342894"/>
          </a:xfrm>
          <a:prstGeom prst="rect">
            <a:avLst/>
          </a:prstGeom>
        </p:spPr>
        <p:txBody>
          <a:bodyPr bIns="34287" lIns="68573" rIns="68573" tIns="34287" wrap="none">
            <a:spAutoFit/>
          </a:bodyPr>
          <a:lstStyle/>
          <a:p>
            <a:pPr algn="ctr"/>
            <a:r>
              <a:rPr altLang="en-US" b="1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西禾视觉</a:t>
            </a:r>
          </a:p>
        </p:txBody>
      </p:sp>
      <p:sp>
        <p:nvSpPr>
          <p:cNvPr id="85" name="TextBox 30"/>
          <p:cNvSpPr txBox="1"/>
          <p:nvPr/>
        </p:nvSpPr>
        <p:spPr>
          <a:xfrm>
            <a:off x="434310" y="3413754"/>
            <a:ext cx="4266021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       成都西禾文化传播有限公司是四川成都一家专业提供PPT技术支持和服务的公司。</a:t>
            </a:r>
          </a:p>
        </p:txBody>
      </p:sp>
      <p:grpSp>
        <p:nvGrpSpPr>
          <p:cNvPr id="86" name="组合 85"/>
          <p:cNvGrpSpPr/>
          <p:nvPr/>
        </p:nvGrpSpPr>
        <p:grpSpPr>
          <a:xfrm>
            <a:off x="9008939" y="4350412"/>
            <a:ext cx="448694" cy="461665"/>
            <a:chOff x="9195547" y="2823009"/>
            <a:chExt cx="320402" cy="329664"/>
          </a:xfrm>
        </p:grpSpPr>
        <p:sp>
          <p:nvSpPr>
            <p:cNvPr id="87" name="圆角矩形 86"/>
            <p:cNvSpPr/>
            <p:nvPr/>
          </p:nvSpPr>
          <p:spPr>
            <a:xfrm>
              <a:off x="9195547" y="2834594"/>
              <a:ext cx="306551" cy="30655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34290" compatLnSpc="1" forceAA="0" fromWordArt="0" horzOverflow="overflow" lIns="68580" numCol="1" rIns="68580" rot="0" rtlCol="0" spcCol="0" spcFirstLastPara="0" tIns="3429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 sz="1013"/>
            </a:p>
          </p:txBody>
        </p:sp>
        <p:sp>
          <p:nvSpPr>
            <p:cNvPr id="88" name="文本框 87"/>
            <p:cNvSpPr txBox="1"/>
            <p:nvPr/>
          </p:nvSpPr>
          <p:spPr>
            <a:xfrm>
              <a:off x="9216963" y="2823009"/>
              <a:ext cx="296096" cy="326476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z="24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D</a:t>
              </a:r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2874499" y="2720757"/>
            <a:ext cx="429297" cy="461665"/>
            <a:chOff x="9195547" y="2821807"/>
            <a:chExt cx="306551" cy="329664"/>
          </a:xfrm>
        </p:grpSpPr>
        <p:sp>
          <p:nvSpPr>
            <p:cNvPr id="90" name="圆角矩形 89"/>
            <p:cNvSpPr/>
            <p:nvPr/>
          </p:nvSpPr>
          <p:spPr>
            <a:xfrm>
              <a:off x="9195547" y="2834594"/>
              <a:ext cx="306551" cy="306551"/>
            </a:xfrm>
            <a:prstGeom prst="roundRect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34290" compatLnSpc="1" forceAA="0" fromWordArt="0" horzOverflow="overflow" lIns="68580" numCol="1" rIns="68580" rot="0" rtlCol="0" spcCol="0" spcFirstLastPara="0" tIns="3429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 sz="1013"/>
            </a:p>
          </p:txBody>
        </p:sp>
        <p:sp>
          <p:nvSpPr>
            <p:cNvPr id="91" name="文本框 90"/>
            <p:cNvSpPr txBox="1"/>
            <p:nvPr/>
          </p:nvSpPr>
          <p:spPr>
            <a:xfrm>
              <a:off x="9208393" y="2821807"/>
              <a:ext cx="283626" cy="326476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z="2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A</a:t>
              </a:r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4263153" y="4341953"/>
            <a:ext cx="429297" cy="461665"/>
            <a:chOff x="9195547" y="2821807"/>
            <a:chExt cx="306551" cy="329664"/>
          </a:xfrm>
        </p:grpSpPr>
        <p:sp>
          <p:nvSpPr>
            <p:cNvPr id="93" name="圆角矩形 92"/>
            <p:cNvSpPr/>
            <p:nvPr/>
          </p:nvSpPr>
          <p:spPr>
            <a:xfrm>
              <a:off x="9195547" y="2834594"/>
              <a:ext cx="306551" cy="306551"/>
            </a:xfrm>
            <a:prstGeom prst="roundRect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34290" compatLnSpc="1" forceAA="0" fromWordArt="0" horzOverflow="overflow" lIns="68580" numCol="1" rIns="68580" rot="0" rtlCol="0" spcCol="0" spcFirstLastPara="0" tIns="3429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 sz="1013"/>
            </a:p>
          </p:txBody>
        </p:sp>
        <p:sp>
          <p:nvSpPr>
            <p:cNvPr id="94" name="文本框 93"/>
            <p:cNvSpPr txBox="1"/>
            <p:nvPr/>
          </p:nvSpPr>
          <p:spPr>
            <a:xfrm>
              <a:off x="9208393" y="2821807"/>
              <a:ext cx="275691" cy="326476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 sz="2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C</a:t>
              </a:r>
            </a:p>
          </p:txBody>
        </p:sp>
      </p:grpSp>
      <p:sp>
        <p:nvSpPr>
          <p:cNvPr id="99" name="矩形 98"/>
          <p:cNvSpPr/>
          <p:nvPr/>
        </p:nvSpPr>
        <p:spPr>
          <a:xfrm>
            <a:off x="8906909" y="2751267"/>
            <a:ext cx="1051546" cy="342894"/>
          </a:xfrm>
          <a:prstGeom prst="rect">
            <a:avLst/>
          </a:prstGeom>
        </p:spPr>
        <p:txBody>
          <a:bodyPr bIns="34287" lIns="68573" rIns="68573" tIns="34287" wrap="none">
            <a:spAutoFit/>
          </a:bodyPr>
          <a:lstStyle/>
          <a:p>
            <a:pPr algn="ctr"/>
            <a:r>
              <a:rPr altLang="en-US" b="1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西禾视觉</a:t>
            </a:r>
          </a:p>
        </p:txBody>
      </p:sp>
      <p:sp>
        <p:nvSpPr>
          <p:cNvPr id="100" name="矩形 99"/>
          <p:cNvSpPr/>
          <p:nvPr/>
        </p:nvSpPr>
        <p:spPr>
          <a:xfrm>
            <a:off x="9543248" y="4366636"/>
            <a:ext cx="1051546" cy="342894"/>
          </a:xfrm>
          <a:prstGeom prst="rect">
            <a:avLst/>
          </a:prstGeom>
        </p:spPr>
        <p:txBody>
          <a:bodyPr bIns="34287" lIns="68573" rIns="68573" tIns="34287" wrap="none">
            <a:spAutoFit/>
          </a:bodyPr>
          <a:lstStyle/>
          <a:p>
            <a:pPr algn="ctr"/>
            <a:r>
              <a:rPr altLang="en-US" b="1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西禾视觉</a:t>
            </a:r>
          </a:p>
        </p:txBody>
      </p:sp>
      <p:sp>
        <p:nvSpPr>
          <p:cNvPr id="101" name="矩形 100"/>
          <p:cNvSpPr/>
          <p:nvPr/>
        </p:nvSpPr>
        <p:spPr>
          <a:xfrm>
            <a:off x="3176117" y="4392453"/>
            <a:ext cx="1051546" cy="342894"/>
          </a:xfrm>
          <a:prstGeom prst="rect">
            <a:avLst/>
          </a:prstGeom>
        </p:spPr>
        <p:txBody>
          <a:bodyPr bIns="34287" lIns="68573" rIns="68573" tIns="34287" wrap="none">
            <a:spAutoFit/>
          </a:bodyPr>
          <a:lstStyle/>
          <a:p>
            <a:pPr algn="ctr"/>
            <a:r>
              <a:rPr altLang="en-US" b="1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西禾视觉</a:t>
            </a:r>
          </a:p>
        </p:txBody>
      </p:sp>
      <p:sp>
        <p:nvSpPr>
          <p:cNvPr id="102" name="TextBox 30"/>
          <p:cNvSpPr txBox="1"/>
          <p:nvPr/>
        </p:nvSpPr>
        <p:spPr>
          <a:xfrm>
            <a:off x="1715248" y="4955806"/>
            <a:ext cx="4266021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       成都西禾文化传播有限公司是四川成都一家专业提供PPT技术支持和服务的公司。</a:t>
            </a:r>
          </a:p>
        </p:txBody>
      </p:sp>
      <p:sp>
        <p:nvSpPr>
          <p:cNvPr id="103" name="TextBox 30"/>
          <p:cNvSpPr txBox="1"/>
          <p:nvPr/>
        </p:nvSpPr>
        <p:spPr>
          <a:xfrm>
            <a:off x="7669651" y="4955806"/>
            <a:ext cx="4266021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       成都西禾文化传播有限公司是四川成都一家专业提供PPT技术支持和服务的公司。</a:t>
            </a:r>
          </a:p>
        </p:txBody>
      </p:sp>
      <p:sp>
        <p:nvSpPr>
          <p:cNvPr id="104" name="TextBox 30"/>
          <p:cNvSpPr txBox="1"/>
          <p:nvPr/>
        </p:nvSpPr>
        <p:spPr>
          <a:xfrm>
            <a:off x="7361754" y="3416922"/>
            <a:ext cx="4266021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       成都西禾文化传播有限公司是四川成都一家专业提供PPT技术支持和服务的公司。</a:t>
            </a:r>
          </a:p>
        </p:txBody>
      </p:sp>
    </p:spTree>
    <p:extLst>
      <p:ext uri="{BB962C8B-B14F-4D97-AF65-F5344CB8AC3E}">
        <p14:creationId val="672878776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  <p:cond delay="0" evt="onBegin">
                          <p:tn val="7"/>
                        </p:cond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13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06 1.85185E-06 L 0.24453 0.4375" pathEditMode="relative" ptsTypes="AA" rAng="0">
                                      <p:cBhvr>
                                        <p:cTn dur="500" fill="hold" id="14" spd="-100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27" y="21875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7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5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2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8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6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22" presetSubtype="1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9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2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2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3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22" presetSubtype="8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1" nodeType="withEffect" presetClass="entr" presetID="53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22" presetSubtype="8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8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6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4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67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6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1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7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8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7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81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2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8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5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6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8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9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1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2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93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95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6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9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9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0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10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3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4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5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6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107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09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0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11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3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3"/>
      <p:bldP grpId="0" spid="44"/>
      <p:bldP grpId="0" spid="45"/>
      <p:bldP grpId="0" spid="46"/>
      <p:bldP grpId="0" spid="48"/>
      <p:bldP grpId="0" spid="53"/>
      <p:bldP grpId="0" spid="65"/>
      <p:bldP grpId="0" spid="66"/>
      <p:bldP grpId="0" spid="67"/>
      <p:bldP grpId="0" spid="84"/>
      <p:bldP grpId="0" spid="85"/>
      <p:bldP grpId="0" spid="99"/>
      <p:bldP grpId="0" spid="100"/>
      <p:bldP grpId="0" spid="101"/>
      <p:bldP grpId="0" spid="102"/>
      <p:bldP grpId="0" spid="103"/>
      <p:bldP grpId="0" spid="104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9202" y="-2"/>
            <a:ext cx="12182797" cy="6858001"/>
          </a:xfrm>
          <a:prstGeom prst="rect">
            <a:avLst/>
          </a:prstGeom>
          <a:solidFill>
            <a:srgbClr val="262626">
              <a:alpha val="7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菱形 1"/>
          <p:cNvSpPr/>
          <p:nvPr/>
        </p:nvSpPr>
        <p:spPr>
          <a:xfrm>
            <a:off x="-737828" y="2691172"/>
            <a:ext cx="1475656" cy="1475656"/>
          </a:xfrm>
          <a:prstGeom prst="diamond">
            <a:avLst/>
          </a:prstGeom>
          <a:solidFill>
            <a:srgbClr val="EC56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菱形 2"/>
          <p:cNvSpPr/>
          <p:nvPr/>
        </p:nvSpPr>
        <p:spPr>
          <a:xfrm>
            <a:off x="-1060618" y="2377585"/>
            <a:ext cx="2102830" cy="2102830"/>
          </a:xfrm>
          <a:prstGeom prst="diamond">
            <a:avLst/>
          </a:prstGeom>
          <a:noFill/>
          <a:ln>
            <a:solidFill>
              <a:srgbClr val="EC56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菱形 3"/>
          <p:cNvSpPr/>
          <p:nvPr/>
        </p:nvSpPr>
        <p:spPr>
          <a:xfrm>
            <a:off x="11454172" y="2691172"/>
            <a:ext cx="1475656" cy="1475656"/>
          </a:xfrm>
          <a:prstGeom prst="diamond">
            <a:avLst/>
          </a:prstGeom>
          <a:solidFill>
            <a:srgbClr val="EC56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菱形 4"/>
          <p:cNvSpPr/>
          <p:nvPr/>
        </p:nvSpPr>
        <p:spPr>
          <a:xfrm>
            <a:off x="11131382" y="2377585"/>
            <a:ext cx="2102830" cy="2102830"/>
          </a:xfrm>
          <a:prstGeom prst="diamond">
            <a:avLst/>
          </a:prstGeom>
          <a:noFill/>
          <a:ln>
            <a:solidFill>
              <a:srgbClr val="EC56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1" name="组合 10"/>
          <p:cNvGrpSpPr/>
          <p:nvPr/>
        </p:nvGrpSpPr>
        <p:grpSpPr>
          <a:xfrm>
            <a:off x="4659085" y="609604"/>
            <a:ext cx="2873829" cy="667657"/>
            <a:chOff x="4659085" y="609604"/>
            <a:chExt cx="2873829" cy="667657"/>
          </a:xfrm>
        </p:grpSpPr>
        <p:sp>
          <p:nvSpPr>
            <p:cNvPr id="8" name="圆角矩形 7"/>
            <p:cNvSpPr/>
            <p:nvPr/>
          </p:nvSpPr>
          <p:spPr>
            <a:xfrm>
              <a:off x="4659085" y="609604"/>
              <a:ext cx="2873829" cy="667657"/>
            </a:xfrm>
            <a:prstGeom prst="roundRect">
              <a:avLst>
                <a:gd fmla="val 50000" name="adj"/>
              </a:avLst>
            </a:prstGeom>
            <a:solidFill>
              <a:schemeClr val="bg1"/>
            </a:solidFill>
            <a:ln>
              <a:noFill/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030065" y="681822"/>
              <a:ext cx="2602230" cy="5181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 sz="28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目录CONTENT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3228765" y="2023514"/>
            <a:ext cx="5734469" cy="667658"/>
            <a:chOff x="3228765" y="2023514"/>
            <a:chExt cx="5734469" cy="667658"/>
          </a:xfrm>
        </p:grpSpPr>
        <p:sp>
          <p:nvSpPr>
            <p:cNvPr id="10" name="圆角矩形 9"/>
            <p:cNvSpPr/>
            <p:nvPr/>
          </p:nvSpPr>
          <p:spPr>
            <a:xfrm>
              <a:off x="3228766" y="2023515"/>
              <a:ext cx="5734468" cy="667657"/>
            </a:xfrm>
            <a:prstGeom prst="roundRect">
              <a:avLst>
                <a:gd fmla="val 50000" name="adj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3228765" y="2023514"/>
              <a:ext cx="667657" cy="667657"/>
              <a:chOff x="3228765" y="2023514"/>
              <a:chExt cx="667657" cy="667657"/>
            </a:xfrm>
          </p:grpSpPr>
          <p:sp>
            <p:nvSpPr>
              <p:cNvPr id="12" name="椭圆 11"/>
              <p:cNvSpPr/>
              <p:nvPr/>
            </p:nvSpPr>
            <p:spPr>
              <a:xfrm>
                <a:off x="3228765" y="2023514"/>
                <a:ext cx="667657" cy="667657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3236221" y="2034176"/>
                <a:ext cx="646430" cy="64008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zh-CN" lang="en-US" smtClean="0" sz="3600">
                    <a:solidFill>
                      <a:schemeClr val="bg1"/>
                    </a:solidFill>
                  </a:rPr>
                  <a:t>01</a:t>
                </a:r>
              </a:p>
            </p:txBody>
          </p:sp>
        </p:grpSp>
        <p:sp>
          <p:nvSpPr>
            <p:cNvPr id="14" name="文本框 13"/>
            <p:cNvSpPr txBox="1"/>
            <p:nvPr/>
          </p:nvSpPr>
          <p:spPr>
            <a:xfrm>
              <a:off x="5557879" y="2131141"/>
              <a:ext cx="1402080" cy="4572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en-US" lang="zh-CN" smtClean="0" sz="24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公司简介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3228765" y="3428999"/>
            <a:ext cx="5734469" cy="667658"/>
            <a:chOff x="3228765" y="3428999"/>
            <a:chExt cx="5734469" cy="667658"/>
          </a:xfrm>
        </p:grpSpPr>
        <p:sp>
          <p:nvSpPr>
            <p:cNvPr id="15" name="圆角矩形 14"/>
            <p:cNvSpPr/>
            <p:nvPr/>
          </p:nvSpPr>
          <p:spPr>
            <a:xfrm>
              <a:off x="3228766" y="3429000"/>
              <a:ext cx="5734468" cy="667657"/>
            </a:xfrm>
            <a:prstGeom prst="roundRect">
              <a:avLst>
                <a:gd fmla="val 50000" name="adj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3228765" y="3428999"/>
              <a:ext cx="667657" cy="667657"/>
              <a:chOff x="3228765" y="3428999"/>
              <a:chExt cx="667657" cy="667657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3228765" y="3428999"/>
                <a:ext cx="667657" cy="667657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3236221" y="3439661"/>
                <a:ext cx="646430" cy="64008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zh-CN" lang="en-US" smtClean="0" sz="3600">
                    <a:solidFill>
                      <a:schemeClr val="bg1"/>
                    </a:solidFill>
                  </a:rPr>
                  <a:t>02</a:t>
                </a:r>
              </a:p>
            </p:txBody>
          </p:sp>
        </p:grpSp>
        <p:sp>
          <p:nvSpPr>
            <p:cNvPr id="18" name="文本框 17"/>
            <p:cNvSpPr txBox="1"/>
            <p:nvPr/>
          </p:nvSpPr>
          <p:spPr>
            <a:xfrm>
              <a:off x="5557879" y="3536625"/>
              <a:ext cx="1402080" cy="4572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en-US" lang="zh-CN" sz="24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业务涵盖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3228764" y="4834483"/>
            <a:ext cx="5734469" cy="667658"/>
            <a:chOff x="3228764" y="4834483"/>
            <a:chExt cx="5734469" cy="667658"/>
          </a:xfrm>
        </p:grpSpPr>
        <p:sp>
          <p:nvSpPr>
            <p:cNvPr id="19" name="圆角矩形 18"/>
            <p:cNvSpPr/>
            <p:nvPr/>
          </p:nvSpPr>
          <p:spPr>
            <a:xfrm>
              <a:off x="3228765" y="4834484"/>
              <a:ext cx="5734468" cy="667657"/>
            </a:xfrm>
            <a:prstGeom prst="roundRect">
              <a:avLst>
                <a:gd fmla="val 50000" name="adj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3228764" y="4834483"/>
              <a:ext cx="667657" cy="667657"/>
              <a:chOff x="3228764" y="4834483"/>
              <a:chExt cx="667657" cy="667657"/>
            </a:xfrm>
          </p:grpSpPr>
          <p:sp>
            <p:nvSpPr>
              <p:cNvPr id="20" name="椭圆 19"/>
              <p:cNvSpPr/>
              <p:nvPr/>
            </p:nvSpPr>
            <p:spPr>
              <a:xfrm>
                <a:off x="3228764" y="4834483"/>
                <a:ext cx="667657" cy="667657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3236220" y="4845145"/>
                <a:ext cx="646430" cy="64008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zh-CN" lang="en-US" smtClean="0" sz="3600">
                    <a:solidFill>
                      <a:schemeClr val="bg1"/>
                    </a:solidFill>
                  </a:rPr>
                  <a:t>03</a:t>
                </a:r>
              </a:p>
            </p:txBody>
          </p:sp>
        </p:grpSp>
        <p:sp>
          <p:nvSpPr>
            <p:cNvPr id="22" name="文本框 21"/>
            <p:cNvSpPr txBox="1"/>
            <p:nvPr/>
          </p:nvSpPr>
          <p:spPr>
            <a:xfrm>
              <a:off x="5557878" y="4942109"/>
              <a:ext cx="1402080" cy="4572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en-US" lang="zh-CN" sz="24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发展前景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7404669" y="4942109"/>
            <a:ext cx="3198590" cy="5961152"/>
            <a:chOff x="5248275" y="4160838"/>
            <a:chExt cx="1630362" cy="3038475"/>
          </a:xfrm>
        </p:grpSpPr>
        <p:sp>
          <p:nvSpPr>
            <p:cNvPr id="42" name="Freeform 14"/>
            <p:cNvSpPr/>
            <p:nvPr/>
          </p:nvSpPr>
          <p:spPr bwMode="auto">
            <a:xfrm>
              <a:off x="5254625" y="4189413"/>
              <a:ext cx="1624012" cy="3006725"/>
            </a:xfrm>
            <a:custGeom>
              <a:gdLst>
                <a:gd fmla="*/ 902 w 1550" name="T0"/>
                <a:gd fmla="*/ 2607 h 2871" name="T1"/>
                <a:gd fmla="*/ 607 w 1550" name="T2"/>
                <a:gd fmla="*/ 1892 h 2871" name="T3"/>
                <a:gd fmla="*/ 471 w 1550" name="T4"/>
                <a:gd fmla="*/ 1652 h 2871" name="T5"/>
                <a:gd fmla="*/ 370 w 1550" name="T6"/>
                <a:gd fmla="*/ 1562 h 2871" name="T7"/>
                <a:gd fmla="*/ 228 w 1550" name="T8"/>
                <a:gd fmla="*/ 1365 h 2871" name="T9"/>
                <a:gd fmla="*/ 159 w 1550" name="T10"/>
                <a:gd fmla="*/ 1282 h 2871" name="T11"/>
                <a:gd fmla="*/ 120 w 1550" name="T12"/>
                <a:gd fmla="*/ 1148 h 2871" name="T13"/>
                <a:gd fmla="*/ 27 w 1550" name="T14"/>
                <a:gd fmla="*/ 942 h 2871" name="T15"/>
                <a:gd fmla="*/ 64 w 1550" name="T16"/>
                <a:gd fmla="*/ 811 h 2871" name="T17"/>
                <a:gd fmla="*/ 51 w 1550" name="T18"/>
                <a:gd fmla="*/ 679 h 2871" name="T19"/>
                <a:gd fmla="*/ 146 w 1550" name="T20"/>
                <a:gd fmla="*/ 650 h 2871" name="T21"/>
                <a:gd fmla="*/ 201 w 1550" name="T22"/>
                <a:gd fmla="*/ 747 h 2871" name="T23"/>
                <a:gd fmla="*/ 150 w 1550" name="T24"/>
                <a:gd fmla="*/ 594 h 2871" name="T25"/>
                <a:gd fmla="*/ 73 w 1550" name="T26"/>
                <a:gd fmla="*/ 386 h 2871" name="T27"/>
                <a:gd fmla="*/ 32 w 1550" name="T28"/>
                <a:gd fmla="*/ 227 h 2871" name="T29"/>
                <a:gd fmla="*/ 72 w 1550" name="T30"/>
                <a:gd fmla="*/ 22 h 2871" name="T31"/>
                <a:gd fmla="*/ 194 w 1550" name="T32"/>
                <a:gd fmla="*/ 128 h 2871" name="T33"/>
                <a:gd fmla="*/ 260 w 1550" name="T34"/>
                <a:gd fmla="*/ 336 h 2871" name="T35"/>
                <a:gd fmla="*/ 347 w 1550" name="T36"/>
                <a:gd fmla="*/ 560 h 2871" name="T37"/>
                <a:gd fmla="*/ 463 w 1550" name="T38"/>
                <a:gd fmla="*/ 692 h 2871" name="T39"/>
                <a:gd fmla="*/ 571 w 1550" name="T40"/>
                <a:gd fmla="*/ 644 h 2871" name="T41"/>
                <a:gd fmla="*/ 703 w 1550" name="T42"/>
                <a:gd fmla="*/ 710 h 2871" name="T43"/>
                <a:gd fmla="*/ 793 w 1550" name="T44"/>
                <a:gd fmla="*/ 692 h 2871" name="T45"/>
                <a:gd fmla="*/ 901 w 1550" name="T46"/>
                <a:gd fmla="*/ 749 h 2871" name="T47"/>
                <a:gd fmla="*/ 1016 w 1550" name="T48"/>
                <a:gd fmla="*/ 759 h 2871" name="T49"/>
                <a:gd fmla="*/ 1120 w 1550" name="T50"/>
                <a:gd fmla="*/ 991 h 2871" name="T51"/>
                <a:gd fmla="*/ 1135 w 1550" name="T52"/>
                <a:gd fmla="*/ 1344 h 2871" name="T53"/>
                <a:gd fmla="*/ 1178 w 1550" name="T54"/>
                <a:gd fmla="*/ 1563 h 2871" name="T55"/>
                <a:gd fmla="*/ 1426 w 1550" name="T56"/>
                <a:gd fmla="*/ 2087 h 2871" name="T57"/>
                <a:gd fmla="*/ 1550 w 1550" name="T58"/>
                <a:gd fmla="*/ 2295 h 2871" name="T59"/>
                <a:gd fmla="*/ 995 w 1550" name="T60"/>
                <a:gd fmla="*/ 2871 h 2871" name="T61"/>
                <a:gd fmla="*/ 902 w 1550" name="T62"/>
                <a:gd fmla="*/ 2607 h 2871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2871" w="1550">
                  <a:moveTo>
                    <a:pt x="902" y="2607"/>
                  </a:moveTo>
                  <a:cubicBezTo>
                    <a:pt x="902" y="2607"/>
                    <a:pt x="656" y="2013"/>
                    <a:pt x="607" y="1892"/>
                  </a:cubicBezTo>
                  <a:cubicBezTo>
                    <a:pt x="559" y="1771"/>
                    <a:pt x="501" y="1676"/>
                    <a:pt x="471" y="1652"/>
                  </a:cubicBezTo>
                  <a:cubicBezTo>
                    <a:pt x="441" y="1627"/>
                    <a:pt x="394" y="1605"/>
                    <a:pt x="370" y="1562"/>
                  </a:cubicBezTo>
                  <a:cubicBezTo>
                    <a:pt x="346" y="1518"/>
                    <a:pt x="247" y="1396"/>
                    <a:pt x="228" y="1365"/>
                  </a:cubicBezTo>
                  <a:cubicBezTo>
                    <a:pt x="208" y="1334"/>
                    <a:pt x="180" y="1303"/>
                    <a:pt x="159" y="1282"/>
                  </a:cubicBezTo>
                  <a:cubicBezTo>
                    <a:pt x="137" y="1261"/>
                    <a:pt x="124" y="1169"/>
                    <a:pt x="120" y="1148"/>
                  </a:cubicBezTo>
                  <a:cubicBezTo>
                    <a:pt x="115" y="1127"/>
                    <a:pt x="31" y="998"/>
                    <a:pt x="27" y="942"/>
                  </a:cubicBezTo>
                  <a:cubicBezTo>
                    <a:pt x="23" y="903"/>
                    <a:pt x="62" y="843"/>
                    <a:pt x="64" y="811"/>
                  </a:cubicBezTo>
                  <a:cubicBezTo>
                    <a:pt x="65" y="780"/>
                    <a:pt x="37" y="714"/>
                    <a:pt x="51" y="679"/>
                  </a:cubicBezTo>
                  <a:cubicBezTo>
                    <a:pt x="70" y="628"/>
                    <a:pt x="116" y="625"/>
                    <a:pt x="146" y="650"/>
                  </a:cubicBezTo>
                  <a:cubicBezTo>
                    <a:pt x="176" y="674"/>
                    <a:pt x="192" y="724"/>
                    <a:pt x="201" y="747"/>
                  </a:cubicBezTo>
                  <a:cubicBezTo>
                    <a:pt x="190" y="698"/>
                    <a:pt x="165" y="629"/>
                    <a:pt x="150" y="594"/>
                  </a:cubicBezTo>
                  <a:cubicBezTo>
                    <a:pt x="123" y="529"/>
                    <a:pt x="91" y="462"/>
                    <a:pt x="73" y="386"/>
                  </a:cubicBezTo>
                  <a:cubicBezTo>
                    <a:pt x="54" y="311"/>
                    <a:pt x="41" y="279"/>
                    <a:pt x="32" y="227"/>
                  </a:cubicBezTo>
                  <a:cubicBezTo>
                    <a:pt x="11" y="110"/>
                    <a:pt x="0" y="58"/>
                    <a:pt x="72" y="22"/>
                  </a:cubicBezTo>
                  <a:cubicBezTo>
                    <a:pt x="119" y="0"/>
                    <a:pt x="164" y="38"/>
                    <a:pt x="194" y="128"/>
                  </a:cubicBezTo>
                  <a:cubicBezTo>
                    <a:pt x="218" y="201"/>
                    <a:pt x="226" y="246"/>
                    <a:pt x="260" y="336"/>
                  </a:cubicBezTo>
                  <a:cubicBezTo>
                    <a:pt x="294" y="424"/>
                    <a:pt x="323" y="480"/>
                    <a:pt x="347" y="560"/>
                  </a:cubicBezTo>
                  <a:cubicBezTo>
                    <a:pt x="362" y="614"/>
                    <a:pt x="415" y="678"/>
                    <a:pt x="463" y="692"/>
                  </a:cubicBezTo>
                  <a:cubicBezTo>
                    <a:pt x="512" y="706"/>
                    <a:pt x="538" y="643"/>
                    <a:pt x="571" y="644"/>
                  </a:cubicBezTo>
                  <a:cubicBezTo>
                    <a:pt x="652" y="646"/>
                    <a:pt x="653" y="698"/>
                    <a:pt x="703" y="710"/>
                  </a:cubicBezTo>
                  <a:cubicBezTo>
                    <a:pt x="754" y="721"/>
                    <a:pt x="745" y="682"/>
                    <a:pt x="793" y="692"/>
                  </a:cubicBezTo>
                  <a:cubicBezTo>
                    <a:pt x="840" y="701"/>
                    <a:pt x="847" y="727"/>
                    <a:pt x="901" y="749"/>
                  </a:cubicBezTo>
                  <a:cubicBezTo>
                    <a:pt x="938" y="764"/>
                    <a:pt x="946" y="716"/>
                    <a:pt x="1016" y="759"/>
                  </a:cubicBezTo>
                  <a:cubicBezTo>
                    <a:pt x="1086" y="802"/>
                    <a:pt x="1123" y="894"/>
                    <a:pt x="1120" y="991"/>
                  </a:cubicBezTo>
                  <a:cubicBezTo>
                    <a:pt x="1118" y="1087"/>
                    <a:pt x="1175" y="1219"/>
                    <a:pt x="1135" y="1344"/>
                  </a:cubicBezTo>
                  <a:cubicBezTo>
                    <a:pt x="1112" y="1414"/>
                    <a:pt x="1152" y="1464"/>
                    <a:pt x="1178" y="1563"/>
                  </a:cubicBezTo>
                  <a:cubicBezTo>
                    <a:pt x="1218" y="1722"/>
                    <a:pt x="1378" y="2013"/>
                    <a:pt x="1426" y="2087"/>
                  </a:cubicBezTo>
                  <a:cubicBezTo>
                    <a:pt x="1474" y="2161"/>
                    <a:pt x="1507" y="2222"/>
                    <a:pt x="1550" y="2295"/>
                  </a:cubicBezTo>
                  <a:cubicBezTo>
                    <a:pt x="1498" y="2348"/>
                    <a:pt x="1060" y="2819"/>
                    <a:pt x="995" y="2871"/>
                  </a:cubicBezTo>
                  <a:cubicBezTo>
                    <a:pt x="972" y="2810"/>
                    <a:pt x="939" y="2695"/>
                    <a:pt x="902" y="2607"/>
                  </a:cubicBezTo>
                  <a:close/>
                </a:path>
              </a:pathLst>
            </a:custGeom>
            <a:solidFill>
              <a:srgbClr val="FFD3B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" name="Freeform 15"/>
            <p:cNvSpPr/>
            <p:nvPr/>
          </p:nvSpPr>
          <p:spPr bwMode="auto">
            <a:xfrm>
              <a:off x="5248275" y="4189413"/>
              <a:ext cx="1257300" cy="3006725"/>
            </a:xfrm>
            <a:custGeom>
              <a:gdLst>
                <a:gd fmla="*/ 374 w 1201" name="T0"/>
                <a:gd fmla="*/ 1379 h 2871" name="T1"/>
                <a:gd fmla="*/ 128 w 1201" name="T2"/>
                <a:gd fmla="*/ 1068 h 2871" name="T3"/>
                <a:gd fmla="*/ 83 w 1201" name="T4"/>
                <a:gd fmla="*/ 846 h 2871" name="T5"/>
                <a:gd fmla="*/ 121 w 1201" name="T6"/>
                <a:gd fmla="*/ 668 h 2871" name="T7"/>
                <a:gd fmla="*/ 181 w 1201" name="T8"/>
                <a:gd fmla="*/ 765 h 2871" name="T9"/>
                <a:gd fmla="*/ 195 w 1201" name="T10"/>
                <a:gd fmla="*/ 847 h 2871" name="T11"/>
                <a:gd fmla="*/ 169 w 1201" name="T12"/>
                <a:gd fmla="*/ 876 h 2871" name="T13"/>
                <a:gd fmla="*/ 219 w 1201" name="T14"/>
                <a:gd fmla="*/ 925 h 2871" name="T15"/>
                <a:gd fmla="*/ 205 w 1201" name="T16"/>
                <a:gd fmla="*/ 1010 h 2871" name="T17"/>
                <a:gd fmla="*/ 234 w 1201" name="T18"/>
                <a:gd fmla="*/ 1157 h 2871" name="T19"/>
                <a:gd fmla="*/ 244 w 1201" name="T20"/>
                <a:gd fmla="*/ 1198 h 2871" name="T21"/>
                <a:gd fmla="*/ 287 w 1201" name="T22"/>
                <a:gd fmla="*/ 984 h 2871" name="T23"/>
                <a:gd fmla="*/ 247 w 1201" name="T24"/>
                <a:gd fmla="*/ 768 h 2871" name="T25"/>
                <a:gd fmla="*/ 165 w 1201" name="T26"/>
                <a:gd fmla="*/ 535 h 2871" name="T27"/>
                <a:gd fmla="*/ 70 w 1201" name="T28"/>
                <a:gd fmla="*/ 294 h 2871" name="T29"/>
                <a:gd fmla="*/ 80 w 1201" name="T30"/>
                <a:gd fmla="*/ 45 h 2871" name="T31"/>
                <a:gd fmla="*/ 225 w 1201" name="T32"/>
                <a:gd fmla="*/ 239 h 2871" name="T33"/>
                <a:gd fmla="*/ 312 w 1201" name="T34"/>
                <a:gd fmla="*/ 446 h 2871" name="T35"/>
                <a:gd fmla="*/ 201 w 1201" name="T36"/>
                <a:gd fmla="*/ 128 h 2871" name="T37"/>
                <a:gd fmla="*/ 79 w 1201" name="T38"/>
                <a:gd fmla="*/ 22 h 2871" name="T39"/>
                <a:gd fmla="*/ 39 w 1201" name="T40"/>
                <a:gd fmla="*/ 227 h 2871" name="T41"/>
                <a:gd fmla="*/ 80 w 1201" name="T42"/>
                <a:gd fmla="*/ 386 h 2871" name="T43"/>
                <a:gd fmla="*/ 157 w 1201" name="T44"/>
                <a:gd fmla="*/ 594 h 2871" name="T45"/>
                <a:gd fmla="*/ 210 w 1201" name="T46"/>
                <a:gd fmla="*/ 763 h 2871" name="T47"/>
                <a:gd fmla="*/ 153 w 1201" name="T48"/>
                <a:gd fmla="*/ 650 h 2871" name="T49"/>
                <a:gd fmla="*/ 58 w 1201" name="T50"/>
                <a:gd fmla="*/ 679 h 2871" name="T51"/>
                <a:gd fmla="*/ 71 w 1201" name="T52"/>
                <a:gd fmla="*/ 811 h 2871" name="T53"/>
                <a:gd fmla="*/ 34 w 1201" name="T54"/>
                <a:gd fmla="*/ 942 h 2871" name="T55"/>
                <a:gd fmla="*/ 127 w 1201" name="T56"/>
                <a:gd fmla="*/ 1148 h 2871" name="T57"/>
                <a:gd fmla="*/ 166 w 1201" name="T58"/>
                <a:gd fmla="*/ 1282 h 2871" name="T59"/>
                <a:gd fmla="*/ 235 w 1201" name="T60"/>
                <a:gd fmla="*/ 1365 h 2871" name="T61"/>
                <a:gd fmla="*/ 377 w 1201" name="T62"/>
                <a:gd fmla="*/ 1562 h 2871" name="T63"/>
                <a:gd fmla="*/ 478 w 1201" name="T64"/>
                <a:gd fmla="*/ 1652 h 2871" name="T65"/>
                <a:gd fmla="*/ 614 w 1201" name="T66"/>
                <a:gd fmla="*/ 1892 h 2871" name="T67"/>
                <a:gd fmla="*/ 909 w 1201" name="T68"/>
                <a:gd fmla="*/ 2607 h 2871" name="T69"/>
                <a:gd fmla="*/ 1002 w 1201" name="T70"/>
                <a:gd fmla="*/ 2871 h 2871" name="T71"/>
                <a:gd fmla="*/ 1201 w 1201" name="T72"/>
                <a:gd fmla="*/ 2671 h 2871" name="T73"/>
                <a:gd fmla="*/ 715 w 1201" name="T74"/>
                <a:gd fmla="*/ 1934 h 2871" name="T75"/>
                <a:gd fmla="*/ 374 w 1201" name="T76"/>
                <a:gd fmla="*/ 1379 h 2871" name="T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b" l="0" r="r" t="0"/>
              <a:pathLst>
                <a:path h="2871" w="1201">
                  <a:moveTo>
                    <a:pt x="374" y="1379"/>
                  </a:moveTo>
                  <a:cubicBezTo>
                    <a:pt x="255" y="1286"/>
                    <a:pt x="178" y="1221"/>
                    <a:pt x="128" y="1068"/>
                  </a:cubicBezTo>
                  <a:cubicBezTo>
                    <a:pt x="104" y="996"/>
                    <a:pt x="74" y="922"/>
                    <a:pt x="83" y="846"/>
                  </a:cubicBezTo>
                  <a:cubicBezTo>
                    <a:pt x="85" y="827"/>
                    <a:pt x="152" y="743"/>
                    <a:pt x="121" y="668"/>
                  </a:cubicBezTo>
                  <a:cubicBezTo>
                    <a:pt x="140" y="678"/>
                    <a:pt x="176" y="747"/>
                    <a:pt x="181" y="765"/>
                  </a:cubicBezTo>
                  <a:cubicBezTo>
                    <a:pt x="184" y="778"/>
                    <a:pt x="201" y="825"/>
                    <a:pt x="195" y="847"/>
                  </a:cubicBezTo>
                  <a:cubicBezTo>
                    <a:pt x="191" y="864"/>
                    <a:pt x="169" y="864"/>
                    <a:pt x="169" y="876"/>
                  </a:cubicBezTo>
                  <a:cubicBezTo>
                    <a:pt x="170" y="897"/>
                    <a:pt x="216" y="907"/>
                    <a:pt x="219" y="925"/>
                  </a:cubicBezTo>
                  <a:cubicBezTo>
                    <a:pt x="224" y="954"/>
                    <a:pt x="195" y="982"/>
                    <a:pt x="205" y="1010"/>
                  </a:cubicBezTo>
                  <a:cubicBezTo>
                    <a:pt x="222" y="1058"/>
                    <a:pt x="223" y="1111"/>
                    <a:pt x="234" y="1157"/>
                  </a:cubicBezTo>
                  <a:cubicBezTo>
                    <a:pt x="237" y="1171"/>
                    <a:pt x="241" y="1184"/>
                    <a:pt x="244" y="1198"/>
                  </a:cubicBezTo>
                  <a:cubicBezTo>
                    <a:pt x="265" y="1128"/>
                    <a:pt x="283" y="1057"/>
                    <a:pt x="287" y="984"/>
                  </a:cubicBezTo>
                  <a:cubicBezTo>
                    <a:pt x="291" y="908"/>
                    <a:pt x="272" y="839"/>
                    <a:pt x="247" y="768"/>
                  </a:cubicBezTo>
                  <a:cubicBezTo>
                    <a:pt x="221" y="693"/>
                    <a:pt x="200" y="607"/>
                    <a:pt x="165" y="535"/>
                  </a:cubicBezTo>
                  <a:cubicBezTo>
                    <a:pt x="129" y="463"/>
                    <a:pt x="104" y="378"/>
                    <a:pt x="70" y="294"/>
                  </a:cubicBezTo>
                  <a:cubicBezTo>
                    <a:pt x="49" y="243"/>
                    <a:pt x="0" y="73"/>
                    <a:pt x="80" y="45"/>
                  </a:cubicBezTo>
                  <a:cubicBezTo>
                    <a:pt x="174" y="11"/>
                    <a:pt x="209" y="195"/>
                    <a:pt x="225" y="239"/>
                  </a:cubicBezTo>
                  <a:cubicBezTo>
                    <a:pt x="235" y="269"/>
                    <a:pt x="286" y="399"/>
                    <a:pt x="312" y="446"/>
                  </a:cubicBezTo>
                  <a:cubicBezTo>
                    <a:pt x="286" y="379"/>
                    <a:pt x="222" y="190"/>
                    <a:pt x="201" y="128"/>
                  </a:cubicBezTo>
                  <a:cubicBezTo>
                    <a:pt x="171" y="38"/>
                    <a:pt x="126" y="0"/>
                    <a:pt x="79" y="22"/>
                  </a:cubicBezTo>
                  <a:cubicBezTo>
                    <a:pt x="7" y="58"/>
                    <a:pt x="18" y="110"/>
                    <a:pt x="39" y="227"/>
                  </a:cubicBezTo>
                  <a:cubicBezTo>
                    <a:pt x="48" y="279"/>
                    <a:pt x="61" y="311"/>
                    <a:pt x="80" y="386"/>
                  </a:cubicBezTo>
                  <a:cubicBezTo>
                    <a:pt x="98" y="462"/>
                    <a:pt x="130" y="529"/>
                    <a:pt x="157" y="594"/>
                  </a:cubicBezTo>
                  <a:cubicBezTo>
                    <a:pt x="172" y="629"/>
                    <a:pt x="211" y="716"/>
                    <a:pt x="210" y="763"/>
                  </a:cubicBezTo>
                  <a:cubicBezTo>
                    <a:pt x="198" y="742"/>
                    <a:pt x="183" y="674"/>
                    <a:pt x="153" y="650"/>
                  </a:cubicBezTo>
                  <a:cubicBezTo>
                    <a:pt x="123" y="625"/>
                    <a:pt x="77" y="628"/>
                    <a:pt x="58" y="679"/>
                  </a:cubicBezTo>
                  <a:cubicBezTo>
                    <a:pt x="44" y="714"/>
                    <a:pt x="72" y="780"/>
                    <a:pt x="71" y="811"/>
                  </a:cubicBezTo>
                  <a:cubicBezTo>
                    <a:pt x="69" y="843"/>
                    <a:pt x="30" y="903"/>
                    <a:pt x="34" y="942"/>
                  </a:cubicBezTo>
                  <a:cubicBezTo>
                    <a:pt x="38" y="998"/>
                    <a:pt x="122" y="1127"/>
                    <a:pt x="127" y="1148"/>
                  </a:cubicBezTo>
                  <a:cubicBezTo>
                    <a:pt x="131" y="1169"/>
                    <a:pt x="144" y="1261"/>
                    <a:pt x="166" y="1282"/>
                  </a:cubicBezTo>
                  <a:cubicBezTo>
                    <a:pt x="187" y="1303"/>
                    <a:pt x="215" y="1334"/>
                    <a:pt x="235" y="1365"/>
                  </a:cubicBezTo>
                  <a:cubicBezTo>
                    <a:pt x="254" y="1396"/>
                    <a:pt x="353" y="1518"/>
                    <a:pt x="377" y="1562"/>
                  </a:cubicBezTo>
                  <a:cubicBezTo>
                    <a:pt x="401" y="1605"/>
                    <a:pt x="448" y="1627"/>
                    <a:pt x="478" y="1652"/>
                  </a:cubicBezTo>
                  <a:cubicBezTo>
                    <a:pt x="508" y="1676"/>
                    <a:pt x="566" y="1771"/>
                    <a:pt x="614" y="1892"/>
                  </a:cubicBezTo>
                  <a:cubicBezTo>
                    <a:pt x="663" y="2013"/>
                    <a:pt x="909" y="2607"/>
                    <a:pt x="909" y="2607"/>
                  </a:cubicBezTo>
                  <a:cubicBezTo>
                    <a:pt x="946" y="2695"/>
                    <a:pt x="979" y="2810"/>
                    <a:pt x="1002" y="2871"/>
                  </a:cubicBezTo>
                  <a:cubicBezTo>
                    <a:pt x="1027" y="2851"/>
                    <a:pt x="1108" y="2768"/>
                    <a:pt x="1201" y="2671"/>
                  </a:cubicBezTo>
                  <a:cubicBezTo>
                    <a:pt x="1025" y="2434"/>
                    <a:pt x="846" y="2198"/>
                    <a:pt x="715" y="1934"/>
                  </a:cubicBezTo>
                  <a:cubicBezTo>
                    <a:pt x="624" y="1750"/>
                    <a:pt x="575" y="1536"/>
                    <a:pt x="374" y="1379"/>
                  </a:cubicBezTo>
                  <a:close/>
                </a:path>
              </a:pathLst>
            </a:custGeom>
            <a:solidFill>
              <a:srgbClr val="FBC6A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" name="Freeform 16"/>
            <p:cNvSpPr/>
            <p:nvPr/>
          </p:nvSpPr>
          <p:spPr bwMode="auto">
            <a:xfrm>
              <a:off x="5554662" y="4611688"/>
              <a:ext cx="1323975" cy="2085975"/>
            </a:xfrm>
            <a:custGeom>
              <a:gdLst>
                <a:gd fmla="*/ 616 w 1265" name="T0"/>
                <a:gd fmla="*/ 346 h 1991" name="T1"/>
                <a:gd fmla="*/ 508 w 1265" name="T2"/>
                <a:gd fmla="*/ 289 h 1991" name="T3"/>
                <a:gd fmla="*/ 418 w 1265" name="T4"/>
                <a:gd fmla="*/ 307 h 1991" name="T5"/>
                <a:gd fmla="*/ 286 w 1265" name="T6"/>
                <a:gd fmla="*/ 241 h 1991" name="T7"/>
                <a:gd fmla="*/ 178 w 1265" name="T8"/>
                <a:gd fmla="*/ 289 h 1991" name="T9"/>
                <a:gd fmla="*/ 62 w 1265" name="T10"/>
                <a:gd fmla="*/ 157 h 1991" name="T11"/>
                <a:gd fmla="*/ 0 w 1265" name="T12"/>
                <a:gd fmla="*/ 0 h 1991" name="T13"/>
                <a:gd fmla="*/ 114 w 1265" name="T14"/>
                <a:gd fmla="*/ 292 h 1991" name="T15"/>
                <a:gd fmla="*/ 204 w 1265" name="T16"/>
                <a:gd fmla="*/ 326 h 1991" name="T17"/>
                <a:gd fmla="*/ 409 w 1265" name="T18"/>
                <a:gd fmla="*/ 355 h 1991" name="T19"/>
                <a:gd fmla="*/ 449 w 1265" name="T20"/>
                <a:gd fmla="*/ 394 h 1991" name="T21"/>
                <a:gd fmla="*/ 501 w 1265" name="T22"/>
                <a:gd fmla="*/ 347 h 1991" name="T23"/>
                <a:gd fmla="*/ 577 w 1265" name="T24"/>
                <a:gd fmla="*/ 384 h 1991" name="T25"/>
                <a:gd fmla="*/ 756 w 1265" name="T26"/>
                <a:gd fmla="*/ 453 h 1991" name="T27"/>
                <a:gd fmla="*/ 808 w 1265" name="T28"/>
                <a:gd fmla="*/ 668 h 1991" name="T29"/>
                <a:gd fmla="*/ 839 w 1265" name="T30"/>
                <a:gd fmla="*/ 884 h 1991" name="T31"/>
                <a:gd fmla="*/ 789 w 1265" name="T32"/>
                <a:gd fmla="*/ 1078 h 1991" name="T33"/>
                <a:gd fmla="*/ 838 w 1265" name="T34"/>
                <a:gd fmla="*/ 1264 h 1991" name="T35"/>
                <a:gd fmla="*/ 867 w 1265" name="T36"/>
                <a:gd fmla="*/ 1497 h 1991" name="T37"/>
                <a:gd fmla="*/ 949 w 1265" name="T38"/>
                <a:gd fmla="*/ 1609 h 1991" name="T39"/>
                <a:gd fmla="*/ 1084 w 1265" name="T40"/>
                <a:gd fmla="*/ 1807 h 1991" name="T41"/>
                <a:gd fmla="*/ 1171 w 1265" name="T42"/>
                <a:gd fmla="*/ 1991 h 1991" name="T43"/>
                <a:gd fmla="*/ 1265 w 1265" name="T44"/>
                <a:gd fmla="*/ 1892 h 1991" name="T45"/>
                <a:gd fmla="*/ 1141 w 1265" name="T46"/>
                <a:gd fmla="*/ 1684 h 1991" name="T47"/>
                <a:gd fmla="*/ 893 w 1265" name="T48"/>
                <a:gd fmla="*/ 1160 h 1991" name="T49"/>
                <a:gd fmla="*/ 850 w 1265" name="T50"/>
                <a:gd fmla="*/ 941 h 1991" name="T51"/>
                <a:gd fmla="*/ 835 w 1265" name="T52"/>
                <a:gd fmla="*/ 588 h 1991" name="T53"/>
                <a:gd fmla="*/ 731 w 1265" name="T54"/>
                <a:gd fmla="*/ 356 h 1991" name="T55"/>
                <a:gd fmla="*/ 616 w 1265" name="T56"/>
                <a:gd fmla="*/ 346 h 1991" name="T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b="b" l="0" r="r" t="0"/>
              <a:pathLst>
                <a:path h="1990" w="1265">
                  <a:moveTo>
                    <a:pt x="616" y="346"/>
                  </a:moveTo>
                  <a:cubicBezTo>
                    <a:pt x="562" y="324"/>
                    <a:pt x="555" y="298"/>
                    <a:pt x="508" y="289"/>
                  </a:cubicBezTo>
                  <a:cubicBezTo>
                    <a:pt x="460" y="279"/>
                    <a:pt x="469" y="318"/>
                    <a:pt x="418" y="307"/>
                  </a:cubicBezTo>
                  <a:cubicBezTo>
                    <a:pt x="368" y="295"/>
                    <a:pt x="367" y="243"/>
                    <a:pt x="286" y="241"/>
                  </a:cubicBezTo>
                  <a:cubicBezTo>
                    <a:pt x="253" y="240"/>
                    <a:pt x="227" y="303"/>
                    <a:pt x="178" y="289"/>
                  </a:cubicBezTo>
                  <a:cubicBezTo>
                    <a:pt x="130" y="275"/>
                    <a:pt x="77" y="211"/>
                    <a:pt x="62" y="157"/>
                  </a:cubicBezTo>
                  <a:cubicBezTo>
                    <a:pt x="44" y="97"/>
                    <a:pt x="26" y="54"/>
                    <a:pt x="0" y="0"/>
                  </a:cubicBezTo>
                  <a:cubicBezTo>
                    <a:pt x="42" y="107"/>
                    <a:pt x="51" y="207"/>
                    <a:pt x="114" y="292"/>
                  </a:cubicBezTo>
                  <a:cubicBezTo>
                    <a:pt x="144" y="333"/>
                    <a:pt x="183" y="340"/>
                    <a:pt x="204" y="326"/>
                  </a:cubicBezTo>
                  <a:cubicBezTo>
                    <a:pt x="279" y="279"/>
                    <a:pt x="316" y="223"/>
                    <a:pt x="409" y="355"/>
                  </a:cubicBezTo>
                  <a:cubicBezTo>
                    <a:pt x="420" y="370"/>
                    <a:pt x="436" y="381"/>
                    <a:pt x="449" y="394"/>
                  </a:cubicBezTo>
                  <a:cubicBezTo>
                    <a:pt x="461" y="374"/>
                    <a:pt x="475" y="350"/>
                    <a:pt x="501" y="347"/>
                  </a:cubicBezTo>
                  <a:cubicBezTo>
                    <a:pt x="530" y="342"/>
                    <a:pt x="560" y="363"/>
                    <a:pt x="577" y="384"/>
                  </a:cubicBezTo>
                  <a:cubicBezTo>
                    <a:pt x="621" y="440"/>
                    <a:pt x="702" y="342"/>
                    <a:pt x="756" y="453"/>
                  </a:cubicBezTo>
                  <a:cubicBezTo>
                    <a:pt x="788" y="519"/>
                    <a:pt x="799" y="598"/>
                    <a:pt x="808" y="668"/>
                  </a:cubicBezTo>
                  <a:cubicBezTo>
                    <a:pt x="818" y="740"/>
                    <a:pt x="841" y="811"/>
                    <a:pt x="839" y="884"/>
                  </a:cubicBezTo>
                  <a:cubicBezTo>
                    <a:pt x="836" y="953"/>
                    <a:pt x="798" y="1011"/>
                    <a:pt x="789" y="1078"/>
                  </a:cubicBezTo>
                  <a:cubicBezTo>
                    <a:pt x="780" y="1148"/>
                    <a:pt x="817" y="1201"/>
                    <a:pt x="838" y="1264"/>
                  </a:cubicBezTo>
                  <a:cubicBezTo>
                    <a:pt x="864" y="1340"/>
                    <a:pt x="840" y="1423"/>
                    <a:pt x="867" y="1497"/>
                  </a:cubicBezTo>
                  <a:cubicBezTo>
                    <a:pt x="882" y="1541"/>
                    <a:pt x="919" y="1575"/>
                    <a:pt x="949" y="1609"/>
                  </a:cubicBezTo>
                  <a:cubicBezTo>
                    <a:pt x="1002" y="1670"/>
                    <a:pt x="1047" y="1736"/>
                    <a:pt x="1084" y="1807"/>
                  </a:cubicBezTo>
                  <a:cubicBezTo>
                    <a:pt x="1116" y="1867"/>
                    <a:pt x="1140" y="1931"/>
                    <a:pt x="1171" y="1991"/>
                  </a:cubicBezTo>
                  <a:cubicBezTo>
                    <a:pt x="1217" y="1942"/>
                    <a:pt x="1252" y="1905"/>
                    <a:pt x="1265" y="1892"/>
                  </a:cubicBezTo>
                  <a:cubicBezTo>
                    <a:pt x="1222" y="1819"/>
                    <a:pt x="1189" y="1758"/>
                    <a:pt x="1141" y="1684"/>
                  </a:cubicBezTo>
                  <a:cubicBezTo>
                    <a:pt x="1093" y="1610"/>
                    <a:pt x="933" y="1319"/>
                    <a:pt x="893" y="1160"/>
                  </a:cubicBezTo>
                  <a:cubicBezTo>
                    <a:pt x="867" y="1061"/>
                    <a:pt x="827" y="1011"/>
                    <a:pt x="850" y="941"/>
                  </a:cubicBezTo>
                  <a:cubicBezTo>
                    <a:pt x="890" y="816"/>
                    <a:pt x="833" y="684"/>
                    <a:pt x="835" y="588"/>
                  </a:cubicBezTo>
                  <a:cubicBezTo>
                    <a:pt x="838" y="491"/>
                    <a:pt x="801" y="399"/>
                    <a:pt x="731" y="356"/>
                  </a:cubicBezTo>
                  <a:cubicBezTo>
                    <a:pt x="661" y="313"/>
                    <a:pt x="653" y="361"/>
                    <a:pt x="616" y="346"/>
                  </a:cubicBezTo>
                  <a:close/>
                </a:path>
              </a:pathLst>
            </a:custGeom>
            <a:solidFill>
              <a:srgbClr val="FBCBB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" name="Freeform 17"/>
            <p:cNvSpPr/>
            <p:nvPr/>
          </p:nvSpPr>
          <p:spPr bwMode="auto">
            <a:xfrm>
              <a:off x="5254625" y="4206875"/>
              <a:ext cx="1123950" cy="2989263"/>
            </a:xfrm>
            <a:custGeom>
              <a:gdLst>
                <a:gd fmla="*/ 64 w 1072" name="T0"/>
                <a:gd fmla="*/ 247 h 2854" name="T1"/>
                <a:gd fmla="*/ 34 w 1072" name="T2"/>
                <a:gd fmla="*/ 120 h 2854" name="T3"/>
                <a:gd fmla="*/ 88 w 1072" name="T4"/>
                <a:gd fmla="*/ 0 h 2854" name="T5"/>
                <a:gd fmla="*/ 72 w 1072" name="T6"/>
                <a:gd fmla="*/ 5 h 2854" name="T7"/>
                <a:gd fmla="*/ 32 w 1072" name="T8"/>
                <a:gd fmla="*/ 210 h 2854" name="T9"/>
                <a:gd fmla="*/ 73 w 1072" name="T10"/>
                <a:gd fmla="*/ 369 h 2854" name="T11"/>
                <a:gd fmla="*/ 150 w 1072" name="T12"/>
                <a:gd fmla="*/ 577 h 2854" name="T13"/>
                <a:gd fmla="*/ 205 w 1072" name="T14"/>
                <a:gd fmla="*/ 753 h 2854" name="T15"/>
                <a:gd fmla="*/ 146 w 1072" name="T16"/>
                <a:gd fmla="*/ 633 h 2854" name="T17"/>
                <a:gd fmla="*/ 51 w 1072" name="T18"/>
                <a:gd fmla="*/ 662 h 2854" name="T19"/>
                <a:gd fmla="*/ 64 w 1072" name="T20"/>
                <a:gd fmla="*/ 794 h 2854" name="T21"/>
                <a:gd fmla="*/ 27 w 1072" name="T22"/>
                <a:gd fmla="*/ 925 h 2854" name="T23"/>
                <a:gd fmla="*/ 120 w 1072" name="T24"/>
                <a:gd fmla="*/ 1131 h 2854" name="T25"/>
                <a:gd fmla="*/ 159 w 1072" name="T26"/>
                <a:gd fmla="*/ 1265 h 2854" name="T27"/>
                <a:gd fmla="*/ 222 w 1072" name="T28"/>
                <a:gd fmla="*/ 1352 h 2854" name="T29"/>
                <a:gd fmla="*/ 363 w 1072" name="T30"/>
                <a:gd fmla="*/ 1539 h 2854" name="T31"/>
                <a:gd fmla="*/ 471 w 1072" name="T32"/>
                <a:gd fmla="*/ 1635 h 2854" name="T33"/>
                <a:gd fmla="*/ 607 w 1072" name="T34"/>
                <a:gd fmla="*/ 1875 h 2854" name="T35"/>
                <a:gd fmla="*/ 902 w 1072" name="T36"/>
                <a:gd fmla="*/ 2590 h 2854" name="T37"/>
                <a:gd fmla="*/ 995 w 1072" name="T38"/>
                <a:gd fmla="*/ 2854 h 2854" name="T39"/>
                <a:gd fmla="*/ 1072 w 1072" name="T40"/>
                <a:gd fmla="*/ 2780 h 2854" name="T41"/>
                <a:gd fmla="*/ 1049 w 1072" name="T42"/>
                <a:gd fmla="*/ 2707 h 2854" name="T43"/>
                <a:gd fmla="*/ 950 w 1072" name="T44"/>
                <a:gd fmla="*/ 2511 h 2854" name="T45"/>
                <a:gd fmla="*/ 798 w 1072" name="T46"/>
                <a:gd fmla="*/ 2161 h 2854" name="T47"/>
                <a:gd fmla="*/ 650 w 1072" name="T48"/>
                <a:gd fmla="*/ 1882 h 2854" name="T49"/>
                <a:gd fmla="*/ 512 w 1072" name="T50"/>
                <a:gd fmla="*/ 1622 h 2854" name="T51"/>
                <a:gd fmla="*/ 231 w 1072" name="T52"/>
                <a:gd fmla="*/ 1318 h 2854" name="T53"/>
                <a:gd fmla="*/ 109 w 1072" name="T54"/>
                <a:gd fmla="*/ 1068 h 2854" name="T55"/>
                <a:gd fmla="*/ 63 w 1072" name="T56"/>
                <a:gd fmla="*/ 857 h 2854" name="T57"/>
                <a:gd fmla="*/ 101 w 1072" name="T58"/>
                <a:gd fmla="*/ 631 h 2854" name="T59"/>
                <a:gd fmla="*/ 214 w 1072" name="T60"/>
                <a:gd fmla="*/ 873 h 2854" name="T61"/>
                <a:gd fmla="*/ 167 w 1072" name="T62"/>
                <a:gd fmla="*/ 860 h 2854" name="T63"/>
                <a:gd fmla="*/ 218 w 1072" name="T64"/>
                <a:gd fmla="*/ 906 h 2854" name="T65"/>
                <a:gd fmla="*/ 225 w 1072" name="T66"/>
                <a:gd fmla="*/ 999 h 2854" name="T67"/>
                <a:gd fmla="*/ 225 w 1072" name="T68"/>
                <a:gd fmla="*/ 1053 h 2854" name="T69"/>
                <a:gd fmla="*/ 226 w 1072" name="T70"/>
                <a:gd fmla="*/ 1115 h 2854" name="T71"/>
                <a:gd fmla="*/ 237 w 1072" name="T72"/>
                <a:gd fmla="*/ 1180 h 2854" name="T73"/>
                <a:gd fmla="*/ 244 w 1072" name="T74"/>
                <a:gd fmla="*/ 1061 h 2854" name="T75"/>
                <a:gd fmla="*/ 251 w 1072" name="T76"/>
                <a:gd fmla="*/ 938 h 2854" name="T77"/>
                <a:gd fmla="*/ 229 w 1072" name="T78"/>
                <a:gd fmla="*/ 839 h 2854" name="T79"/>
                <a:gd fmla="*/ 187 w 1072" name="T80"/>
                <a:gd fmla="*/ 653 h 2854" name="T81"/>
                <a:gd fmla="*/ 91 w 1072" name="T82"/>
                <a:gd fmla="*/ 381 h 2854" name="T83"/>
                <a:gd fmla="*/ 64 w 1072" name="T84"/>
                <a:gd fmla="*/ 247 h 2854" name="T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b="b" l="0" r="r" t="0"/>
              <a:pathLst>
                <a:path h="2854" w="1072">
                  <a:moveTo>
                    <a:pt x="64" y="247"/>
                  </a:moveTo>
                  <a:cubicBezTo>
                    <a:pt x="54" y="205"/>
                    <a:pt x="38" y="163"/>
                    <a:pt x="34" y="120"/>
                  </a:cubicBezTo>
                  <a:cubicBezTo>
                    <a:pt x="29" y="68"/>
                    <a:pt x="52" y="25"/>
                    <a:pt x="88" y="0"/>
                  </a:cubicBezTo>
                  <a:cubicBezTo>
                    <a:pt x="83" y="1"/>
                    <a:pt x="77" y="3"/>
                    <a:pt x="72" y="5"/>
                  </a:cubicBezTo>
                  <a:cubicBezTo>
                    <a:pt x="0" y="41"/>
                    <a:pt x="11" y="93"/>
                    <a:pt x="32" y="210"/>
                  </a:cubicBezTo>
                  <a:cubicBezTo>
                    <a:pt x="41" y="262"/>
                    <a:pt x="54" y="294"/>
                    <a:pt x="73" y="369"/>
                  </a:cubicBezTo>
                  <a:cubicBezTo>
                    <a:pt x="91" y="445"/>
                    <a:pt x="123" y="512"/>
                    <a:pt x="150" y="577"/>
                  </a:cubicBezTo>
                  <a:cubicBezTo>
                    <a:pt x="165" y="612"/>
                    <a:pt x="205" y="704"/>
                    <a:pt x="205" y="753"/>
                  </a:cubicBezTo>
                  <a:cubicBezTo>
                    <a:pt x="202" y="724"/>
                    <a:pt x="176" y="657"/>
                    <a:pt x="146" y="633"/>
                  </a:cubicBezTo>
                  <a:cubicBezTo>
                    <a:pt x="116" y="608"/>
                    <a:pt x="70" y="611"/>
                    <a:pt x="51" y="662"/>
                  </a:cubicBezTo>
                  <a:cubicBezTo>
                    <a:pt x="37" y="697"/>
                    <a:pt x="65" y="763"/>
                    <a:pt x="64" y="794"/>
                  </a:cubicBezTo>
                  <a:cubicBezTo>
                    <a:pt x="62" y="826"/>
                    <a:pt x="23" y="886"/>
                    <a:pt x="27" y="925"/>
                  </a:cubicBezTo>
                  <a:cubicBezTo>
                    <a:pt x="31" y="981"/>
                    <a:pt x="115" y="1110"/>
                    <a:pt x="120" y="1131"/>
                  </a:cubicBezTo>
                  <a:cubicBezTo>
                    <a:pt x="124" y="1152"/>
                    <a:pt x="139" y="1243"/>
                    <a:pt x="159" y="1265"/>
                  </a:cubicBezTo>
                  <a:cubicBezTo>
                    <a:pt x="182" y="1292"/>
                    <a:pt x="203" y="1321"/>
                    <a:pt x="222" y="1352"/>
                  </a:cubicBezTo>
                  <a:cubicBezTo>
                    <a:pt x="242" y="1383"/>
                    <a:pt x="324" y="1495"/>
                    <a:pt x="363" y="1539"/>
                  </a:cubicBezTo>
                  <a:cubicBezTo>
                    <a:pt x="397" y="1575"/>
                    <a:pt x="441" y="1610"/>
                    <a:pt x="471" y="1635"/>
                  </a:cubicBezTo>
                  <a:cubicBezTo>
                    <a:pt x="501" y="1659"/>
                    <a:pt x="559" y="1754"/>
                    <a:pt x="607" y="1875"/>
                  </a:cubicBezTo>
                  <a:cubicBezTo>
                    <a:pt x="656" y="1996"/>
                    <a:pt x="902" y="2590"/>
                    <a:pt x="902" y="2590"/>
                  </a:cubicBezTo>
                  <a:cubicBezTo>
                    <a:pt x="939" y="2678"/>
                    <a:pt x="972" y="2793"/>
                    <a:pt x="995" y="2854"/>
                  </a:cubicBezTo>
                  <a:cubicBezTo>
                    <a:pt x="1008" y="2844"/>
                    <a:pt x="1036" y="2817"/>
                    <a:pt x="1072" y="2780"/>
                  </a:cubicBezTo>
                  <a:cubicBezTo>
                    <a:pt x="1066" y="2769"/>
                    <a:pt x="1056" y="2718"/>
                    <a:pt x="1049" y="2707"/>
                  </a:cubicBezTo>
                  <a:cubicBezTo>
                    <a:pt x="1005" y="2630"/>
                    <a:pt x="994" y="2588"/>
                    <a:pt x="950" y="2511"/>
                  </a:cubicBezTo>
                  <a:cubicBezTo>
                    <a:pt x="885" y="2399"/>
                    <a:pt x="860" y="2328"/>
                    <a:pt x="798" y="2161"/>
                  </a:cubicBezTo>
                  <a:cubicBezTo>
                    <a:pt x="761" y="2063"/>
                    <a:pt x="696" y="1977"/>
                    <a:pt x="650" y="1882"/>
                  </a:cubicBezTo>
                  <a:cubicBezTo>
                    <a:pt x="602" y="1785"/>
                    <a:pt x="582" y="1674"/>
                    <a:pt x="512" y="1622"/>
                  </a:cubicBezTo>
                  <a:cubicBezTo>
                    <a:pt x="382" y="1526"/>
                    <a:pt x="345" y="1428"/>
                    <a:pt x="231" y="1318"/>
                  </a:cubicBezTo>
                  <a:cubicBezTo>
                    <a:pt x="173" y="1262"/>
                    <a:pt x="135" y="1144"/>
                    <a:pt x="109" y="1068"/>
                  </a:cubicBezTo>
                  <a:cubicBezTo>
                    <a:pt x="85" y="998"/>
                    <a:pt x="34" y="956"/>
                    <a:pt x="63" y="857"/>
                  </a:cubicBezTo>
                  <a:cubicBezTo>
                    <a:pt x="97" y="743"/>
                    <a:pt x="9" y="650"/>
                    <a:pt x="101" y="631"/>
                  </a:cubicBezTo>
                  <a:cubicBezTo>
                    <a:pt x="167" y="618"/>
                    <a:pt x="198" y="831"/>
                    <a:pt x="214" y="873"/>
                  </a:cubicBezTo>
                  <a:cubicBezTo>
                    <a:pt x="195" y="852"/>
                    <a:pt x="162" y="848"/>
                    <a:pt x="167" y="860"/>
                  </a:cubicBezTo>
                  <a:cubicBezTo>
                    <a:pt x="173" y="876"/>
                    <a:pt x="214" y="887"/>
                    <a:pt x="218" y="906"/>
                  </a:cubicBezTo>
                  <a:cubicBezTo>
                    <a:pt x="224" y="938"/>
                    <a:pt x="232" y="968"/>
                    <a:pt x="225" y="999"/>
                  </a:cubicBezTo>
                  <a:cubicBezTo>
                    <a:pt x="221" y="1016"/>
                    <a:pt x="230" y="1026"/>
                    <a:pt x="225" y="1053"/>
                  </a:cubicBezTo>
                  <a:cubicBezTo>
                    <a:pt x="222" y="1070"/>
                    <a:pt x="224" y="1097"/>
                    <a:pt x="226" y="1115"/>
                  </a:cubicBezTo>
                  <a:cubicBezTo>
                    <a:pt x="227" y="1129"/>
                    <a:pt x="237" y="1165"/>
                    <a:pt x="237" y="1180"/>
                  </a:cubicBezTo>
                  <a:cubicBezTo>
                    <a:pt x="237" y="1171"/>
                    <a:pt x="239" y="1102"/>
                    <a:pt x="244" y="1061"/>
                  </a:cubicBezTo>
                  <a:cubicBezTo>
                    <a:pt x="249" y="1012"/>
                    <a:pt x="247" y="974"/>
                    <a:pt x="251" y="938"/>
                  </a:cubicBezTo>
                  <a:cubicBezTo>
                    <a:pt x="255" y="904"/>
                    <a:pt x="233" y="869"/>
                    <a:pt x="229" y="839"/>
                  </a:cubicBezTo>
                  <a:cubicBezTo>
                    <a:pt x="217" y="770"/>
                    <a:pt x="208" y="714"/>
                    <a:pt x="187" y="653"/>
                  </a:cubicBezTo>
                  <a:cubicBezTo>
                    <a:pt x="157" y="562"/>
                    <a:pt x="114" y="475"/>
                    <a:pt x="91" y="381"/>
                  </a:cubicBezTo>
                  <a:cubicBezTo>
                    <a:pt x="80" y="337"/>
                    <a:pt x="74" y="291"/>
                    <a:pt x="64" y="247"/>
                  </a:cubicBezTo>
                  <a:close/>
                </a:path>
              </a:pathLst>
            </a:custGeom>
            <a:solidFill>
              <a:srgbClr val="F0B89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" name="Freeform 18"/>
            <p:cNvSpPr/>
            <p:nvPr/>
          </p:nvSpPr>
          <p:spPr bwMode="auto">
            <a:xfrm flipH="1">
              <a:off x="5503862" y="5443538"/>
              <a:ext cx="0" cy="1588"/>
            </a:xfrm>
            <a:custGeom>
              <a:gdLst>
                <a:gd fmla="*/ 1 h 2" name="T0"/>
                <a:gd fmla="*/ 0 h 2" name="T1"/>
                <a:gd fmla="*/ 1 h 2" name="T2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b="b" l="0" r="r" t="0"/>
              <a:pathLst>
                <a:path h="2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1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EAB19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7" name="Freeform 19"/>
            <p:cNvSpPr/>
            <p:nvPr/>
          </p:nvSpPr>
          <p:spPr bwMode="auto">
            <a:xfrm>
              <a:off x="5337175" y="4448175"/>
              <a:ext cx="77787" cy="38100"/>
            </a:xfrm>
            <a:custGeom>
              <a:gdLst>
                <a:gd fmla="*/ 75 w 75" name="T0"/>
                <a:gd fmla="*/ 1 h 37" name="T1"/>
                <a:gd fmla="*/ 35 w 75" name="T2"/>
                <a:gd fmla="*/ 15 h 37" name="T3"/>
                <a:gd fmla="*/ 10 w 75" name="T4"/>
                <a:gd fmla="*/ 30 h 37" name="T5"/>
                <a:gd fmla="*/ 0 w 75" name="T6"/>
                <a:gd fmla="*/ 37 h 37" name="T7"/>
                <a:gd fmla="*/ 8 w 75" name="T8"/>
                <a:gd fmla="*/ 28 h 37" name="T9"/>
                <a:gd fmla="*/ 34 w 75" name="T10"/>
                <a:gd fmla="*/ 12 h 37" name="T11"/>
                <a:gd fmla="*/ 75 w 75" name="T12"/>
                <a:gd fmla="*/ 1 h 3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7" w="75">
                  <a:moveTo>
                    <a:pt x="75" y="1"/>
                  </a:moveTo>
                  <a:cubicBezTo>
                    <a:pt x="75" y="2"/>
                    <a:pt x="56" y="5"/>
                    <a:pt x="35" y="15"/>
                  </a:cubicBezTo>
                  <a:cubicBezTo>
                    <a:pt x="25" y="19"/>
                    <a:pt x="16" y="25"/>
                    <a:pt x="10" y="30"/>
                  </a:cubicBezTo>
                  <a:cubicBezTo>
                    <a:pt x="4" y="34"/>
                    <a:pt x="0" y="37"/>
                    <a:pt x="0" y="37"/>
                  </a:cubicBezTo>
                  <a:cubicBezTo>
                    <a:pt x="0" y="37"/>
                    <a:pt x="3" y="33"/>
                    <a:pt x="8" y="28"/>
                  </a:cubicBezTo>
                  <a:cubicBezTo>
                    <a:pt x="14" y="23"/>
                    <a:pt x="23" y="17"/>
                    <a:pt x="34" y="12"/>
                  </a:cubicBezTo>
                  <a:cubicBezTo>
                    <a:pt x="56" y="2"/>
                    <a:pt x="75" y="0"/>
                    <a:pt x="75" y="1"/>
                  </a:cubicBezTo>
                  <a:close/>
                </a:path>
              </a:pathLst>
            </a:custGeom>
            <a:solidFill>
              <a:srgbClr val="F3BB9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8" name="Freeform 20"/>
            <p:cNvSpPr/>
            <p:nvPr/>
          </p:nvSpPr>
          <p:spPr bwMode="auto">
            <a:xfrm>
              <a:off x="5381625" y="4445000"/>
              <a:ext cx="66675" cy="22225"/>
            </a:xfrm>
            <a:custGeom>
              <a:gdLst>
                <a:gd fmla="*/ 64 w 64" name="T0"/>
                <a:gd fmla="*/ 1 h 21" name="T1"/>
                <a:gd fmla="*/ 33 w 64" name="T2"/>
                <a:gd fmla="*/ 15 h 21" name="T3"/>
                <a:gd fmla="*/ 10 w 64" name="T4"/>
                <a:gd fmla="*/ 20 h 21" name="T5"/>
                <a:gd fmla="*/ 0 w 64" name="T6"/>
                <a:gd fmla="*/ 21 h 21" name="T7"/>
                <a:gd fmla="*/ 10 w 64" name="T8"/>
                <a:gd fmla="*/ 19 h 21" name="T9"/>
                <a:gd fmla="*/ 33 w 64" name="T10"/>
                <a:gd fmla="*/ 13 h 21" name="T11"/>
                <a:gd fmla="*/ 64 w 64" name="T12"/>
                <a:gd fmla="*/ 1 h 2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" w="64">
                  <a:moveTo>
                    <a:pt x="64" y="1"/>
                  </a:moveTo>
                  <a:cubicBezTo>
                    <a:pt x="64" y="1"/>
                    <a:pt x="51" y="10"/>
                    <a:pt x="33" y="15"/>
                  </a:cubicBezTo>
                  <a:cubicBezTo>
                    <a:pt x="24" y="18"/>
                    <a:pt x="16" y="19"/>
                    <a:pt x="10" y="20"/>
                  </a:cubicBezTo>
                  <a:cubicBezTo>
                    <a:pt x="4" y="21"/>
                    <a:pt x="0" y="21"/>
                    <a:pt x="0" y="21"/>
                  </a:cubicBezTo>
                  <a:cubicBezTo>
                    <a:pt x="0" y="21"/>
                    <a:pt x="4" y="20"/>
                    <a:pt x="10" y="19"/>
                  </a:cubicBezTo>
                  <a:cubicBezTo>
                    <a:pt x="16" y="17"/>
                    <a:pt x="24" y="16"/>
                    <a:pt x="33" y="13"/>
                  </a:cubicBezTo>
                  <a:cubicBezTo>
                    <a:pt x="50" y="8"/>
                    <a:pt x="63" y="0"/>
                    <a:pt x="64" y="1"/>
                  </a:cubicBezTo>
                  <a:close/>
                </a:path>
              </a:pathLst>
            </a:custGeom>
            <a:solidFill>
              <a:srgbClr val="F3BB9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9" name="Freeform 21"/>
            <p:cNvSpPr/>
            <p:nvPr/>
          </p:nvSpPr>
          <p:spPr bwMode="auto">
            <a:xfrm>
              <a:off x="5375275" y="4575175"/>
              <a:ext cx="182562" cy="60325"/>
            </a:xfrm>
            <a:custGeom>
              <a:gdLst>
                <a:gd fmla="*/ 174 w 174" name="T0"/>
                <a:gd fmla="*/ 59 h 59" name="T1"/>
                <a:gd fmla="*/ 157 w 174" name="T2"/>
                <a:gd fmla="*/ 35 h 59" name="T3"/>
                <a:gd fmla="*/ 131 w 174" name="T4"/>
                <a:gd fmla="*/ 16 h 59" name="T5"/>
                <a:gd fmla="*/ 94 w 174" name="T6"/>
                <a:gd fmla="*/ 5 h 59" name="T7"/>
                <a:gd fmla="*/ 55 w 174" name="T8"/>
                <a:gd fmla="*/ 9 h 59" name="T9"/>
                <a:gd fmla="*/ 25 w 174" name="T10"/>
                <a:gd fmla="*/ 22 h 59" name="T11"/>
                <a:gd fmla="*/ 1 w 174" name="T12"/>
                <a:gd fmla="*/ 39 h 59" name="T13"/>
                <a:gd fmla="*/ 24 w 174" name="T14"/>
                <a:gd fmla="*/ 20 h 59" name="T15"/>
                <a:gd fmla="*/ 54 w 174" name="T16"/>
                <a:gd fmla="*/ 7 h 59" name="T17"/>
                <a:gd fmla="*/ 94 w 174" name="T18"/>
                <a:gd fmla="*/ 2 h 59" name="T19"/>
                <a:gd fmla="*/ 132 w 174" name="T20"/>
                <a:gd fmla="*/ 13 h 59" name="T21"/>
                <a:gd fmla="*/ 158 w 174" name="T22"/>
                <a:gd fmla="*/ 33 h 59" name="T23"/>
                <a:gd fmla="*/ 174 w 174" name="T24"/>
                <a:gd fmla="*/ 59 h 59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59" w="174">
                  <a:moveTo>
                    <a:pt x="174" y="59"/>
                  </a:moveTo>
                  <a:cubicBezTo>
                    <a:pt x="174" y="59"/>
                    <a:pt x="169" y="48"/>
                    <a:pt x="157" y="35"/>
                  </a:cubicBezTo>
                  <a:cubicBezTo>
                    <a:pt x="150" y="28"/>
                    <a:pt x="142" y="21"/>
                    <a:pt x="131" y="16"/>
                  </a:cubicBezTo>
                  <a:cubicBezTo>
                    <a:pt x="120" y="10"/>
                    <a:pt x="108" y="6"/>
                    <a:pt x="94" y="5"/>
                  </a:cubicBezTo>
                  <a:cubicBezTo>
                    <a:pt x="80" y="3"/>
                    <a:pt x="67" y="6"/>
                    <a:pt x="55" y="9"/>
                  </a:cubicBezTo>
                  <a:cubicBezTo>
                    <a:pt x="44" y="13"/>
                    <a:pt x="34" y="18"/>
                    <a:pt x="25" y="22"/>
                  </a:cubicBezTo>
                  <a:cubicBezTo>
                    <a:pt x="9" y="30"/>
                    <a:pt x="1" y="39"/>
                    <a:pt x="1" y="39"/>
                  </a:cubicBezTo>
                  <a:cubicBezTo>
                    <a:pt x="0" y="38"/>
                    <a:pt x="8" y="29"/>
                    <a:pt x="24" y="20"/>
                  </a:cubicBezTo>
                  <a:cubicBezTo>
                    <a:pt x="33" y="16"/>
                    <a:pt x="43" y="11"/>
                    <a:pt x="54" y="7"/>
                  </a:cubicBezTo>
                  <a:cubicBezTo>
                    <a:pt x="66" y="3"/>
                    <a:pt x="80" y="0"/>
                    <a:pt x="94" y="2"/>
                  </a:cubicBezTo>
                  <a:cubicBezTo>
                    <a:pt x="108" y="3"/>
                    <a:pt x="121" y="8"/>
                    <a:pt x="132" y="13"/>
                  </a:cubicBezTo>
                  <a:cubicBezTo>
                    <a:pt x="143" y="19"/>
                    <a:pt x="152" y="27"/>
                    <a:pt x="158" y="33"/>
                  </a:cubicBezTo>
                  <a:cubicBezTo>
                    <a:pt x="171" y="47"/>
                    <a:pt x="174" y="59"/>
                    <a:pt x="174" y="59"/>
                  </a:cubicBezTo>
                  <a:close/>
                </a:path>
              </a:pathLst>
            </a:custGeom>
            <a:solidFill>
              <a:srgbClr val="F3BB9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0" name="Freeform 22"/>
            <p:cNvSpPr/>
            <p:nvPr/>
          </p:nvSpPr>
          <p:spPr bwMode="auto">
            <a:xfrm>
              <a:off x="5432425" y="4638675"/>
              <a:ext cx="69850" cy="19050"/>
            </a:xfrm>
            <a:custGeom>
              <a:gdLst>
                <a:gd fmla="*/ 67 w 67" name="T0"/>
                <a:gd fmla="*/ 0 h 18" name="T1"/>
                <a:gd fmla="*/ 33 w 67" name="T2"/>
                <a:gd fmla="*/ 7 h 18" name="T3"/>
                <a:gd fmla="*/ 0 w 67" name="T4"/>
                <a:gd fmla="*/ 18 h 18" name="T5"/>
                <a:gd fmla="*/ 32 w 67" name="T6"/>
                <a:gd fmla="*/ 5 h 18" name="T7"/>
                <a:gd fmla="*/ 67 w 67" name="T8"/>
                <a:gd fmla="*/ 0 h 1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8" w="67">
                  <a:moveTo>
                    <a:pt x="67" y="0"/>
                  </a:moveTo>
                  <a:cubicBezTo>
                    <a:pt x="67" y="0"/>
                    <a:pt x="51" y="2"/>
                    <a:pt x="33" y="7"/>
                  </a:cubicBezTo>
                  <a:cubicBezTo>
                    <a:pt x="14" y="11"/>
                    <a:pt x="0" y="18"/>
                    <a:pt x="0" y="18"/>
                  </a:cubicBezTo>
                  <a:cubicBezTo>
                    <a:pt x="0" y="17"/>
                    <a:pt x="14" y="10"/>
                    <a:pt x="32" y="5"/>
                  </a:cubicBezTo>
                  <a:cubicBezTo>
                    <a:pt x="51" y="0"/>
                    <a:pt x="67" y="0"/>
                    <a:pt x="67" y="0"/>
                  </a:cubicBezTo>
                  <a:close/>
                </a:path>
              </a:pathLst>
            </a:custGeom>
            <a:solidFill>
              <a:srgbClr val="F3BB9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" name="Freeform 23"/>
            <p:cNvSpPr/>
            <p:nvPr/>
          </p:nvSpPr>
          <p:spPr bwMode="auto">
            <a:xfrm>
              <a:off x="5468937" y="4675188"/>
              <a:ext cx="66675" cy="17463"/>
            </a:xfrm>
            <a:custGeom>
              <a:gdLst>
                <a:gd fmla="*/ 62 w 63" name="T0"/>
                <a:gd fmla="*/ 0 h 17" name="T1"/>
                <a:gd fmla="*/ 31 w 63" name="T2"/>
                <a:gd fmla="*/ 6 h 17" name="T3"/>
                <a:gd fmla="*/ 9 w 63" name="T4"/>
                <a:gd fmla="*/ 12 h 17" name="T5"/>
                <a:gd fmla="*/ 0 w 63" name="T6"/>
                <a:gd fmla="*/ 17 h 17" name="T7"/>
                <a:gd fmla="*/ 8 w 63" name="T8"/>
                <a:gd fmla="*/ 11 h 17" name="T9"/>
                <a:gd fmla="*/ 30 w 63" name="T10"/>
                <a:gd fmla="*/ 4 h 17" name="T11"/>
                <a:gd fmla="*/ 62 w 63" name="T12"/>
                <a:gd fmla="*/ 0 h 1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7" w="62">
                  <a:moveTo>
                    <a:pt x="62" y="0"/>
                  </a:moveTo>
                  <a:cubicBezTo>
                    <a:pt x="63" y="1"/>
                    <a:pt x="48" y="2"/>
                    <a:pt x="31" y="6"/>
                  </a:cubicBezTo>
                  <a:cubicBezTo>
                    <a:pt x="22" y="8"/>
                    <a:pt x="14" y="10"/>
                    <a:pt x="9" y="12"/>
                  </a:cubicBezTo>
                  <a:cubicBezTo>
                    <a:pt x="3" y="14"/>
                    <a:pt x="1" y="17"/>
                    <a:pt x="0" y="17"/>
                  </a:cubicBezTo>
                  <a:cubicBezTo>
                    <a:pt x="0" y="16"/>
                    <a:pt x="3" y="13"/>
                    <a:pt x="8" y="11"/>
                  </a:cubicBezTo>
                  <a:cubicBezTo>
                    <a:pt x="14" y="8"/>
                    <a:pt x="21" y="6"/>
                    <a:pt x="30" y="4"/>
                  </a:cubicBezTo>
                  <a:cubicBezTo>
                    <a:pt x="48" y="1"/>
                    <a:pt x="62" y="0"/>
                    <a:pt x="62" y="0"/>
                  </a:cubicBezTo>
                  <a:close/>
                </a:path>
              </a:pathLst>
            </a:custGeom>
            <a:solidFill>
              <a:srgbClr val="F3BB9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2" name="Freeform 24"/>
            <p:cNvSpPr/>
            <p:nvPr/>
          </p:nvSpPr>
          <p:spPr bwMode="auto">
            <a:xfrm>
              <a:off x="5381625" y="4625975"/>
              <a:ext cx="63500" cy="31750"/>
            </a:xfrm>
            <a:custGeom>
              <a:gdLst>
                <a:gd fmla="*/ 61 w 61" name="T0"/>
                <a:gd fmla="*/ 1 h 31" name="T1"/>
                <a:gd fmla="*/ 51 w 61" name="T2"/>
                <a:gd fmla="*/ 2 h 31" name="T3"/>
                <a:gd fmla="*/ 28 w 61" name="T4"/>
                <a:gd fmla="*/ 10 h 31" name="T5"/>
                <a:gd fmla="*/ 8 w 61" name="T6"/>
                <a:gd fmla="*/ 24 h 31" name="T7"/>
                <a:gd fmla="*/ 0 w 61" name="T8"/>
                <a:gd fmla="*/ 31 h 31" name="T9"/>
                <a:gd fmla="*/ 7 w 61" name="T10"/>
                <a:gd fmla="*/ 23 h 31" name="T11"/>
                <a:gd fmla="*/ 27 w 61" name="T12"/>
                <a:gd fmla="*/ 8 h 31" name="T13"/>
                <a:gd fmla="*/ 51 w 61" name="T14"/>
                <a:gd fmla="*/ 1 h 31" name="T15"/>
                <a:gd fmla="*/ 61 w 61" name="T16"/>
                <a:gd fmla="*/ 1 h 3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1" w="61">
                  <a:moveTo>
                    <a:pt x="61" y="1"/>
                  </a:moveTo>
                  <a:cubicBezTo>
                    <a:pt x="61" y="1"/>
                    <a:pt x="57" y="1"/>
                    <a:pt x="51" y="2"/>
                  </a:cubicBezTo>
                  <a:cubicBezTo>
                    <a:pt x="45" y="4"/>
                    <a:pt x="37" y="5"/>
                    <a:pt x="28" y="10"/>
                  </a:cubicBezTo>
                  <a:cubicBezTo>
                    <a:pt x="20" y="14"/>
                    <a:pt x="13" y="20"/>
                    <a:pt x="8" y="24"/>
                  </a:cubicBezTo>
                  <a:cubicBezTo>
                    <a:pt x="4" y="28"/>
                    <a:pt x="1" y="31"/>
                    <a:pt x="0" y="31"/>
                  </a:cubicBezTo>
                  <a:cubicBezTo>
                    <a:pt x="0" y="30"/>
                    <a:pt x="3" y="27"/>
                    <a:pt x="7" y="23"/>
                  </a:cubicBezTo>
                  <a:cubicBezTo>
                    <a:pt x="12" y="18"/>
                    <a:pt x="18" y="12"/>
                    <a:pt x="27" y="8"/>
                  </a:cubicBezTo>
                  <a:cubicBezTo>
                    <a:pt x="36" y="3"/>
                    <a:pt x="45" y="2"/>
                    <a:pt x="51" y="1"/>
                  </a:cubicBezTo>
                  <a:cubicBezTo>
                    <a:pt x="57" y="0"/>
                    <a:pt x="61" y="0"/>
                    <a:pt x="61" y="1"/>
                  </a:cubicBezTo>
                  <a:close/>
                </a:path>
              </a:pathLst>
            </a:custGeom>
            <a:solidFill>
              <a:srgbClr val="F3BB9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3" name="Freeform 25"/>
            <p:cNvSpPr/>
            <p:nvPr/>
          </p:nvSpPr>
          <p:spPr bwMode="auto">
            <a:xfrm>
              <a:off x="5286375" y="5159375"/>
              <a:ext cx="11112" cy="25400"/>
            </a:xfrm>
            <a:custGeom>
              <a:gdLst>
                <a:gd fmla="*/ 10 w 11" name="T0"/>
                <a:gd fmla="*/ 1 h 25" name="T1"/>
                <a:gd fmla="*/ 5 w 11" name="T2"/>
                <a:gd fmla="*/ 13 h 25" name="T3"/>
                <a:gd fmla="*/ 0 w 11" name="T4"/>
                <a:gd fmla="*/ 25 h 25" name="T5"/>
                <a:gd fmla="*/ 3 w 11" name="T6"/>
                <a:gd fmla="*/ 12 h 25" name="T7"/>
                <a:gd fmla="*/ 10 w 11" name="T8"/>
                <a:gd fmla="*/ 1 h 2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5" w="11">
                  <a:moveTo>
                    <a:pt x="10" y="1"/>
                  </a:moveTo>
                  <a:cubicBezTo>
                    <a:pt x="11" y="1"/>
                    <a:pt x="8" y="6"/>
                    <a:pt x="5" y="13"/>
                  </a:cubicBezTo>
                  <a:cubicBezTo>
                    <a:pt x="3" y="19"/>
                    <a:pt x="1" y="25"/>
                    <a:pt x="0" y="25"/>
                  </a:cubicBezTo>
                  <a:cubicBezTo>
                    <a:pt x="0" y="25"/>
                    <a:pt x="0" y="19"/>
                    <a:pt x="3" y="12"/>
                  </a:cubicBezTo>
                  <a:cubicBezTo>
                    <a:pt x="5" y="5"/>
                    <a:pt x="9" y="0"/>
                    <a:pt x="10" y="1"/>
                  </a:cubicBezTo>
                  <a:close/>
                </a:path>
              </a:pathLst>
            </a:custGeom>
            <a:solidFill>
              <a:srgbClr val="BA775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4" name="Freeform 26"/>
            <p:cNvSpPr/>
            <p:nvPr/>
          </p:nvSpPr>
          <p:spPr bwMode="auto">
            <a:xfrm>
              <a:off x="5543550" y="5599113"/>
              <a:ext cx="277812" cy="287338"/>
            </a:xfrm>
            <a:custGeom>
              <a:gdLst>
                <a:gd fmla="*/ 0 w 265" name="T0"/>
                <a:gd fmla="*/ 0 h 275" name="T1"/>
                <a:gd fmla="*/ 243 w 265" name="T2"/>
                <a:gd fmla="*/ 275 h 275" name="T3"/>
                <a:gd fmla="*/ 207 w 265" name="T4"/>
                <a:gd fmla="*/ 170 h 275" name="T5"/>
                <a:gd fmla="*/ 0 w 265" name="T6"/>
                <a:gd fmla="*/ 0 h 27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75" w="265">
                  <a:moveTo>
                    <a:pt x="0" y="0"/>
                  </a:moveTo>
                  <a:cubicBezTo>
                    <a:pt x="47" y="47"/>
                    <a:pt x="222" y="259"/>
                    <a:pt x="243" y="275"/>
                  </a:cubicBezTo>
                  <a:cubicBezTo>
                    <a:pt x="265" y="258"/>
                    <a:pt x="222" y="185"/>
                    <a:pt x="207" y="170"/>
                  </a:cubicBezTo>
                  <a:cubicBezTo>
                    <a:pt x="112" y="7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5BFA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5" name="Freeform 27"/>
            <p:cNvSpPr/>
            <p:nvPr/>
          </p:nvSpPr>
          <p:spPr bwMode="auto">
            <a:xfrm>
              <a:off x="5543550" y="5599113"/>
              <a:ext cx="277812" cy="287338"/>
            </a:xfrm>
            <a:custGeom>
              <a:gdLst>
                <a:gd fmla="*/ 0 w 265" name="T0"/>
                <a:gd fmla="*/ 0 h 275" name="T1"/>
                <a:gd fmla="*/ 243 w 265" name="T2"/>
                <a:gd fmla="*/ 275 h 275" name="T3"/>
                <a:gd fmla="*/ 207 w 265" name="T4"/>
                <a:gd fmla="*/ 170 h 275" name="T5"/>
                <a:gd fmla="*/ 0 w 265" name="T6"/>
                <a:gd fmla="*/ 0 h 27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75" w="265">
                  <a:moveTo>
                    <a:pt x="0" y="0"/>
                  </a:moveTo>
                  <a:cubicBezTo>
                    <a:pt x="47" y="47"/>
                    <a:pt x="214" y="183"/>
                    <a:pt x="243" y="275"/>
                  </a:cubicBezTo>
                  <a:cubicBezTo>
                    <a:pt x="265" y="258"/>
                    <a:pt x="222" y="185"/>
                    <a:pt x="207" y="170"/>
                  </a:cubicBezTo>
                  <a:cubicBezTo>
                    <a:pt x="112" y="7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5BC9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" name="Freeform 28"/>
            <p:cNvSpPr/>
            <p:nvPr/>
          </p:nvSpPr>
          <p:spPr bwMode="auto">
            <a:xfrm>
              <a:off x="5653087" y="4841875"/>
              <a:ext cx="1225550" cy="1789113"/>
            </a:xfrm>
            <a:custGeom>
              <a:gdLst>
                <a:gd fmla="*/ 741 w 1171" name="T0"/>
                <a:gd fmla="*/ 367 h 1707" name="T1"/>
                <a:gd fmla="*/ 637 w 1171" name="T2"/>
                <a:gd fmla="*/ 135 h 1707" name="T3"/>
                <a:gd fmla="*/ 522 w 1171" name="T4"/>
                <a:gd fmla="*/ 125 h 1707" name="T5"/>
                <a:gd fmla="*/ 414 w 1171" name="T6"/>
                <a:gd fmla="*/ 68 h 1707" name="T7"/>
                <a:gd fmla="*/ 324 w 1171" name="T8"/>
                <a:gd fmla="*/ 86 h 1707" name="T9"/>
                <a:gd fmla="*/ 192 w 1171" name="T10"/>
                <a:gd fmla="*/ 20 h 1707" name="T11"/>
                <a:gd fmla="*/ 84 w 1171" name="T12"/>
                <a:gd fmla="*/ 68 h 1707" name="T13"/>
                <a:gd fmla="*/ 0 w 1171" name="T14"/>
                <a:gd fmla="*/ 0 h 1707" name="T15"/>
                <a:gd fmla="*/ 2 w 1171" name="T16"/>
                <a:gd fmla="*/ 4 h 1707" name="T17"/>
                <a:gd fmla="*/ 60 w 1171" name="T18"/>
                <a:gd fmla="*/ 82 h 1707" name="T19"/>
                <a:gd fmla="*/ 156 w 1171" name="T20"/>
                <a:gd fmla="*/ 49 h 1707" name="T21"/>
                <a:gd fmla="*/ 246 w 1171" name="T22"/>
                <a:gd fmla="*/ 54 h 1707" name="T23"/>
                <a:gd fmla="*/ 345 w 1171" name="T24"/>
                <a:gd fmla="*/ 139 h 1707" name="T25"/>
                <a:gd fmla="*/ 469 w 1171" name="T26"/>
                <a:gd fmla="*/ 111 h 1707" name="T27"/>
                <a:gd fmla="*/ 530 w 1171" name="T28"/>
                <a:gd fmla="*/ 160 h 1707" name="T29"/>
                <a:gd fmla="*/ 581 w 1171" name="T30"/>
                <a:gd fmla="*/ 138 h 1707" name="T31"/>
                <a:gd fmla="*/ 710 w 1171" name="T32"/>
                <a:gd fmla="*/ 263 h 1707" name="T33"/>
                <a:gd fmla="*/ 728 w 1171" name="T34"/>
                <a:gd fmla="*/ 403 h 1707" name="T35"/>
                <a:gd fmla="*/ 754 w 1171" name="T36"/>
                <a:gd fmla="*/ 667 h 1707" name="T37"/>
                <a:gd fmla="*/ 728 w 1171" name="T38"/>
                <a:gd fmla="*/ 825 h 1707" name="T39"/>
                <a:gd fmla="*/ 766 w 1171" name="T40"/>
                <a:gd fmla="*/ 898 h 1707" name="T41"/>
                <a:gd fmla="*/ 810 w 1171" name="T42"/>
                <a:gd fmla="*/ 1062 h 1707" name="T43"/>
                <a:gd fmla="*/ 835 w 1171" name="T44"/>
                <a:gd fmla="*/ 1144 h 1707" name="T45"/>
                <a:gd fmla="*/ 872 w 1171" name="T46"/>
                <a:gd fmla="*/ 1231 h 1707" name="T47"/>
                <a:gd fmla="*/ 930 w 1171" name="T48"/>
                <a:gd fmla="*/ 1317 h 1707" name="T49"/>
                <a:gd fmla="*/ 927 w 1171" name="T50"/>
                <a:gd fmla="*/ 1368 h 1707" name="T51"/>
                <a:gd fmla="*/ 994 w 1171" name="T52"/>
                <a:gd fmla="*/ 1465 h 1707" name="T53"/>
                <a:gd fmla="*/ 1000 w 1171" name="T54"/>
                <a:gd fmla="*/ 1515 h 1707" name="T55"/>
                <a:gd fmla="*/ 1044 w 1171" name="T56"/>
                <a:gd fmla="*/ 1568 h 1707" name="T57"/>
                <a:gd fmla="*/ 1113 w 1171" name="T58"/>
                <a:gd fmla="*/ 1654 h 1707" name="T59"/>
                <a:gd fmla="*/ 1136 w 1171" name="T60"/>
                <a:gd fmla="*/ 1707 h 1707" name="T61"/>
                <a:gd fmla="*/ 1171 w 1171" name="T62"/>
                <a:gd fmla="*/ 1671 h 1707" name="T63"/>
                <a:gd fmla="*/ 1047 w 1171" name="T64"/>
                <a:gd fmla="*/ 1463 h 1707" name="T65"/>
                <a:gd fmla="*/ 799 w 1171" name="T66"/>
                <a:gd fmla="*/ 939 h 1707" name="T67"/>
                <a:gd fmla="*/ 756 w 1171" name="T68"/>
                <a:gd fmla="*/ 720 h 1707" name="T69"/>
                <a:gd fmla="*/ 741 w 1171" name="T70"/>
                <a:gd fmla="*/ 367 h 1707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1707" w="1171">
                  <a:moveTo>
                    <a:pt x="741" y="367"/>
                  </a:moveTo>
                  <a:cubicBezTo>
                    <a:pt x="744" y="270"/>
                    <a:pt x="707" y="178"/>
                    <a:pt x="637" y="135"/>
                  </a:cubicBezTo>
                  <a:cubicBezTo>
                    <a:pt x="567" y="92"/>
                    <a:pt x="559" y="140"/>
                    <a:pt x="522" y="125"/>
                  </a:cubicBezTo>
                  <a:cubicBezTo>
                    <a:pt x="468" y="103"/>
                    <a:pt x="461" y="77"/>
                    <a:pt x="414" y="68"/>
                  </a:cubicBezTo>
                  <a:cubicBezTo>
                    <a:pt x="366" y="58"/>
                    <a:pt x="375" y="97"/>
                    <a:pt x="324" y="86"/>
                  </a:cubicBezTo>
                  <a:cubicBezTo>
                    <a:pt x="274" y="74"/>
                    <a:pt x="273" y="22"/>
                    <a:pt x="192" y="20"/>
                  </a:cubicBezTo>
                  <a:cubicBezTo>
                    <a:pt x="159" y="19"/>
                    <a:pt x="133" y="82"/>
                    <a:pt x="84" y="68"/>
                  </a:cubicBezTo>
                  <a:cubicBezTo>
                    <a:pt x="55" y="60"/>
                    <a:pt x="24" y="32"/>
                    <a:pt x="0" y="0"/>
                  </a:cubicBezTo>
                  <a:cubicBezTo>
                    <a:pt x="1" y="1"/>
                    <a:pt x="2" y="3"/>
                    <a:pt x="2" y="4"/>
                  </a:cubicBezTo>
                  <a:cubicBezTo>
                    <a:pt x="15" y="31"/>
                    <a:pt x="28" y="74"/>
                    <a:pt x="60" y="82"/>
                  </a:cubicBezTo>
                  <a:cubicBezTo>
                    <a:pt x="92" y="90"/>
                    <a:pt x="129" y="62"/>
                    <a:pt x="156" y="49"/>
                  </a:cubicBezTo>
                  <a:cubicBezTo>
                    <a:pt x="195" y="30"/>
                    <a:pt x="211" y="35"/>
                    <a:pt x="246" y="54"/>
                  </a:cubicBezTo>
                  <a:cubicBezTo>
                    <a:pt x="281" y="74"/>
                    <a:pt x="317" y="101"/>
                    <a:pt x="345" y="139"/>
                  </a:cubicBezTo>
                  <a:cubicBezTo>
                    <a:pt x="377" y="79"/>
                    <a:pt x="423" y="63"/>
                    <a:pt x="469" y="111"/>
                  </a:cubicBezTo>
                  <a:cubicBezTo>
                    <a:pt x="483" y="125"/>
                    <a:pt x="508" y="156"/>
                    <a:pt x="530" y="160"/>
                  </a:cubicBezTo>
                  <a:cubicBezTo>
                    <a:pt x="551" y="164"/>
                    <a:pt x="562" y="143"/>
                    <a:pt x="581" y="138"/>
                  </a:cubicBezTo>
                  <a:cubicBezTo>
                    <a:pt x="633" y="126"/>
                    <a:pt x="689" y="225"/>
                    <a:pt x="710" y="263"/>
                  </a:cubicBezTo>
                  <a:cubicBezTo>
                    <a:pt x="737" y="310"/>
                    <a:pt x="729" y="352"/>
                    <a:pt x="728" y="403"/>
                  </a:cubicBezTo>
                  <a:cubicBezTo>
                    <a:pt x="727" y="514"/>
                    <a:pt x="758" y="524"/>
                    <a:pt x="754" y="667"/>
                  </a:cubicBezTo>
                  <a:cubicBezTo>
                    <a:pt x="753" y="695"/>
                    <a:pt x="727" y="797"/>
                    <a:pt x="728" y="825"/>
                  </a:cubicBezTo>
                  <a:cubicBezTo>
                    <a:pt x="728" y="855"/>
                    <a:pt x="757" y="870"/>
                    <a:pt x="766" y="898"/>
                  </a:cubicBezTo>
                  <a:cubicBezTo>
                    <a:pt x="783" y="953"/>
                    <a:pt x="795" y="1006"/>
                    <a:pt x="810" y="1062"/>
                  </a:cubicBezTo>
                  <a:cubicBezTo>
                    <a:pt x="817" y="1090"/>
                    <a:pt x="822" y="1118"/>
                    <a:pt x="835" y="1144"/>
                  </a:cubicBezTo>
                  <a:cubicBezTo>
                    <a:pt x="849" y="1173"/>
                    <a:pt x="862" y="1200"/>
                    <a:pt x="872" y="1231"/>
                  </a:cubicBezTo>
                  <a:cubicBezTo>
                    <a:pt x="884" y="1266"/>
                    <a:pt x="906" y="1290"/>
                    <a:pt x="930" y="1317"/>
                  </a:cubicBezTo>
                  <a:cubicBezTo>
                    <a:pt x="947" y="1338"/>
                    <a:pt x="964" y="1361"/>
                    <a:pt x="927" y="1368"/>
                  </a:cubicBezTo>
                  <a:cubicBezTo>
                    <a:pt x="931" y="1419"/>
                    <a:pt x="971" y="1426"/>
                    <a:pt x="994" y="1465"/>
                  </a:cubicBezTo>
                  <a:cubicBezTo>
                    <a:pt x="1003" y="1482"/>
                    <a:pt x="993" y="1498"/>
                    <a:pt x="1000" y="1515"/>
                  </a:cubicBezTo>
                  <a:cubicBezTo>
                    <a:pt x="1009" y="1536"/>
                    <a:pt x="1027" y="1552"/>
                    <a:pt x="1044" y="1568"/>
                  </a:cubicBezTo>
                  <a:cubicBezTo>
                    <a:pt x="1067" y="1590"/>
                    <a:pt x="1102" y="1623"/>
                    <a:pt x="1113" y="1654"/>
                  </a:cubicBezTo>
                  <a:cubicBezTo>
                    <a:pt x="1120" y="1676"/>
                    <a:pt x="1124" y="1690"/>
                    <a:pt x="1136" y="1707"/>
                  </a:cubicBezTo>
                  <a:cubicBezTo>
                    <a:pt x="1153" y="1690"/>
                    <a:pt x="1164" y="1678"/>
                    <a:pt x="1171" y="1671"/>
                  </a:cubicBezTo>
                  <a:cubicBezTo>
                    <a:pt x="1128" y="1598"/>
                    <a:pt x="1095" y="1537"/>
                    <a:pt x="1047" y="1463"/>
                  </a:cubicBezTo>
                  <a:cubicBezTo>
                    <a:pt x="999" y="1389"/>
                    <a:pt x="839" y="1098"/>
                    <a:pt x="799" y="939"/>
                  </a:cubicBezTo>
                  <a:cubicBezTo>
                    <a:pt x="773" y="840"/>
                    <a:pt x="733" y="790"/>
                    <a:pt x="756" y="720"/>
                  </a:cubicBezTo>
                  <a:cubicBezTo>
                    <a:pt x="796" y="595"/>
                    <a:pt x="739" y="463"/>
                    <a:pt x="741" y="367"/>
                  </a:cubicBezTo>
                  <a:close/>
                </a:path>
              </a:pathLst>
            </a:custGeom>
            <a:solidFill>
              <a:srgbClr val="F0B89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" name="Freeform 29"/>
            <p:cNvSpPr/>
            <p:nvPr/>
          </p:nvSpPr>
          <p:spPr bwMode="auto">
            <a:xfrm>
              <a:off x="6419850" y="5551488"/>
              <a:ext cx="458787" cy="1063625"/>
            </a:xfrm>
            <a:custGeom>
              <a:gdLst>
                <a:gd fmla="*/ 31 w 438" name="T0"/>
                <a:gd fmla="*/ 8 h 1016" name="T1"/>
                <a:gd fmla="*/ 8 w 438" name="T2"/>
                <a:gd fmla="*/ 82 h 1016" name="T3"/>
                <a:gd fmla="*/ 59 w 438" name="T4"/>
                <a:gd fmla="*/ 250 h 1016" name="T5"/>
                <a:gd fmla="*/ 77 w 438" name="T6"/>
                <a:gd fmla="*/ 318 h 1016" name="T7"/>
                <a:gd fmla="*/ 107 w 438" name="T8"/>
                <a:gd fmla="*/ 412 h 1016" name="T9"/>
                <a:gd fmla="*/ 198 w 438" name="T10"/>
                <a:gd fmla="*/ 595 h 1016" name="T11"/>
                <a:gd fmla="*/ 307 w 438" name="T12"/>
                <a:gd fmla="*/ 789 h 1016" name="T13"/>
                <a:gd fmla="*/ 345 w 438" name="T14"/>
                <a:gd fmla="*/ 873 h 1016" name="T15"/>
                <a:gd fmla="*/ 377 w 438" name="T16"/>
                <a:gd fmla="*/ 957 h 1016" name="T17"/>
                <a:gd fmla="*/ 418 w 438" name="T18"/>
                <a:gd fmla="*/ 1016 h 1016" name="T19"/>
                <a:gd fmla="*/ 438 w 438" name="T20"/>
                <a:gd fmla="*/ 995 h 1016" name="T21"/>
                <a:gd fmla="*/ 314 w 438" name="T22"/>
                <a:gd fmla="*/ 787 h 1016" name="T23"/>
                <a:gd fmla="*/ 66 w 438" name="T24"/>
                <a:gd fmla="*/ 263 h 1016" name="T25"/>
                <a:gd fmla="*/ 23 w 438" name="T26"/>
                <a:gd fmla="*/ 44 h 1016" name="T27"/>
                <a:gd fmla="*/ 33 w 438" name="T28"/>
                <a:gd fmla="*/ 0 h 1016" name="T29"/>
                <a:gd fmla="*/ 31 w 438" name="T30"/>
                <a:gd fmla="*/ 8 h 1016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1016" w="438">
                  <a:moveTo>
                    <a:pt x="31" y="8"/>
                  </a:moveTo>
                  <a:cubicBezTo>
                    <a:pt x="23" y="33"/>
                    <a:pt x="11" y="56"/>
                    <a:pt x="8" y="82"/>
                  </a:cubicBezTo>
                  <a:cubicBezTo>
                    <a:pt x="0" y="144"/>
                    <a:pt x="37" y="195"/>
                    <a:pt x="59" y="250"/>
                  </a:cubicBezTo>
                  <a:cubicBezTo>
                    <a:pt x="68" y="272"/>
                    <a:pt x="72" y="295"/>
                    <a:pt x="77" y="318"/>
                  </a:cubicBezTo>
                  <a:cubicBezTo>
                    <a:pt x="83" y="350"/>
                    <a:pt x="93" y="382"/>
                    <a:pt x="107" y="412"/>
                  </a:cubicBezTo>
                  <a:cubicBezTo>
                    <a:pt x="134" y="475"/>
                    <a:pt x="171" y="532"/>
                    <a:pt x="198" y="595"/>
                  </a:cubicBezTo>
                  <a:cubicBezTo>
                    <a:pt x="227" y="664"/>
                    <a:pt x="269" y="725"/>
                    <a:pt x="307" y="789"/>
                  </a:cubicBezTo>
                  <a:cubicBezTo>
                    <a:pt x="323" y="816"/>
                    <a:pt x="337" y="843"/>
                    <a:pt x="345" y="873"/>
                  </a:cubicBezTo>
                  <a:cubicBezTo>
                    <a:pt x="354" y="902"/>
                    <a:pt x="362" y="930"/>
                    <a:pt x="377" y="957"/>
                  </a:cubicBezTo>
                  <a:cubicBezTo>
                    <a:pt x="389" y="977"/>
                    <a:pt x="402" y="997"/>
                    <a:pt x="418" y="1016"/>
                  </a:cubicBezTo>
                  <a:cubicBezTo>
                    <a:pt x="427" y="1007"/>
                    <a:pt x="433" y="1000"/>
                    <a:pt x="438" y="995"/>
                  </a:cubicBezTo>
                  <a:cubicBezTo>
                    <a:pt x="395" y="922"/>
                    <a:pt x="362" y="861"/>
                    <a:pt x="314" y="787"/>
                  </a:cubicBezTo>
                  <a:cubicBezTo>
                    <a:pt x="266" y="713"/>
                    <a:pt x="106" y="422"/>
                    <a:pt x="66" y="263"/>
                  </a:cubicBezTo>
                  <a:cubicBezTo>
                    <a:pt x="40" y="164"/>
                    <a:pt x="0" y="114"/>
                    <a:pt x="23" y="44"/>
                  </a:cubicBezTo>
                  <a:cubicBezTo>
                    <a:pt x="28" y="29"/>
                    <a:pt x="31" y="15"/>
                    <a:pt x="33" y="0"/>
                  </a:cubicBezTo>
                  <a:cubicBezTo>
                    <a:pt x="33" y="3"/>
                    <a:pt x="32" y="6"/>
                    <a:pt x="31" y="8"/>
                  </a:cubicBezTo>
                  <a:close/>
                </a:path>
              </a:pathLst>
            </a:custGeom>
            <a:solidFill>
              <a:srgbClr val="BA775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" name="Freeform 30"/>
            <p:cNvSpPr/>
            <p:nvPr/>
          </p:nvSpPr>
          <p:spPr bwMode="auto">
            <a:xfrm>
              <a:off x="5568950" y="5095875"/>
              <a:ext cx="196850" cy="317500"/>
            </a:xfrm>
            <a:custGeom>
              <a:gdLst>
                <a:gd fmla="*/ 64 w 187" name="T0"/>
                <a:gd fmla="*/ 102 h 302" name="T1"/>
                <a:gd fmla="*/ 27 w 187" name="T2"/>
                <a:gd fmla="*/ 17 h 302" name="T3"/>
                <a:gd fmla="*/ 103 w 187" name="T4"/>
                <a:gd fmla="*/ 58 h 302" name="T5"/>
                <a:gd fmla="*/ 176 w 187" name="T6"/>
                <a:gd fmla="*/ 222 h 302" name="T7"/>
                <a:gd fmla="*/ 187 w 187" name="T8"/>
                <a:gd fmla="*/ 261 h 302" name="T9"/>
                <a:gd fmla="*/ 152 w 187" name="T10"/>
                <a:gd fmla="*/ 235 h 302" name="T11"/>
                <a:gd fmla="*/ 64 w 187" name="T12"/>
                <a:gd fmla="*/ 102 h 30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02" w="187">
                  <a:moveTo>
                    <a:pt x="64" y="102"/>
                  </a:moveTo>
                  <a:cubicBezTo>
                    <a:pt x="51" y="87"/>
                    <a:pt x="0" y="39"/>
                    <a:pt x="27" y="17"/>
                  </a:cubicBezTo>
                  <a:cubicBezTo>
                    <a:pt x="47" y="0"/>
                    <a:pt x="89" y="44"/>
                    <a:pt x="103" y="58"/>
                  </a:cubicBezTo>
                  <a:cubicBezTo>
                    <a:pt x="125" y="79"/>
                    <a:pt x="174" y="204"/>
                    <a:pt x="176" y="222"/>
                  </a:cubicBezTo>
                  <a:cubicBezTo>
                    <a:pt x="178" y="234"/>
                    <a:pt x="187" y="249"/>
                    <a:pt x="187" y="261"/>
                  </a:cubicBezTo>
                  <a:cubicBezTo>
                    <a:pt x="185" y="302"/>
                    <a:pt x="180" y="287"/>
                    <a:pt x="152" y="235"/>
                  </a:cubicBezTo>
                  <a:cubicBezTo>
                    <a:pt x="142" y="217"/>
                    <a:pt x="85" y="126"/>
                    <a:pt x="64" y="102"/>
                  </a:cubicBezTo>
                  <a:close/>
                </a:path>
              </a:pathLst>
            </a:custGeom>
            <a:solidFill>
              <a:srgbClr val="FFD1B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" name="Freeform 31"/>
            <p:cNvSpPr/>
            <p:nvPr/>
          </p:nvSpPr>
          <p:spPr bwMode="auto">
            <a:xfrm>
              <a:off x="5961062" y="5102225"/>
              <a:ext cx="131762" cy="249238"/>
            </a:xfrm>
            <a:custGeom>
              <a:gdLst>
                <a:gd fmla="*/ 106 w 125" name="T0"/>
                <a:gd fmla="*/ 212 h 237" name="T1"/>
                <a:gd fmla="*/ 79 w 125" name="T2"/>
                <a:gd fmla="*/ 163 h 237" name="T3"/>
                <a:gd fmla="*/ 49 w 125" name="T4"/>
                <a:gd fmla="*/ 102 h 237" name="T5"/>
                <a:gd fmla="*/ 33 w 125" name="T6"/>
                <a:gd fmla="*/ 0 h 237" name="T7"/>
                <a:gd fmla="*/ 56 w 125" name="T8"/>
                <a:gd fmla="*/ 20 h 237" name="T9"/>
                <a:gd fmla="*/ 73 w 125" name="T10"/>
                <a:gd fmla="*/ 48 h 237" name="T11"/>
                <a:gd fmla="*/ 94 w 125" name="T12"/>
                <a:gd fmla="*/ 122 h 237" name="T13"/>
                <a:gd fmla="*/ 108 w 125" name="T14"/>
                <a:gd fmla="*/ 178 h 237" name="T15"/>
                <a:gd fmla="*/ 120 w 125" name="T16"/>
                <a:gd fmla="*/ 237 h 237" name="T17"/>
                <a:gd fmla="*/ 106 w 125" name="T18"/>
                <a:gd fmla="*/ 212 h 237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36" w="125">
                  <a:moveTo>
                    <a:pt x="106" y="212"/>
                  </a:moveTo>
                  <a:cubicBezTo>
                    <a:pt x="95" y="203"/>
                    <a:pt x="87" y="176"/>
                    <a:pt x="79" y="163"/>
                  </a:cubicBezTo>
                  <a:cubicBezTo>
                    <a:pt x="68" y="143"/>
                    <a:pt x="58" y="123"/>
                    <a:pt x="49" y="102"/>
                  </a:cubicBezTo>
                  <a:cubicBezTo>
                    <a:pt x="39" y="79"/>
                    <a:pt x="0" y="20"/>
                    <a:pt x="33" y="0"/>
                  </a:cubicBezTo>
                  <a:cubicBezTo>
                    <a:pt x="42" y="9"/>
                    <a:pt x="48" y="11"/>
                    <a:pt x="56" y="20"/>
                  </a:cubicBezTo>
                  <a:cubicBezTo>
                    <a:pt x="65" y="30"/>
                    <a:pt x="68" y="36"/>
                    <a:pt x="73" y="48"/>
                  </a:cubicBezTo>
                  <a:cubicBezTo>
                    <a:pt x="82" y="72"/>
                    <a:pt x="86" y="98"/>
                    <a:pt x="94" y="122"/>
                  </a:cubicBezTo>
                  <a:cubicBezTo>
                    <a:pt x="101" y="141"/>
                    <a:pt x="106" y="158"/>
                    <a:pt x="108" y="178"/>
                  </a:cubicBezTo>
                  <a:cubicBezTo>
                    <a:pt x="109" y="192"/>
                    <a:pt x="125" y="227"/>
                    <a:pt x="120" y="237"/>
                  </a:cubicBezTo>
                  <a:lnTo>
                    <a:pt x="106" y="212"/>
                  </a:lnTo>
                  <a:close/>
                </a:path>
              </a:pathLst>
            </a:custGeom>
            <a:solidFill>
              <a:srgbClr val="FBCBB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" name="Freeform 32"/>
            <p:cNvSpPr/>
            <p:nvPr/>
          </p:nvSpPr>
          <p:spPr bwMode="auto">
            <a:xfrm>
              <a:off x="6164262" y="5037138"/>
              <a:ext cx="60325" cy="373063"/>
            </a:xfrm>
            <a:custGeom>
              <a:gdLst>
                <a:gd fmla="*/ 47 w 58" name="T0"/>
                <a:gd fmla="*/ 316 h 356" name="T1"/>
                <a:gd fmla="*/ 48 w 58" name="T2"/>
                <a:gd fmla="*/ 316 h 356" name="T3"/>
                <a:gd fmla="*/ 1 w 58" name="T4"/>
                <a:gd fmla="*/ 70 h 356" name="T5"/>
                <a:gd fmla="*/ 47 w 58" name="T6"/>
                <a:gd fmla="*/ 102 h 356" name="T7"/>
                <a:gd fmla="*/ 56 w 58" name="T8"/>
                <a:gd fmla="*/ 259 h 356" name="T9"/>
                <a:gd fmla="*/ 57 w 58" name="T10"/>
                <a:gd fmla="*/ 356 h 356" name="T11"/>
                <a:gd fmla="*/ 53 w 58" name="T12"/>
                <a:gd fmla="*/ 341 h 356" name="T13"/>
                <a:gd fmla="*/ 47 w 58" name="T14"/>
                <a:gd fmla="*/ 316 h 356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356" w="57">
                  <a:moveTo>
                    <a:pt x="47" y="316"/>
                  </a:moveTo>
                  <a:cubicBezTo>
                    <a:pt x="49" y="319"/>
                    <a:pt x="49" y="319"/>
                    <a:pt x="48" y="316"/>
                  </a:cubicBezTo>
                  <a:cubicBezTo>
                    <a:pt x="22" y="239"/>
                    <a:pt x="0" y="152"/>
                    <a:pt x="1" y="70"/>
                  </a:cubicBezTo>
                  <a:cubicBezTo>
                    <a:pt x="3" y="0"/>
                    <a:pt x="41" y="75"/>
                    <a:pt x="47" y="102"/>
                  </a:cubicBezTo>
                  <a:cubicBezTo>
                    <a:pt x="58" y="153"/>
                    <a:pt x="53" y="207"/>
                    <a:pt x="56" y="259"/>
                  </a:cubicBezTo>
                  <a:cubicBezTo>
                    <a:pt x="58" y="291"/>
                    <a:pt x="58" y="323"/>
                    <a:pt x="57" y="356"/>
                  </a:cubicBezTo>
                  <a:cubicBezTo>
                    <a:pt x="51" y="351"/>
                    <a:pt x="52" y="347"/>
                    <a:pt x="53" y="341"/>
                  </a:cubicBezTo>
                  <a:lnTo>
                    <a:pt x="47" y="316"/>
                  </a:lnTo>
                  <a:close/>
                </a:path>
              </a:pathLst>
            </a:custGeom>
            <a:solidFill>
              <a:srgbClr val="FBCBB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1" name="Freeform 33"/>
            <p:cNvSpPr/>
            <p:nvPr/>
          </p:nvSpPr>
          <p:spPr bwMode="auto">
            <a:xfrm>
              <a:off x="5305425" y="4935538"/>
              <a:ext cx="190500" cy="511175"/>
            </a:xfrm>
            <a:custGeom>
              <a:gdLst>
                <a:gd fmla="*/ 85 w 182" name="T0"/>
                <a:gd fmla="*/ 394 h 489" name="T1"/>
                <a:gd fmla="*/ 34 w 182" name="T2"/>
                <a:gd fmla="*/ 279 h 489" name="T3"/>
                <a:gd fmla="*/ 38 w 182" name="T4"/>
                <a:gd fmla="*/ 118 h 489" name="T5"/>
                <a:gd fmla="*/ 81 w 182" name="T6"/>
                <a:gd fmla="*/ 1 h 489" name="T7"/>
                <a:gd fmla="*/ 133 w 182" name="T8"/>
                <a:gd fmla="*/ 128 h 489" name="T9"/>
                <a:gd fmla="*/ 103 w 182" name="T10"/>
                <a:gd fmla="*/ 175 h 489" name="T11"/>
                <a:gd fmla="*/ 158 w 182" name="T12"/>
                <a:gd fmla="*/ 219 h 489" name="T13"/>
                <a:gd fmla="*/ 99 w 182" name="T14"/>
                <a:gd fmla="*/ 239 h 489" name="T15"/>
                <a:gd fmla="*/ 125 w 182" name="T16"/>
                <a:gd fmla="*/ 264 h 489" name="T17"/>
                <a:gd fmla="*/ 125 w 182" name="T18"/>
                <a:gd fmla="*/ 295 h 489" name="T19"/>
                <a:gd fmla="*/ 150 w 182" name="T20"/>
                <a:gd fmla="*/ 338 h 489" name="T21"/>
                <a:gd fmla="*/ 145 w 182" name="T22"/>
                <a:gd fmla="*/ 387 h 489" name="T23"/>
                <a:gd fmla="*/ 169 w 182" name="T24"/>
                <a:gd fmla="*/ 403 h 489" name="T25"/>
                <a:gd fmla="*/ 182 w 182" name="T26"/>
                <a:gd fmla="*/ 460 h 489" name="T27"/>
                <a:gd fmla="*/ 85 w 182" name="T28"/>
                <a:gd fmla="*/ 394 h 489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489" w="182">
                  <a:moveTo>
                    <a:pt x="85" y="394"/>
                  </a:moveTo>
                  <a:cubicBezTo>
                    <a:pt x="69" y="355"/>
                    <a:pt x="61" y="312"/>
                    <a:pt x="34" y="279"/>
                  </a:cubicBezTo>
                  <a:cubicBezTo>
                    <a:pt x="0" y="240"/>
                    <a:pt x="24" y="155"/>
                    <a:pt x="38" y="118"/>
                  </a:cubicBezTo>
                  <a:cubicBezTo>
                    <a:pt x="69" y="100"/>
                    <a:pt x="82" y="52"/>
                    <a:pt x="81" y="1"/>
                  </a:cubicBezTo>
                  <a:cubicBezTo>
                    <a:pt x="99" y="0"/>
                    <a:pt x="134" y="67"/>
                    <a:pt x="133" y="128"/>
                  </a:cubicBezTo>
                  <a:cubicBezTo>
                    <a:pt x="133" y="144"/>
                    <a:pt x="94" y="161"/>
                    <a:pt x="103" y="175"/>
                  </a:cubicBezTo>
                  <a:cubicBezTo>
                    <a:pt x="125" y="179"/>
                    <a:pt x="157" y="203"/>
                    <a:pt x="158" y="219"/>
                  </a:cubicBezTo>
                  <a:cubicBezTo>
                    <a:pt x="159" y="230"/>
                    <a:pt x="89" y="224"/>
                    <a:pt x="99" y="239"/>
                  </a:cubicBezTo>
                  <a:cubicBezTo>
                    <a:pt x="105" y="248"/>
                    <a:pt x="120" y="254"/>
                    <a:pt x="125" y="264"/>
                  </a:cubicBezTo>
                  <a:cubicBezTo>
                    <a:pt x="130" y="273"/>
                    <a:pt x="126" y="286"/>
                    <a:pt x="125" y="295"/>
                  </a:cubicBezTo>
                  <a:cubicBezTo>
                    <a:pt x="124" y="318"/>
                    <a:pt x="142" y="317"/>
                    <a:pt x="150" y="338"/>
                  </a:cubicBezTo>
                  <a:cubicBezTo>
                    <a:pt x="154" y="348"/>
                    <a:pt x="138" y="365"/>
                    <a:pt x="145" y="387"/>
                  </a:cubicBezTo>
                  <a:cubicBezTo>
                    <a:pt x="148" y="395"/>
                    <a:pt x="172" y="395"/>
                    <a:pt x="169" y="403"/>
                  </a:cubicBezTo>
                  <a:cubicBezTo>
                    <a:pt x="162" y="427"/>
                    <a:pt x="179" y="445"/>
                    <a:pt x="182" y="460"/>
                  </a:cubicBezTo>
                  <a:cubicBezTo>
                    <a:pt x="168" y="489"/>
                    <a:pt x="101" y="431"/>
                    <a:pt x="85" y="394"/>
                  </a:cubicBezTo>
                  <a:close/>
                </a:path>
              </a:pathLst>
            </a:custGeom>
            <a:solidFill>
              <a:srgbClr val="FFD8C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2" name="Freeform 34"/>
            <p:cNvSpPr/>
            <p:nvPr/>
          </p:nvSpPr>
          <p:spPr bwMode="auto">
            <a:xfrm>
              <a:off x="5559425" y="5157788"/>
              <a:ext cx="120650" cy="296863"/>
            </a:xfrm>
            <a:custGeom>
              <a:gdLst>
                <a:gd fmla="*/ 22 w 116" name="T0"/>
                <a:gd fmla="*/ 124 h 283" name="T1"/>
                <a:gd fmla="*/ 31 w 116" name="T2"/>
                <a:gd fmla="*/ 162 h 283" name="T3"/>
                <a:gd fmla="*/ 67 w 116" name="T4"/>
                <a:gd fmla="*/ 161 h 283" name="T5"/>
                <a:gd fmla="*/ 60 w 116" name="T6"/>
                <a:gd fmla="*/ 223 h 283" name="T7"/>
                <a:gd fmla="*/ 81 w 116" name="T8"/>
                <a:gd fmla="*/ 254 h 283" name="T9"/>
                <a:gd fmla="*/ 105 w 116" name="T10"/>
                <a:gd fmla="*/ 283 h 283" name="T11"/>
                <a:gd fmla="*/ 104 w 116" name="T12"/>
                <a:gd fmla="*/ 201 h 283" name="T13"/>
                <a:gd fmla="*/ 103 w 116" name="T14"/>
                <a:gd fmla="*/ 133 h 283" name="T15"/>
                <a:gd fmla="*/ 50 w 116" name="T16"/>
                <a:gd fmla="*/ 35 h 283" name="T17"/>
                <a:gd fmla="*/ 22 w 116" name="T18"/>
                <a:gd fmla="*/ 124 h 283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83" w="115">
                  <a:moveTo>
                    <a:pt x="22" y="124"/>
                  </a:moveTo>
                  <a:cubicBezTo>
                    <a:pt x="23" y="132"/>
                    <a:pt x="25" y="156"/>
                    <a:pt x="31" y="162"/>
                  </a:cubicBezTo>
                  <a:cubicBezTo>
                    <a:pt x="44" y="174"/>
                    <a:pt x="53" y="152"/>
                    <a:pt x="67" y="161"/>
                  </a:cubicBezTo>
                  <a:cubicBezTo>
                    <a:pt x="48" y="180"/>
                    <a:pt x="48" y="199"/>
                    <a:pt x="60" y="223"/>
                  </a:cubicBezTo>
                  <a:cubicBezTo>
                    <a:pt x="66" y="235"/>
                    <a:pt x="72" y="244"/>
                    <a:pt x="81" y="254"/>
                  </a:cubicBezTo>
                  <a:cubicBezTo>
                    <a:pt x="88" y="262"/>
                    <a:pt x="96" y="278"/>
                    <a:pt x="105" y="283"/>
                  </a:cubicBezTo>
                  <a:cubicBezTo>
                    <a:pt x="116" y="260"/>
                    <a:pt x="103" y="225"/>
                    <a:pt x="104" y="201"/>
                  </a:cubicBezTo>
                  <a:cubicBezTo>
                    <a:pt x="104" y="177"/>
                    <a:pt x="108" y="157"/>
                    <a:pt x="103" y="133"/>
                  </a:cubicBezTo>
                  <a:cubicBezTo>
                    <a:pt x="95" y="100"/>
                    <a:pt x="79" y="55"/>
                    <a:pt x="50" y="35"/>
                  </a:cubicBezTo>
                  <a:cubicBezTo>
                    <a:pt x="0" y="0"/>
                    <a:pt x="19" y="102"/>
                    <a:pt x="22" y="124"/>
                  </a:cubicBezTo>
                  <a:close/>
                </a:path>
              </a:pathLst>
            </a:custGeom>
            <a:solidFill>
              <a:srgbClr val="FFD6B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3" name="Freeform 35"/>
            <p:cNvSpPr/>
            <p:nvPr/>
          </p:nvSpPr>
          <p:spPr bwMode="auto">
            <a:xfrm>
              <a:off x="5541962" y="4956175"/>
              <a:ext cx="201612" cy="261938"/>
            </a:xfrm>
            <a:custGeom>
              <a:gdLst>
                <a:gd fmla="*/ 75 w 193" name="T0"/>
                <a:gd fmla="*/ 120 h 251" name="T1"/>
                <a:gd fmla="*/ 74 w 193" name="T2"/>
                <a:gd fmla="*/ 226 h 251" name="T3"/>
                <a:gd fmla="*/ 10 w 193" name="T4"/>
                <a:gd fmla="*/ 154 h 251" name="T5"/>
                <a:gd fmla="*/ 20 w 193" name="T6"/>
                <a:gd fmla="*/ 47 h 251" name="T7"/>
                <a:gd fmla="*/ 98 w 193" name="T8"/>
                <a:gd fmla="*/ 3 h 251" name="T9"/>
                <a:gd fmla="*/ 180 w 193" name="T10"/>
                <a:gd fmla="*/ 95 h 251" name="T11"/>
                <a:gd fmla="*/ 178 w 193" name="T12"/>
                <a:gd fmla="*/ 251 h 251" name="T13"/>
                <a:gd fmla="*/ 75 w 193" name="T14"/>
                <a:gd fmla="*/ 120 h 251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51" w="193">
                  <a:moveTo>
                    <a:pt x="75" y="120"/>
                  </a:moveTo>
                  <a:cubicBezTo>
                    <a:pt x="8" y="127"/>
                    <a:pt x="36" y="195"/>
                    <a:pt x="74" y="226"/>
                  </a:cubicBezTo>
                  <a:cubicBezTo>
                    <a:pt x="39" y="206"/>
                    <a:pt x="17" y="196"/>
                    <a:pt x="10" y="154"/>
                  </a:cubicBezTo>
                  <a:cubicBezTo>
                    <a:pt x="0" y="92"/>
                    <a:pt x="0" y="82"/>
                    <a:pt x="20" y="47"/>
                  </a:cubicBezTo>
                  <a:cubicBezTo>
                    <a:pt x="37" y="16"/>
                    <a:pt x="65" y="0"/>
                    <a:pt x="98" y="3"/>
                  </a:cubicBezTo>
                  <a:cubicBezTo>
                    <a:pt x="140" y="7"/>
                    <a:pt x="169" y="54"/>
                    <a:pt x="180" y="95"/>
                  </a:cubicBezTo>
                  <a:cubicBezTo>
                    <a:pt x="193" y="145"/>
                    <a:pt x="180" y="200"/>
                    <a:pt x="178" y="251"/>
                  </a:cubicBezTo>
                  <a:cubicBezTo>
                    <a:pt x="178" y="251"/>
                    <a:pt x="146" y="112"/>
                    <a:pt x="75" y="120"/>
                  </a:cubicBezTo>
                  <a:close/>
                </a:path>
              </a:pathLst>
            </a:custGeom>
            <a:solidFill>
              <a:srgbClr val="FFD8C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4" name="Freeform 36"/>
            <p:cNvSpPr/>
            <p:nvPr/>
          </p:nvSpPr>
          <p:spPr bwMode="auto">
            <a:xfrm>
              <a:off x="5529262" y="4957763"/>
              <a:ext cx="179387" cy="198438"/>
            </a:xfrm>
            <a:custGeom>
              <a:gdLst>
                <a:gd fmla="*/ 89 w 172" name="T0"/>
                <a:gd fmla="*/ 97 h 189" name="T1"/>
                <a:gd fmla="*/ 22 w 172" name="T2"/>
                <a:gd fmla="*/ 152 h 189" name="T3"/>
                <a:gd fmla="*/ 160 w 172" name="T4"/>
                <a:gd fmla="*/ 94 h 189" name="T5"/>
                <a:gd fmla="*/ 89 w 172" name="T6"/>
                <a:gd fmla="*/ 97 h 189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89" w="172">
                  <a:moveTo>
                    <a:pt x="89" y="97"/>
                  </a:moveTo>
                  <a:cubicBezTo>
                    <a:pt x="21" y="105"/>
                    <a:pt x="43" y="189"/>
                    <a:pt x="22" y="152"/>
                  </a:cubicBezTo>
                  <a:cubicBezTo>
                    <a:pt x="0" y="110"/>
                    <a:pt x="130" y="0"/>
                    <a:pt x="160" y="94"/>
                  </a:cubicBezTo>
                  <a:cubicBezTo>
                    <a:pt x="172" y="134"/>
                    <a:pt x="160" y="89"/>
                    <a:pt x="89" y="97"/>
                  </a:cubicBezTo>
                  <a:close/>
                </a:path>
              </a:pathLst>
            </a:custGeom>
            <a:solidFill>
              <a:srgbClr val="FFE0C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5" name="Freeform 37"/>
            <p:cNvSpPr/>
            <p:nvPr/>
          </p:nvSpPr>
          <p:spPr bwMode="auto">
            <a:xfrm>
              <a:off x="5788025" y="4906963"/>
              <a:ext cx="254000" cy="249238"/>
            </a:xfrm>
            <a:custGeom>
              <a:gdLst>
                <a:gd fmla="*/ 89 w 243" name="T0"/>
                <a:gd fmla="*/ 2 h 237" name="T1"/>
                <a:gd fmla="*/ 150 w 243" name="T2"/>
                <a:gd fmla="*/ 45 h 237" name="T3"/>
                <a:gd fmla="*/ 208 w 243" name="T4"/>
                <a:gd fmla="*/ 168 h 237" name="T5"/>
                <a:gd fmla="*/ 168 w 243" name="T6"/>
                <a:gd fmla="*/ 131 h 237" name="T7"/>
                <a:gd fmla="*/ 148 w 243" name="T8"/>
                <a:gd fmla="*/ 231 h 237" name="T9"/>
                <a:gd fmla="*/ 60 w 243" name="T10"/>
                <a:gd fmla="*/ 137 h 237" name="T11"/>
                <a:gd fmla="*/ 89 w 243" name="T12"/>
                <a:gd fmla="*/ 2 h 23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36" w="243">
                  <a:moveTo>
                    <a:pt x="89" y="2"/>
                  </a:moveTo>
                  <a:cubicBezTo>
                    <a:pt x="108" y="0"/>
                    <a:pt x="136" y="34"/>
                    <a:pt x="150" y="45"/>
                  </a:cubicBezTo>
                  <a:cubicBezTo>
                    <a:pt x="177" y="68"/>
                    <a:pt x="243" y="135"/>
                    <a:pt x="208" y="168"/>
                  </a:cubicBezTo>
                  <a:cubicBezTo>
                    <a:pt x="194" y="157"/>
                    <a:pt x="182" y="142"/>
                    <a:pt x="168" y="131"/>
                  </a:cubicBezTo>
                  <a:cubicBezTo>
                    <a:pt x="155" y="120"/>
                    <a:pt x="164" y="228"/>
                    <a:pt x="148" y="231"/>
                  </a:cubicBezTo>
                  <a:cubicBezTo>
                    <a:pt x="115" y="237"/>
                    <a:pt x="94" y="184"/>
                    <a:pt x="60" y="137"/>
                  </a:cubicBezTo>
                  <a:cubicBezTo>
                    <a:pt x="0" y="54"/>
                    <a:pt x="34" y="11"/>
                    <a:pt x="89" y="2"/>
                  </a:cubicBezTo>
                  <a:close/>
                </a:path>
              </a:pathLst>
            </a:custGeom>
            <a:solidFill>
              <a:srgbClr val="FFDAC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6" name="Freeform 38"/>
            <p:cNvSpPr/>
            <p:nvPr/>
          </p:nvSpPr>
          <p:spPr bwMode="auto">
            <a:xfrm>
              <a:off x="5861050" y="4918075"/>
              <a:ext cx="130175" cy="115888"/>
            </a:xfrm>
            <a:custGeom>
              <a:gdLst>
                <a:gd fmla="*/ 28 w 124" name="T0"/>
                <a:gd fmla="*/ 1 h 110" name="T1"/>
                <a:gd fmla="*/ 66 w 124" name="T2"/>
                <a:gd fmla="*/ 28 h 110" name="T3"/>
                <a:gd fmla="*/ 124 w 124" name="T4"/>
                <a:gd fmla="*/ 110 h 110" name="T5"/>
                <a:gd fmla="*/ 50 w 124" name="T6"/>
                <a:gd fmla="*/ 72 h 110" name="T7"/>
                <a:gd fmla="*/ 22 w 124" name="T8"/>
                <a:gd fmla="*/ 56 h 110" name="T9"/>
                <a:gd fmla="*/ 28 w 124" name="T10"/>
                <a:gd fmla="*/ 1 h 110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10" w="124">
                  <a:moveTo>
                    <a:pt x="28" y="1"/>
                  </a:moveTo>
                  <a:cubicBezTo>
                    <a:pt x="39" y="2"/>
                    <a:pt x="57" y="21"/>
                    <a:pt x="66" y="28"/>
                  </a:cubicBezTo>
                  <a:cubicBezTo>
                    <a:pt x="82" y="42"/>
                    <a:pt x="116" y="74"/>
                    <a:pt x="124" y="110"/>
                  </a:cubicBezTo>
                  <a:cubicBezTo>
                    <a:pt x="115" y="103"/>
                    <a:pt x="77" y="74"/>
                    <a:pt x="50" y="72"/>
                  </a:cubicBezTo>
                  <a:cubicBezTo>
                    <a:pt x="39" y="72"/>
                    <a:pt x="29" y="65"/>
                    <a:pt x="22" y="56"/>
                  </a:cubicBezTo>
                  <a:cubicBezTo>
                    <a:pt x="14" y="47"/>
                    <a:pt x="0" y="0"/>
                    <a:pt x="28" y="1"/>
                  </a:cubicBezTo>
                  <a:close/>
                </a:path>
              </a:pathLst>
            </a:custGeom>
            <a:solidFill>
              <a:srgbClr val="FFE5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7" name="Freeform 39"/>
            <p:cNvSpPr/>
            <p:nvPr/>
          </p:nvSpPr>
          <p:spPr bwMode="auto">
            <a:xfrm>
              <a:off x="6037262" y="4922838"/>
              <a:ext cx="130175" cy="123825"/>
            </a:xfrm>
            <a:custGeom>
              <a:gdLst>
                <a:gd fmla="*/ 13 w 124" name="T0"/>
                <a:gd fmla="*/ 23 h 117" name="T1"/>
                <a:gd fmla="*/ 85 w 124" name="T2"/>
                <a:gd fmla="*/ 33 h 117" name="T3"/>
                <a:gd fmla="*/ 116 w 124" name="T4"/>
                <a:gd fmla="*/ 78 h 117" name="T5"/>
                <a:gd fmla="*/ 95 w 124" name="T6"/>
                <a:gd fmla="*/ 106 h 117" name="T7"/>
                <a:gd fmla="*/ 63 w 124" name="T8"/>
                <a:gd fmla="*/ 87 h 117" name="T9"/>
                <a:gd fmla="*/ 11 w 124" name="T10"/>
                <a:gd fmla="*/ 84 h 117" name="T11"/>
                <a:gd fmla="*/ 13 w 124" name="T12"/>
                <a:gd fmla="*/ 23 h 11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17" w="124">
                  <a:moveTo>
                    <a:pt x="13" y="23"/>
                  </a:moveTo>
                  <a:cubicBezTo>
                    <a:pt x="35" y="0"/>
                    <a:pt x="73" y="22"/>
                    <a:pt x="85" y="33"/>
                  </a:cubicBezTo>
                  <a:cubicBezTo>
                    <a:pt x="94" y="40"/>
                    <a:pt x="111" y="68"/>
                    <a:pt x="116" y="78"/>
                  </a:cubicBezTo>
                  <a:cubicBezTo>
                    <a:pt x="124" y="95"/>
                    <a:pt x="113" y="108"/>
                    <a:pt x="95" y="106"/>
                  </a:cubicBezTo>
                  <a:cubicBezTo>
                    <a:pt x="82" y="104"/>
                    <a:pt x="75" y="88"/>
                    <a:pt x="63" y="87"/>
                  </a:cubicBezTo>
                  <a:cubicBezTo>
                    <a:pt x="40" y="84"/>
                    <a:pt x="28" y="117"/>
                    <a:pt x="11" y="84"/>
                  </a:cubicBezTo>
                  <a:cubicBezTo>
                    <a:pt x="4" y="70"/>
                    <a:pt x="0" y="37"/>
                    <a:pt x="13" y="23"/>
                  </a:cubicBezTo>
                  <a:close/>
                </a:path>
              </a:pathLst>
            </a:custGeom>
            <a:solidFill>
              <a:srgbClr val="FFDDC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8" name="Freeform 40"/>
            <p:cNvSpPr/>
            <p:nvPr/>
          </p:nvSpPr>
          <p:spPr bwMode="auto">
            <a:xfrm>
              <a:off x="6064250" y="4945063"/>
              <a:ext cx="92075" cy="73025"/>
            </a:xfrm>
            <a:custGeom>
              <a:gdLst>
                <a:gd fmla="*/ 20 w 88" name="T0"/>
                <a:gd fmla="*/ 1 h 69" name="T1"/>
                <a:gd fmla="*/ 46 w 88" name="T2"/>
                <a:gd fmla="*/ 9 h 69" name="T3"/>
                <a:gd fmla="*/ 88 w 88" name="T4"/>
                <a:gd fmla="*/ 69 h 69" name="T5"/>
                <a:gd fmla="*/ 34 w 88" name="T6"/>
                <a:gd fmla="*/ 41 h 69" name="T7"/>
                <a:gd fmla="*/ 14 w 88" name="T8"/>
                <a:gd fmla="*/ 30 h 69" name="T9"/>
                <a:gd fmla="*/ 20 w 88" name="T10"/>
                <a:gd fmla="*/ 1 h 69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69" w="88">
                  <a:moveTo>
                    <a:pt x="20" y="1"/>
                  </a:moveTo>
                  <a:cubicBezTo>
                    <a:pt x="28" y="1"/>
                    <a:pt x="39" y="4"/>
                    <a:pt x="46" y="9"/>
                  </a:cubicBezTo>
                  <a:cubicBezTo>
                    <a:pt x="58" y="19"/>
                    <a:pt x="82" y="42"/>
                    <a:pt x="88" y="69"/>
                  </a:cubicBezTo>
                  <a:cubicBezTo>
                    <a:pt x="81" y="64"/>
                    <a:pt x="54" y="43"/>
                    <a:pt x="34" y="41"/>
                  </a:cubicBezTo>
                  <a:cubicBezTo>
                    <a:pt x="26" y="41"/>
                    <a:pt x="19" y="36"/>
                    <a:pt x="14" y="30"/>
                  </a:cubicBezTo>
                  <a:cubicBezTo>
                    <a:pt x="9" y="23"/>
                    <a:pt x="0" y="0"/>
                    <a:pt x="20" y="1"/>
                  </a:cubicBezTo>
                  <a:close/>
                </a:path>
              </a:pathLst>
            </a:custGeom>
            <a:solidFill>
              <a:srgbClr val="FFE5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9" name="Freeform 41"/>
            <p:cNvSpPr/>
            <p:nvPr/>
          </p:nvSpPr>
          <p:spPr bwMode="auto">
            <a:xfrm>
              <a:off x="6219825" y="5002213"/>
              <a:ext cx="242887" cy="684213"/>
            </a:xfrm>
            <a:custGeom>
              <a:gdLst>
                <a:gd fmla="*/ 57 w 232" name="T0"/>
                <a:gd fmla="*/ 2 h 652" name="T1"/>
                <a:gd fmla="*/ 145 w 232" name="T2"/>
                <a:gd fmla="*/ 104 h 652" name="T3"/>
                <a:gd fmla="*/ 158 w 232" name="T4"/>
                <a:gd fmla="*/ 257 h 652" name="T5"/>
                <a:gd fmla="*/ 140 w 232" name="T6"/>
                <a:gd fmla="*/ 652 h 652" name="T7"/>
                <a:gd fmla="*/ 86 w 232" name="T8"/>
                <a:gd fmla="*/ 272 h 652" name="T9"/>
                <a:gd fmla="*/ 16 w 232" name="T10"/>
                <a:gd fmla="*/ 106 h 652" name="T11"/>
                <a:gd fmla="*/ 57 w 232" name="T12"/>
                <a:gd fmla="*/ 2 h 65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52" w="231">
                  <a:moveTo>
                    <a:pt x="57" y="2"/>
                  </a:moveTo>
                  <a:cubicBezTo>
                    <a:pt x="103" y="3"/>
                    <a:pt x="135" y="67"/>
                    <a:pt x="145" y="104"/>
                  </a:cubicBezTo>
                  <a:cubicBezTo>
                    <a:pt x="158" y="151"/>
                    <a:pt x="155" y="209"/>
                    <a:pt x="158" y="257"/>
                  </a:cubicBezTo>
                  <a:cubicBezTo>
                    <a:pt x="161" y="325"/>
                    <a:pt x="232" y="487"/>
                    <a:pt x="140" y="652"/>
                  </a:cubicBezTo>
                  <a:cubicBezTo>
                    <a:pt x="168" y="472"/>
                    <a:pt x="93" y="345"/>
                    <a:pt x="86" y="272"/>
                  </a:cubicBezTo>
                  <a:cubicBezTo>
                    <a:pt x="83" y="245"/>
                    <a:pt x="63" y="68"/>
                    <a:pt x="16" y="106"/>
                  </a:cubicBezTo>
                  <a:cubicBezTo>
                    <a:pt x="16" y="106"/>
                    <a:pt x="0" y="0"/>
                    <a:pt x="57" y="2"/>
                  </a:cubicBezTo>
                  <a:close/>
                </a:path>
              </a:pathLst>
            </a:custGeom>
            <a:solidFill>
              <a:srgbClr val="FFDDC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0" name="Freeform 42"/>
            <p:cNvSpPr/>
            <p:nvPr/>
          </p:nvSpPr>
          <p:spPr bwMode="auto">
            <a:xfrm>
              <a:off x="6253162" y="5005388"/>
              <a:ext cx="119062" cy="161925"/>
            </a:xfrm>
            <a:custGeom>
              <a:gdLst>
                <a:gd fmla="*/ 18 w 114" name="T0"/>
                <a:gd fmla="*/ 11 h 154" name="T1"/>
                <a:gd fmla="*/ 68 w 114" name="T2"/>
                <a:gd fmla="*/ 30 h 154" name="T3"/>
                <a:gd fmla="*/ 111 w 114" name="T4"/>
                <a:gd fmla="*/ 154 h 154" name="T5"/>
                <a:gd fmla="*/ 63 w 114" name="T6"/>
                <a:gd fmla="*/ 57 h 154" name="T7"/>
                <a:gd fmla="*/ 18 w 114" name="T8"/>
                <a:gd fmla="*/ 11 h 15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54" w="114">
                  <a:moveTo>
                    <a:pt x="18" y="11"/>
                  </a:moveTo>
                  <a:cubicBezTo>
                    <a:pt x="38" y="0"/>
                    <a:pt x="62" y="24"/>
                    <a:pt x="68" y="30"/>
                  </a:cubicBezTo>
                  <a:cubicBezTo>
                    <a:pt x="80" y="40"/>
                    <a:pt x="114" y="101"/>
                    <a:pt x="111" y="154"/>
                  </a:cubicBezTo>
                  <a:cubicBezTo>
                    <a:pt x="105" y="149"/>
                    <a:pt x="80" y="67"/>
                    <a:pt x="63" y="57"/>
                  </a:cubicBezTo>
                  <a:cubicBezTo>
                    <a:pt x="29" y="36"/>
                    <a:pt x="0" y="20"/>
                    <a:pt x="18" y="11"/>
                  </a:cubicBezTo>
                  <a:close/>
                </a:path>
              </a:pathLst>
            </a:custGeom>
            <a:solidFill>
              <a:srgbClr val="FFE5D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1" name="Freeform 43"/>
            <p:cNvSpPr/>
            <p:nvPr/>
          </p:nvSpPr>
          <p:spPr bwMode="auto">
            <a:xfrm>
              <a:off x="5737225" y="5197475"/>
              <a:ext cx="161925" cy="319088"/>
            </a:xfrm>
            <a:custGeom>
              <a:gdLst>
                <a:gd fmla="*/ 34 w 155" name="T0"/>
                <a:gd fmla="*/ 2 h 304" name="T1"/>
                <a:gd fmla="*/ 103 w 155" name="T2"/>
                <a:gd fmla="*/ 138 h 304" name="T3"/>
                <a:gd fmla="*/ 129 w 155" name="T4"/>
                <a:gd fmla="*/ 228 h 304" name="T5"/>
                <a:gd fmla="*/ 138 w 155" name="T6"/>
                <a:gd fmla="*/ 304 h 304" name="T7"/>
                <a:gd fmla="*/ 98 w 155" name="T8"/>
                <a:gd fmla="*/ 243 h 304" name="T9"/>
                <a:gd fmla="*/ 63 w 155" name="T10"/>
                <a:gd fmla="*/ 166 h 304" name="T11"/>
                <a:gd fmla="*/ 43 w 155" name="T12"/>
                <a:gd fmla="*/ 113 h 304" name="T13"/>
                <a:gd fmla="*/ 14 w 155" name="T14"/>
                <a:gd fmla="*/ 63 h 304" name="T15"/>
                <a:gd fmla="*/ 34 w 155" name="T16"/>
                <a:gd fmla="*/ 2 h 30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04" w="155">
                  <a:moveTo>
                    <a:pt x="34" y="2"/>
                  </a:moveTo>
                  <a:cubicBezTo>
                    <a:pt x="86" y="7"/>
                    <a:pt x="89" y="92"/>
                    <a:pt x="103" y="138"/>
                  </a:cubicBezTo>
                  <a:cubicBezTo>
                    <a:pt x="112" y="168"/>
                    <a:pt x="122" y="198"/>
                    <a:pt x="129" y="228"/>
                  </a:cubicBezTo>
                  <a:cubicBezTo>
                    <a:pt x="132" y="241"/>
                    <a:pt x="155" y="294"/>
                    <a:pt x="138" y="304"/>
                  </a:cubicBezTo>
                  <a:cubicBezTo>
                    <a:pt x="120" y="294"/>
                    <a:pt x="108" y="260"/>
                    <a:pt x="98" y="243"/>
                  </a:cubicBezTo>
                  <a:cubicBezTo>
                    <a:pt x="84" y="219"/>
                    <a:pt x="73" y="192"/>
                    <a:pt x="63" y="166"/>
                  </a:cubicBezTo>
                  <a:cubicBezTo>
                    <a:pt x="56" y="149"/>
                    <a:pt x="51" y="130"/>
                    <a:pt x="43" y="113"/>
                  </a:cubicBezTo>
                  <a:cubicBezTo>
                    <a:pt x="34" y="96"/>
                    <a:pt x="21" y="79"/>
                    <a:pt x="14" y="63"/>
                  </a:cubicBezTo>
                  <a:cubicBezTo>
                    <a:pt x="0" y="33"/>
                    <a:pt x="18" y="0"/>
                    <a:pt x="34" y="2"/>
                  </a:cubicBezTo>
                  <a:close/>
                </a:path>
              </a:pathLst>
            </a:custGeom>
            <a:solidFill>
              <a:srgbClr val="FFD8C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2" name="Freeform 44"/>
            <p:cNvSpPr/>
            <p:nvPr/>
          </p:nvSpPr>
          <p:spPr bwMode="auto">
            <a:xfrm>
              <a:off x="5840412" y="5511800"/>
              <a:ext cx="347662" cy="377825"/>
            </a:xfrm>
            <a:custGeom>
              <a:gdLst>
                <a:gd fmla="*/ 68 w 333" name="T0"/>
                <a:gd fmla="*/ 348 h 360" name="T1"/>
                <a:gd fmla="*/ 52 w 333" name="T2"/>
                <a:gd fmla="*/ 320 h 360" name="T3"/>
                <a:gd fmla="*/ 21 w 333" name="T4"/>
                <a:gd fmla="*/ 257 h 360" name="T5"/>
                <a:gd fmla="*/ 0 w 333" name="T6"/>
                <a:gd fmla="*/ 169 h 360" name="T7"/>
                <a:gd fmla="*/ 61 w 333" name="T8"/>
                <a:gd fmla="*/ 175 h 360" name="T9"/>
                <a:gd fmla="*/ 84 w 333" name="T10"/>
                <a:gd fmla="*/ 103 h 360" name="T11"/>
                <a:gd fmla="*/ 117 w 333" name="T12"/>
                <a:gd fmla="*/ 106 h 360" name="T13"/>
                <a:gd fmla="*/ 162 w 333" name="T14"/>
                <a:gd fmla="*/ 67 h 360" name="T15"/>
                <a:gd fmla="*/ 270 w 333" name="T16"/>
                <a:gd fmla="*/ 0 h 360" name="T17"/>
                <a:gd fmla="*/ 326 w 333" name="T18"/>
                <a:gd fmla="*/ 35 h 360" name="T19"/>
                <a:gd fmla="*/ 315 w 333" name="T20"/>
                <a:gd fmla="*/ 140 h 360" name="T21"/>
                <a:gd fmla="*/ 276 w 333" name="T22"/>
                <a:gd fmla="*/ 224 h 360" name="T23"/>
                <a:gd fmla="*/ 201 w 333" name="T24"/>
                <a:gd fmla="*/ 268 h 360" name="T25"/>
                <a:gd fmla="*/ 127 w 333" name="T26"/>
                <a:gd fmla="*/ 306 h 360" name="T27"/>
                <a:gd fmla="*/ 62 w 333" name="T28"/>
                <a:gd fmla="*/ 360 h 360" name="T29"/>
                <a:gd fmla="*/ 68 w 333" name="T30"/>
                <a:gd fmla="*/ 348 h 360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360" w="333">
                  <a:moveTo>
                    <a:pt x="68" y="348"/>
                  </a:moveTo>
                  <a:cubicBezTo>
                    <a:pt x="57" y="339"/>
                    <a:pt x="57" y="332"/>
                    <a:pt x="52" y="320"/>
                  </a:cubicBezTo>
                  <a:cubicBezTo>
                    <a:pt x="43" y="298"/>
                    <a:pt x="30" y="278"/>
                    <a:pt x="21" y="257"/>
                  </a:cubicBezTo>
                  <a:cubicBezTo>
                    <a:pt x="8" y="229"/>
                    <a:pt x="4" y="199"/>
                    <a:pt x="0" y="169"/>
                  </a:cubicBezTo>
                  <a:cubicBezTo>
                    <a:pt x="19" y="178"/>
                    <a:pt x="47" y="199"/>
                    <a:pt x="61" y="175"/>
                  </a:cubicBezTo>
                  <a:cubicBezTo>
                    <a:pt x="72" y="156"/>
                    <a:pt x="57" y="109"/>
                    <a:pt x="84" y="103"/>
                  </a:cubicBezTo>
                  <a:cubicBezTo>
                    <a:pt x="94" y="100"/>
                    <a:pt x="106" y="109"/>
                    <a:pt x="117" y="106"/>
                  </a:cubicBezTo>
                  <a:cubicBezTo>
                    <a:pt x="137" y="102"/>
                    <a:pt x="150" y="81"/>
                    <a:pt x="162" y="67"/>
                  </a:cubicBezTo>
                  <a:cubicBezTo>
                    <a:pt x="191" y="29"/>
                    <a:pt x="220" y="1"/>
                    <a:pt x="270" y="0"/>
                  </a:cubicBezTo>
                  <a:cubicBezTo>
                    <a:pt x="300" y="0"/>
                    <a:pt x="320" y="4"/>
                    <a:pt x="326" y="35"/>
                  </a:cubicBezTo>
                  <a:cubicBezTo>
                    <a:pt x="333" y="69"/>
                    <a:pt x="326" y="107"/>
                    <a:pt x="315" y="140"/>
                  </a:cubicBezTo>
                  <a:cubicBezTo>
                    <a:pt x="306" y="168"/>
                    <a:pt x="297" y="203"/>
                    <a:pt x="276" y="224"/>
                  </a:cubicBezTo>
                  <a:cubicBezTo>
                    <a:pt x="256" y="244"/>
                    <a:pt x="225" y="254"/>
                    <a:pt x="201" y="268"/>
                  </a:cubicBezTo>
                  <a:cubicBezTo>
                    <a:pt x="177" y="283"/>
                    <a:pt x="150" y="291"/>
                    <a:pt x="127" y="306"/>
                  </a:cubicBezTo>
                  <a:cubicBezTo>
                    <a:pt x="103" y="321"/>
                    <a:pt x="87" y="345"/>
                    <a:pt x="62" y="360"/>
                  </a:cubicBezTo>
                  <a:lnTo>
                    <a:pt x="68" y="348"/>
                  </a:lnTo>
                  <a:close/>
                </a:path>
              </a:pathLst>
            </a:custGeom>
            <a:solidFill>
              <a:srgbClr val="FFD8C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3" name="Freeform 45"/>
            <p:cNvSpPr/>
            <p:nvPr/>
          </p:nvSpPr>
          <p:spPr bwMode="auto">
            <a:xfrm>
              <a:off x="6216650" y="5746750"/>
              <a:ext cx="200025" cy="407988"/>
            </a:xfrm>
            <a:custGeom>
              <a:gdLst>
                <a:gd fmla="*/ 143 w 191" name="T0"/>
                <a:gd fmla="*/ 277 h 389" name="T1"/>
                <a:gd fmla="*/ 14 w 191" name="T2"/>
                <a:gd fmla="*/ 76 h 389" name="T3"/>
                <a:gd fmla="*/ 128 w 191" name="T4"/>
                <a:gd fmla="*/ 77 h 389" name="T5"/>
                <a:gd fmla="*/ 186 w 191" name="T6"/>
                <a:gd fmla="*/ 196 h 389" name="T7"/>
                <a:gd fmla="*/ 170 w 191" name="T8"/>
                <a:gd fmla="*/ 389 h 389" name="T9"/>
                <a:gd fmla="*/ 143 w 191" name="T10"/>
                <a:gd fmla="*/ 277 h 389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389" w="191">
                  <a:moveTo>
                    <a:pt x="143" y="277"/>
                  </a:moveTo>
                  <a:cubicBezTo>
                    <a:pt x="133" y="216"/>
                    <a:pt x="30" y="134"/>
                    <a:pt x="14" y="76"/>
                  </a:cubicBezTo>
                  <a:cubicBezTo>
                    <a:pt x="0" y="25"/>
                    <a:pt x="70" y="0"/>
                    <a:pt x="128" y="77"/>
                  </a:cubicBezTo>
                  <a:cubicBezTo>
                    <a:pt x="154" y="110"/>
                    <a:pt x="178" y="154"/>
                    <a:pt x="186" y="196"/>
                  </a:cubicBezTo>
                  <a:cubicBezTo>
                    <a:pt x="191" y="222"/>
                    <a:pt x="185" y="365"/>
                    <a:pt x="170" y="389"/>
                  </a:cubicBezTo>
                  <a:lnTo>
                    <a:pt x="143" y="277"/>
                  </a:lnTo>
                  <a:close/>
                </a:path>
              </a:pathLst>
            </a:custGeom>
            <a:solidFill>
              <a:srgbClr val="FFD6B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4" name="Freeform 46"/>
            <p:cNvSpPr/>
            <p:nvPr/>
          </p:nvSpPr>
          <p:spPr bwMode="auto">
            <a:xfrm>
              <a:off x="5900737" y="5810250"/>
              <a:ext cx="725487" cy="1028700"/>
            </a:xfrm>
            <a:custGeom>
              <a:gdLst>
                <a:gd fmla="*/ 420 w 692" name="T0"/>
                <a:gd fmla="*/ 730 h 982" name="T1"/>
                <a:gd fmla="*/ 594 w 692" name="T2"/>
                <a:gd fmla="*/ 963 h 982" name="T3"/>
                <a:gd fmla="*/ 657 w 692" name="T4"/>
                <a:gd fmla="*/ 943 h 982" name="T5"/>
                <a:gd fmla="*/ 658 w 692" name="T6"/>
                <a:gd fmla="*/ 813 h 982" name="T7"/>
                <a:gd fmla="*/ 508 w 692" name="T8"/>
                <a:gd fmla="*/ 510 h 982" name="T9"/>
                <a:gd fmla="*/ 328 w 692" name="T10"/>
                <a:gd fmla="*/ 267 h 982" name="T11"/>
                <a:gd fmla="*/ 150 w 692" name="T12"/>
                <a:gd fmla="*/ 9 h 982" name="T13"/>
                <a:gd fmla="*/ 6 w 692" name="T14"/>
                <a:gd fmla="*/ 97 h 982" name="T15"/>
                <a:gd fmla="*/ 44 w 692" name="T16"/>
                <a:gd fmla="*/ 175 h 982" name="T17"/>
                <a:gd fmla="*/ 420 w 692" name="T18"/>
                <a:gd fmla="*/ 730 h 982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982" w="692">
                  <a:moveTo>
                    <a:pt x="420" y="730"/>
                  </a:moveTo>
                  <a:cubicBezTo>
                    <a:pt x="465" y="796"/>
                    <a:pt x="522" y="922"/>
                    <a:pt x="594" y="963"/>
                  </a:cubicBezTo>
                  <a:cubicBezTo>
                    <a:pt x="627" y="982"/>
                    <a:pt x="628" y="972"/>
                    <a:pt x="657" y="943"/>
                  </a:cubicBezTo>
                  <a:cubicBezTo>
                    <a:pt x="692" y="909"/>
                    <a:pt x="669" y="852"/>
                    <a:pt x="658" y="813"/>
                  </a:cubicBezTo>
                  <a:cubicBezTo>
                    <a:pt x="641" y="757"/>
                    <a:pt x="551" y="555"/>
                    <a:pt x="508" y="510"/>
                  </a:cubicBezTo>
                  <a:cubicBezTo>
                    <a:pt x="429" y="427"/>
                    <a:pt x="420" y="333"/>
                    <a:pt x="328" y="267"/>
                  </a:cubicBezTo>
                  <a:cubicBezTo>
                    <a:pt x="236" y="201"/>
                    <a:pt x="189" y="147"/>
                    <a:pt x="150" y="9"/>
                  </a:cubicBezTo>
                  <a:cubicBezTo>
                    <a:pt x="111" y="0"/>
                    <a:pt x="12" y="80"/>
                    <a:pt x="6" y="97"/>
                  </a:cubicBezTo>
                  <a:cubicBezTo>
                    <a:pt x="0" y="117"/>
                    <a:pt x="29" y="161"/>
                    <a:pt x="44" y="175"/>
                  </a:cubicBezTo>
                  <a:cubicBezTo>
                    <a:pt x="213" y="337"/>
                    <a:pt x="356" y="634"/>
                    <a:pt x="420" y="730"/>
                  </a:cubicBezTo>
                  <a:close/>
                </a:path>
              </a:pathLst>
            </a:custGeom>
            <a:solidFill>
              <a:srgbClr val="FFD8C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5" name="Freeform 47"/>
            <p:cNvSpPr/>
            <p:nvPr/>
          </p:nvSpPr>
          <p:spPr bwMode="auto">
            <a:xfrm>
              <a:off x="5299075" y="4411663"/>
              <a:ext cx="142875" cy="52388"/>
            </a:xfrm>
            <a:custGeom>
              <a:gdLst>
                <a:gd fmla="*/ 55 w 136" name="T0"/>
                <a:gd fmla="*/ 39 h 51" name="T1"/>
                <a:gd fmla="*/ 29 w 136" name="T2"/>
                <a:gd fmla="*/ 28 h 51" name="T3"/>
                <a:gd fmla="*/ 79 w 136" name="T4"/>
                <a:gd fmla="*/ 20 h 51" name="T5"/>
                <a:gd fmla="*/ 131 w 136" name="T6"/>
                <a:gd fmla="*/ 10 h 51" name="T7"/>
                <a:gd fmla="*/ 123 w 136" name="T8"/>
                <a:gd fmla="*/ 28 h 51" name="T9"/>
                <a:gd fmla="*/ 106 w 136" name="T10"/>
                <a:gd fmla="*/ 29 h 51" name="T11"/>
                <a:gd fmla="*/ 55 w 136" name="T12"/>
                <a:gd fmla="*/ 39 h 5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1" w="136">
                  <a:moveTo>
                    <a:pt x="55" y="39"/>
                  </a:moveTo>
                  <a:cubicBezTo>
                    <a:pt x="43" y="43"/>
                    <a:pt x="0" y="51"/>
                    <a:pt x="29" y="28"/>
                  </a:cubicBezTo>
                  <a:cubicBezTo>
                    <a:pt x="41" y="18"/>
                    <a:pt x="64" y="24"/>
                    <a:pt x="79" y="20"/>
                  </a:cubicBezTo>
                  <a:cubicBezTo>
                    <a:pt x="98" y="14"/>
                    <a:pt x="111" y="0"/>
                    <a:pt x="131" y="10"/>
                  </a:cubicBezTo>
                  <a:cubicBezTo>
                    <a:pt x="136" y="12"/>
                    <a:pt x="125" y="26"/>
                    <a:pt x="123" y="28"/>
                  </a:cubicBezTo>
                  <a:cubicBezTo>
                    <a:pt x="116" y="32"/>
                    <a:pt x="113" y="28"/>
                    <a:pt x="106" y="29"/>
                  </a:cubicBezTo>
                  <a:cubicBezTo>
                    <a:pt x="89" y="31"/>
                    <a:pt x="73" y="33"/>
                    <a:pt x="55" y="39"/>
                  </a:cubicBezTo>
                  <a:close/>
                </a:path>
              </a:pathLst>
            </a:custGeom>
            <a:solidFill>
              <a:srgbClr val="FFDAC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6" name="Freeform 48"/>
            <p:cNvSpPr/>
            <p:nvPr/>
          </p:nvSpPr>
          <p:spPr bwMode="auto">
            <a:xfrm>
              <a:off x="5345112" y="4451350"/>
              <a:ext cx="155575" cy="123825"/>
            </a:xfrm>
            <a:custGeom>
              <a:gdLst>
                <a:gd fmla="*/ 134 w 148" name="T0"/>
                <a:gd fmla="*/ 85 h 118" name="T1"/>
                <a:gd fmla="*/ 84 w 148" name="T2"/>
                <a:gd fmla="*/ 91 h 118" name="T3"/>
                <a:gd fmla="*/ 40 w 148" name="T4"/>
                <a:gd fmla="*/ 114 h 118" name="T5"/>
                <a:gd fmla="*/ 12 w 148" name="T6"/>
                <a:gd fmla="*/ 98 h 118" name="T7"/>
                <a:gd fmla="*/ 47 w 148" name="T8"/>
                <a:gd fmla="*/ 71 h 118" name="T9"/>
                <a:gd fmla="*/ 0 w 148" name="T10"/>
                <a:gd fmla="*/ 58 h 118" name="T11"/>
                <a:gd fmla="*/ 70 w 148" name="T12"/>
                <a:gd fmla="*/ 49 h 118" name="T13"/>
                <a:gd fmla="*/ 113 w 148" name="T14"/>
                <a:gd fmla="*/ 0 h 118" name="T15"/>
                <a:gd fmla="*/ 134 w 148" name="T16"/>
                <a:gd fmla="*/ 85 h 118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18" w="148">
                  <a:moveTo>
                    <a:pt x="134" y="85"/>
                  </a:moveTo>
                  <a:cubicBezTo>
                    <a:pt x="119" y="100"/>
                    <a:pt x="102" y="89"/>
                    <a:pt x="84" y="91"/>
                  </a:cubicBezTo>
                  <a:cubicBezTo>
                    <a:pt x="60" y="93"/>
                    <a:pt x="57" y="109"/>
                    <a:pt x="40" y="114"/>
                  </a:cubicBezTo>
                  <a:cubicBezTo>
                    <a:pt x="30" y="118"/>
                    <a:pt x="6" y="111"/>
                    <a:pt x="12" y="98"/>
                  </a:cubicBezTo>
                  <a:cubicBezTo>
                    <a:pt x="17" y="86"/>
                    <a:pt x="44" y="91"/>
                    <a:pt x="47" y="71"/>
                  </a:cubicBezTo>
                  <a:cubicBezTo>
                    <a:pt x="33" y="62"/>
                    <a:pt x="10" y="72"/>
                    <a:pt x="0" y="58"/>
                  </a:cubicBezTo>
                  <a:cubicBezTo>
                    <a:pt x="11" y="41"/>
                    <a:pt x="52" y="57"/>
                    <a:pt x="70" y="49"/>
                  </a:cubicBezTo>
                  <a:cubicBezTo>
                    <a:pt x="85" y="43"/>
                    <a:pt x="114" y="23"/>
                    <a:pt x="113" y="0"/>
                  </a:cubicBezTo>
                  <a:cubicBezTo>
                    <a:pt x="113" y="0"/>
                    <a:pt x="148" y="71"/>
                    <a:pt x="134" y="85"/>
                  </a:cubicBezTo>
                  <a:close/>
                </a:path>
              </a:pathLst>
            </a:custGeom>
            <a:solidFill>
              <a:srgbClr val="FFDAC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7" name="Freeform 49"/>
            <p:cNvSpPr/>
            <p:nvPr/>
          </p:nvSpPr>
          <p:spPr bwMode="auto">
            <a:xfrm>
              <a:off x="5419725" y="4645025"/>
              <a:ext cx="225425" cy="265113"/>
            </a:xfrm>
            <a:custGeom>
              <a:gdLst>
                <a:gd fmla="*/ 47 w 215" name="T0"/>
                <a:gd fmla="*/ 9 h 253" name="T1"/>
                <a:gd fmla="*/ 10 w 215" name="T2"/>
                <a:gd fmla="*/ 52 h 253" name="T3"/>
                <a:gd fmla="*/ 46 w 215" name="T4"/>
                <a:gd fmla="*/ 24 h 253" name="T5"/>
                <a:gd fmla="*/ 125 w 215" name="T6"/>
                <a:gd fmla="*/ 28 h 253" name="T7"/>
                <a:gd fmla="*/ 49 w 215" name="T8"/>
                <a:gd fmla="*/ 58 h 253" name="T9"/>
                <a:gd fmla="*/ 118 w 215" name="T10"/>
                <a:gd fmla="*/ 64 h 253" name="T11"/>
                <a:gd fmla="*/ 83 w 215" name="T12"/>
                <a:gd fmla="*/ 126 h 253" name="T13"/>
                <a:gd fmla="*/ 114 w 215" name="T14"/>
                <a:gd fmla="*/ 122 h 253" name="T15"/>
                <a:gd fmla="*/ 103 w 215" name="T16"/>
                <a:gd fmla="*/ 167 h 253" name="T17"/>
                <a:gd fmla="*/ 144 w 215" name="T18"/>
                <a:gd fmla="*/ 188 h 253" name="T19"/>
                <a:gd fmla="*/ 213 w 215" name="T20"/>
                <a:gd fmla="*/ 253 h 253" name="T21"/>
                <a:gd fmla="*/ 158 w 215" name="T22"/>
                <a:gd fmla="*/ 117 h 253" name="T23"/>
                <a:gd fmla="*/ 130 w 215" name="T24"/>
                <a:gd fmla="*/ 23 h 253" name="T25"/>
                <a:gd fmla="*/ 47 w 215" name="T26"/>
                <a:gd fmla="*/ 9 h 253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253" w="215">
                  <a:moveTo>
                    <a:pt x="47" y="9"/>
                  </a:moveTo>
                  <a:cubicBezTo>
                    <a:pt x="25" y="17"/>
                    <a:pt x="0" y="59"/>
                    <a:pt x="10" y="52"/>
                  </a:cubicBezTo>
                  <a:cubicBezTo>
                    <a:pt x="26" y="41"/>
                    <a:pt x="32" y="29"/>
                    <a:pt x="46" y="24"/>
                  </a:cubicBezTo>
                  <a:cubicBezTo>
                    <a:pt x="73" y="12"/>
                    <a:pt x="98" y="20"/>
                    <a:pt x="125" y="28"/>
                  </a:cubicBezTo>
                  <a:cubicBezTo>
                    <a:pt x="116" y="51"/>
                    <a:pt x="68" y="46"/>
                    <a:pt x="49" y="58"/>
                  </a:cubicBezTo>
                  <a:cubicBezTo>
                    <a:pt x="60" y="82"/>
                    <a:pt x="102" y="42"/>
                    <a:pt x="118" y="64"/>
                  </a:cubicBezTo>
                  <a:cubicBezTo>
                    <a:pt x="134" y="87"/>
                    <a:pt x="79" y="105"/>
                    <a:pt x="83" y="126"/>
                  </a:cubicBezTo>
                  <a:cubicBezTo>
                    <a:pt x="92" y="125"/>
                    <a:pt x="108" y="119"/>
                    <a:pt x="114" y="122"/>
                  </a:cubicBezTo>
                  <a:cubicBezTo>
                    <a:pt x="113" y="138"/>
                    <a:pt x="91" y="152"/>
                    <a:pt x="103" y="167"/>
                  </a:cubicBezTo>
                  <a:cubicBezTo>
                    <a:pt x="112" y="177"/>
                    <a:pt x="132" y="178"/>
                    <a:pt x="144" y="188"/>
                  </a:cubicBezTo>
                  <a:cubicBezTo>
                    <a:pt x="167" y="208"/>
                    <a:pt x="187" y="235"/>
                    <a:pt x="213" y="253"/>
                  </a:cubicBezTo>
                  <a:cubicBezTo>
                    <a:pt x="215" y="207"/>
                    <a:pt x="171" y="161"/>
                    <a:pt x="158" y="117"/>
                  </a:cubicBezTo>
                  <a:cubicBezTo>
                    <a:pt x="149" y="87"/>
                    <a:pt x="148" y="50"/>
                    <a:pt x="130" y="23"/>
                  </a:cubicBezTo>
                  <a:cubicBezTo>
                    <a:pt x="115" y="0"/>
                    <a:pt x="71" y="1"/>
                    <a:pt x="47" y="9"/>
                  </a:cubicBezTo>
                  <a:close/>
                </a:path>
              </a:pathLst>
            </a:custGeom>
            <a:solidFill>
              <a:srgbClr val="FFDAC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8" name="Freeform 50"/>
            <p:cNvSpPr/>
            <p:nvPr/>
          </p:nvSpPr>
          <p:spPr bwMode="auto">
            <a:xfrm>
              <a:off x="5389562" y="4589463"/>
              <a:ext cx="138112" cy="42863"/>
            </a:xfrm>
            <a:custGeom>
              <a:gdLst>
                <a:gd fmla="*/ 132 w 132" name="T0"/>
                <a:gd fmla="*/ 34 h 41" name="T1"/>
                <a:gd fmla="*/ 57 w 132" name="T2"/>
                <a:gd fmla="*/ 15 h 41" name="T3"/>
                <a:gd fmla="*/ 25 w 132" name="T4"/>
                <a:gd fmla="*/ 36 h 41" name="T5"/>
                <a:gd fmla="*/ 10 w 132" name="T6"/>
                <a:gd fmla="*/ 22 h 41" name="T7"/>
                <a:gd fmla="*/ 42 w 132" name="T8"/>
                <a:gd fmla="*/ 11 h 41" name="T9"/>
                <a:gd fmla="*/ 77 w 132" name="T10"/>
                <a:gd fmla="*/ 1 h 41" name="T11"/>
                <a:gd fmla="*/ 132 w 132" name="T12"/>
                <a:gd fmla="*/ 41 h 41" name="T13"/>
                <a:gd fmla="*/ 132 w 132" name="T14"/>
                <a:gd fmla="*/ 34 h 41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41" w="132">
                  <a:moveTo>
                    <a:pt x="132" y="34"/>
                  </a:moveTo>
                  <a:cubicBezTo>
                    <a:pt x="110" y="15"/>
                    <a:pt x="84" y="4"/>
                    <a:pt x="57" y="15"/>
                  </a:cubicBezTo>
                  <a:cubicBezTo>
                    <a:pt x="45" y="19"/>
                    <a:pt x="36" y="32"/>
                    <a:pt x="25" y="36"/>
                  </a:cubicBezTo>
                  <a:cubicBezTo>
                    <a:pt x="14" y="40"/>
                    <a:pt x="0" y="35"/>
                    <a:pt x="10" y="22"/>
                  </a:cubicBezTo>
                  <a:cubicBezTo>
                    <a:pt x="15" y="17"/>
                    <a:pt x="35" y="14"/>
                    <a:pt x="42" y="11"/>
                  </a:cubicBezTo>
                  <a:cubicBezTo>
                    <a:pt x="55" y="5"/>
                    <a:pt x="62" y="0"/>
                    <a:pt x="77" y="1"/>
                  </a:cubicBezTo>
                  <a:cubicBezTo>
                    <a:pt x="99" y="3"/>
                    <a:pt x="132" y="14"/>
                    <a:pt x="132" y="41"/>
                  </a:cubicBezTo>
                  <a:lnTo>
                    <a:pt x="132" y="34"/>
                  </a:lnTo>
                  <a:close/>
                </a:path>
              </a:pathLst>
            </a:custGeom>
            <a:solidFill>
              <a:srgbClr val="FFDAC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9" name="Freeform 51"/>
            <p:cNvSpPr/>
            <p:nvPr/>
          </p:nvSpPr>
          <p:spPr bwMode="auto">
            <a:xfrm>
              <a:off x="5280025" y="4991100"/>
              <a:ext cx="84137" cy="188913"/>
            </a:xfrm>
            <a:custGeom>
              <a:gdLst>
                <a:gd fmla="*/ 67 w 81" name="T0"/>
                <a:gd fmla="*/ 20 h 180" name="T1"/>
                <a:gd fmla="*/ 41 w 81" name="T2"/>
                <a:gd fmla="*/ 45 h 180" name="T3"/>
                <a:gd fmla="*/ 41 w 81" name="T4"/>
                <a:gd fmla="*/ 45 h 180" name="T5"/>
                <a:gd fmla="*/ 4 w 81" name="T6"/>
                <a:gd fmla="*/ 176 h 180" name="T7"/>
                <a:gd fmla="*/ 4 w 81" name="T8"/>
                <a:gd fmla="*/ 180 h 180" name="T9"/>
                <a:gd fmla="*/ 5 w 81" name="T10"/>
                <a:gd fmla="*/ 169 h 180" name="T11"/>
                <a:gd fmla="*/ 22 w 81" name="T12"/>
                <a:gd fmla="*/ 110 h 180" name="T13"/>
                <a:gd fmla="*/ 81 w 81" name="T14"/>
                <a:gd fmla="*/ 0 h 180" name="T15"/>
                <a:gd fmla="*/ 67 w 81" name="T16"/>
                <a:gd fmla="*/ 20 h 18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80" w="81">
                  <a:moveTo>
                    <a:pt x="67" y="20"/>
                  </a:moveTo>
                  <a:cubicBezTo>
                    <a:pt x="60" y="29"/>
                    <a:pt x="50" y="37"/>
                    <a:pt x="41" y="45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39" y="77"/>
                    <a:pt x="0" y="137"/>
                    <a:pt x="4" y="176"/>
                  </a:cubicBezTo>
                  <a:cubicBezTo>
                    <a:pt x="4" y="177"/>
                    <a:pt x="4" y="179"/>
                    <a:pt x="4" y="180"/>
                  </a:cubicBezTo>
                  <a:cubicBezTo>
                    <a:pt x="4" y="176"/>
                    <a:pt x="5" y="171"/>
                    <a:pt x="5" y="169"/>
                  </a:cubicBezTo>
                  <a:cubicBezTo>
                    <a:pt x="8" y="149"/>
                    <a:pt x="15" y="129"/>
                    <a:pt x="22" y="110"/>
                  </a:cubicBezTo>
                  <a:cubicBezTo>
                    <a:pt x="38" y="71"/>
                    <a:pt x="62" y="37"/>
                    <a:pt x="81" y="0"/>
                  </a:cubicBezTo>
                  <a:cubicBezTo>
                    <a:pt x="77" y="6"/>
                    <a:pt x="72" y="14"/>
                    <a:pt x="67" y="20"/>
                  </a:cubicBezTo>
                  <a:close/>
                </a:path>
              </a:pathLst>
            </a:custGeom>
            <a:solidFill>
              <a:srgbClr val="BA775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0" name="Freeform 52"/>
            <p:cNvSpPr/>
            <p:nvPr/>
          </p:nvSpPr>
          <p:spPr bwMode="auto">
            <a:xfrm>
              <a:off x="5326062" y="4835525"/>
              <a:ext cx="184150" cy="617538"/>
            </a:xfrm>
            <a:custGeom>
              <a:gdLst>
                <a:gd fmla="*/ 154 w 176" name="T0"/>
                <a:gd fmla="*/ 234 h 589" name="T1"/>
                <a:gd fmla="*/ 115 w 176" name="T2"/>
                <a:gd fmla="*/ 82 h 589" name="T3"/>
                <a:gd fmla="*/ 7 w 176" name="T4"/>
                <a:gd fmla="*/ 28 h 589" name="T5"/>
                <a:gd fmla="*/ 7 w 176" name="T6"/>
                <a:gd fmla="*/ 28 h 589" name="T7"/>
                <a:gd fmla="*/ 0 w 176" name="T8"/>
                <a:gd fmla="*/ 34 h 589" name="T9"/>
                <a:gd fmla="*/ 56 w 176" name="T10"/>
                <a:gd fmla="*/ 27 h 589" name="T11"/>
                <a:gd fmla="*/ 98 w 176" name="T12"/>
                <a:gd fmla="*/ 71 h 589" name="T13"/>
                <a:gd fmla="*/ 116 w 176" name="T14"/>
                <a:gd fmla="*/ 108 h 589" name="T15"/>
                <a:gd fmla="*/ 122 w 176" name="T16"/>
                <a:gd fmla="*/ 140 h 589" name="T17"/>
                <a:gd fmla="*/ 135 w 176" name="T18"/>
                <a:gd fmla="*/ 175 h 589" name="T19"/>
                <a:gd fmla="*/ 138 w 176" name="T20"/>
                <a:gd fmla="*/ 213 h 589" name="T21"/>
                <a:gd fmla="*/ 161 w 176" name="T22"/>
                <a:gd fmla="*/ 295 h 589" name="T23"/>
                <a:gd fmla="*/ 134 w 176" name="T24"/>
                <a:gd fmla="*/ 272 h 589" name="T25"/>
                <a:gd fmla="*/ 109 w 176" name="T26"/>
                <a:gd fmla="*/ 265 h 589" name="T27"/>
                <a:gd fmla="*/ 134 w 176" name="T28"/>
                <a:gd fmla="*/ 278 h 589" name="T29"/>
                <a:gd fmla="*/ 165 w 176" name="T30"/>
                <a:gd fmla="*/ 307 h 589" name="T31"/>
                <a:gd fmla="*/ 169 w 176" name="T32"/>
                <a:gd fmla="*/ 330 h 589" name="T33"/>
                <a:gd fmla="*/ 169 w 176" name="T34"/>
                <a:gd fmla="*/ 426 h 589" name="T35"/>
                <a:gd fmla="*/ 168 w 176" name="T36"/>
                <a:gd fmla="*/ 453 h 589" name="T37"/>
                <a:gd fmla="*/ 166 w 176" name="T38"/>
                <a:gd fmla="*/ 472 h 589" name="T39"/>
                <a:gd fmla="*/ 162 w 176" name="T40"/>
                <a:gd fmla="*/ 489 h 589" name="T41"/>
                <a:gd fmla="*/ 162 w 176" name="T42"/>
                <a:gd fmla="*/ 503 h 589" name="T43"/>
                <a:gd fmla="*/ 155 w 176" name="T44"/>
                <a:gd fmla="*/ 525 h 589" name="T45"/>
                <a:gd fmla="*/ 160 w 176" name="T46"/>
                <a:gd fmla="*/ 530 h 589" name="T47"/>
                <a:gd fmla="*/ 170 w 176" name="T48"/>
                <a:gd fmla="*/ 588 h 589" name="T49"/>
                <a:gd fmla="*/ 175 w 176" name="T50"/>
                <a:gd fmla="*/ 559 h 589" name="T51"/>
                <a:gd fmla="*/ 169 w 176" name="T52"/>
                <a:gd fmla="*/ 520 h 589" name="T53"/>
                <a:gd fmla="*/ 172 w 176" name="T54"/>
                <a:gd fmla="*/ 444 h 589" name="T55"/>
                <a:gd fmla="*/ 170 w 176" name="T56"/>
                <a:gd fmla="*/ 364 h 589" name="T57"/>
                <a:gd fmla="*/ 167 w 176" name="T58"/>
                <a:gd fmla="*/ 301 h 589" name="T59"/>
                <a:gd fmla="*/ 154 w 176" name="T60"/>
                <a:gd fmla="*/ 234 h 589" name="T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b="b" l="0" r="r" t="0"/>
              <a:pathLst>
                <a:path h="589" w="176">
                  <a:moveTo>
                    <a:pt x="154" y="234"/>
                  </a:moveTo>
                  <a:cubicBezTo>
                    <a:pt x="144" y="185"/>
                    <a:pt x="135" y="129"/>
                    <a:pt x="115" y="82"/>
                  </a:cubicBezTo>
                  <a:cubicBezTo>
                    <a:pt x="94" y="35"/>
                    <a:pt x="51" y="0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4" y="30"/>
                    <a:pt x="2" y="32"/>
                    <a:pt x="0" y="34"/>
                  </a:cubicBezTo>
                  <a:cubicBezTo>
                    <a:pt x="26" y="18"/>
                    <a:pt x="40" y="20"/>
                    <a:pt x="56" y="27"/>
                  </a:cubicBezTo>
                  <a:cubicBezTo>
                    <a:pt x="79" y="36"/>
                    <a:pt x="88" y="51"/>
                    <a:pt x="98" y="71"/>
                  </a:cubicBezTo>
                  <a:cubicBezTo>
                    <a:pt x="104" y="82"/>
                    <a:pt x="111" y="97"/>
                    <a:pt x="116" y="108"/>
                  </a:cubicBezTo>
                  <a:cubicBezTo>
                    <a:pt x="119" y="119"/>
                    <a:pt x="118" y="129"/>
                    <a:pt x="122" y="140"/>
                  </a:cubicBezTo>
                  <a:cubicBezTo>
                    <a:pt x="127" y="152"/>
                    <a:pt x="134" y="162"/>
                    <a:pt x="135" y="175"/>
                  </a:cubicBezTo>
                  <a:cubicBezTo>
                    <a:pt x="136" y="188"/>
                    <a:pt x="135" y="200"/>
                    <a:pt x="138" y="213"/>
                  </a:cubicBezTo>
                  <a:cubicBezTo>
                    <a:pt x="143" y="236"/>
                    <a:pt x="163" y="273"/>
                    <a:pt x="161" y="295"/>
                  </a:cubicBezTo>
                  <a:cubicBezTo>
                    <a:pt x="155" y="287"/>
                    <a:pt x="145" y="275"/>
                    <a:pt x="134" y="272"/>
                  </a:cubicBezTo>
                  <a:cubicBezTo>
                    <a:pt x="123" y="268"/>
                    <a:pt x="110" y="259"/>
                    <a:pt x="109" y="265"/>
                  </a:cubicBezTo>
                  <a:cubicBezTo>
                    <a:pt x="110" y="270"/>
                    <a:pt x="128" y="275"/>
                    <a:pt x="134" y="278"/>
                  </a:cubicBezTo>
                  <a:cubicBezTo>
                    <a:pt x="145" y="284"/>
                    <a:pt x="166" y="293"/>
                    <a:pt x="165" y="307"/>
                  </a:cubicBezTo>
                  <a:cubicBezTo>
                    <a:pt x="164" y="313"/>
                    <a:pt x="169" y="323"/>
                    <a:pt x="169" y="330"/>
                  </a:cubicBezTo>
                  <a:cubicBezTo>
                    <a:pt x="167" y="376"/>
                    <a:pt x="169" y="421"/>
                    <a:pt x="169" y="426"/>
                  </a:cubicBezTo>
                  <a:cubicBezTo>
                    <a:pt x="169" y="432"/>
                    <a:pt x="168" y="447"/>
                    <a:pt x="168" y="453"/>
                  </a:cubicBezTo>
                  <a:cubicBezTo>
                    <a:pt x="168" y="460"/>
                    <a:pt x="169" y="466"/>
                    <a:pt x="166" y="472"/>
                  </a:cubicBezTo>
                  <a:cubicBezTo>
                    <a:pt x="164" y="479"/>
                    <a:pt x="162" y="482"/>
                    <a:pt x="162" y="489"/>
                  </a:cubicBezTo>
                  <a:cubicBezTo>
                    <a:pt x="163" y="497"/>
                    <a:pt x="164" y="496"/>
                    <a:pt x="162" y="503"/>
                  </a:cubicBezTo>
                  <a:cubicBezTo>
                    <a:pt x="160" y="510"/>
                    <a:pt x="160" y="519"/>
                    <a:pt x="155" y="525"/>
                  </a:cubicBezTo>
                  <a:cubicBezTo>
                    <a:pt x="151" y="531"/>
                    <a:pt x="156" y="540"/>
                    <a:pt x="160" y="530"/>
                  </a:cubicBezTo>
                  <a:cubicBezTo>
                    <a:pt x="171" y="517"/>
                    <a:pt x="162" y="585"/>
                    <a:pt x="170" y="588"/>
                  </a:cubicBezTo>
                  <a:cubicBezTo>
                    <a:pt x="174" y="589"/>
                    <a:pt x="175" y="562"/>
                    <a:pt x="175" y="559"/>
                  </a:cubicBezTo>
                  <a:cubicBezTo>
                    <a:pt x="174" y="546"/>
                    <a:pt x="172" y="533"/>
                    <a:pt x="169" y="520"/>
                  </a:cubicBezTo>
                  <a:cubicBezTo>
                    <a:pt x="165" y="496"/>
                    <a:pt x="170" y="469"/>
                    <a:pt x="172" y="444"/>
                  </a:cubicBezTo>
                  <a:cubicBezTo>
                    <a:pt x="173" y="420"/>
                    <a:pt x="170" y="388"/>
                    <a:pt x="170" y="364"/>
                  </a:cubicBezTo>
                  <a:cubicBezTo>
                    <a:pt x="170" y="341"/>
                    <a:pt x="176" y="332"/>
                    <a:pt x="167" y="301"/>
                  </a:cubicBezTo>
                  <a:cubicBezTo>
                    <a:pt x="160" y="279"/>
                    <a:pt x="159" y="257"/>
                    <a:pt x="154" y="234"/>
                  </a:cubicBezTo>
                  <a:close/>
                </a:path>
              </a:pathLst>
            </a:custGeom>
            <a:solidFill>
              <a:srgbClr val="96573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1" name="Freeform 53"/>
            <p:cNvSpPr/>
            <p:nvPr/>
          </p:nvSpPr>
          <p:spPr bwMode="auto">
            <a:xfrm>
              <a:off x="5260975" y="4237038"/>
              <a:ext cx="179387" cy="646113"/>
            </a:xfrm>
            <a:custGeom>
              <a:gdLst>
                <a:gd fmla="*/ 72 w 171" name="T0"/>
                <a:gd fmla="*/ 327 h 616" name="T1"/>
                <a:gd fmla="*/ 36 w 171" name="T2"/>
                <a:gd fmla="*/ 201 h 616" name="T3"/>
                <a:gd fmla="*/ 15 w 171" name="T4"/>
                <a:gd fmla="*/ 71 h 616" name="T5"/>
                <a:gd fmla="*/ 34 w 171" name="T6"/>
                <a:gd fmla="*/ 0 h 616" name="T7"/>
                <a:gd fmla="*/ 27 w 171" name="T8"/>
                <a:gd fmla="*/ 181 h 616" name="T9"/>
                <a:gd fmla="*/ 68 w 171" name="T10"/>
                <a:gd fmla="*/ 340 h 616" name="T11"/>
                <a:gd fmla="*/ 145 w 171" name="T12"/>
                <a:gd fmla="*/ 548 h 616" name="T13"/>
                <a:gd fmla="*/ 171 w 171" name="T14"/>
                <a:gd fmla="*/ 616 h 616" name="T15"/>
                <a:gd fmla="*/ 171 w 171" name="T16"/>
                <a:gd fmla="*/ 616 h 616" name="T17"/>
                <a:gd fmla="*/ 106 w 171" name="T18"/>
                <a:gd fmla="*/ 445 h 616" name="T19"/>
                <a:gd fmla="*/ 72 w 171" name="T20"/>
                <a:gd fmla="*/ 327 h 616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616" w="171">
                  <a:moveTo>
                    <a:pt x="72" y="327"/>
                  </a:moveTo>
                  <a:cubicBezTo>
                    <a:pt x="64" y="284"/>
                    <a:pt x="45" y="244"/>
                    <a:pt x="36" y="201"/>
                  </a:cubicBezTo>
                  <a:cubicBezTo>
                    <a:pt x="27" y="158"/>
                    <a:pt x="15" y="115"/>
                    <a:pt x="15" y="71"/>
                  </a:cubicBezTo>
                  <a:cubicBezTo>
                    <a:pt x="15" y="45"/>
                    <a:pt x="22" y="21"/>
                    <a:pt x="34" y="0"/>
                  </a:cubicBezTo>
                  <a:cubicBezTo>
                    <a:pt x="0" y="35"/>
                    <a:pt x="10" y="87"/>
                    <a:pt x="27" y="181"/>
                  </a:cubicBezTo>
                  <a:cubicBezTo>
                    <a:pt x="36" y="233"/>
                    <a:pt x="49" y="265"/>
                    <a:pt x="68" y="340"/>
                  </a:cubicBezTo>
                  <a:cubicBezTo>
                    <a:pt x="86" y="416"/>
                    <a:pt x="118" y="483"/>
                    <a:pt x="145" y="548"/>
                  </a:cubicBezTo>
                  <a:cubicBezTo>
                    <a:pt x="152" y="565"/>
                    <a:pt x="162" y="590"/>
                    <a:pt x="171" y="616"/>
                  </a:cubicBezTo>
                  <a:cubicBezTo>
                    <a:pt x="171" y="616"/>
                    <a:pt x="171" y="616"/>
                    <a:pt x="171" y="616"/>
                  </a:cubicBezTo>
                  <a:cubicBezTo>
                    <a:pt x="165" y="591"/>
                    <a:pt x="119" y="475"/>
                    <a:pt x="106" y="445"/>
                  </a:cubicBezTo>
                  <a:cubicBezTo>
                    <a:pt x="89" y="406"/>
                    <a:pt x="80" y="368"/>
                    <a:pt x="72" y="327"/>
                  </a:cubicBezTo>
                  <a:close/>
                </a:path>
              </a:pathLst>
            </a:custGeom>
            <a:solidFill>
              <a:srgbClr val="BA775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2" name="Freeform 54"/>
            <p:cNvSpPr/>
            <p:nvPr/>
          </p:nvSpPr>
          <p:spPr bwMode="auto">
            <a:xfrm>
              <a:off x="5608637" y="4746625"/>
              <a:ext cx="223837" cy="179388"/>
            </a:xfrm>
            <a:custGeom>
              <a:gdLst>
                <a:gd fmla="*/ 213 w 213" name="T0"/>
                <a:gd fmla="*/ 117 h 170" name="T1"/>
                <a:gd fmla="*/ 125 w 213" name="T2"/>
                <a:gd fmla="*/ 159 h 170" name="T3"/>
                <a:gd fmla="*/ 0 w 213" name="T4"/>
                <a:gd fmla="*/ 0 h 170" name="T5"/>
                <a:gd fmla="*/ 132 w 213" name="T6"/>
                <a:gd fmla="*/ 166 h 170" name="T7"/>
                <a:gd fmla="*/ 195 w 213" name="T8"/>
                <a:gd fmla="*/ 135 h 170" name="T9"/>
                <a:gd fmla="*/ 213 w 213" name="T10"/>
                <a:gd fmla="*/ 117 h 170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70" w="213">
                  <a:moveTo>
                    <a:pt x="213" y="117"/>
                  </a:moveTo>
                  <a:cubicBezTo>
                    <a:pt x="188" y="133"/>
                    <a:pt x="164" y="170"/>
                    <a:pt x="125" y="159"/>
                  </a:cubicBezTo>
                  <a:cubicBezTo>
                    <a:pt x="85" y="148"/>
                    <a:pt x="27" y="96"/>
                    <a:pt x="0" y="0"/>
                  </a:cubicBezTo>
                  <a:cubicBezTo>
                    <a:pt x="14" y="75"/>
                    <a:pt x="85" y="168"/>
                    <a:pt x="132" y="166"/>
                  </a:cubicBezTo>
                  <a:cubicBezTo>
                    <a:pt x="156" y="165"/>
                    <a:pt x="177" y="151"/>
                    <a:pt x="195" y="135"/>
                  </a:cubicBezTo>
                  <a:cubicBezTo>
                    <a:pt x="197" y="134"/>
                    <a:pt x="205" y="126"/>
                    <a:pt x="213" y="117"/>
                  </a:cubicBezTo>
                  <a:close/>
                </a:path>
              </a:pathLst>
            </a:custGeom>
            <a:solidFill>
              <a:srgbClr val="BA775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3" name="Freeform 55"/>
            <p:cNvSpPr/>
            <p:nvPr/>
          </p:nvSpPr>
          <p:spPr bwMode="auto">
            <a:xfrm>
              <a:off x="6126162" y="4929188"/>
              <a:ext cx="125412" cy="58738"/>
            </a:xfrm>
            <a:custGeom>
              <a:gdLst>
                <a:gd fmla="*/ 87 w 120" name="T0"/>
                <a:gd fmla="*/ 52 h 55" name="T1"/>
                <a:gd fmla="*/ 120 w 120" name="T2"/>
                <a:gd fmla="*/ 35 h 55" name="T3"/>
                <a:gd fmla="*/ 70 w 120" name="T4"/>
                <a:gd fmla="*/ 42 h 55" name="T5"/>
                <a:gd fmla="*/ 0 w 120" name="T6"/>
                <a:gd fmla="*/ 0 h 55" name="T7"/>
                <a:gd fmla="*/ 42 w 120" name="T8"/>
                <a:gd fmla="*/ 39 h 55" name="T9"/>
                <a:gd fmla="*/ 87 w 120" name="T10"/>
                <a:gd fmla="*/ 52 h 5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5" w="120">
                  <a:moveTo>
                    <a:pt x="87" y="52"/>
                  </a:moveTo>
                  <a:cubicBezTo>
                    <a:pt x="98" y="51"/>
                    <a:pt x="110" y="43"/>
                    <a:pt x="120" y="35"/>
                  </a:cubicBezTo>
                  <a:cubicBezTo>
                    <a:pt x="102" y="40"/>
                    <a:pt x="90" y="50"/>
                    <a:pt x="70" y="42"/>
                  </a:cubicBezTo>
                  <a:cubicBezTo>
                    <a:pt x="35" y="28"/>
                    <a:pt x="20" y="12"/>
                    <a:pt x="0" y="0"/>
                  </a:cubicBezTo>
                  <a:cubicBezTo>
                    <a:pt x="13" y="13"/>
                    <a:pt x="22" y="25"/>
                    <a:pt x="42" y="39"/>
                  </a:cubicBezTo>
                  <a:cubicBezTo>
                    <a:pt x="55" y="49"/>
                    <a:pt x="70" y="55"/>
                    <a:pt x="87" y="52"/>
                  </a:cubicBezTo>
                  <a:close/>
                </a:path>
              </a:pathLst>
            </a:custGeom>
            <a:solidFill>
              <a:srgbClr val="BA775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4" name="Freeform 56"/>
            <p:cNvSpPr/>
            <p:nvPr/>
          </p:nvSpPr>
          <p:spPr bwMode="auto">
            <a:xfrm>
              <a:off x="5961062" y="4918075"/>
              <a:ext cx="76200" cy="36513"/>
            </a:xfrm>
            <a:custGeom>
              <a:gdLst>
                <a:gd fmla="*/ 73 w 73" name="T0"/>
                <a:gd fmla="*/ 7 h 35" name="T1"/>
                <a:gd fmla="*/ 29 w 73" name="T2"/>
                <a:gd fmla="*/ 14 h 35" name="T3"/>
                <a:gd fmla="*/ 0 w 73" name="T4"/>
                <a:gd fmla="*/ 0 h 35" name="T5"/>
                <a:gd fmla="*/ 73 w 73" name="T6"/>
                <a:gd fmla="*/ 7 h 3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35" w="73">
                  <a:moveTo>
                    <a:pt x="73" y="7"/>
                  </a:moveTo>
                  <a:cubicBezTo>
                    <a:pt x="64" y="14"/>
                    <a:pt x="53" y="19"/>
                    <a:pt x="29" y="14"/>
                  </a:cubicBezTo>
                  <a:cubicBezTo>
                    <a:pt x="17" y="11"/>
                    <a:pt x="8" y="6"/>
                    <a:pt x="0" y="0"/>
                  </a:cubicBezTo>
                  <a:cubicBezTo>
                    <a:pt x="29" y="26"/>
                    <a:pt x="56" y="35"/>
                    <a:pt x="73" y="7"/>
                  </a:cubicBezTo>
                  <a:close/>
                </a:path>
              </a:pathLst>
            </a:custGeom>
            <a:solidFill>
              <a:srgbClr val="BA775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5" name="Freeform 57"/>
            <p:cNvSpPr>
              <a:spLocks noEditPoints="1"/>
            </p:cNvSpPr>
            <p:nvPr/>
          </p:nvSpPr>
          <p:spPr bwMode="auto">
            <a:xfrm>
              <a:off x="5284787" y="5110163"/>
              <a:ext cx="1041400" cy="2089150"/>
            </a:xfrm>
            <a:custGeom>
              <a:gdLst>
                <a:gd fmla="*/ 39 w 994" name="T0"/>
                <a:gd fmla="*/ 27 h 1994" name="T1"/>
                <a:gd fmla="*/ 22 w 994" name="T2"/>
                <a:gd fmla="*/ 58 h 1994" name="T3"/>
                <a:gd fmla="*/ 4 w 994" name="T4"/>
                <a:gd fmla="*/ 77 h 1994" name="T5"/>
                <a:gd fmla="*/ 0 w 994" name="T6"/>
                <a:gd fmla="*/ 74 h 1994" name="T7"/>
                <a:gd fmla="*/ 92 w 994" name="T8"/>
                <a:gd fmla="*/ 269 h 1994" name="T9"/>
                <a:gd fmla="*/ 128 w 994" name="T10"/>
                <a:gd fmla="*/ 402 h 1994" name="T11"/>
                <a:gd fmla="*/ 350 w 994" name="T12"/>
                <a:gd fmla="*/ 697 h 1994" name="T13"/>
                <a:gd fmla="*/ 445 w 994" name="T14"/>
                <a:gd fmla="*/ 774 h 1994" name="T15"/>
                <a:gd fmla="*/ 581 w 994" name="T16"/>
                <a:gd fmla="*/ 1015 h 1994" name="T17"/>
                <a:gd fmla="*/ 876 w 994" name="T18"/>
                <a:gd fmla="*/ 1729 h 1994" name="T19"/>
                <a:gd fmla="*/ 968 w 994" name="T20"/>
                <a:gd fmla="*/ 1994 h 1994" name="T21"/>
                <a:gd fmla="*/ 994 w 994" name="T22"/>
                <a:gd fmla="*/ 1970 h 1994" name="T23"/>
                <a:gd fmla="*/ 978 w 994" name="T24"/>
                <a:gd fmla="*/ 1921 h 1994" name="T25"/>
                <a:gd fmla="*/ 920 w 994" name="T26"/>
                <a:gd fmla="*/ 1783 h 1994" name="T27"/>
                <a:gd fmla="*/ 818 w 994" name="T28"/>
                <a:gd fmla="*/ 1565 h 1994" name="T29"/>
                <a:gd fmla="*/ 743 w 994" name="T30"/>
                <a:gd fmla="*/ 1356 h 1994" name="T31"/>
                <a:gd fmla="*/ 649 w 994" name="T32"/>
                <a:gd fmla="*/ 1150 h 1994" name="T33"/>
                <a:gd fmla="*/ 573 w 994" name="T34"/>
                <a:gd fmla="*/ 950 h 1994" name="T35"/>
                <a:gd fmla="*/ 394 w 994" name="T36"/>
                <a:gd fmla="*/ 723 h 1994" name="T37"/>
                <a:gd fmla="*/ 317 w 994" name="T38"/>
                <a:gd fmla="*/ 654 h 1994" name="T39"/>
                <a:gd fmla="*/ 123 w 994" name="T40"/>
                <a:gd fmla="*/ 370 h 1994" name="T41"/>
                <a:gd fmla="*/ 101 w 994" name="T42"/>
                <a:gd fmla="*/ 274 h 1994" name="T43"/>
                <a:gd fmla="*/ 60 w 994" name="T44"/>
                <a:gd fmla="*/ 195 h 1994" name="T45"/>
                <a:gd fmla="*/ 43 w 994" name="T46"/>
                <a:gd fmla="*/ 155 h 1994" name="T47"/>
                <a:gd fmla="*/ 31 w 994" name="T48"/>
                <a:gd fmla="*/ 119 h 1994" name="T49"/>
                <a:gd fmla="*/ 41 w 994" name="T50"/>
                <a:gd fmla="*/ 84 h 1994" name="T51"/>
                <a:gd fmla="*/ 20 w 994" name="T52"/>
                <a:gd fmla="*/ 115 h 1994" name="T53"/>
                <a:gd fmla="*/ 14 w 994" name="T54"/>
                <a:gd fmla="*/ 101 h 1994" name="T55"/>
                <a:gd fmla="*/ 16 w 994" name="T56"/>
                <a:gd fmla="*/ 86 h 1994" name="T57"/>
                <a:gd fmla="*/ 31 w 994" name="T58"/>
                <a:gd fmla="*/ 57 h 1994" name="T59"/>
                <a:gd fmla="*/ 45 w 994" name="T60"/>
                <a:gd fmla="*/ 29 h 1994" name="T61"/>
                <a:gd fmla="*/ 63 w 994" name="T62"/>
                <a:gd fmla="*/ 0 h 1994" name="T63"/>
                <a:gd fmla="*/ 39 w 994" name="T64"/>
                <a:gd fmla="*/ 27 h 1994" name="T65"/>
                <a:gd fmla="*/ 335 w 994" name="T66"/>
                <a:gd fmla="*/ 677 h 1994" name="T67"/>
                <a:gd fmla="*/ 337 w 994" name="T68"/>
                <a:gd fmla="*/ 679 h 1994" name="T69"/>
                <a:gd fmla="*/ 333 w 994" name="T70"/>
                <a:gd fmla="*/ 674 h 1994" name="T71"/>
                <a:gd fmla="*/ 335 w 994" name="T72"/>
                <a:gd fmla="*/ 677 h 1994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1994" w="994">
                  <a:moveTo>
                    <a:pt x="39" y="27"/>
                  </a:moveTo>
                  <a:cubicBezTo>
                    <a:pt x="32" y="37"/>
                    <a:pt x="27" y="48"/>
                    <a:pt x="22" y="58"/>
                  </a:cubicBezTo>
                  <a:cubicBezTo>
                    <a:pt x="19" y="62"/>
                    <a:pt x="11" y="78"/>
                    <a:pt x="4" y="77"/>
                  </a:cubicBezTo>
                  <a:cubicBezTo>
                    <a:pt x="2" y="76"/>
                    <a:pt x="1" y="75"/>
                    <a:pt x="0" y="74"/>
                  </a:cubicBezTo>
                  <a:cubicBezTo>
                    <a:pt x="13" y="134"/>
                    <a:pt x="88" y="249"/>
                    <a:pt x="92" y="269"/>
                  </a:cubicBezTo>
                  <a:cubicBezTo>
                    <a:pt x="96" y="290"/>
                    <a:pt x="109" y="375"/>
                    <a:pt x="128" y="402"/>
                  </a:cubicBezTo>
                  <a:cubicBezTo>
                    <a:pt x="154" y="440"/>
                    <a:pt x="296" y="649"/>
                    <a:pt x="350" y="697"/>
                  </a:cubicBezTo>
                  <a:cubicBezTo>
                    <a:pt x="380" y="733"/>
                    <a:pt x="419" y="753"/>
                    <a:pt x="445" y="774"/>
                  </a:cubicBezTo>
                  <a:cubicBezTo>
                    <a:pt x="474" y="799"/>
                    <a:pt x="532" y="894"/>
                    <a:pt x="581" y="1015"/>
                  </a:cubicBezTo>
                  <a:cubicBezTo>
                    <a:pt x="629" y="1136"/>
                    <a:pt x="876" y="1729"/>
                    <a:pt x="876" y="1729"/>
                  </a:cubicBezTo>
                  <a:cubicBezTo>
                    <a:pt x="912" y="1818"/>
                    <a:pt x="946" y="1933"/>
                    <a:pt x="968" y="1994"/>
                  </a:cubicBezTo>
                  <a:cubicBezTo>
                    <a:pt x="974" y="1989"/>
                    <a:pt x="983" y="1981"/>
                    <a:pt x="994" y="1970"/>
                  </a:cubicBezTo>
                  <a:cubicBezTo>
                    <a:pt x="990" y="1951"/>
                    <a:pt x="981" y="1929"/>
                    <a:pt x="978" y="1921"/>
                  </a:cubicBezTo>
                  <a:cubicBezTo>
                    <a:pt x="963" y="1874"/>
                    <a:pt x="942" y="1828"/>
                    <a:pt x="920" y="1783"/>
                  </a:cubicBezTo>
                  <a:cubicBezTo>
                    <a:pt x="885" y="1711"/>
                    <a:pt x="845" y="1641"/>
                    <a:pt x="818" y="1565"/>
                  </a:cubicBezTo>
                  <a:cubicBezTo>
                    <a:pt x="793" y="1495"/>
                    <a:pt x="772" y="1424"/>
                    <a:pt x="743" y="1356"/>
                  </a:cubicBezTo>
                  <a:cubicBezTo>
                    <a:pt x="714" y="1287"/>
                    <a:pt x="678" y="1220"/>
                    <a:pt x="649" y="1150"/>
                  </a:cubicBezTo>
                  <a:cubicBezTo>
                    <a:pt x="622" y="1084"/>
                    <a:pt x="603" y="1015"/>
                    <a:pt x="573" y="950"/>
                  </a:cubicBezTo>
                  <a:cubicBezTo>
                    <a:pt x="507" y="806"/>
                    <a:pt x="477" y="772"/>
                    <a:pt x="394" y="723"/>
                  </a:cubicBezTo>
                  <a:cubicBezTo>
                    <a:pt x="365" y="706"/>
                    <a:pt x="343" y="684"/>
                    <a:pt x="317" y="654"/>
                  </a:cubicBezTo>
                  <a:cubicBezTo>
                    <a:pt x="221" y="531"/>
                    <a:pt x="126" y="384"/>
                    <a:pt x="123" y="370"/>
                  </a:cubicBezTo>
                  <a:cubicBezTo>
                    <a:pt x="116" y="338"/>
                    <a:pt x="111" y="305"/>
                    <a:pt x="101" y="274"/>
                  </a:cubicBezTo>
                  <a:cubicBezTo>
                    <a:pt x="91" y="246"/>
                    <a:pt x="72" y="222"/>
                    <a:pt x="60" y="195"/>
                  </a:cubicBezTo>
                  <a:cubicBezTo>
                    <a:pt x="54" y="182"/>
                    <a:pt x="50" y="168"/>
                    <a:pt x="43" y="155"/>
                  </a:cubicBezTo>
                  <a:cubicBezTo>
                    <a:pt x="36" y="143"/>
                    <a:pt x="27" y="133"/>
                    <a:pt x="31" y="119"/>
                  </a:cubicBezTo>
                  <a:cubicBezTo>
                    <a:pt x="32" y="113"/>
                    <a:pt x="48" y="90"/>
                    <a:pt x="41" y="84"/>
                  </a:cubicBezTo>
                  <a:cubicBezTo>
                    <a:pt x="33" y="76"/>
                    <a:pt x="22" y="111"/>
                    <a:pt x="20" y="115"/>
                  </a:cubicBezTo>
                  <a:cubicBezTo>
                    <a:pt x="17" y="113"/>
                    <a:pt x="15" y="104"/>
                    <a:pt x="14" y="101"/>
                  </a:cubicBezTo>
                  <a:cubicBezTo>
                    <a:pt x="13" y="95"/>
                    <a:pt x="14" y="92"/>
                    <a:pt x="16" y="86"/>
                  </a:cubicBezTo>
                  <a:cubicBezTo>
                    <a:pt x="20" y="76"/>
                    <a:pt x="25" y="66"/>
                    <a:pt x="31" y="57"/>
                  </a:cubicBezTo>
                  <a:cubicBezTo>
                    <a:pt x="36" y="48"/>
                    <a:pt x="39" y="38"/>
                    <a:pt x="45" y="29"/>
                  </a:cubicBezTo>
                  <a:cubicBezTo>
                    <a:pt x="50" y="23"/>
                    <a:pt x="69" y="9"/>
                    <a:pt x="63" y="0"/>
                  </a:cubicBezTo>
                  <a:cubicBezTo>
                    <a:pt x="55" y="9"/>
                    <a:pt x="46" y="17"/>
                    <a:pt x="39" y="27"/>
                  </a:cubicBezTo>
                  <a:close/>
                  <a:moveTo>
                    <a:pt x="335" y="677"/>
                  </a:moveTo>
                  <a:cubicBezTo>
                    <a:pt x="336" y="677"/>
                    <a:pt x="336" y="678"/>
                    <a:pt x="337" y="679"/>
                  </a:cubicBezTo>
                  <a:cubicBezTo>
                    <a:pt x="335" y="677"/>
                    <a:pt x="334" y="676"/>
                    <a:pt x="333" y="674"/>
                  </a:cubicBezTo>
                  <a:cubicBezTo>
                    <a:pt x="334" y="675"/>
                    <a:pt x="334" y="676"/>
                    <a:pt x="335" y="677"/>
                  </a:cubicBezTo>
                  <a:close/>
                </a:path>
              </a:pathLst>
            </a:custGeom>
            <a:solidFill>
              <a:srgbClr val="BA775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6" name="Freeform 58"/>
            <p:cNvSpPr/>
            <p:nvPr/>
          </p:nvSpPr>
          <p:spPr bwMode="auto">
            <a:xfrm>
              <a:off x="5307012" y="4319588"/>
              <a:ext cx="138112" cy="101600"/>
            </a:xfrm>
            <a:custGeom>
              <a:gdLst>
                <a:gd fmla="*/ 1 w 131" name="T0"/>
                <a:gd fmla="*/ 41 h 96" name="T1"/>
                <a:gd fmla="*/ 63 w 131" name="T2"/>
                <a:gd fmla="*/ 48 h 96" name="T3"/>
                <a:gd fmla="*/ 113 w 131" name="T4"/>
                <a:gd fmla="*/ 0 h 96" name="T5"/>
                <a:gd fmla="*/ 124 w 131" name="T6"/>
                <a:gd fmla="*/ 35 h 96" name="T7"/>
                <a:gd fmla="*/ 131 w 131" name="T8"/>
                <a:gd fmla="*/ 57 h 96" name="T9"/>
                <a:gd fmla="*/ 76 w 131" name="T10"/>
                <a:gd fmla="*/ 57 h 96" name="T11"/>
                <a:gd fmla="*/ 24 w 131" name="T12"/>
                <a:gd fmla="*/ 96 h 96" name="T13"/>
                <a:gd fmla="*/ 8 w 131" name="T14"/>
                <a:gd fmla="*/ 74 h 96" name="T15"/>
                <a:gd fmla="*/ 1 w 131" name="T16"/>
                <a:gd fmla="*/ 41 h 96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96" w="131">
                  <a:moveTo>
                    <a:pt x="1" y="41"/>
                  </a:moveTo>
                  <a:cubicBezTo>
                    <a:pt x="5" y="47"/>
                    <a:pt x="43" y="57"/>
                    <a:pt x="63" y="48"/>
                  </a:cubicBezTo>
                  <a:cubicBezTo>
                    <a:pt x="74" y="43"/>
                    <a:pt x="119" y="29"/>
                    <a:pt x="113" y="0"/>
                  </a:cubicBezTo>
                  <a:cubicBezTo>
                    <a:pt x="112" y="5"/>
                    <a:pt x="121" y="25"/>
                    <a:pt x="124" y="35"/>
                  </a:cubicBezTo>
                  <a:cubicBezTo>
                    <a:pt x="126" y="43"/>
                    <a:pt x="128" y="50"/>
                    <a:pt x="131" y="57"/>
                  </a:cubicBezTo>
                  <a:cubicBezTo>
                    <a:pt x="124" y="47"/>
                    <a:pt x="85" y="53"/>
                    <a:pt x="76" y="57"/>
                  </a:cubicBezTo>
                  <a:cubicBezTo>
                    <a:pt x="62" y="62"/>
                    <a:pt x="23" y="86"/>
                    <a:pt x="24" y="96"/>
                  </a:cubicBezTo>
                  <a:cubicBezTo>
                    <a:pt x="25" y="87"/>
                    <a:pt x="12" y="81"/>
                    <a:pt x="8" y="74"/>
                  </a:cubicBezTo>
                  <a:cubicBezTo>
                    <a:pt x="3" y="66"/>
                    <a:pt x="0" y="54"/>
                    <a:pt x="1" y="41"/>
                  </a:cubicBezTo>
                  <a:close/>
                </a:path>
              </a:pathLst>
            </a:custGeom>
            <a:solidFill>
              <a:srgbClr val="FBCBB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7" name="Freeform 59"/>
            <p:cNvSpPr/>
            <p:nvPr/>
          </p:nvSpPr>
          <p:spPr bwMode="auto">
            <a:xfrm>
              <a:off x="5322887" y="4438650"/>
              <a:ext cx="127000" cy="50800"/>
            </a:xfrm>
            <a:custGeom>
              <a:gdLst>
                <a:gd fmla="*/ 122 w 122" name="T0"/>
                <a:gd fmla="*/ 1 h 49" name="T1"/>
                <a:gd fmla="*/ 32 w 122" name="T2"/>
                <a:gd fmla="*/ 20 h 49" name="T3"/>
                <a:gd fmla="*/ 28 w 122" name="T4"/>
                <a:gd fmla="*/ 49 h 49" name="T5"/>
                <a:gd fmla="*/ 84 w 122" name="T6"/>
                <a:gd fmla="*/ 38 h 49" name="T7"/>
                <a:gd fmla="*/ 120 w 122" name="T8"/>
                <a:gd fmla="*/ 0 h 49" name="T9"/>
                <a:gd fmla="*/ 122 w 122" name="T10"/>
                <a:gd fmla="*/ 1 h 49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49" w="122">
                  <a:moveTo>
                    <a:pt x="122" y="1"/>
                  </a:moveTo>
                  <a:cubicBezTo>
                    <a:pt x="91" y="9"/>
                    <a:pt x="60" y="5"/>
                    <a:pt x="32" y="20"/>
                  </a:cubicBezTo>
                  <a:cubicBezTo>
                    <a:pt x="16" y="28"/>
                    <a:pt x="0" y="48"/>
                    <a:pt x="28" y="49"/>
                  </a:cubicBezTo>
                  <a:cubicBezTo>
                    <a:pt x="46" y="49"/>
                    <a:pt x="67" y="44"/>
                    <a:pt x="84" y="38"/>
                  </a:cubicBezTo>
                  <a:cubicBezTo>
                    <a:pt x="103" y="31"/>
                    <a:pt x="121" y="22"/>
                    <a:pt x="120" y="0"/>
                  </a:cubicBezTo>
                  <a:lnTo>
                    <a:pt x="122" y="1"/>
                  </a:lnTo>
                  <a:close/>
                </a:path>
              </a:pathLst>
            </a:custGeom>
            <a:solidFill>
              <a:srgbClr val="FBCBB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8" name="Freeform 60"/>
            <p:cNvSpPr/>
            <p:nvPr/>
          </p:nvSpPr>
          <p:spPr bwMode="auto">
            <a:xfrm>
              <a:off x="5370512" y="4565650"/>
              <a:ext cx="174625" cy="58738"/>
            </a:xfrm>
            <a:custGeom>
              <a:gdLst>
                <a:gd fmla="*/ 160 w 166" name="T0"/>
                <a:gd fmla="*/ 50 h 56" name="T1"/>
                <a:gd fmla="*/ 83 w 166" name="T2"/>
                <a:gd fmla="*/ 17 h 56" name="T3"/>
                <a:gd fmla="*/ 52 w 166" name="T4"/>
                <a:gd fmla="*/ 27 h 56" name="T5"/>
                <a:gd fmla="*/ 17 w 166" name="T6"/>
                <a:gd fmla="*/ 46 h 56" name="T7"/>
                <a:gd fmla="*/ 1 w 166" name="T8"/>
                <a:gd fmla="*/ 44 h 56" name="T9"/>
                <a:gd fmla="*/ 30 w 166" name="T10"/>
                <a:gd fmla="*/ 14 h 56" name="T11"/>
                <a:gd fmla="*/ 70 w 166" name="T12"/>
                <a:gd fmla="*/ 6 h 56" name="T13"/>
                <a:gd fmla="*/ 104 w 166" name="T14"/>
                <a:gd fmla="*/ 1 h 56" name="T15"/>
                <a:gd fmla="*/ 166 w 166" name="T16"/>
                <a:gd fmla="*/ 53 h 56" name="T17"/>
                <a:gd fmla="*/ 160 w 166" name="T18"/>
                <a:gd fmla="*/ 50 h 56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56" w="166">
                  <a:moveTo>
                    <a:pt x="160" y="50"/>
                  </a:moveTo>
                  <a:cubicBezTo>
                    <a:pt x="132" y="22"/>
                    <a:pt x="112" y="13"/>
                    <a:pt x="83" y="17"/>
                  </a:cubicBezTo>
                  <a:cubicBezTo>
                    <a:pt x="73" y="18"/>
                    <a:pt x="62" y="24"/>
                    <a:pt x="52" y="27"/>
                  </a:cubicBezTo>
                  <a:cubicBezTo>
                    <a:pt x="39" y="31"/>
                    <a:pt x="29" y="40"/>
                    <a:pt x="17" y="46"/>
                  </a:cubicBezTo>
                  <a:cubicBezTo>
                    <a:pt x="10" y="51"/>
                    <a:pt x="0" y="56"/>
                    <a:pt x="1" y="44"/>
                  </a:cubicBezTo>
                  <a:cubicBezTo>
                    <a:pt x="3" y="31"/>
                    <a:pt x="20" y="18"/>
                    <a:pt x="30" y="14"/>
                  </a:cubicBezTo>
                  <a:cubicBezTo>
                    <a:pt x="43" y="8"/>
                    <a:pt x="56" y="8"/>
                    <a:pt x="70" y="6"/>
                  </a:cubicBezTo>
                  <a:cubicBezTo>
                    <a:pt x="81" y="4"/>
                    <a:pt x="92" y="0"/>
                    <a:pt x="104" y="1"/>
                  </a:cubicBezTo>
                  <a:cubicBezTo>
                    <a:pt x="130" y="3"/>
                    <a:pt x="154" y="31"/>
                    <a:pt x="166" y="53"/>
                  </a:cubicBezTo>
                  <a:lnTo>
                    <a:pt x="160" y="50"/>
                  </a:lnTo>
                  <a:close/>
                </a:path>
              </a:pathLst>
            </a:custGeom>
            <a:solidFill>
              <a:srgbClr val="FBCBB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9" name="Freeform 61"/>
            <p:cNvSpPr/>
            <p:nvPr/>
          </p:nvSpPr>
          <p:spPr bwMode="auto">
            <a:xfrm>
              <a:off x="5461000" y="4670425"/>
              <a:ext cx="93662" cy="36513"/>
            </a:xfrm>
            <a:custGeom>
              <a:gdLst>
                <a:gd fmla="*/ 51 w 89" name="T0"/>
                <a:gd fmla="*/ 3 h 36" name="T1"/>
                <a:gd fmla="*/ 0 w 89" name="T2"/>
                <a:gd fmla="*/ 18 h 36" name="T3"/>
                <a:gd fmla="*/ 56 w 89" name="T4"/>
                <a:gd fmla="*/ 9 h 36" name="T5"/>
                <a:gd fmla="*/ 81 w 89" name="T6"/>
                <a:gd fmla="*/ 3 h 36" name="T7"/>
                <a:gd fmla="*/ 51 w 89" name="T8"/>
                <a:gd fmla="*/ 3 h 3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6" w="89">
                  <a:moveTo>
                    <a:pt x="51" y="3"/>
                  </a:moveTo>
                  <a:cubicBezTo>
                    <a:pt x="36" y="6"/>
                    <a:pt x="8" y="4"/>
                    <a:pt x="0" y="18"/>
                  </a:cubicBezTo>
                  <a:cubicBezTo>
                    <a:pt x="8" y="36"/>
                    <a:pt x="45" y="11"/>
                    <a:pt x="56" y="9"/>
                  </a:cubicBezTo>
                  <a:cubicBezTo>
                    <a:pt x="64" y="7"/>
                    <a:pt x="72" y="4"/>
                    <a:pt x="81" y="3"/>
                  </a:cubicBezTo>
                  <a:cubicBezTo>
                    <a:pt x="89" y="3"/>
                    <a:pt x="66" y="0"/>
                    <a:pt x="51" y="3"/>
                  </a:cubicBezTo>
                  <a:close/>
                </a:path>
              </a:pathLst>
            </a:custGeom>
            <a:solidFill>
              <a:srgbClr val="FBCBB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0" name="Freeform 62"/>
            <p:cNvSpPr/>
            <p:nvPr/>
          </p:nvSpPr>
          <p:spPr bwMode="auto">
            <a:xfrm>
              <a:off x="5421312" y="4635500"/>
              <a:ext cx="92075" cy="36513"/>
            </a:xfrm>
            <a:custGeom>
              <a:gdLst>
                <a:gd fmla="*/ 86 w 87" name="T0"/>
                <a:gd fmla="*/ 0 h 35" name="T1"/>
                <a:gd fmla="*/ 40 w 87" name="T2"/>
                <a:gd fmla="*/ 14 h 35" name="T3"/>
                <a:gd fmla="*/ 0 w 87" name="T4"/>
                <a:gd fmla="*/ 22 h 35" name="T5"/>
                <a:gd fmla="*/ 45 w 87" name="T6"/>
                <a:gd fmla="*/ 8 h 35" name="T7"/>
                <a:gd fmla="*/ 87 w 87" name="T8"/>
                <a:gd fmla="*/ 2 h 35" name="T9"/>
                <a:gd fmla="*/ 86 w 87" name="T10"/>
                <a:gd fmla="*/ 0 h 3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35" w="87">
                  <a:moveTo>
                    <a:pt x="86" y="0"/>
                  </a:moveTo>
                  <a:cubicBezTo>
                    <a:pt x="70" y="5"/>
                    <a:pt x="56" y="9"/>
                    <a:pt x="40" y="14"/>
                  </a:cubicBezTo>
                  <a:cubicBezTo>
                    <a:pt x="32" y="16"/>
                    <a:pt x="6" y="35"/>
                    <a:pt x="0" y="22"/>
                  </a:cubicBezTo>
                  <a:cubicBezTo>
                    <a:pt x="7" y="10"/>
                    <a:pt x="32" y="10"/>
                    <a:pt x="45" y="8"/>
                  </a:cubicBezTo>
                  <a:cubicBezTo>
                    <a:pt x="59" y="6"/>
                    <a:pt x="74" y="3"/>
                    <a:pt x="87" y="2"/>
                  </a:cubicBezTo>
                  <a:lnTo>
                    <a:pt x="86" y="0"/>
                  </a:lnTo>
                  <a:close/>
                </a:path>
              </a:pathLst>
            </a:custGeom>
            <a:solidFill>
              <a:srgbClr val="FBCBB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1" name="Freeform 63"/>
            <p:cNvSpPr/>
            <p:nvPr/>
          </p:nvSpPr>
          <p:spPr bwMode="auto">
            <a:xfrm>
              <a:off x="5429250" y="4605338"/>
              <a:ext cx="63500" cy="28575"/>
            </a:xfrm>
            <a:custGeom>
              <a:gdLst>
                <a:gd fmla="*/ 60 w 61" name="T0"/>
                <a:gd fmla="*/ 20 h 27" name="T1"/>
                <a:gd fmla="*/ 22 w 61" name="T2"/>
                <a:gd fmla="*/ 21 h 27" name="T3"/>
                <a:gd fmla="*/ 0 w 61" name="T4"/>
                <a:gd fmla="*/ 21 h 27" name="T5"/>
                <a:gd fmla="*/ 61 w 61" name="T6"/>
                <a:gd fmla="*/ 21 h 27" name="T7"/>
                <a:gd fmla="*/ 60 w 61" name="T8"/>
                <a:gd fmla="*/ 20 h 2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7" w="61">
                  <a:moveTo>
                    <a:pt x="60" y="20"/>
                  </a:moveTo>
                  <a:cubicBezTo>
                    <a:pt x="53" y="26"/>
                    <a:pt x="31" y="20"/>
                    <a:pt x="22" y="21"/>
                  </a:cubicBezTo>
                  <a:cubicBezTo>
                    <a:pt x="16" y="22"/>
                    <a:pt x="5" y="27"/>
                    <a:pt x="0" y="21"/>
                  </a:cubicBezTo>
                  <a:cubicBezTo>
                    <a:pt x="14" y="0"/>
                    <a:pt x="44" y="16"/>
                    <a:pt x="61" y="21"/>
                  </a:cubicBezTo>
                  <a:lnTo>
                    <a:pt x="60" y="20"/>
                  </a:lnTo>
                  <a:close/>
                </a:path>
              </a:pathLst>
            </a:custGeom>
            <a:solidFill>
              <a:srgbClr val="FBCBB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2" name="Freeform 64"/>
            <p:cNvSpPr/>
            <p:nvPr/>
          </p:nvSpPr>
          <p:spPr bwMode="auto">
            <a:xfrm>
              <a:off x="5270500" y="4160838"/>
              <a:ext cx="153987" cy="212725"/>
            </a:xfrm>
            <a:custGeom>
              <a:gdLst>
                <a:gd fmla="*/ 132 w 147" name="T0"/>
                <a:gd fmla="*/ 109 h 204" name="T1"/>
                <a:gd fmla="*/ 126 w 147" name="T2"/>
                <a:gd fmla="*/ 179 h 204" name="T3"/>
                <a:gd fmla="*/ 36 w 147" name="T4"/>
                <a:gd fmla="*/ 182 h 204" name="T5"/>
                <a:gd fmla="*/ 2 w 147" name="T6"/>
                <a:gd fmla="*/ 73 h 204" name="T7"/>
                <a:gd fmla="*/ 56 w 147" name="T8"/>
                <a:gd fmla="*/ 7 h 204" name="T9"/>
                <a:gd fmla="*/ 132 w 147" name="T10"/>
                <a:gd fmla="*/ 109 h 20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04" w="147">
                  <a:moveTo>
                    <a:pt x="132" y="109"/>
                  </a:moveTo>
                  <a:cubicBezTo>
                    <a:pt x="139" y="135"/>
                    <a:pt x="147" y="162"/>
                    <a:pt x="126" y="179"/>
                  </a:cubicBezTo>
                  <a:cubicBezTo>
                    <a:pt x="105" y="196"/>
                    <a:pt x="57" y="204"/>
                    <a:pt x="36" y="182"/>
                  </a:cubicBezTo>
                  <a:cubicBezTo>
                    <a:pt x="18" y="163"/>
                    <a:pt x="4" y="102"/>
                    <a:pt x="2" y="73"/>
                  </a:cubicBezTo>
                  <a:cubicBezTo>
                    <a:pt x="0" y="42"/>
                    <a:pt x="17" y="12"/>
                    <a:pt x="56" y="7"/>
                  </a:cubicBezTo>
                  <a:cubicBezTo>
                    <a:pt x="107" y="0"/>
                    <a:pt x="125" y="84"/>
                    <a:pt x="132" y="109"/>
                  </a:cubicBezTo>
                  <a:close/>
                </a:path>
              </a:pathLst>
            </a:custGeom>
            <a:solidFill>
              <a:srgbClr val="FFDCD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3" name="Freeform 65"/>
            <p:cNvSpPr/>
            <p:nvPr/>
          </p:nvSpPr>
          <p:spPr bwMode="auto">
            <a:xfrm>
              <a:off x="5280025" y="4232275"/>
              <a:ext cx="141287" cy="141288"/>
            </a:xfrm>
            <a:custGeom>
              <a:gdLst>
                <a:gd fmla="*/ 124 w 135" name="T0"/>
                <a:gd fmla="*/ 82 h 136" name="T1"/>
                <a:gd fmla="*/ 81 w 135" name="T2"/>
                <a:gd fmla="*/ 116 h 136" name="T3"/>
                <a:gd fmla="*/ 29 w 135" name="T4"/>
                <a:gd fmla="*/ 102 h 136" name="T5"/>
                <a:gd fmla="*/ 2 w 135" name="T6"/>
                <a:gd fmla="*/ 0 h 136" name="T7"/>
                <a:gd fmla="*/ 2 w 135" name="T8"/>
                <a:gd fmla="*/ 24 h 136" name="T9"/>
                <a:gd fmla="*/ 31 w 135" name="T10"/>
                <a:gd fmla="*/ 114 h 136" name="T11"/>
                <a:gd fmla="*/ 117 w 135" name="T12"/>
                <a:gd fmla="*/ 111 h 136" name="T13"/>
                <a:gd fmla="*/ 125 w 135" name="T14"/>
                <a:gd fmla="*/ 58 h 136" name="T15"/>
                <a:gd fmla="*/ 124 w 135" name="T16"/>
                <a:gd fmla="*/ 82 h 136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36" w="135">
                  <a:moveTo>
                    <a:pt x="124" y="82"/>
                  </a:moveTo>
                  <a:cubicBezTo>
                    <a:pt x="120" y="105"/>
                    <a:pt x="102" y="114"/>
                    <a:pt x="81" y="116"/>
                  </a:cubicBezTo>
                  <a:cubicBezTo>
                    <a:pt x="62" y="118"/>
                    <a:pt x="38" y="122"/>
                    <a:pt x="29" y="102"/>
                  </a:cubicBezTo>
                  <a:cubicBezTo>
                    <a:pt x="19" y="78"/>
                    <a:pt x="0" y="24"/>
                    <a:pt x="2" y="0"/>
                  </a:cubicBezTo>
                  <a:cubicBezTo>
                    <a:pt x="1" y="3"/>
                    <a:pt x="2" y="21"/>
                    <a:pt x="2" y="24"/>
                  </a:cubicBezTo>
                  <a:cubicBezTo>
                    <a:pt x="7" y="46"/>
                    <a:pt x="13" y="95"/>
                    <a:pt x="31" y="114"/>
                  </a:cubicBezTo>
                  <a:cubicBezTo>
                    <a:pt x="52" y="136"/>
                    <a:pt x="96" y="128"/>
                    <a:pt x="117" y="111"/>
                  </a:cubicBezTo>
                  <a:cubicBezTo>
                    <a:pt x="135" y="97"/>
                    <a:pt x="131" y="79"/>
                    <a:pt x="125" y="58"/>
                  </a:cubicBezTo>
                  <a:cubicBezTo>
                    <a:pt x="126" y="66"/>
                    <a:pt x="126" y="74"/>
                    <a:pt x="124" y="82"/>
                  </a:cubicBezTo>
                  <a:close/>
                </a:path>
              </a:pathLst>
            </a:custGeom>
            <a:solidFill>
              <a:srgbClr val="FDD4C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4" name="Freeform 66"/>
            <p:cNvSpPr/>
            <p:nvPr/>
          </p:nvSpPr>
          <p:spPr bwMode="auto">
            <a:xfrm flipH="1">
              <a:off x="5294312" y="4240213"/>
              <a:ext cx="0" cy="1588"/>
            </a:xfrm>
            <a:custGeom>
              <a:gdLst>
                <a:gd fmla="*/ 2 h 2" name="T0"/>
                <a:gd fmla="*/ 0 h 2" name="T1"/>
                <a:gd fmla="*/ 2 h 2" name="T2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b="b" l="0" r="r" t="0"/>
              <a:pathLst>
                <a:path h="2">
                  <a:moveTo>
                    <a:pt x="0" y="2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FDD4C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5" name="Freeform 67"/>
            <p:cNvSpPr/>
            <p:nvPr/>
          </p:nvSpPr>
          <p:spPr bwMode="auto">
            <a:xfrm>
              <a:off x="5270500" y="4162425"/>
              <a:ext cx="115887" cy="185738"/>
            </a:xfrm>
            <a:custGeom>
              <a:gdLst>
                <a:gd fmla="*/ 55 w 110" name="T0"/>
                <a:gd fmla="*/ 27 h 178" name="T1"/>
                <a:gd fmla="*/ 8 w 110" name="T2"/>
                <a:gd fmla="*/ 75 h 178" name="T3"/>
                <a:gd fmla="*/ 32 w 110" name="T4"/>
                <a:gd fmla="*/ 178 h 178" name="T5"/>
                <a:gd fmla="*/ 3 w 110" name="T6"/>
                <a:gd fmla="*/ 74 h 178" name="T7"/>
                <a:gd fmla="*/ 50 w 110" name="T8"/>
                <a:gd fmla="*/ 8 h 178" name="T9"/>
                <a:gd fmla="*/ 110 w 110" name="T10"/>
                <a:gd fmla="*/ 50 h 178" name="T11"/>
                <a:gd fmla="*/ 55 w 110" name="T12"/>
                <a:gd fmla="*/ 27 h 17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78" w="110">
                  <a:moveTo>
                    <a:pt x="55" y="27"/>
                  </a:moveTo>
                  <a:cubicBezTo>
                    <a:pt x="29" y="34"/>
                    <a:pt x="7" y="44"/>
                    <a:pt x="8" y="75"/>
                  </a:cubicBezTo>
                  <a:cubicBezTo>
                    <a:pt x="8" y="98"/>
                    <a:pt x="20" y="156"/>
                    <a:pt x="32" y="178"/>
                  </a:cubicBezTo>
                  <a:cubicBezTo>
                    <a:pt x="17" y="157"/>
                    <a:pt x="7" y="105"/>
                    <a:pt x="3" y="74"/>
                  </a:cubicBezTo>
                  <a:cubicBezTo>
                    <a:pt x="0" y="48"/>
                    <a:pt x="7" y="18"/>
                    <a:pt x="50" y="8"/>
                  </a:cubicBezTo>
                  <a:cubicBezTo>
                    <a:pt x="83" y="0"/>
                    <a:pt x="104" y="36"/>
                    <a:pt x="110" y="50"/>
                  </a:cubicBezTo>
                  <a:cubicBezTo>
                    <a:pt x="102" y="39"/>
                    <a:pt x="81" y="19"/>
                    <a:pt x="55" y="27"/>
                  </a:cubicBezTo>
                  <a:close/>
                </a:path>
              </a:pathLst>
            </a:custGeom>
            <a:solidFill>
              <a:srgbClr val="FFF3F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6" name="Freeform 68"/>
            <p:cNvSpPr/>
            <p:nvPr/>
          </p:nvSpPr>
          <p:spPr bwMode="auto">
            <a:xfrm>
              <a:off x="5270500" y="4162425"/>
              <a:ext cx="115887" cy="109538"/>
            </a:xfrm>
            <a:custGeom>
              <a:gdLst>
                <a:gd fmla="*/ 50 w 110" name="T0"/>
                <a:gd fmla="*/ 17 h 105" name="T1"/>
                <a:gd fmla="*/ 5 w 110" name="T2"/>
                <a:gd fmla="*/ 72 h 105" name="T3"/>
                <a:gd fmla="*/ 3 w 110" name="T4"/>
                <a:gd fmla="*/ 74 h 105" name="T5"/>
                <a:gd fmla="*/ 50 w 110" name="T6"/>
                <a:gd fmla="*/ 8 h 105" name="T7"/>
                <a:gd fmla="*/ 110 w 110" name="T8"/>
                <a:gd fmla="*/ 50 h 105" name="T9"/>
                <a:gd fmla="*/ 50 w 110" name="T10"/>
                <a:gd fmla="*/ 17 h 10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05" w="110">
                  <a:moveTo>
                    <a:pt x="50" y="17"/>
                  </a:moveTo>
                  <a:cubicBezTo>
                    <a:pt x="24" y="25"/>
                    <a:pt x="4" y="40"/>
                    <a:pt x="5" y="72"/>
                  </a:cubicBezTo>
                  <a:cubicBezTo>
                    <a:pt x="6" y="95"/>
                    <a:pt x="7" y="105"/>
                    <a:pt x="3" y="74"/>
                  </a:cubicBezTo>
                  <a:cubicBezTo>
                    <a:pt x="0" y="48"/>
                    <a:pt x="7" y="18"/>
                    <a:pt x="50" y="8"/>
                  </a:cubicBezTo>
                  <a:cubicBezTo>
                    <a:pt x="83" y="0"/>
                    <a:pt x="104" y="36"/>
                    <a:pt x="110" y="50"/>
                  </a:cubicBezTo>
                  <a:cubicBezTo>
                    <a:pt x="102" y="39"/>
                    <a:pt x="76" y="10"/>
                    <a:pt x="50" y="17"/>
                  </a:cubicBezTo>
                  <a:close/>
                </a:path>
              </a:pathLst>
            </a:custGeom>
            <a:solidFill>
              <a:srgbClr val="FFFAF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7" name="Freeform 69"/>
            <p:cNvSpPr/>
            <p:nvPr/>
          </p:nvSpPr>
          <p:spPr bwMode="auto">
            <a:xfrm>
              <a:off x="5303837" y="4214813"/>
              <a:ext cx="123825" cy="163513"/>
            </a:xfrm>
            <a:custGeom>
              <a:gdLst>
                <a:gd fmla="*/ 3 w 117" name="T0"/>
                <a:gd fmla="*/ 131 h 157" name="T1"/>
                <a:gd fmla="*/ 93 w 117" name="T2"/>
                <a:gd fmla="*/ 128 h 157" name="T3"/>
                <a:gd fmla="*/ 98 w 117" name="T4"/>
                <a:gd fmla="*/ 62 h 157" name="T5"/>
                <a:gd fmla="*/ 78 w 117" name="T6"/>
                <a:gd fmla="*/ 0 h 157" name="T7"/>
                <a:gd fmla="*/ 101 w 117" name="T8"/>
                <a:gd fmla="*/ 66 h 157" name="T9"/>
                <a:gd fmla="*/ 96 w 117" name="T10"/>
                <a:gd fmla="*/ 132 h 157" name="T11"/>
                <a:gd fmla="*/ 6 w 117" name="T12"/>
                <a:gd fmla="*/ 135 h 157" name="T13"/>
                <a:gd fmla="*/ 0 w 117" name="T14"/>
                <a:gd fmla="*/ 128 h 157" name="T15"/>
                <a:gd fmla="*/ 3 w 117" name="T16"/>
                <a:gd fmla="*/ 131 h 157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57" w="117">
                  <a:moveTo>
                    <a:pt x="3" y="131"/>
                  </a:moveTo>
                  <a:cubicBezTo>
                    <a:pt x="24" y="153"/>
                    <a:pt x="72" y="145"/>
                    <a:pt x="93" y="128"/>
                  </a:cubicBezTo>
                  <a:cubicBezTo>
                    <a:pt x="114" y="111"/>
                    <a:pt x="105" y="88"/>
                    <a:pt x="98" y="62"/>
                  </a:cubicBezTo>
                  <a:cubicBezTo>
                    <a:pt x="94" y="47"/>
                    <a:pt x="87" y="20"/>
                    <a:pt x="78" y="0"/>
                  </a:cubicBezTo>
                  <a:cubicBezTo>
                    <a:pt x="89" y="20"/>
                    <a:pt x="97" y="51"/>
                    <a:pt x="101" y="66"/>
                  </a:cubicBezTo>
                  <a:cubicBezTo>
                    <a:pt x="108" y="93"/>
                    <a:pt x="117" y="115"/>
                    <a:pt x="96" y="132"/>
                  </a:cubicBezTo>
                  <a:cubicBezTo>
                    <a:pt x="75" y="149"/>
                    <a:pt x="27" y="157"/>
                    <a:pt x="6" y="135"/>
                  </a:cubicBezTo>
                  <a:cubicBezTo>
                    <a:pt x="4" y="133"/>
                    <a:pt x="2" y="131"/>
                    <a:pt x="0" y="128"/>
                  </a:cubicBezTo>
                  <a:cubicBezTo>
                    <a:pt x="1" y="129"/>
                    <a:pt x="2" y="130"/>
                    <a:pt x="3" y="131"/>
                  </a:cubicBezTo>
                  <a:close/>
                </a:path>
              </a:pathLst>
            </a:custGeom>
            <a:solidFill>
              <a:srgbClr val="FFEBE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8" name="Freeform 70"/>
            <p:cNvSpPr/>
            <p:nvPr/>
          </p:nvSpPr>
          <p:spPr bwMode="auto">
            <a:xfrm>
              <a:off x="5349875" y="4208463"/>
              <a:ext cx="60325" cy="128588"/>
            </a:xfrm>
            <a:custGeom>
              <a:gdLst>
                <a:gd fmla="*/ 39 w 58" name="T0"/>
                <a:gd fmla="*/ 119 h 124" name="T1"/>
                <a:gd fmla="*/ 9 w 58" name="T2"/>
                <a:gd fmla="*/ 74 h 124" name="T3"/>
                <a:gd fmla="*/ 4 w 58" name="T4"/>
                <a:gd fmla="*/ 0 h 124" name="T5"/>
                <a:gd fmla="*/ 46 w 58" name="T6"/>
                <a:gd fmla="*/ 78 h 124" name="T7"/>
                <a:gd fmla="*/ 39 w 58" name="T8"/>
                <a:gd fmla="*/ 119 h 12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24" w="57">
                  <a:moveTo>
                    <a:pt x="39" y="119"/>
                  </a:moveTo>
                  <a:cubicBezTo>
                    <a:pt x="22" y="115"/>
                    <a:pt x="12" y="90"/>
                    <a:pt x="9" y="74"/>
                  </a:cubicBezTo>
                  <a:cubicBezTo>
                    <a:pt x="6" y="56"/>
                    <a:pt x="0" y="16"/>
                    <a:pt x="4" y="0"/>
                  </a:cubicBezTo>
                  <a:cubicBezTo>
                    <a:pt x="23" y="2"/>
                    <a:pt x="43" y="60"/>
                    <a:pt x="46" y="78"/>
                  </a:cubicBezTo>
                  <a:cubicBezTo>
                    <a:pt x="48" y="90"/>
                    <a:pt x="58" y="124"/>
                    <a:pt x="39" y="119"/>
                  </a:cubicBezTo>
                  <a:close/>
                </a:path>
              </a:pathLst>
            </a:custGeom>
            <a:solidFill>
              <a:srgbClr val="FFE7E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9" name="Freeform 71"/>
            <p:cNvSpPr/>
            <p:nvPr/>
          </p:nvSpPr>
          <p:spPr bwMode="auto">
            <a:xfrm>
              <a:off x="5353050" y="4208463"/>
              <a:ext cx="47625" cy="122238"/>
            </a:xfrm>
            <a:custGeom>
              <a:gdLst>
                <a:gd fmla="*/ 31 w 44" name="T0"/>
                <a:gd fmla="*/ 98 h 117" name="T1"/>
                <a:gd fmla="*/ 0 w 44" name="T2"/>
                <a:gd fmla="*/ 0 h 117" name="T3"/>
                <a:gd fmla="*/ 42 w 44" name="T4"/>
                <a:gd fmla="*/ 78 h 117" name="T5"/>
                <a:gd fmla="*/ 31 w 44" name="T6"/>
                <a:gd fmla="*/ 98 h 11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17" w="44">
                  <a:moveTo>
                    <a:pt x="31" y="98"/>
                  </a:moveTo>
                  <a:cubicBezTo>
                    <a:pt x="20" y="70"/>
                    <a:pt x="20" y="25"/>
                    <a:pt x="0" y="0"/>
                  </a:cubicBezTo>
                  <a:cubicBezTo>
                    <a:pt x="19" y="2"/>
                    <a:pt x="39" y="60"/>
                    <a:pt x="42" y="78"/>
                  </a:cubicBezTo>
                  <a:cubicBezTo>
                    <a:pt x="44" y="90"/>
                    <a:pt x="39" y="117"/>
                    <a:pt x="31" y="98"/>
                  </a:cubicBezTo>
                  <a:close/>
                </a:path>
              </a:pathLst>
            </a:custGeom>
            <a:solidFill>
              <a:srgbClr val="FFEEF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0" name="Freeform 72"/>
            <p:cNvSpPr/>
            <p:nvPr/>
          </p:nvSpPr>
          <p:spPr bwMode="auto">
            <a:xfrm>
              <a:off x="5297487" y="4854575"/>
              <a:ext cx="76200" cy="182563"/>
            </a:xfrm>
            <a:custGeom>
              <a:gdLst>
                <a:gd fmla="*/ 70 w 72" name="T0"/>
                <a:gd fmla="*/ 102 h 175" name="T1"/>
                <a:gd fmla="*/ 23 w 72" name="T2"/>
                <a:gd fmla="*/ 175 h 175" name="T3"/>
                <a:gd fmla="*/ 4 w 72" name="T4"/>
                <a:gd fmla="*/ 83 h 175" name="T5"/>
                <a:gd fmla="*/ 24 w 72" name="T6"/>
                <a:gd fmla="*/ 15 h 175" name="T7"/>
                <a:gd fmla="*/ 62 w 72" name="T8"/>
                <a:gd fmla="*/ 8 h 175" name="T9"/>
                <a:gd fmla="*/ 70 w 72" name="T10"/>
                <a:gd fmla="*/ 102 h 17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75" w="72">
                  <a:moveTo>
                    <a:pt x="70" y="102"/>
                  </a:moveTo>
                  <a:cubicBezTo>
                    <a:pt x="67" y="128"/>
                    <a:pt x="25" y="151"/>
                    <a:pt x="23" y="175"/>
                  </a:cubicBezTo>
                  <a:cubicBezTo>
                    <a:pt x="17" y="164"/>
                    <a:pt x="7" y="99"/>
                    <a:pt x="4" y="83"/>
                  </a:cubicBezTo>
                  <a:cubicBezTo>
                    <a:pt x="0" y="57"/>
                    <a:pt x="6" y="28"/>
                    <a:pt x="24" y="15"/>
                  </a:cubicBezTo>
                  <a:cubicBezTo>
                    <a:pt x="30" y="11"/>
                    <a:pt x="52" y="0"/>
                    <a:pt x="62" y="8"/>
                  </a:cubicBezTo>
                  <a:cubicBezTo>
                    <a:pt x="69" y="14"/>
                    <a:pt x="72" y="83"/>
                    <a:pt x="70" y="102"/>
                  </a:cubicBezTo>
                  <a:close/>
                </a:path>
              </a:pathLst>
            </a:custGeom>
            <a:solidFill>
              <a:srgbClr val="FFDCD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1" name="Freeform 73"/>
            <p:cNvSpPr/>
            <p:nvPr/>
          </p:nvSpPr>
          <p:spPr bwMode="auto">
            <a:xfrm>
              <a:off x="5300662" y="4859338"/>
              <a:ext cx="73025" cy="177800"/>
            </a:xfrm>
            <a:custGeom>
              <a:gdLst>
                <a:gd fmla="*/ 50 w 70" name="T0"/>
                <a:gd fmla="*/ 0 h 170" name="T1"/>
                <a:gd fmla="*/ 22 w 70" name="T2"/>
                <a:gd fmla="*/ 10 h 170" name="T3"/>
                <a:gd fmla="*/ 6 w 70" name="T4"/>
                <a:gd fmla="*/ 32 h 170" name="T5"/>
                <a:gd fmla="*/ 6 w 70" name="T6"/>
                <a:gd fmla="*/ 32 h 170" name="T7"/>
                <a:gd fmla="*/ 2 w 70" name="T8"/>
                <a:gd fmla="*/ 49 h 170" name="T9"/>
                <a:gd fmla="*/ 2 w 70" name="T10"/>
                <a:gd fmla="*/ 78 h 170" name="T11"/>
                <a:gd fmla="*/ 21 w 70" name="T12"/>
                <a:gd fmla="*/ 170 h 170" name="T13"/>
                <a:gd fmla="*/ 27 w 70" name="T14"/>
                <a:gd fmla="*/ 155 h 170" name="T15"/>
                <a:gd fmla="*/ 6 w 70" name="T16"/>
                <a:gd fmla="*/ 75 h 170" name="T17"/>
                <a:gd fmla="*/ 5 w 70" name="T18"/>
                <a:gd fmla="*/ 48 h 170" name="T19"/>
                <a:gd fmla="*/ 13 w 70" name="T20"/>
                <a:gd fmla="*/ 26 h 170" name="T21"/>
                <a:gd fmla="*/ 36 w 70" name="T22"/>
                <a:gd fmla="*/ 10 h 170" name="T23"/>
                <a:gd fmla="*/ 53 w 70" name="T24"/>
                <a:gd fmla="*/ 29 h 170" name="T25"/>
                <a:gd fmla="*/ 58 w 70" name="T26"/>
                <a:gd fmla="*/ 46 h 170" name="T27"/>
                <a:gd fmla="*/ 60 w 70" name="T28"/>
                <a:gd fmla="*/ 68 h 170" name="T29"/>
                <a:gd fmla="*/ 56 w 70" name="T30"/>
                <a:gd fmla="*/ 85 h 170" name="T31"/>
                <a:gd fmla="*/ 44 w 70" name="T32"/>
                <a:gd fmla="*/ 98 h 170" name="T33"/>
                <a:gd fmla="*/ 42 w 70" name="T34"/>
                <a:gd fmla="*/ 113 h 170" name="T35"/>
                <a:gd fmla="*/ 48 w 70" name="T36"/>
                <a:gd fmla="*/ 129 h 170" name="T37"/>
                <a:gd fmla="*/ 48 w 70" name="T38"/>
                <a:gd fmla="*/ 130 h 170" name="T39"/>
                <a:gd fmla="*/ 68 w 70" name="T40"/>
                <a:gd fmla="*/ 97 h 170" name="T41"/>
                <a:gd fmla="*/ 63 w 70" name="T42"/>
                <a:gd fmla="*/ 12 h 170" name="T43"/>
                <a:gd fmla="*/ 50 w 70" name="T44"/>
                <a:gd fmla="*/ 0 h 170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170" w="70">
                  <a:moveTo>
                    <a:pt x="50" y="0"/>
                  </a:moveTo>
                  <a:cubicBezTo>
                    <a:pt x="40" y="0"/>
                    <a:pt x="26" y="7"/>
                    <a:pt x="22" y="10"/>
                  </a:cubicBezTo>
                  <a:cubicBezTo>
                    <a:pt x="15" y="15"/>
                    <a:pt x="9" y="23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4" y="37"/>
                    <a:pt x="2" y="48"/>
                    <a:pt x="2" y="49"/>
                  </a:cubicBezTo>
                  <a:cubicBezTo>
                    <a:pt x="0" y="58"/>
                    <a:pt x="1" y="68"/>
                    <a:pt x="2" y="78"/>
                  </a:cubicBezTo>
                  <a:cubicBezTo>
                    <a:pt x="5" y="94"/>
                    <a:pt x="15" y="159"/>
                    <a:pt x="21" y="170"/>
                  </a:cubicBezTo>
                  <a:cubicBezTo>
                    <a:pt x="22" y="165"/>
                    <a:pt x="24" y="160"/>
                    <a:pt x="27" y="155"/>
                  </a:cubicBezTo>
                  <a:cubicBezTo>
                    <a:pt x="13" y="161"/>
                    <a:pt x="8" y="87"/>
                    <a:pt x="6" y="75"/>
                  </a:cubicBezTo>
                  <a:cubicBezTo>
                    <a:pt x="6" y="71"/>
                    <a:pt x="4" y="53"/>
                    <a:pt x="5" y="48"/>
                  </a:cubicBezTo>
                  <a:cubicBezTo>
                    <a:pt x="5" y="46"/>
                    <a:pt x="8" y="33"/>
                    <a:pt x="13" y="26"/>
                  </a:cubicBezTo>
                  <a:cubicBezTo>
                    <a:pt x="18" y="19"/>
                    <a:pt x="30" y="10"/>
                    <a:pt x="36" y="10"/>
                  </a:cubicBezTo>
                  <a:cubicBezTo>
                    <a:pt x="42" y="9"/>
                    <a:pt x="50" y="20"/>
                    <a:pt x="53" y="29"/>
                  </a:cubicBezTo>
                  <a:cubicBezTo>
                    <a:pt x="54" y="34"/>
                    <a:pt x="57" y="41"/>
                    <a:pt x="58" y="46"/>
                  </a:cubicBezTo>
                  <a:cubicBezTo>
                    <a:pt x="60" y="53"/>
                    <a:pt x="61" y="61"/>
                    <a:pt x="60" y="68"/>
                  </a:cubicBezTo>
                  <a:cubicBezTo>
                    <a:pt x="60" y="74"/>
                    <a:pt x="59" y="80"/>
                    <a:pt x="56" y="85"/>
                  </a:cubicBezTo>
                  <a:cubicBezTo>
                    <a:pt x="53" y="90"/>
                    <a:pt x="48" y="93"/>
                    <a:pt x="44" y="98"/>
                  </a:cubicBezTo>
                  <a:cubicBezTo>
                    <a:pt x="41" y="102"/>
                    <a:pt x="40" y="108"/>
                    <a:pt x="42" y="113"/>
                  </a:cubicBezTo>
                  <a:cubicBezTo>
                    <a:pt x="44" y="118"/>
                    <a:pt x="48" y="123"/>
                    <a:pt x="48" y="129"/>
                  </a:cubicBezTo>
                  <a:cubicBezTo>
                    <a:pt x="48" y="129"/>
                    <a:pt x="48" y="130"/>
                    <a:pt x="48" y="130"/>
                  </a:cubicBezTo>
                  <a:cubicBezTo>
                    <a:pt x="58" y="120"/>
                    <a:pt x="67" y="109"/>
                    <a:pt x="68" y="97"/>
                  </a:cubicBezTo>
                  <a:cubicBezTo>
                    <a:pt x="70" y="81"/>
                    <a:pt x="68" y="33"/>
                    <a:pt x="63" y="12"/>
                  </a:cubicBezTo>
                  <a:cubicBezTo>
                    <a:pt x="61" y="0"/>
                    <a:pt x="56" y="0"/>
                    <a:pt x="50" y="0"/>
                  </a:cubicBezTo>
                  <a:close/>
                </a:path>
              </a:pathLst>
            </a:custGeom>
            <a:solidFill>
              <a:srgbClr val="FDD4C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2" name="Freeform 74"/>
            <p:cNvSpPr/>
            <p:nvPr/>
          </p:nvSpPr>
          <p:spPr bwMode="auto">
            <a:xfrm>
              <a:off x="5319712" y="4892675"/>
              <a:ext cx="53975" cy="144463"/>
            </a:xfrm>
            <a:custGeom>
              <a:gdLst>
                <a:gd fmla="*/ 47 w 51" name="T0"/>
                <a:gd fmla="*/ 0 h 139" name="T1"/>
                <a:gd fmla="*/ 46 w 51" name="T2"/>
                <a:gd fmla="*/ 31 h 139" name="T3"/>
                <a:gd fmla="*/ 37 w 51" name="T4"/>
                <a:gd fmla="*/ 87 h 139" name="T5"/>
                <a:gd fmla="*/ 33 w 51" name="T6"/>
                <a:gd fmla="*/ 93 h 139" name="T7"/>
                <a:gd fmla="*/ 2 w 51" name="T8"/>
                <a:gd fmla="*/ 139 h 139" name="T9"/>
                <a:gd fmla="*/ 49 w 51" name="T10"/>
                <a:gd fmla="*/ 66 h 139" name="T11"/>
                <a:gd fmla="*/ 47 w 51" name="T12"/>
                <a:gd fmla="*/ 0 h 13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39" w="51">
                  <a:moveTo>
                    <a:pt x="47" y="0"/>
                  </a:moveTo>
                  <a:cubicBezTo>
                    <a:pt x="47" y="3"/>
                    <a:pt x="45" y="24"/>
                    <a:pt x="46" y="31"/>
                  </a:cubicBezTo>
                  <a:cubicBezTo>
                    <a:pt x="48" y="46"/>
                    <a:pt x="48" y="73"/>
                    <a:pt x="37" y="87"/>
                  </a:cubicBezTo>
                  <a:cubicBezTo>
                    <a:pt x="36" y="88"/>
                    <a:pt x="33" y="91"/>
                    <a:pt x="33" y="93"/>
                  </a:cubicBezTo>
                  <a:cubicBezTo>
                    <a:pt x="33" y="95"/>
                    <a:pt x="0" y="122"/>
                    <a:pt x="2" y="139"/>
                  </a:cubicBezTo>
                  <a:cubicBezTo>
                    <a:pt x="4" y="115"/>
                    <a:pt x="46" y="92"/>
                    <a:pt x="49" y="66"/>
                  </a:cubicBezTo>
                  <a:cubicBezTo>
                    <a:pt x="51" y="54"/>
                    <a:pt x="50" y="23"/>
                    <a:pt x="47" y="0"/>
                  </a:cubicBezTo>
                  <a:close/>
                </a:path>
              </a:pathLst>
            </a:custGeom>
            <a:solidFill>
              <a:srgbClr val="F5BC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3" name="Freeform 75"/>
            <p:cNvSpPr/>
            <p:nvPr/>
          </p:nvSpPr>
          <p:spPr bwMode="auto">
            <a:xfrm>
              <a:off x="5303837" y="4851400"/>
              <a:ext cx="63500" cy="53975"/>
            </a:xfrm>
            <a:custGeom>
              <a:gdLst>
                <a:gd fmla="*/ 61 w 61" name="T0"/>
                <a:gd fmla="*/ 51 h 52" name="T1"/>
                <a:gd fmla="*/ 54 w 61" name="T2"/>
                <a:gd fmla="*/ 12 h 52" name="T3"/>
                <a:gd fmla="*/ 15 w 61" name="T4"/>
                <a:gd fmla="*/ 23 h 52" name="T5"/>
                <a:gd fmla="*/ 0 w 61" name="T6"/>
                <a:gd fmla="*/ 52 h 52" name="T7"/>
                <a:gd fmla="*/ 61 w 61" name="T8"/>
                <a:gd fmla="*/ 51 h 5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2" w="61">
                  <a:moveTo>
                    <a:pt x="61" y="51"/>
                  </a:moveTo>
                  <a:cubicBezTo>
                    <a:pt x="61" y="39"/>
                    <a:pt x="61" y="16"/>
                    <a:pt x="54" y="12"/>
                  </a:cubicBezTo>
                  <a:cubicBezTo>
                    <a:pt x="44" y="5"/>
                    <a:pt x="22" y="16"/>
                    <a:pt x="15" y="23"/>
                  </a:cubicBezTo>
                  <a:cubicBezTo>
                    <a:pt x="10" y="28"/>
                    <a:pt x="1" y="46"/>
                    <a:pt x="0" y="52"/>
                  </a:cubicBezTo>
                  <a:cubicBezTo>
                    <a:pt x="16" y="23"/>
                    <a:pt x="38" y="0"/>
                    <a:pt x="61" y="51"/>
                  </a:cubicBezTo>
                  <a:close/>
                </a:path>
              </a:pathLst>
            </a:custGeom>
            <a:solidFill>
              <a:srgbClr val="FFEFE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4" name="Freeform 76"/>
            <p:cNvSpPr/>
            <p:nvPr/>
          </p:nvSpPr>
          <p:spPr bwMode="auto">
            <a:xfrm>
              <a:off x="5303837" y="4854575"/>
              <a:ext cx="58737" cy="50800"/>
            </a:xfrm>
            <a:custGeom>
              <a:gdLst>
                <a:gd fmla="*/ 54 w 57" name="T0"/>
                <a:gd fmla="*/ 8 h 48" name="T1"/>
                <a:gd fmla="*/ 13 w 57" name="T2"/>
                <a:gd fmla="*/ 20 h 48" name="T3"/>
                <a:gd fmla="*/ 0 w 57" name="T4"/>
                <a:gd fmla="*/ 48 h 48" name="T5"/>
                <a:gd fmla="*/ 25 w 57" name="T6"/>
                <a:gd fmla="*/ 14 h 48" name="T7"/>
                <a:gd fmla="*/ 54 w 57" name="T8"/>
                <a:gd fmla="*/ 8 h 4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8" w="57">
                  <a:moveTo>
                    <a:pt x="54" y="8"/>
                  </a:moveTo>
                  <a:cubicBezTo>
                    <a:pt x="41" y="0"/>
                    <a:pt x="20" y="12"/>
                    <a:pt x="13" y="20"/>
                  </a:cubicBezTo>
                  <a:cubicBezTo>
                    <a:pt x="4" y="29"/>
                    <a:pt x="1" y="42"/>
                    <a:pt x="0" y="48"/>
                  </a:cubicBezTo>
                  <a:cubicBezTo>
                    <a:pt x="3" y="32"/>
                    <a:pt x="13" y="18"/>
                    <a:pt x="25" y="14"/>
                  </a:cubicBezTo>
                  <a:cubicBezTo>
                    <a:pt x="40" y="8"/>
                    <a:pt x="57" y="13"/>
                    <a:pt x="54" y="8"/>
                  </a:cubicBezTo>
                  <a:close/>
                </a:path>
              </a:pathLst>
            </a:custGeom>
            <a:solidFill>
              <a:srgbClr val="FFF5F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5" name="Freeform 77"/>
            <p:cNvSpPr/>
            <p:nvPr/>
          </p:nvSpPr>
          <p:spPr bwMode="auto">
            <a:xfrm>
              <a:off x="5307012" y="4887913"/>
              <a:ext cx="22225" cy="109538"/>
            </a:xfrm>
            <a:custGeom>
              <a:gdLst>
                <a:gd fmla="*/ 16 w 22" name="T0"/>
                <a:gd fmla="*/ 102 h 104" name="T1"/>
                <a:gd fmla="*/ 2 w 22" name="T2"/>
                <a:gd fmla="*/ 44 h 104" name="T3"/>
                <a:gd fmla="*/ 3 w 22" name="T4"/>
                <a:gd fmla="*/ 16 h 104" name="T5"/>
                <a:gd fmla="*/ 16 w 22" name="T6"/>
                <a:gd fmla="*/ 1 h 104" name="T7"/>
                <a:gd fmla="*/ 22 w 22" name="T8"/>
                <a:gd fmla="*/ 20 h 104" name="T9"/>
                <a:gd fmla="*/ 20 w 22" name="T10"/>
                <a:gd fmla="*/ 41 h 104" name="T11"/>
                <a:gd fmla="*/ 15 w 22" name="T12"/>
                <a:gd fmla="*/ 76 h 104" name="T13"/>
                <a:gd fmla="*/ 17 w 22" name="T14"/>
                <a:gd fmla="*/ 91 h 104" name="T15"/>
                <a:gd fmla="*/ 16 w 22" name="T16"/>
                <a:gd fmla="*/ 104 h 104" name="T17"/>
                <a:gd fmla="*/ 15 w 22" name="T18"/>
                <a:gd fmla="*/ 103 h 104" name="T19"/>
                <a:gd fmla="*/ 16 w 22" name="T20"/>
                <a:gd fmla="*/ 102 h 104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04" w="22">
                  <a:moveTo>
                    <a:pt x="16" y="102"/>
                  </a:moveTo>
                  <a:cubicBezTo>
                    <a:pt x="7" y="85"/>
                    <a:pt x="5" y="64"/>
                    <a:pt x="2" y="44"/>
                  </a:cubicBezTo>
                  <a:cubicBezTo>
                    <a:pt x="0" y="34"/>
                    <a:pt x="2" y="25"/>
                    <a:pt x="3" y="16"/>
                  </a:cubicBezTo>
                  <a:cubicBezTo>
                    <a:pt x="4" y="11"/>
                    <a:pt x="12" y="0"/>
                    <a:pt x="16" y="1"/>
                  </a:cubicBezTo>
                  <a:cubicBezTo>
                    <a:pt x="20" y="1"/>
                    <a:pt x="22" y="17"/>
                    <a:pt x="22" y="20"/>
                  </a:cubicBezTo>
                  <a:cubicBezTo>
                    <a:pt x="22" y="27"/>
                    <a:pt x="21" y="34"/>
                    <a:pt x="20" y="41"/>
                  </a:cubicBezTo>
                  <a:cubicBezTo>
                    <a:pt x="17" y="53"/>
                    <a:pt x="14" y="64"/>
                    <a:pt x="15" y="76"/>
                  </a:cubicBezTo>
                  <a:cubicBezTo>
                    <a:pt x="16" y="81"/>
                    <a:pt x="17" y="86"/>
                    <a:pt x="17" y="91"/>
                  </a:cubicBezTo>
                  <a:cubicBezTo>
                    <a:pt x="17" y="95"/>
                    <a:pt x="17" y="100"/>
                    <a:pt x="16" y="104"/>
                  </a:cubicBezTo>
                  <a:cubicBezTo>
                    <a:pt x="16" y="104"/>
                    <a:pt x="15" y="104"/>
                    <a:pt x="15" y="103"/>
                  </a:cubicBezTo>
                  <a:lnTo>
                    <a:pt x="16" y="102"/>
                  </a:lnTo>
                  <a:close/>
                </a:path>
              </a:pathLst>
            </a:custGeom>
            <a:solidFill>
              <a:srgbClr val="FFE8E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6" name="Freeform 78"/>
            <p:cNvSpPr/>
            <p:nvPr/>
          </p:nvSpPr>
          <p:spPr bwMode="auto">
            <a:xfrm>
              <a:off x="5302250" y="4883150"/>
              <a:ext cx="23812" cy="114300"/>
            </a:xfrm>
            <a:custGeom>
              <a:gdLst>
                <a:gd fmla="*/ 20 w 22" name="T0"/>
                <a:gd fmla="*/ 106 h 108" name="T1"/>
                <a:gd fmla="*/ 6 w 22" name="T2"/>
                <a:gd fmla="*/ 48 h 108" name="T3"/>
                <a:gd fmla="*/ 7 w 22" name="T4"/>
                <a:gd fmla="*/ 20 h 108" name="T5"/>
                <a:gd fmla="*/ 20 w 22" name="T6"/>
                <a:gd fmla="*/ 5 h 108" name="T7"/>
                <a:gd fmla="*/ 20 w 22" name="T8"/>
                <a:gd fmla="*/ 108 h 108" name="T9"/>
                <a:gd fmla="*/ 19 w 22" name="T10"/>
                <a:gd fmla="*/ 107 h 108" name="T11"/>
                <a:gd fmla="*/ 20 w 22" name="T12"/>
                <a:gd fmla="*/ 106 h 10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08" w="22">
                  <a:moveTo>
                    <a:pt x="20" y="106"/>
                  </a:moveTo>
                  <a:cubicBezTo>
                    <a:pt x="11" y="89"/>
                    <a:pt x="9" y="68"/>
                    <a:pt x="6" y="48"/>
                  </a:cubicBezTo>
                  <a:cubicBezTo>
                    <a:pt x="4" y="38"/>
                    <a:pt x="6" y="29"/>
                    <a:pt x="7" y="20"/>
                  </a:cubicBezTo>
                  <a:cubicBezTo>
                    <a:pt x="8" y="15"/>
                    <a:pt x="22" y="0"/>
                    <a:pt x="20" y="5"/>
                  </a:cubicBezTo>
                  <a:cubicBezTo>
                    <a:pt x="0" y="64"/>
                    <a:pt x="21" y="104"/>
                    <a:pt x="20" y="108"/>
                  </a:cubicBezTo>
                  <a:cubicBezTo>
                    <a:pt x="20" y="108"/>
                    <a:pt x="19" y="108"/>
                    <a:pt x="19" y="107"/>
                  </a:cubicBezTo>
                  <a:lnTo>
                    <a:pt x="20" y="106"/>
                  </a:lnTo>
                  <a:close/>
                </a:path>
              </a:pathLst>
            </a:custGeom>
            <a:solidFill>
              <a:srgbClr val="FFF2E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</p:spTree>
    <p:extLst>
      <p:ext uri="{BB962C8B-B14F-4D97-AF65-F5344CB8AC3E}">
        <p14:creationId val="2642044193"/>
      </p:ext>
    </p:extLst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xit" presetID="2" presetSubtype="8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1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2" nodeType="with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1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1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6" nodeType="withEffect" presetClass="exit" presetID="2" presetSubtype="8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1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1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20" nodeType="withEffect" presetClass="exit" presetID="2" presetSubtype="2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2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2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fill="hold" id="2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42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42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0" nodeType="clickPar">
                      <p:stCondLst>
                        <p:cond delay="indefinite"/>
                        <p:cond delay="0" evt="onBegin">
                          <p:tn val="39"/>
                        </p:cond>
                      </p:stCondLst>
                      <p:childTnLst>
                        <p:par>
                          <p:cTn fill="hold" id="4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2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47" nodeType="afterEffect" presetClass="exit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48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id="49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id="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decel="100000" fill="hold" id="52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06 -2.59259E-06 L -1.45833E-06 -0.19653" pathEditMode="relative" ptsTypes="AA" rAng="0">
                                      <p:cBhvr>
                                        <p:cTn dur="1000" fill="hold" id="53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838"/>
                                    </p:animMotion>
                                  </p:childTnLst>
                                </p:cTn>
                              </p:par>
                              <p:par>
                                <p:cTn fill="hold" id="54" nodeType="withEffect" presetClass="exit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55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id="56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id="57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id="59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06 L 0 -0.20532" pathEditMode="relative" ptsTypes="AA" rAng="0">
                                      <p:cBhvr>
                                        <p:cTn dur="1000" fill="hold" id="6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278"/>
                                    </p:animMotion>
                                  </p:childTnLst>
                                </p:cTn>
                              </p:par>
                              <p:par>
                                <p:cTn decel="100000" fill="hold" id="61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5.55112E-17 L 0 0.20486" pathEditMode="relative" ptsTypes="AA" rAng="0">
                                      <p:cBhvr>
                                        <p:cTn dur="1000" fill="hold" id="62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64" nodeType="after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65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66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4"/>
      <p:bldP grpId="0" spid="5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9202" y="-2"/>
            <a:ext cx="12182797" cy="6858001"/>
          </a:xfrm>
          <a:prstGeom prst="rect">
            <a:avLst/>
          </a:prstGeom>
          <a:solidFill>
            <a:srgbClr val="262626">
              <a:alpha val="7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矩形 9"/>
          <p:cNvSpPr/>
          <p:nvPr/>
        </p:nvSpPr>
        <p:spPr>
          <a:xfrm>
            <a:off x="1986990" y="1999664"/>
            <a:ext cx="4479258" cy="3787530"/>
          </a:xfrm>
          <a:prstGeom prst="rec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34290" compatLnSpc="1" forceAA="0" fromWordArt="0" horzOverflow="overflow" lIns="68580" numCol="1" rIns="68580" rot="0" rtlCol="0" spcCol="0" spcFirstLastPara="0" tIns="3429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 sz="1013"/>
          </a:p>
        </p:txBody>
      </p:sp>
      <p:grpSp>
        <p:nvGrpSpPr>
          <p:cNvPr id="11" name="组合 10"/>
          <p:cNvGrpSpPr/>
          <p:nvPr/>
        </p:nvGrpSpPr>
        <p:grpSpPr>
          <a:xfrm>
            <a:off x="579991" y="1999665"/>
            <a:ext cx="2849522" cy="3823406"/>
            <a:chOff x="1414344" y="875298"/>
            <a:chExt cx="3363914" cy="4513601"/>
          </a:xfrm>
          <a:blipFill dpi="0" rotWithShape="0">
            <a:blip r:embed="rId4"/>
            <a:tile algn="ctr" flip="none" sx="50000" sy="50000" tx="0" ty="0"/>
          </a:blipFill>
        </p:grpSpPr>
        <p:sp>
          <p:nvSpPr>
            <p:cNvPr id="12" name="弦形 11"/>
            <p:cNvSpPr/>
            <p:nvPr/>
          </p:nvSpPr>
          <p:spPr>
            <a:xfrm rot="17571708">
              <a:off x="2688724" y="4615681"/>
              <a:ext cx="773218" cy="773218"/>
            </a:xfrm>
            <a:prstGeom prst="chor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34290" compatLnSpc="1" forceAA="0" fromWordArt="0" horzOverflow="overflow" lIns="68580" numCol="1" rIns="68580" rot="0" rtlCol="0" spcCol="0" spcFirstLastPara="0" tIns="3429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 sz="1013"/>
            </a:p>
          </p:txBody>
        </p:sp>
        <p:sp>
          <p:nvSpPr>
            <p:cNvPr id="13" name="任意多边形 12"/>
            <p:cNvSpPr/>
            <p:nvPr/>
          </p:nvSpPr>
          <p:spPr>
            <a:xfrm rot="8190583">
              <a:off x="1414344" y="875298"/>
              <a:ext cx="3363914" cy="3430983"/>
            </a:xfrm>
            <a:custGeom>
              <a:gdLst>
                <a:gd fmla="*/ 476018 w 3363914" name="connsiteX0"/>
                <a:gd fmla="*/ 2954965 h 3430983" name="connsiteY0"/>
                <a:gd fmla="*/ 0 w 3363914" name="connsiteX1"/>
                <a:gd fmla="*/ 1805755 h 3430983" name="connsiteY1"/>
                <a:gd fmla="*/ 1625228 w 3363914" name="connsiteX2"/>
                <a:gd fmla="*/ 180527 h 3430983" name="connsiteY2"/>
                <a:gd fmla="*/ 2299031 w 3363914" name="connsiteX3"/>
                <a:gd fmla="*/ 249932 h 3430983" name="connsiteY3"/>
                <a:gd fmla="*/ 2412874 w 3363914" name="connsiteX4"/>
                <a:gd fmla="*/ 279248 h 3430983" name="connsiteY4"/>
                <a:gd fmla="*/ 2412572 w 3363914" name="connsiteX5"/>
                <a:gd fmla="*/ 278962 h 3430983" name="connsiteY5"/>
                <a:gd fmla="*/ 2850902 w 3363914" name="connsiteX6"/>
                <a:gd fmla="*/ 0 h 3430983" name="connsiteY6"/>
                <a:gd fmla="*/ 3363914 w 3363914" name="connsiteX7"/>
                <a:gd fmla="*/ 486666 h 3430983" name="connsiteY7"/>
                <a:gd fmla="*/ 3124195 w 3363914" name="connsiteX8"/>
                <a:gd fmla="*/ 911162 h 3430983" name="connsiteY8"/>
                <a:gd fmla="*/ 3181051 w 3363914" name="connsiteX9"/>
                <a:gd fmla="*/ 1131952 h 3430983" name="connsiteY9"/>
                <a:gd fmla="*/ 3250456 w 3363914" name="connsiteX10"/>
                <a:gd fmla="*/ 1805755 h 3430983" name="connsiteY10"/>
                <a:gd fmla="*/ 1625228 w 3363914" name="connsiteX11"/>
                <a:gd fmla="*/ 3430983 h 3430983" name="connsiteY11"/>
                <a:gd fmla="*/ 476018 w 3363914" name="connsiteX12"/>
                <a:gd fmla="*/ 2954965 h 3430983" name="connsiteY1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b="b" l="l" r="r" t="t"/>
              <a:pathLst>
                <a:path h="3430983" w="3363913">
                  <a:moveTo>
                    <a:pt x="476018" y="2954965"/>
                  </a:moveTo>
                  <a:cubicBezTo>
                    <a:pt x="181910" y="2660856"/>
                    <a:pt x="0" y="2254549"/>
                    <a:pt x="0" y="1805755"/>
                  </a:cubicBezTo>
                  <a:cubicBezTo>
                    <a:pt x="0" y="908166"/>
                    <a:pt x="727639" y="180527"/>
                    <a:pt x="1625228" y="180527"/>
                  </a:cubicBezTo>
                  <a:cubicBezTo>
                    <a:pt x="1849829" y="180527"/>
                    <a:pt x="2074430" y="203662"/>
                    <a:pt x="2299031" y="249932"/>
                  </a:cubicBezTo>
                  <a:lnTo>
                    <a:pt x="2412874" y="279248"/>
                  </a:lnTo>
                  <a:lnTo>
                    <a:pt x="2412572" y="278962"/>
                  </a:lnTo>
                  <a:lnTo>
                    <a:pt x="2850902" y="0"/>
                  </a:lnTo>
                  <a:lnTo>
                    <a:pt x="3363914" y="486666"/>
                  </a:lnTo>
                  <a:lnTo>
                    <a:pt x="3124195" y="911162"/>
                  </a:lnTo>
                  <a:lnTo>
                    <a:pt x="3181051" y="1131952"/>
                  </a:lnTo>
                  <a:cubicBezTo>
                    <a:pt x="3227321" y="1356553"/>
                    <a:pt x="3250456" y="1581154"/>
                    <a:pt x="3250456" y="1805755"/>
                  </a:cubicBezTo>
                  <a:cubicBezTo>
                    <a:pt x="3250456" y="2703344"/>
                    <a:pt x="2522817" y="3430983"/>
                    <a:pt x="1625228" y="3430983"/>
                  </a:cubicBezTo>
                  <a:cubicBezTo>
                    <a:pt x="1176434" y="3430983"/>
                    <a:pt x="770126" y="3249073"/>
                    <a:pt x="476018" y="2954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34290" compatLnSpc="1" forceAA="0" fromWordArt="0" horzOverflow="overflow" lIns="68580" numCol="1" rIns="68580" rot="0" rtlCol="0" spcCol="0" spcFirstLastPara="0" tIns="3429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 sz="1013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729709" y="2547435"/>
            <a:ext cx="308812" cy="333766"/>
            <a:chOff x="6127750" y="1165225"/>
            <a:chExt cx="314325" cy="339725"/>
          </a:xfrm>
          <a:solidFill>
            <a:schemeClr val="bg1"/>
          </a:solidFill>
        </p:grpSpPr>
        <p:sp>
          <p:nvSpPr>
            <p:cNvPr id="17" name="Freeform 178"/>
            <p:cNvSpPr>
              <a:spLocks noEditPoints="1"/>
            </p:cNvSpPr>
            <p:nvPr/>
          </p:nvSpPr>
          <p:spPr bwMode="auto">
            <a:xfrm>
              <a:off x="6127750" y="1165225"/>
              <a:ext cx="314325" cy="339725"/>
            </a:xfrm>
            <a:custGeom>
              <a:gdLst>
                <a:gd fmla="*/ 303 w 312" name="T0"/>
                <a:gd fmla="*/ 78 h 337" name="T1"/>
                <a:gd fmla="*/ 285 w 312" name="T2"/>
                <a:gd fmla="*/ 16 h 337" name="T3"/>
                <a:gd fmla="*/ 273 w 312" name="T4"/>
                <a:gd fmla="*/ 7 h 337" name="T5"/>
                <a:gd fmla="*/ 273 w 312" name="T6"/>
                <a:gd fmla="*/ 7 h 337" name="T7"/>
                <a:gd fmla="*/ 261 w 312" name="T8"/>
                <a:gd fmla="*/ 16 h 337" name="T9"/>
                <a:gd fmla="*/ 218 w 312" name="T10"/>
                <a:gd fmla="*/ 39 h 337" name="T11"/>
                <a:gd fmla="*/ 167 w 312" name="T12"/>
                <a:gd fmla="*/ 8 h 337" name="T13"/>
                <a:gd fmla="*/ 156 w 312" name="T14"/>
                <a:gd fmla="*/ 0 h 337" name="T15"/>
                <a:gd fmla="*/ 156 w 312" name="T16"/>
                <a:gd fmla="*/ 0 h 337" name="T17"/>
                <a:gd fmla="*/ 144 w 312" name="T18"/>
                <a:gd fmla="*/ 8 h 337" name="T19"/>
                <a:gd fmla="*/ 93 w 312" name="T20"/>
                <a:gd fmla="*/ 39 h 337" name="T21"/>
                <a:gd fmla="*/ 50 w 312" name="T22"/>
                <a:gd fmla="*/ 16 h 337" name="T23"/>
                <a:gd fmla="*/ 38 w 312" name="T24"/>
                <a:gd fmla="*/ 7 h 337" name="T25"/>
                <a:gd fmla="*/ 26 w 312" name="T26"/>
                <a:gd fmla="*/ 16 h 337" name="T27"/>
                <a:gd fmla="*/ 8 w 312" name="T28"/>
                <a:gd fmla="*/ 78 h 337" name="T29"/>
                <a:gd fmla="*/ 18 w 312" name="T30"/>
                <a:gd fmla="*/ 212 h 337" name="T31"/>
                <a:gd fmla="*/ 151 w 312" name="T32"/>
                <a:gd fmla="*/ 336 h 337" name="T33"/>
                <a:gd fmla="*/ 156 w 312" name="T34"/>
                <a:gd fmla="*/ 337 h 337" name="T35"/>
                <a:gd fmla="*/ 160 w 312" name="T36"/>
                <a:gd fmla="*/ 336 h 337" name="T37"/>
                <a:gd fmla="*/ 294 w 312" name="T38"/>
                <a:gd fmla="*/ 212 h 337" name="T39"/>
                <a:gd fmla="*/ 303 w 312" name="T40"/>
                <a:gd fmla="*/ 78 h 337" name="T41"/>
                <a:gd fmla="*/ 269 w 312" name="T42"/>
                <a:gd fmla="*/ 201 h 337" name="T43"/>
                <a:gd fmla="*/ 156 w 312" name="T44"/>
                <a:gd fmla="*/ 307 h 337" name="T45"/>
                <a:gd fmla="*/ 42 w 312" name="T46"/>
                <a:gd fmla="*/ 201 h 337" name="T47"/>
                <a:gd fmla="*/ 34 w 312" name="T48"/>
                <a:gd fmla="*/ 85 h 337" name="T49"/>
                <a:gd fmla="*/ 43 w 312" name="T50"/>
                <a:gd fmla="*/ 50 h 337" name="T51"/>
                <a:gd fmla="*/ 93 w 312" name="T52"/>
                <a:gd fmla="*/ 69 h 337" name="T53"/>
                <a:gd fmla="*/ 156 w 312" name="T54"/>
                <a:gd fmla="*/ 39 h 337" name="T55"/>
                <a:gd fmla="*/ 218 w 312" name="T56"/>
                <a:gd fmla="*/ 69 h 337" name="T57"/>
                <a:gd fmla="*/ 269 w 312" name="T58"/>
                <a:gd fmla="*/ 50 h 337" name="T59"/>
                <a:gd fmla="*/ 269 w 312" name="T60"/>
                <a:gd fmla="*/ 201 h 337" name="T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b="b" l="0" r="r" t="0"/>
              <a:pathLst>
                <a:path h="337" w="312">
                  <a:moveTo>
                    <a:pt x="303" y="78"/>
                  </a:moveTo>
                  <a:cubicBezTo>
                    <a:pt x="297" y="42"/>
                    <a:pt x="286" y="17"/>
                    <a:pt x="285" y="16"/>
                  </a:cubicBezTo>
                  <a:cubicBezTo>
                    <a:pt x="283" y="11"/>
                    <a:pt x="279" y="7"/>
                    <a:pt x="273" y="7"/>
                  </a:cubicBezTo>
                  <a:cubicBezTo>
                    <a:pt x="273" y="7"/>
                    <a:pt x="273" y="7"/>
                    <a:pt x="273" y="7"/>
                  </a:cubicBezTo>
                  <a:cubicBezTo>
                    <a:pt x="268" y="7"/>
                    <a:pt x="264" y="10"/>
                    <a:pt x="261" y="16"/>
                  </a:cubicBezTo>
                  <a:cubicBezTo>
                    <a:pt x="260" y="17"/>
                    <a:pt x="249" y="39"/>
                    <a:pt x="218" y="39"/>
                  </a:cubicBezTo>
                  <a:cubicBezTo>
                    <a:pt x="186" y="39"/>
                    <a:pt x="168" y="10"/>
                    <a:pt x="167" y="8"/>
                  </a:cubicBezTo>
                  <a:cubicBezTo>
                    <a:pt x="165" y="3"/>
                    <a:pt x="161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1" y="0"/>
                    <a:pt x="147" y="3"/>
                    <a:pt x="144" y="8"/>
                  </a:cubicBezTo>
                  <a:cubicBezTo>
                    <a:pt x="143" y="9"/>
                    <a:pt x="126" y="39"/>
                    <a:pt x="93" y="39"/>
                  </a:cubicBezTo>
                  <a:cubicBezTo>
                    <a:pt x="62" y="39"/>
                    <a:pt x="51" y="17"/>
                    <a:pt x="50" y="16"/>
                  </a:cubicBezTo>
                  <a:cubicBezTo>
                    <a:pt x="48" y="10"/>
                    <a:pt x="43" y="7"/>
                    <a:pt x="38" y="7"/>
                  </a:cubicBezTo>
                  <a:cubicBezTo>
                    <a:pt x="33" y="7"/>
                    <a:pt x="28" y="10"/>
                    <a:pt x="26" y="16"/>
                  </a:cubicBezTo>
                  <a:cubicBezTo>
                    <a:pt x="26" y="17"/>
                    <a:pt x="15" y="42"/>
                    <a:pt x="8" y="78"/>
                  </a:cubicBezTo>
                  <a:cubicBezTo>
                    <a:pt x="0" y="127"/>
                    <a:pt x="3" y="173"/>
                    <a:pt x="18" y="212"/>
                  </a:cubicBezTo>
                  <a:cubicBezTo>
                    <a:pt x="39" y="269"/>
                    <a:pt x="84" y="311"/>
                    <a:pt x="151" y="336"/>
                  </a:cubicBezTo>
                  <a:cubicBezTo>
                    <a:pt x="153" y="337"/>
                    <a:pt x="154" y="337"/>
                    <a:pt x="156" y="337"/>
                  </a:cubicBezTo>
                  <a:cubicBezTo>
                    <a:pt x="157" y="337"/>
                    <a:pt x="159" y="337"/>
                    <a:pt x="160" y="336"/>
                  </a:cubicBezTo>
                  <a:cubicBezTo>
                    <a:pt x="228" y="311"/>
                    <a:pt x="273" y="269"/>
                    <a:pt x="294" y="212"/>
                  </a:cubicBezTo>
                  <a:cubicBezTo>
                    <a:pt x="309" y="173"/>
                    <a:pt x="312" y="127"/>
                    <a:pt x="303" y="78"/>
                  </a:cubicBezTo>
                  <a:close/>
                  <a:moveTo>
                    <a:pt x="269" y="201"/>
                  </a:moveTo>
                  <a:cubicBezTo>
                    <a:pt x="251" y="248"/>
                    <a:pt x="213" y="284"/>
                    <a:pt x="156" y="307"/>
                  </a:cubicBezTo>
                  <a:cubicBezTo>
                    <a:pt x="98" y="284"/>
                    <a:pt x="60" y="248"/>
                    <a:pt x="42" y="201"/>
                  </a:cubicBezTo>
                  <a:cubicBezTo>
                    <a:pt x="26" y="159"/>
                    <a:pt x="29" y="115"/>
                    <a:pt x="34" y="85"/>
                  </a:cubicBezTo>
                  <a:cubicBezTo>
                    <a:pt x="37" y="71"/>
                    <a:pt x="40" y="60"/>
                    <a:pt x="43" y="50"/>
                  </a:cubicBezTo>
                  <a:cubicBezTo>
                    <a:pt x="53" y="60"/>
                    <a:pt x="70" y="69"/>
                    <a:pt x="93" y="69"/>
                  </a:cubicBezTo>
                  <a:cubicBezTo>
                    <a:pt x="123" y="69"/>
                    <a:pt x="144" y="52"/>
                    <a:pt x="156" y="39"/>
                  </a:cubicBezTo>
                  <a:cubicBezTo>
                    <a:pt x="168" y="52"/>
                    <a:pt x="188" y="69"/>
                    <a:pt x="218" y="69"/>
                  </a:cubicBezTo>
                  <a:cubicBezTo>
                    <a:pt x="242" y="69"/>
                    <a:pt x="258" y="60"/>
                    <a:pt x="269" y="50"/>
                  </a:cubicBezTo>
                  <a:cubicBezTo>
                    <a:pt x="278" y="82"/>
                    <a:pt x="291" y="144"/>
                    <a:pt x="269" y="2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19" name="Freeform 179"/>
            <p:cNvSpPr/>
            <p:nvPr/>
          </p:nvSpPr>
          <p:spPr bwMode="auto">
            <a:xfrm>
              <a:off x="6259513" y="1247775"/>
              <a:ext cx="50800" cy="122238"/>
            </a:xfrm>
            <a:custGeom>
              <a:gdLst>
                <a:gd fmla="*/ 42 w 50" name="T0"/>
                <a:gd fmla="*/ 122 h 122" name="T1"/>
                <a:gd fmla="*/ 50 w 50" name="T2"/>
                <a:gd fmla="*/ 0 h 122" name="T3"/>
                <a:gd fmla="*/ 0 w 50" name="T4"/>
                <a:gd fmla="*/ 0 h 122" name="T5"/>
                <a:gd fmla="*/ 8 w 50" name="T6"/>
                <a:gd fmla="*/ 122 h 122" name="T7"/>
                <a:gd fmla="*/ 42 w 50" name="T8"/>
                <a:gd fmla="*/ 122 h 12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22" w="50">
                  <a:moveTo>
                    <a:pt x="42" y="122"/>
                  </a:moveTo>
                  <a:cubicBezTo>
                    <a:pt x="45" y="82"/>
                    <a:pt x="47" y="41"/>
                    <a:pt x="50" y="0"/>
                  </a:cubicBezTo>
                  <a:cubicBezTo>
                    <a:pt x="33" y="0"/>
                    <a:pt x="17" y="0"/>
                    <a:pt x="0" y="0"/>
                  </a:cubicBezTo>
                  <a:cubicBezTo>
                    <a:pt x="3" y="41"/>
                    <a:pt x="5" y="82"/>
                    <a:pt x="8" y="122"/>
                  </a:cubicBezTo>
                  <a:cubicBezTo>
                    <a:pt x="19" y="122"/>
                    <a:pt x="31" y="122"/>
                    <a:pt x="42" y="1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20" name="Oval 180"/>
            <p:cNvSpPr>
              <a:spLocks noChangeArrowheads="1"/>
            </p:cNvSpPr>
            <p:nvPr/>
          </p:nvSpPr>
          <p:spPr bwMode="auto">
            <a:xfrm>
              <a:off x="6259513" y="1382713"/>
              <a:ext cx="50800" cy="508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729709" y="4222841"/>
            <a:ext cx="308812" cy="333766"/>
            <a:chOff x="6127750" y="1165225"/>
            <a:chExt cx="314325" cy="339725"/>
          </a:xfrm>
          <a:solidFill>
            <a:schemeClr val="bg1"/>
          </a:solidFill>
        </p:grpSpPr>
        <p:sp>
          <p:nvSpPr>
            <p:cNvPr id="24" name="Freeform 178"/>
            <p:cNvSpPr>
              <a:spLocks noEditPoints="1"/>
            </p:cNvSpPr>
            <p:nvPr/>
          </p:nvSpPr>
          <p:spPr bwMode="auto">
            <a:xfrm>
              <a:off x="6127750" y="1165225"/>
              <a:ext cx="314325" cy="339725"/>
            </a:xfrm>
            <a:custGeom>
              <a:gdLst>
                <a:gd fmla="*/ 303 w 312" name="T0"/>
                <a:gd fmla="*/ 78 h 337" name="T1"/>
                <a:gd fmla="*/ 285 w 312" name="T2"/>
                <a:gd fmla="*/ 16 h 337" name="T3"/>
                <a:gd fmla="*/ 273 w 312" name="T4"/>
                <a:gd fmla="*/ 7 h 337" name="T5"/>
                <a:gd fmla="*/ 273 w 312" name="T6"/>
                <a:gd fmla="*/ 7 h 337" name="T7"/>
                <a:gd fmla="*/ 261 w 312" name="T8"/>
                <a:gd fmla="*/ 16 h 337" name="T9"/>
                <a:gd fmla="*/ 218 w 312" name="T10"/>
                <a:gd fmla="*/ 39 h 337" name="T11"/>
                <a:gd fmla="*/ 167 w 312" name="T12"/>
                <a:gd fmla="*/ 8 h 337" name="T13"/>
                <a:gd fmla="*/ 156 w 312" name="T14"/>
                <a:gd fmla="*/ 0 h 337" name="T15"/>
                <a:gd fmla="*/ 156 w 312" name="T16"/>
                <a:gd fmla="*/ 0 h 337" name="T17"/>
                <a:gd fmla="*/ 144 w 312" name="T18"/>
                <a:gd fmla="*/ 8 h 337" name="T19"/>
                <a:gd fmla="*/ 93 w 312" name="T20"/>
                <a:gd fmla="*/ 39 h 337" name="T21"/>
                <a:gd fmla="*/ 50 w 312" name="T22"/>
                <a:gd fmla="*/ 16 h 337" name="T23"/>
                <a:gd fmla="*/ 38 w 312" name="T24"/>
                <a:gd fmla="*/ 7 h 337" name="T25"/>
                <a:gd fmla="*/ 26 w 312" name="T26"/>
                <a:gd fmla="*/ 16 h 337" name="T27"/>
                <a:gd fmla="*/ 8 w 312" name="T28"/>
                <a:gd fmla="*/ 78 h 337" name="T29"/>
                <a:gd fmla="*/ 18 w 312" name="T30"/>
                <a:gd fmla="*/ 212 h 337" name="T31"/>
                <a:gd fmla="*/ 151 w 312" name="T32"/>
                <a:gd fmla="*/ 336 h 337" name="T33"/>
                <a:gd fmla="*/ 156 w 312" name="T34"/>
                <a:gd fmla="*/ 337 h 337" name="T35"/>
                <a:gd fmla="*/ 160 w 312" name="T36"/>
                <a:gd fmla="*/ 336 h 337" name="T37"/>
                <a:gd fmla="*/ 294 w 312" name="T38"/>
                <a:gd fmla="*/ 212 h 337" name="T39"/>
                <a:gd fmla="*/ 303 w 312" name="T40"/>
                <a:gd fmla="*/ 78 h 337" name="T41"/>
                <a:gd fmla="*/ 269 w 312" name="T42"/>
                <a:gd fmla="*/ 201 h 337" name="T43"/>
                <a:gd fmla="*/ 156 w 312" name="T44"/>
                <a:gd fmla="*/ 307 h 337" name="T45"/>
                <a:gd fmla="*/ 42 w 312" name="T46"/>
                <a:gd fmla="*/ 201 h 337" name="T47"/>
                <a:gd fmla="*/ 34 w 312" name="T48"/>
                <a:gd fmla="*/ 85 h 337" name="T49"/>
                <a:gd fmla="*/ 43 w 312" name="T50"/>
                <a:gd fmla="*/ 50 h 337" name="T51"/>
                <a:gd fmla="*/ 93 w 312" name="T52"/>
                <a:gd fmla="*/ 69 h 337" name="T53"/>
                <a:gd fmla="*/ 156 w 312" name="T54"/>
                <a:gd fmla="*/ 39 h 337" name="T55"/>
                <a:gd fmla="*/ 218 w 312" name="T56"/>
                <a:gd fmla="*/ 69 h 337" name="T57"/>
                <a:gd fmla="*/ 269 w 312" name="T58"/>
                <a:gd fmla="*/ 50 h 337" name="T59"/>
                <a:gd fmla="*/ 269 w 312" name="T60"/>
                <a:gd fmla="*/ 201 h 337" name="T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b="b" l="0" r="r" t="0"/>
              <a:pathLst>
                <a:path h="337" w="312">
                  <a:moveTo>
                    <a:pt x="303" y="78"/>
                  </a:moveTo>
                  <a:cubicBezTo>
                    <a:pt x="297" y="42"/>
                    <a:pt x="286" y="17"/>
                    <a:pt x="285" y="16"/>
                  </a:cubicBezTo>
                  <a:cubicBezTo>
                    <a:pt x="283" y="11"/>
                    <a:pt x="279" y="7"/>
                    <a:pt x="273" y="7"/>
                  </a:cubicBezTo>
                  <a:cubicBezTo>
                    <a:pt x="273" y="7"/>
                    <a:pt x="273" y="7"/>
                    <a:pt x="273" y="7"/>
                  </a:cubicBezTo>
                  <a:cubicBezTo>
                    <a:pt x="268" y="7"/>
                    <a:pt x="264" y="10"/>
                    <a:pt x="261" y="16"/>
                  </a:cubicBezTo>
                  <a:cubicBezTo>
                    <a:pt x="260" y="17"/>
                    <a:pt x="249" y="39"/>
                    <a:pt x="218" y="39"/>
                  </a:cubicBezTo>
                  <a:cubicBezTo>
                    <a:pt x="186" y="39"/>
                    <a:pt x="168" y="10"/>
                    <a:pt x="167" y="8"/>
                  </a:cubicBezTo>
                  <a:cubicBezTo>
                    <a:pt x="165" y="3"/>
                    <a:pt x="161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1" y="0"/>
                    <a:pt x="147" y="3"/>
                    <a:pt x="144" y="8"/>
                  </a:cubicBezTo>
                  <a:cubicBezTo>
                    <a:pt x="143" y="9"/>
                    <a:pt x="126" y="39"/>
                    <a:pt x="93" y="39"/>
                  </a:cubicBezTo>
                  <a:cubicBezTo>
                    <a:pt x="62" y="39"/>
                    <a:pt x="51" y="17"/>
                    <a:pt x="50" y="16"/>
                  </a:cubicBezTo>
                  <a:cubicBezTo>
                    <a:pt x="48" y="10"/>
                    <a:pt x="43" y="7"/>
                    <a:pt x="38" y="7"/>
                  </a:cubicBezTo>
                  <a:cubicBezTo>
                    <a:pt x="33" y="7"/>
                    <a:pt x="28" y="10"/>
                    <a:pt x="26" y="16"/>
                  </a:cubicBezTo>
                  <a:cubicBezTo>
                    <a:pt x="26" y="17"/>
                    <a:pt x="15" y="42"/>
                    <a:pt x="8" y="78"/>
                  </a:cubicBezTo>
                  <a:cubicBezTo>
                    <a:pt x="0" y="127"/>
                    <a:pt x="3" y="173"/>
                    <a:pt x="18" y="212"/>
                  </a:cubicBezTo>
                  <a:cubicBezTo>
                    <a:pt x="39" y="269"/>
                    <a:pt x="84" y="311"/>
                    <a:pt x="151" y="336"/>
                  </a:cubicBezTo>
                  <a:cubicBezTo>
                    <a:pt x="153" y="337"/>
                    <a:pt x="154" y="337"/>
                    <a:pt x="156" y="337"/>
                  </a:cubicBezTo>
                  <a:cubicBezTo>
                    <a:pt x="157" y="337"/>
                    <a:pt x="159" y="337"/>
                    <a:pt x="160" y="336"/>
                  </a:cubicBezTo>
                  <a:cubicBezTo>
                    <a:pt x="228" y="311"/>
                    <a:pt x="273" y="269"/>
                    <a:pt x="294" y="212"/>
                  </a:cubicBezTo>
                  <a:cubicBezTo>
                    <a:pt x="309" y="173"/>
                    <a:pt x="312" y="127"/>
                    <a:pt x="303" y="78"/>
                  </a:cubicBezTo>
                  <a:close/>
                  <a:moveTo>
                    <a:pt x="269" y="201"/>
                  </a:moveTo>
                  <a:cubicBezTo>
                    <a:pt x="251" y="248"/>
                    <a:pt x="213" y="284"/>
                    <a:pt x="156" y="307"/>
                  </a:cubicBezTo>
                  <a:cubicBezTo>
                    <a:pt x="98" y="284"/>
                    <a:pt x="60" y="248"/>
                    <a:pt x="42" y="201"/>
                  </a:cubicBezTo>
                  <a:cubicBezTo>
                    <a:pt x="26" y="159"/>
                    <a:pt x="29" y="115"/>
                    <a:pt x="34" y="85"/>
                  </a:cubicBezTo>
                  <a:cubicBezTo>
                    <a:pt x="37" y="71"/>
                    <a:pt x="40" y="60"/>
                    <a:pt x="43" y="50"/>
                  </a:cubicBezTo>
                  <a:cubicBezTo>
                    <a:pt x="53" y="60"/>
                    <a:pt x="70" y="69"/>
                    <a:pt x="93" y="69"/>
                  </a:cubicBezTo>
                  <a:cubicBezTo>
                    <a:pt x="123" y="69"/>
                    <a:pt x="144" y="52"/>
                    <a:pt x="156" y="39"/>
                  </a:cubicBezTo>
                  <a:cubicBezTo>
                    <a:pt x="168" y="52"/>
                    <a:pt x="188" y="69"/>
                    <a:pt x="218" y="69"/>
                  </a:cubicBezTo>
                  <a:cubicBezTo>
                    <a:pt x="242" y="69"/>
                    <a:pt x="258" y="60"/>
                    <a:pt x="269" y="50"/>
                  </a:cubicBezTo>
                  <a:cubicBezTo>
                    <a:pt x="278" y="82"/>
                    <a:pt x="291" y="144"/>
                    <a:pt x="269" y="2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25" name="Freeform 179"/>
            <p:cNvSpPr/>
            <p:nvPr/>
          </p:nvSpPr>
          <p:spPr bwMode="auto">
            <a:xfrm>
              <a:off x="6259513" y="1247775"/>
              <a:ext cx="50800" cy="122238"/>
            </a:xfrm>
            <a:custGeom>
              <a:gdLst>
                <a:gd fmla="*/ 42 w 50" name="T0"/>
                <a:gd fmla="*/ 122 h 122" name="T1"/>
                <a:gd fmla="*/ 50 w 50" name="T2"/>
                <a:gd fmla="*/ 0 h 122" name="T3"/>
                <a:gd fmla="*/ 0 w 50" name="T4"/>
                <a:gd fmla="*/ 0 h 122" name="T5"/>
                <a:gd fmla="*/ 8 w 50" name="T6"/>
                <a:gd fmla="*/ 122 h 122" name="T7"/>
                <a:gd fmla="*/ 42 w 50" name="T8"/>
                <a:gd fmla="*/ 122 h 12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22" w="50">
                  <a:moveTo>
                    <a:pt x="42" y="122"/>
                  </a:moveTo>
                  <a:cubicBezTo>
                    <a:pt x="45" y="82"/>
                    <a:pt x="47" y="41"/>
                    <a:pt x="50" y="0"/>
                  </a:cubicBezTo>
                  <a:cubicBezTo>
                    <a:pt x="33" y="0"/>
                    <a:pt x="17" y="0"/>
                    <a:pt x="0" y="0"/>
                  </a:cubicBezTo>
                  <a:cubicBezTo>
                    <a:pt x="3" y="41"/>
                    <a:pt x="5" y="82"/>
                    <a:pt x="8" y="122"/>
                  </a:cubicBezTo>
                  <a:cubicBezTo>
                    <a:pt x="19" y="122"/>
                    <a:pt x="31" y="122"/>
                    <a:pt x="42" y="1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26" name="Oval 180"/>
            <p:cNvSpPr>
              <a:spLocks noChangeArrowheads="1"/>
            </p:cNvSpPr>
            <p:nvPr/>
          </p:nvSpPr>
          <p:spPr bwMode="auto">
            <a:xfrm>
              <a:off x="6259513" y="1382713"/>
              <a:ext cx="50800" cy="508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24308" y="245327"/>
            <a:ext cx="4107598" cy="667658"/>
            <a:chOff x="3228765" y="2023514"/>
            <a:chExt cx="4107598" cy="667658"/>
          </a:xfrm>
        </p:grpSpPr>
        <p:sp>
          <p:nvSpPr>
            <p:cNvPr id="3" name="圆角矩形 2"/>
            <p:cNvSpPr/>
            <p:nvPr/>
          </p:nvSpPr>
          <p:spPr>
            <a:xfrm>
              <a:off x="3228766" y="2023515"/>
              <a:ext cx="4107597" cy="667657"/>
            </a:xfrm>
            <a:prstGeom prst="roundRect">
              <a:avLst>
                <a:gd fmla="val 50000" name="adj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3228765" y="2023514"/>
              <a:ext cx="667657" cy="667657"/>
              <a:chOff x="3228765" y="2023514"/>
              <a:chExt cx="667657" cy="667657"/>
            </a:xfrm>
          </p:grpSpPr>
          <p:sp>
            <p:nvSpPr>
              <p:cNvPr id="6" name="椭圆 5"/>
              <p:cNvSpPr/>
              <p:nvPr/>
            </p:nvSpPr>
            <p:spPr>
              <a:xfrm>
                <a:off x="3228765" y="2023514"/>
                <a:ext cx="667657" cy="667657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3236221" y="2034176"/>
                <a:ext cx="646430" cy="64008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zh-CN" lang="en-US" smtClean="0" sz="3600">
                    <a:solidFill>
                      <a:schemeClr val="bg1"/>
                    </a:solidFill>
                  </a:rPr>
                  <a:t>03</a:t>
                </a:r>
              </a:p>
            </p:txBody>
          </p:sp>
        </p:grpSp>
        <p:sp>
          <p:nvSpPr>
            <p:cNvPr id="5" name="文本框 4"/>
            <p:cNvSpPr txBox="1"/>
            <p:nvPr/>
          </p:nvSpPr>
          <p:spPr>
            <a:xfrm>
              <a:off x="4915352" y="2126508"/>
              <a:ext cx="1402080" cy="4572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en-US" lang="zh-CN" smtClean="0" sz="24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发展前景</a:t>
              </a:r>
            </a:p>
          </p:txBody>
        </p:sp>
      </p:grpSp>
      <p:sp>
        <p:nvSpPr>
          <p:cNvPr id="14" name="TextBox 30"/>
          <p:cNvSpPr txBox="1"/>
          <p:nvPr/>
        </p:nvSpPr>
        <p:spPr>
          <a:xfrm>
            <a:off x="4105379" y="2986018"/>
            <a:ext cx="2176349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/>
            <a:r>
              <a:rPr altLang="en-US" lang="zh-CN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成都西禾文化传播有限公司是四川成都一家专业提供PPT技术支持和服务的公司。</a:t>
            </a:r>
          </a:p>
        </p:txBody>
      </p:sp>
      <p:sp>
        <p:nvSpPr>
          <p:cNvPr id="15" name="矩形 14"/>
          <p:cNvSpPr/>
          <p:nvPr/>
        </p:nvSpPr>
        <p:spPr>
          <a:xfrm>
            <a:off x="4137678" y="2560247"/>
            <a:ext cx="848346" cy="281934"/>
          </a:xfrm>
          <a:prstGeom prst="rect">
            <a:avLst/>
          </a:prstGeom>
        </p:spPr>
        <p:txBody>
          <a:bodyPr bIns="34287" lIns="68573" rIns="68573" tIns="34287" wrap="none">
            <a:spAutoFit/>
          </a:bodyPr>
          <a:lstStyle/>
          <a:p>
            <a:pPr algn="ctr"/>
            <a:r>
              <a:rPr altLang="en-US" b="1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西禾视觉</a:t>
            </a:r>
          </a:p>
        </p:txBody>
      </p:sp>
      <p:sp>
        <p:nvSpPr>
          <p:cNvPr id="21" name="TextBox 30"/>
          <p:cNvSpPr txBox="1"/>
          <p:nvPr/>
        </p:nvSpPr>
        <p:spPr>
          <a:xfrm>
            <a:off x="4106587" y="4619903"/>
            <a:ext cx="2176349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/>
            <a:r>
              <a:rPr altLang="en-US" lang="zh-CN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成都西禾文化传播有限公司是四川成都一家专业提供PPT技术支持和服务的公司。</a:t>
            </a:r>
          </a:p>
        </p:txBody>
      </p:sp>
      <p:sp>
        <p:nvSpPr>
          <p:cNvPr id="22" name="矩形 21"/>
          <p:cNvSpPr/>
          <p:nvPr/>
        </p:nvSpPr>
        <p:spPr>
          <a:xfrm>
            <a:off x="4137678" y="4247380"/>
            <a:ext cx="848346" cy="281934"/>
          </a:xfrm>
          <a:prstGeom prst="rect">
            <a:avLst/>
          </a:prstGeom>
        </p:spPr>
        <p:txBody>
          <a:bodyPr bIns="34287" lIns="68573" rIns="68573" tIns="34287" wrap="none">
            <a:spAutoFit/>
          </a:bodyPr>
          <a:lstStyle/>
          <a:p>
            <a:pPr algn="ctr"/>
            <a:r>
              <a:rPr altLang="en-US" b="1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西禾视觉</a:t>
            </a:r>
          </a:p>
        </p:txBody>
      </p:sp>
      <p:cxnSp>
        <p:nvCxnSpPr>
          <p:cNvPr id="27" name="直接连接符 26"/>
          <p:cNvCxnSpPr/>
          <p:nvPr/>
        </p:nvCxnSpPr>
        <p:spPr>
          <a:xfrm>
            <a:off x="7578458" y="5305293"/>
            <a:ext cx="3731562" cy="0"/>
          </a:xfrm>
          <a:prstGeom prst="line">
            <a:avLst/>
          </a:prstGeom>
          <a:ln w="15875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椭圆 27"/>
          <p:cNvSpPr/>
          <p:nvPr/>
        </p:nvSpPr>
        <p:spPr>
          <a:xfrm>
            <a:off x="8133090" y="5205809"/>
            <a:ext cx="198969" cy="198969"/>
          </a:xfrm>
          <a:prstGeom prst="ellipse">
            <a:avLst/>
          </a:prstGeom>
          <a:solidFill>
            <a:srgbClr val="454C4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34290" compatLnSpc="1" forceAA="0" fromWordArt="0" horzOverflow="overflow" lIns="68580" numCol="1" rIns="68580" rot="0" rtlCol="0" spcCol="0" spcFirstLastPara="0" tIns="3429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 sz="1013"/>
          </a:p>
        </p:txBody>
      </p:sp>
      <p:sp>
        <p:nvSpPr>
          <p:cNvPr id="29" name="椭圆 28"/>
          <p:cNvSpPr/>
          <p:nvPr/>
        </p:nvSpPr>
        <p:spPr>
          <a:xfrm>
            <a:off x="10520651" y="5205809"/>
            <a:ext cx="198969" cy="198969"/>
          </a:xfrm>
          <a:prstGeom prst="ellipse">
            <a:avLst/>
          </a:prstGeom>
          <a:solidFill>
            <a:srgbClr val="454C4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34290" compatLnSpc="1" forceAA="0" fromWordArt="0" horzOverflow="overflow" lIns="68580" numCol="1" rIns="68580" rot="0" rtlCol="0" spcCol="0" spcFirstLastPara="0" tIns="3429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 sz="1013"/>
          </a:p>
        </p:txBody>
      </p:sp>
      <p:sp>
        <p:nvSpPr>
          <p:cNvPr id="30" name="椭圆 29"/>
          <p:cNvSpPr/>
          <p:nvPr/>
        </p:nvSpPr>
        <p:spPr>
          <a:xfrm>
            <a:off x="9724797" y="5205809"/>
            <a:ext cx="198969" cy="198969"/>
          </a:xfrm>
          <a:prstGeom prst="ellipse">
            <a:avLst/>
          </a:prstGeom>
          <a:solidFill>
            <a:srgbClr val="454C4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34290" compatLnSpc="1" forceAA="0" fromWordArt="0" horzOverflow="overflow" lIns="68580" numCol="1" rIns="68580" rot="0" rtlCol="0" spcCol="0" spcFirstLastPara="0" tIns="3429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 sz="1013"/>
          </a:p>
        </p:txBody>
      </p:sp>
      <p:sp>
        <p:nvSpPr>
          <p:cNvPr id="31" name="椭圆 30"/>
          <p:cNvSpPr/>
          <p:nvPr/>
        </p:nvSpPr>
        <p:spPr>
          <a:xfrm>
            <a:off x="8928943" y="5213159"/>
            <a:ext cx="198969" cy="198969"/>
          </a:xfrm>
          <a:prstGeom prst="ellipse">
            <a:avLst/>
          </a:prstGeom>
          <a:solidFill>
            <a:srgbClr val="454C4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34290" compatLnSpc="1" forceAA="0" fromWordArt="0" horzOverflow="overflow" lIns="68580" numCol="1" rIns="68580" rot="0" rtlCol="0" spcCol="0" spcFirstLastPara="0" tIns="3429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 sz="1013"/>
          </a:p>
        </p:txBody>
      </p:sp>
      <p:grpSp>
        <p:nvGrpSpPr>
          <p:cNvPr id="54" name="组合 53"/>
          <p:cNvGrpSpPr/>
          <p:nvPr/>
        </p:nvGrpSpPr>
        <p:grpSpPr>
          <a:xfrm>
            <a:off x="7953034" y="3402809"/>
            <a:ext cx="559081" cy="1803000"/>
            <a:chOff x="7953034" y="3402809"/>
            <a:chExt cx="559081" cy="1803000"/>
          </a:xfrm>
        </p:grpSpPr>
        <p:sp>
          <p:nvSpPr>
            <p:cNvPr id="32" name="泪滴形 31"/>
            <p:cNvSpPr/>
            <p:nvPr/>
          </p:nvSpPr>
          <p:spPr>
            <a:xfrm rot="8076148">
              <a:off x="7953034" y="3402809"/>
              <a:ext cx="559081" cy="559081"/>
            </a:xfrm>
            <a:prstGeom prst="teardrop">
              <a:avLst>
                <a:gd fmla="val 86660" name="adj"/>
              </a:avLst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34290" compatLnSpc="1" forceAA="0" fromWordArt="0" horzOverflow="overflow" lIns="68580" numCol="1" rIns="68580" rot="0" rtlCol="0" spcCol="0" spcFirstLastPara="0" tIns="3429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 sz="1013"/>
            </a:p>
          </p:txBody>
        </p:sp>
        <p:cxnSp>
          <p:nvCxnSpPr>
            <p:cNvPr id="36" name="直接连接符 35"/>
            <p:cNvCxnSpPr>
              <a:stCxn id="28" idx="0"/>
              <a:endCxn id="32" idx="7"/>
            </p:cNvCxnSpPr>
            <p:nvPr/>
          </p:nvCxnSpPr>
          <p:spPr>
            <a:xfrm flipV="1">
              <a:off x="8232575" y="4024934"/>
              <a:ext cx="2377" cy="118087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组合 54"/>
          <p:cNvGrpSpPr/>
          <p:nvPr/>
        </p:nvGrpSpPr>
        <p:grpSpPr>
          <a:xfrm>
            <a:off x="8743675" y="4006446"/>
            <a:ext cx="559081" cy="1206715"/>
            <a:chOff x="8743675" y="4006446"/>
            <a:chExt cx="559081" cy="1206715"/>
          </a:xfrm>
        </p:grpSpPr>
        <p:sp>
          <p:nvSpPr>
            <p:cNvPr id="33" name="泪滴形 32"/>
            <p:cNvSpPr/>
            <p:nvPr/>
          </p:nvSpPr>
          <p:spPr>
            <a:xfrm rot="8076148">
              <a:off x="8743675" y="4006446"/>
              <a:ext cx="559081" cy="559081"/>
            </a:xfrm>
            <a:prstGeom prst="teardrop">
              <a:avLst>
                <a:gd fmla="val 86660" name="adj"/>
              </a:avLst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34290" compatLnSpc="1" forceAA="0" fromWordArt="0" horzOverflow="overflow" lIns="68580" numCol="1" rIns="68580" rot="0" rtlCol="0" spcCol="0" spcFirstLastPara="0" tIns="3429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 sz="1013"/>
            </a:p>
          </p:txBody>
        </p:sp>
        <p:cxnSp>
          <p:nvCxnSpPr>
            <p:cNvPr id="37" name="直接连接符 36"/>
            <p:cNvCxnSpPr>
              <a:stCxn id="31" idx="0"/>
            </p:cNvCxnSpPr>
            <p:nvPr/>
          </p:nvCxnSpPr>
          <p:spPr>
            <a:xfrm flipH="1" flipV="1">
              <a:off x="9028429" y="4615372"/>
              <a:ext cx="0" cy="597789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组合 55"/>
          <p:cNvGrpSpPr/>
          <p:nvPr/>
        </p:nvGrpSpPr>
        <p:grpSpPr>
          <a:xfrm>
            <a:off x="9542410" y="3545695"/>
            <a:ext cx="559081" cy="1660114"/>
            <a:chOff x="9542410" y="3545695"/>
            <a:chExt cx="559081" cy="1660114"/>
          </a:xfrm>
        </p:grpSpPr>
        <p:sp>
          <p:nvSpPr>
            <p:cNvPr id="34" name="泪滴形 33"/>
            <p:cNvSpPr/>
            <p:nvPr/>
          </p:nvSpPr>
          <p:spPr>
            <a:xfrm rot="8076148">
              <a:off x="9542410" y="3545695"/>
              <a:ext cx="559081" cy="559081"/>
            </a:xfrm>
            <a:prstGeom prst="teardrop">
              <a:avLst>
                <a:gd fmla="val 86660" name="adj"/>
              </a:avLst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34290" compatLnSpc="1" forceAA="0" fromWordArt="0" horzOverflow="overflow" lIns="68580" numCol="1" rIns="68580" rot="0" rtlCol="0" spcCol="0" spcFirstLastPara="0" tIns="3429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 sz="1013"/>
            </a:p>
          </p:txBody>
        </p:sp>
        <p:cxnSp>
          <p:nvCxnSpPr>
            <p:cNvPr id="38" name="直接连接符 37"/>
            <p:cNvCxnSpPr>
              <a:stCxn id="30" idx="0"/>
            </p:cNvCxnSpPr>
            <p:nvPr/>
          </p:nvCxnSpPr>
          <p:spPr>
            <a:xfrm flipH="1" flipV="1">
              <a:off x="9824282" y="4160548"/>
              <a:ext cx="0" cy="1045261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组合 56"/>
          <p:cNvGrpSpPr/>
          <p:nvPr/>
        </p:nvGrpSpPr>
        <p:grpSpPr>
          <a:xfrm>
            <a:off x="10341145" y="3851514"/>
            <a:ext cx="559081" cy="1354295"/>
            <a:chOff x="10341145" y="3851514"/>
            <a:chExt cx="559081" cy="1354295"/>
          </a:xfrm>
        </p:grpSpPr>
        <p:sp>
          <p:nvSpPr>
            <p:cNvPr id="35" name="泪滴形 34"/>
            <p:cNvSpPr/>
            <p:nvPr/>
          </p:nvSpPr>
          <p:spPr>
            <a:xfrm rot="8076148">
              <a:off x="10341145" y="3851514"/>
              <a:ext cx="559081" cy="559081"/>
            </a:xfrm>
            <a:prstGeom prst="teardrop">
              <a:avLst>
                <a:gd fmla="val 86660" name="adj"/>
              </a:avLst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34290" compatLnSpc="1" forceAA="0" fromWordArt="0" horzOverflow="overflow" lIns="68580" numCol="1" rIns="68580" rot="0" rtlCol="0" spcCol="0" spcFirstLastPara="0" tIns="3429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 sz="1013"/>
            </a:p>
          </p:txBody>
        </p:sp>
        <p:cxnSp>
          <p:nvCxnSpPr>
            <p:cNvPr id="39" name="直接连接符 38"/>
            <p:cNvCxnSpPr>
              <a:stCxn id="29" idx="0"/>
              <a:endCxn id="35" idx="7"/>
            </p:cNvCxnSpPr>
            <p:nvPr/>
          </p:nvCxnSpPr>
          <p:spPr>
            <a:xfrm flipV="1">
              <a:off x="10620135" y="4473640"/>
              <a:ext cx="2927" cy="732169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文本框 39"/>
          <p:cNvSpPr txBox="1"/>
          <p:nvPr/>
        </p:nvSpPr>
        <p:spPr>
          <a:xfrm>
            <a:off x="10319145" y="5465521"/>
            <a:ext cx="6019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2016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9520410" y="5465521"/>
            <a:ext cx="6019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2015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8732132" y="5470754"/>
            <a:ext cx="6019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2014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7933948" y="5470754"/>
            <a:ext cx="6019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2013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7957753" y="3521830"/>
            <a:ext cx="5511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50%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8747623" y="4122441"/>
            <a:ext cx="5511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50%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9545808" y="3656361"/>
            <a:ext cx="5511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50%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10358251" y="3962179"/>
            <a:ext cx="5511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50%</a:t>
            </a:r>
          </a:p>
        </p:txBody>
      </p:sp>
      <p:sp>
        <p:nvSpPr>
          <p:cNvPr id="50" name="矩形 49"/>
          <p:cNvSpPr/>
          <p:nvPr/>
        </p:nvSpPr>
        <p:spPr>
          <a:xfrm>
            <a:off x="7318579" y="1913155"/>
            <a:ext cx="1051546" cy="342894"/>
          </a:xfrm>
          <a:prstGeom prst="rect">
            <a:avLst/>
          </a:prstGeom>
        </p:spPr>
        <p:txBody>
          <a:bodyPr bIns="34287" lIns="68573" rIns="68573" tIns="34287" wrap="none">
            <a:spAutoFit/>
          </a:bodyPr>
          <a:lstStyle/>
          <a:p>
            <a:r>
              <a:rPr altLang="en-US" b="1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西禾视觉</a:t>
            </a:r>
          </a:p>
        </p:txBody>
      </p:sp>
      <p:sp>
        <p:nvSpPr>
          <p:cNvPr id="51" name="TextBox 30"/>
          <p:cNvSpPr txBox="1"/>
          <p:nvPr/>
        </p:nvSpPr>
        <p:spPr>
          <a:xfrm>
            <a:off x="7318577" y="2282709"/>
            <a:ext cx="4266021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成都西禾文化传播有限公司是四川成都一家专业提供PPT技术支持和服务的公司。</a:t>
            </a:r>
          </a:p>
        </p:txBody>
      </p:sp>
    </p:spTree>
    <p:extLst>
      <p:ext uri="{BB962C8B-B14F-4D97-AF65-F5344CB8AC3E}">
        <p14:creationId val="3370737194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  <p:cond delay="0" evt="onBegin">
                          <p:tn val="7"/>
                        </p:cond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10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6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53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53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22" presetSubtype="8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9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22" presetSubtype="8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2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2" presetSubtype="8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5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22" presetSubtype="8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8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4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2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47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49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53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9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4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53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9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decel="100000" fill="hold" grpId="0" id="71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3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4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75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7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8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79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1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2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83" nodeType="withEffect" presetClass="entr" presetID="2" presetSubtype="2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5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6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87" nodeType="withEffect" presetClass="entr" presetID="22" presetSubtype="4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89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0" nodeType="withEffect" presetClass="entr" presetID="22" presetSubtype="4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92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3" nodeType="withEffect" presetClass="entr" presetID="22" presetSubtype="4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95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6" nodeType="withEffect" presetClass="entr" presetID="22" presetSubtype="4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98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9" nodeType="withEffect" presetClass="entr" presetID="53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1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2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3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4" nodeType="withEffect" presetClass="entr" presetID="53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6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7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8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9" nodeType="withEffect" presetClass="entr" presetID="53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1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2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3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4" nodeType="withEffect" presetClass="entr" presetID="53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6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7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8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0" spid="14"/>
      <p:bldP grpId="0" spid="15"/>
      <p:bldP grpId="0" spid="21"/>
      <p:bldP grpId="0" spid="22"/>
      <p:bldP grpId="0" spid="28"/>
      <p:bldP grpId="0" spid="29"/>
      <p:bldP grpId="0" spid="30"/>
      <p:bldP grpId="0" spid="31"/>
      <p:bldP grpId="0" spid="40"/>
      <p:bldP grpId="0" spid="41"/>
      <p:bldP grpId="0" spid="42"/>
      <p:bldP grpId="0" spid="43"/>
      <p:bldP grpId="0" spid="44"/>
      <p:bldP grpId="0" spid="45"/>
      <p:bldP grpId="0" spid="46"/>
      <p:bldP grpId="0" spid="47"/>
      <p:bldP grpId="0" spid="50"/>
      <p:bldP grpId="0" spid="51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5953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9202" y="-2"/>
            <a:ext cx="12182797" cy="6858001"/>
          </a:xfrm>
          <a:prstGeom prst="rect">
            <a:avLst/>
          </a:prstGeom>
          <a:solidFill>
            <a:srgbClr val="262626">
              <a:alpha val="7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菱形 5"/>
          <p:cNvSpPr/>
          <p:nvPr/>
        </p:nvSpPr>
        <p:spPr>
          <a:xfrm>
            <a:off x="-737828" y="2691172"/>
            <a:ext cx="1475656" cy="1475656"/>
          </a:xfrm>
          <a:prstGeom prst="diamond">
            <a:avLst/>
          </a:prstGeom>
          <a:solidFill>
            <a:srgbClr val="EC56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菱形 6"/>
          <p:cNvSpPr/>
          <p:nvPr/>
        </p:nvSpPr>
        <p:spPr>
          <a:xfrm>
            <a:off x="-1060618" y="2377585"/>
            <a:ext cx="2102830" cy="2102830"/>
          </a:xfrm>
          <a:prstGeom prst="diamond">
            <a:avLst/>
          </a:prstGeom>
          <a:noFill/>
          <a:ln>
            <a:solidFill>
              <a:srgbClr val="EC56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菱形 7"/>
          <p:cNvSpPr/>
          <p:nvPr/>
        </p:nvSpPr>
        <p:spPr>
          <a:xfrm>
            <a:off x="11454172" y="2691172"/>
            <a:ext cx="1475656" cy="1475656"/>
          </a:xfrm>
          <a:prstGeom prst="diamond">
            <a:avLst/>
          </a:prstGeom>
          <a:solidFill>
            <a:srgbClr val="EC56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菱形 8"/>
          <p:cNvSpPr/>
          <p:nvPr/>
        </p:nvSpPr>
        <p:spPr>
          <a:xfrm>
            <a:off x="11131382" y="2377585"/>
            <a:ext cx="2102830" cy="2102830"/>
          </a:xfrm>
          <a:prstGeom prst="diamond">
            <a:avLst/>
          </a:prstGeom>
          <a:noFill/>
          <a:ln>
            <a:solidFill>
              <a:srgbClr val="EC56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文本框 17"/>
          <p:cNvSpPr txBox="1"/>
          <p:nvPr/>
        </p:nvSpPr>
        <p:spPr>
          <a:xfrm>
            <a:off x="5481075" y="6211371"/>
            <a:ext cx="12242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>
                <a:solidFill>
                  <a:schemeClr val="bg1"/>
                </a:solidFill>
              </a:rPr>
              <a:t>2015.12.30</a:t>
            </a:r>
          </a:p>
        </p:txBody>
      </p:sp>
      <p:grpSp>
        <p:nvGrpSpPr>
          <p:cNvPr id="38" name="组合 37"/>
          <p:cNvGrpSpPr/>
          <p:nvPr/>
        </p:nvGrpSpPr>
        <p:grpSpPr>
          <a:xfrm>
            <a:off x="2182513" y="2003880"/>
            <a:ext cx="1351643" cy="1351643"/>
            <a:chOff x="1886857" y="1527629"/>
            <a:chExt cx="1901371" cy="1901371"/>
          </a:xfrm>
        </p:grpSpPr>
        <p:sp>
          <p:nvSpPr>
            <p:cNvPr id="39" name="椭圆 38"/>
            <p:cNvSpPr/>
            <p:nvPr/>
          </p:nvSpPr>
          <p:spPr>
            <a:xfrm>
              <a:off x="1886857" y="1527629"/>
              <a:ext cx="1901371" cy="1901371"/>
            </a:xfrm>
            <a:prstGeom prst="ellipse">
              <a:avLst/>
            </a:prstGeom>
            <a:solidFill>
              <a:srgbClr val="FF5050"/>
            </a:solidFill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5400"/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2195015" y="1846748"/>
              <a:ext cx="1221982" cy="1286296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 sz="5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谢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4320951" y="2003880"/>
            <a:ext cx="1351643" cy="1351643"/>
            <a:chOff x="1886857" y="1527629"/>
            <a:chExt cx="1901371" cy="1901371"/>
          </a:xfrm>
        </p:grpSpPr>
        <p:sp>
          <p:nvSpPr>
            <p:cNvPr id="42" name="椭圆 41"/>
            <p:cNvSpPr/>
            <p:nvPr/>
          </p:nvSpPr>
          <p:spPr>
            <a:xfrm>
              <a:off x="1886857" y="1527629"/>
              <a:ext cx="1901371" cy="1901371"/>
            </a:xfrm>
            <a:prstGeom prst="ellipse">
              <a:avLst/>
            </a:prstGeom>
            <a:solidFill>
              <a:srgbClr val="FF5050"/>
            </a:solidFill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5400"/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2221778" y="1846746"/>
              <a:ext cx="1221982" cy="1286296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 sz="5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谢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6459389" y="2003880"/>
            <a:ext cx="1351643" cy="1351643"/>
            <a:chOff x="1886857" y="1527629"/>
            <a:chExt cx="1901371" cy="1901371"/>
          </a:xfrm>
        </p:grpSpPr>
        <p:sp>
          <p:nvSpPr>
            <p:cNvPr id="45" name="椭圆 44"/>
            <p:cNvSpPr/>
            <p:nvPr/>
          </p:nvSpPr>
          <p:spPr>
            <a:xfrm>
              <a:off x="1886857" y="1527629"/>
              <a:ext cx="1901371" cy="1901371"/>
            </a:xfrm>
            <a:prstGeom prst="ellipse">
              <a:avLst/>
            </a:prstGeom>
            <a:solidFill>
              <a:srgbClr val="FF5050"/>
            </a:solidFill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5400"/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2218735" y="1846746"/>
              <a:ext cx="1221982" cy="1286296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 sz="5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观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8597827" y="2003878"/>
            <a:ext cx="1351643" cy="1351643"/>
            <a:chOff x="1886857" y="1527629"/>
            <a:chExt cx="1901371" cy="1901371"/>
          </a:xfrm>
        </p:grpSpPr>
        <p:sp>
          <p:nvSpPr>
            <p:cNvPr id="48" name="椭圆 47"/>
            <p:cNvSpPr/>
            <p:nvPr/>
          </p:nvSpPr>
          <p:spPr>
            <a:xfrm>
              <a:off x="1886857" y="1527629"/>
              <a:ext cx="1901371" cy="1901371"/>
            </a:xfrm>
            <a:prstGeom prst="ellipse">
              <a:avLst/>
            </a:prstGeom>
            <a:solidFill>
              <a:srgbClr val="FF5050"/>
            </a:solidFill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5400"/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2220585" y="1846751"/>
              <a:ext cx="1221982" cy="1286296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 sz="5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看</a:t>
              </a:r>
            </a:p>
          </p:txBody>
        </p:sp>
      </p:grpSp>
      <p:sp>
        <p:nvSpPr>
          <p:cNvPr id="50" name="文本框 49"/>
          <p:cNvSpPr txBox="1"/>
          <p:nvPr/>
        </p:nvSpPr>
        <p:spPr>
          <a:xfrm>
            <a:off x="4020457" y="5783685"/>
            <a:ext cx="4151087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成都西禾文化传播有限公司</a:t>
            </a:r>
          </a:p>
        </p:txBody>
      </p:sp>
    </p:spTree>
    <p:extLst>
      <p:ext uri="{BB962C8B-B14F-4D97-AF65-F5344CB8AC3E}">
        <p14:creationId val="2131792623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2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6" nodeType="after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3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1" nodeType="withEffect" presetClass="entr" presetID="52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35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6" nodeType="withEffect" presetClass="entr" presetID="52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4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52" presetSubtype="0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45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fill="hold" grpId="0" id="4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9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7"/>
      <p:bldP grpId="0" spid="8"/>
      <p:bldP grpId="0" spid="9"/>
      <p:bldP grpId="0" spid="18"/>
      <p:bldP grpId="0" spid="50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75</Paragraphs>
  <Slides>8</Slides>
  <Notes>8</Notes>
  <TotalTime>186</TotalTime>
  <HiddenSlides>0</HiddenSlides>
  <MMClips>0</MMClips>
  <ScaleCrop>0</ScaleCrop>
  <HeadingPairs>
    <vt:vector baseType="variant" size="6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baseType="lpstr" size="13">
      <vt:lpstr>Arial</vt:lpstr>
      <vt:lpstr>Calibri Light</vt:lpstr>
      <vt:lpstr>Calibri</vt:lpstr>
      <vt:lpstr>微软雅黑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2015-12-23T06:07:53Z</dcterms:created>
  <cp:lastModifiedBy>kan</cp:lastModifiedBy>
  <dcterms:modified xsi:type="dcterms:W3CDTF">2021-08-20T11:21:39Z</dcterms:modified>
  <cp:revision>38</cp:revision>
  <dc:title>PowerPoint 演示文稿</dc:title>
</cp:coreProperties>
</file>