
<file path=[Content_Types].xml><?xml version="1.0" encoding="utf-8"?>
<Types xmlns="http://schemas.openxmlformats.org/package/2006/content-types">
  <Default ContentType="application/vnd.openxmlformats-officedocument.oleObject" Extension="bin"/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vmlDrawing" Extension="vml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openxmlformats-officedocument.drawingml.chart+xml" PartName="/ppt/charts/chart7.xml"/>
  <Override ContentType="application/vnd.openxmlformats-officedocument.drawingml.chart+xml" PartName="/ppt/charts/chart8.xml"/>
  <Override ContentType="application/vnd.openxmlformats-officedocument.drawingml.chart+xml" PartName="/ppt/charts/chart9.xml"/>
  <Override ContentType="application/vnd.openxmlformats-officedocument.drawingml.chart+xml" PartName="/ppt/charts/chart10.xml"/>
  <Override ContentType="application/vnd.openxmlformats-officedocument.drawingml.chart+xml" PartName="/ppt/charts/chart11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4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ms-office.chartstyle+xml" PartName="/ppt/charts/style4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5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83" r:id="rId12"/>
    <p:sldId id="268" r:id="rId13"/>
    <p:sldId id="282" r:id="rId14"/>
    <p:sldId id="266" r:id="rId15"/>
    <p:sldId id="267" r:id="rId16"/>
    <p:sldId id="275" r:id="rId17"/>
    <p:sldId id="284" r:id="rId18"/>
    <p:sldId id="269" r:id="rId19"/>
    <p:sldId id="272" r:id="rId20"/>
    <p:sldId id="271" r:id="rId21"/>
    <p:sldId id="276" r:id="rId22"/>
    <p:sldId id="285" r:id="rId23"/>
    <p:sldId id="278" r:id="rId24"/>
    <p:sldId id="277" r:id="rId25"/>
    <p:sldId id="279" r:id="rId26"/>
    <p:sldId id="280" r:id="rId27"/>
    <p:sldId id="281" r:id="rId28"/>
    <p:sldId id="286" r:id="rId29"/>
  </p:sldIdLst>
  <p:sldSz cx="12192000" cy="6858000"/>
  <p:notesSz cx="6858000" cy="9144000"/>
  <p:custDataLst>
    <p:tags r:id="rId30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90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notesMasters/notesMaster1.xml" Type="http://schemas.openxmlformats.org/officeDocument/2006/relationships/notesMaster"/><Relationship Id="rId30" Target="tags/tag9.xml" Type="http://schemas.openxmlformats.org/officeDocument/2006/relationships/tags"/><Relationship Id="rId31" Target="presProps.xml" Type="http://schemas.openxmlformats.org/officeDocument/2006/relationships/presProps"/><Relationship Id="rId32" Target="viewProps.xml" Type="http://schemas.openxmlformats.org/officeDocument/2006/relationships/viewProps"/><Relationship Id="rId33" Target="theme/theme1.xml" Type="http://schemas.openxmlformats.org/officeDocument/2006/relationships/theme"/><Relationship Id="rId34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/Relationships>
</file>

<file path=ppt/charts/_rels/chart10.xml.rels><?xml version="1.0" encoding="UTF-8" standalone="yes"?><Relationships xmlns="http://schemas.openxmlformats.org/package/2006/relationships"><Relationship Id="rId1" Target="../embeddings/Microsoft_Excel_Worksheet11.xlsx" Type="http://schemas.openxmlformats.org/officeDocument/2006/relationships/package"/></Relationships>
</file>

<file path=ppt/charts/_rels/chart11.xml.rels><?xml version="1.0" encoding="UTF-8" standalone="yes"?><Relationships xmlns="http://schemas.openxmlformats.org/package/2006/relationships"><Relationship Id="rId1" Target="../embeddings/Microsoft_Excel_Worksheet12.xlsx" Type="http://schemas.openxmlformats.org/officeDocument/2006/relationships/packag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/Relationships>
</file>

<file path=ppt/charts/_rels/chart4.xml.rels><?xml version="1.0" encoding="UTF-8" standalone="yes"?><Relationships xmlns="http://schemas.openxmlformats.org/package/2006/relationships"><Relationship Id="rId1" Target="../embeddings/Microsoft_Excel_Worksheet4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5.xml.rels><?xml version="1.0" encoding="UTF-8" standalone="yes"?><Relationships xmlns="http://schemas.openxmlformats.org/package/2006/relationships"><Relationship Id="rId1" Target="../embeddings/Microsoft_Excel_Worksheet5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_rels/chart6.xml.rels><?xml version="1.0" encoding="UTF-8" standalone="yes"?><Relationships xmlns="http://schemas.openxmlformats.org/package/2006/relationships"><Relationship Id="rId1" Target="../embeddings/Microsoft_Excel_Worksheet6.xlsx" Type="http://schemas.openxmlformats.org/officeDocument/2006/relationships/package"/><Relationship Id="rId2" Target="colors3.xml" Type="http://schemas.microsoft.com/office/2011/relationships/chartColorStyle"/><Relationship Id="rId3" Target="style3.xml" Type="http://schemas.microsoft.com/office/2011/relationships/chartStyle"/></Relationships>
</file>

<file path=ppt/charts/_rels/chart7.xml.rels><?xml version="1.0" encoding="UTF-8" standalone="yes"?><Relationships xmlns="http://schemas.openxmlformats.org/package/2006/relationships"><Relationship Id="rId1" Target="../embeddings/Microsoft_Excel_Worksheet7.xlsx" Type="http://schemas.openxmlformats.org/officeDocument/2006/relationships/package"/><Relationship Id="rId2" Target="colors4.xml" Type="http://schemas.microsoft.com/office/2011/relationships/chartColorStyle"/><Relationship Id="rId3" Target="style4.xml" Type="http://schemas.microsoft.com/office/2011/relationships/chartStyle"/></Relationships>
</file>

<file path=ppt/charts/_rels/chart8.xml.rels><?xml version="1.0" encoding="UTF-8" standalone="yes"?><Relationships xmlns="http://schemas.openxmlformats.org/package/2006/relationships"><Relationship Id="rId1" Target="../embeddings/Microsoft_Excel_Worksheet9.xlsx" Type="http://schemas.openxmlformats.org/officeDocument/2006/relationships/package"/></Relationships>
</file>

<file path=ppt/charts/_rels/chart9.xml.rels><?xml version="1.0" encoding="UTF-8" standalone="yes"?><Relationships xmlns="http://schemas.openxmlformats.org/package/2006/relationships"><Relationship Id="rId1" Target="../embeddings/Microsoft_Excel_Worksheet10.xlsx" Type="http://schemas.openxmlformats.org/officeDocument/2006/relationships/packag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883083164691925"/>
          <c:y val="0.036668058484792709"/>
          <c:w val="0.94398164749145508"/>
          <c:h val="0.769005894660949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 w="25271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项目1</c:v>
                </c:pt>
                <c:pt idx="1">
                  <c:v>项目2</c:v>
                </c:pt>
                <c:pt idx="2">
                  <c:v>项目3</c:v>
                </c:pt>
                <c:pt idx="3">
                  <c:v>项目4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A9-4A6A-BB42-F9249983CDE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EB7513"/>
            </a:solidFill>
            <a:ln w="25292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项目1</c:v>
                </c:pt>
                <c:pt idx="1">
                  <c:v>项目2</c:v>
                </c:pt>
                <c:pt idx="2">
                  <c:v>项目3</c:v>
                </c:pt>
                <c:pt idx="3">
                  <c:v>项目4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A9-4A6A-BB42-F9249983CDE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rgbClr val="C8C2AC"/>
            </a:solidFill>
            <a:ln w="25292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项目1</c:v>
                </c:pt>
                <c:pt idx="1">
                  <c:v>项目2</c:v>
                </c:pt>
                <c:pt idx="2">
                  <c:v>项目3</c:v>
                </c:pt>
                <c:pt idx="3">
                  <c:v>项目4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A9-4A6A-BB42-F9249983CD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680994608"/>
        <c:axId val="680995168"/>
      </c:barChart>
      <c:catAx>
        <c:axId val="680994608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476" cap="flat" cmpd="sng" algn="ctr">
            <a:solidFill>
              <a:schemeClr val="bg2">
                <a:lumMod val="90000"/>
              </a:schemeClr>
            </a:solidFill>
            <a:round/>
          </a:ln>
          <a:effectLst/>
        </c:spPr>
        <c:txPr>
          <a:bodyPr rot="0" vert="horz"/>
          <a:p>
            <a:pPr>
              <a:defRPr/>
            </a:pPr>
            <a:endParaRPr lang="en-US"/>
          </a:p>
        </c:txPr>
        <c:crossAx val="680995168"/>
        <c:crosses val="autoZero"/>
        <c:auto val="0"/>
        <c:lblAlgn val="ctr"/>
        <c:lblOffset/>
        <c:noMultiLvlLbl val="0"/>
      </c:catAx>
      <c:valAx>
        <c:axId val="680995168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ln w="6318">
            <a:noFill/>
          </a:ln>
        </c:spPr>
        <c:txPr>
          <a:bodyPr rot="0" vert="horz"/>
          <a:p>
            <a:pPr>
              <a:defRPr/>
            </a:pPr>
            <a:endParaRPr lang="en-US"/>
          </a:p>
        </c:txPr>
        <c:crossAx val="680994608"/>
        <c:crosses val="autoZero"/>
        <c:crossBetween val="between"/>
      </c:valAx>
      <c:spPr>
        <a:noFill/>
        <a:ln w="25358">
          <a:noFill/>
        </a:ln>
      </c:spPr>
    </c:plotArea>
    <c:legend>
      <c:legendPos val="b"/>
      <c:overlay val="0"/>
      <c:spPr>
        <a:noFill/>
        <a:ln w="25271"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p>
      <a:pPr>
        <a:defRPr smtId="4294967295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smtId="4294967295">
        <a:latin typeface="微软雅黑" panose="020b0503020204020204" pitchFamily="34" charset="-122"/>
        <a:ea typeface="微软雅黑" panose="020b0503020204020204" pitchFamily="34" charset="-122"/>
        <a:sym typeface="微软雅黑" panose="020b0503020204020204" pitchFamily="34" charset="-122"/>
      </a:endParaRPr>
    </a:p>
  </c:txPr>
  <c:externalData r:id="rId1">
    <c:autoUpdate val="0"/>
  </c:externalData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solidFill>
                <a:srgbClr val="EB7513"/>
              </a:solidFill>
              <a:ln w="25307">
                <a:noFill/>
              </a:ln>
            </c:spPr>
            <c:extLst>
              <c:ext xmlns:c16="http://schemas.microsoft.com/office/drawing/2014/chart" uri="{C3380CC4-5D6E-409C-BE32-E72D297353CC}">
                <c16:uniqueId val="{00000001-CEFB-4D06-8E16-183EEDC06C19}"/>
              </c:ext>
            </c:extLst>
          </c:dPt>
          <c:dPt>
            <c:idx val="1"/>
            <c:invertIfNegative val="1"/>
            <c:spPr>
              <a:solidFill>
                <a:srgbClr val="F4EFDF"/>
              </a:solidFill>
              <a:ln w="25307">
                <a:noFill/>
              </a:ln>
            </c:spPr>
            <c:extLst>
              <c:ext xmlns:c16="http://schemas.microsoft.com/office/drawing/2014/chart" uri="{C3380CC4-5D6E-409C-BE32-E72D297353CC}">
                <c16:uniqueId val="{00000003-CEFB-4D06-8E16-183EEDC06C19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实占百分比</c:v>
                </c:pt>
                <c:pt idx="1">
                  <c:v>余下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FB-4D06-8E16-183EEDC06C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85"/>
      </c:doughnutChart>
      <c:spPr>
        <a:noFill/>
        <a:ln w="25307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smtId="4294967295">
        <a:latin typeface="微软雅黑" panose="020b0503020204020204" pitchFamily="34" charset="-122"/>
        <a:ea typeface="微软雅黑" panose="020b0503020204020204" pitchFamily="34" charset="-122"/>
        <a:sym typeface="微软雅黑" panose="020b0503020204020204" pitchFamily="34" charset="-122"/>
      </a:endParaRPr>
    </a:p>
  </c:txPr>
  <c:externalData r:id="rId1">
    <c:autoUpdate val="0"/>
  </c:externalData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solidFill>
                <a:schemeClr val="accent4">
                  <a:lumMod val="75000"/>
                </a:schemeClr>
              </a:solidFill>
              <a:ln w="18924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7DA-4E12-AAAD-BF1358150C4C}"/>
              </c:ext>
            </c:extLst>
          </c:dPt>
          <c:dPt>
            <c:idx val="1"/>
            <c:invertIfNegative val="1"/>
            <c:spPr>
              <a:solidFill>
                <a:srgbClr val="F4EFDF"/>
              </a:solidFill>
              <a:ln w="25307">
                <a:noFill/>
              </a:ln>
            </c:spPr>
            <c:extLst>
              <c:ext xmlns:c16="http://schemas.microsoft.com/office/drawing/2014/chart" uri="{C3380CC4-5D6E-409C-BE32-E72D297353CC}">
                <c16:uniqueId val="{00000003-57DA-4E12-AAAD-BF1358150C4C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实占百分比</c:v>
                </c:pt>
                <c:pt idx="1">
                  <c:v>余下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</c:v>
                </c:pt>
                <c:pt idx="1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7DA-4E12-AAAD-BF1358150C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85"/>
      </c:doughnutChart>
      <c:spPr>
        <a:noFill/>
        <a:ln w="25307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smtId="4294967295">
        <a:latin typeface="微软雅黑" panose="020b0503020204020204" pitchFamily="34" charset="-122"/>
        <a:ea typeface="微软雅黑" panose="020b0503020204020204" pitchFamily="34" charset="-122"/>
        <a:sym typeface="微软雅黑" panose="020b0503020204020204" pitchFamily="34" charset="-122"/>
      </a:endParaRPr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3DBCC0"/>
            </a:solidFill>
            <a:ln w="25328">
              <a:noFill/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类别 1</c:v>
                </c:pt>
                <c:pt idx="1">
                  <c:v>类别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E-4C7D-8B67-09F58A7960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72"/>
        <c:overlap val="-15"/>
        <c:axId val="680997408"/>
        <c:axId val="680997968"/>
      </c:barChart>
      <c:catAx>
        <c:axId val="680997408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478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p>
            <a:pPr>
              <a:defRPr/>
            </a:pPr>
            <a:endParaRPr lang="en-US"/>
          </a:p>
        </c:txPr>
        <c:crossAx val="680997968"/>
        <c:crosses val="autoZero"/>
        <c:auto val="0"/>
        <c:lblAlgn val="ctr"/>
        <c:lblOffset/>
        <c:noMultiLvlLbl val="0"/>
      </c:catAx>
      <c:valAx>
        <c:axId val="680997968"/>
        <c:scaling>
          <c:orientation/>
        </c:scaling>
        <c:delete val="1"/>
        <c:axPos val="l"/>
        <c:majorGridlines>
          <c:spPr>
            <a:ln w="9478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out"/>
        <c:minorTickMark val="none"/>
        <c:crossAx val="680997408"/>
        <c:crossBetween val="between"/>
      </c:valAx>
      <c:spPr>
        <a:noFill/>
        <a:ln w="25328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smtId="4294967295">
        <a:latin typeface="微软雅黑" panose="020b0503020204020204" pitchFamily="34" charset="-122"/>
        <a:ea typeface="微软雅黑" panose="020b0503020204020204" pitchFamily="34" charset="-122"/>
        <a:sym typeface="微软雅黑" panose="020b0503020204020204" pitchFamily="34" charset="-122"/>
      </a:endParaRPr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EB7513"/>
            </a:solidFill>
            <a:ln w="25328">
              <a:noFill/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类别 1</c:v>
                </c:pt>
                <c:pt idx="1">
                  <c:v>类别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C6-429D-9E46-2E103FF4A0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72"/>
        <c:overlap val="-15"/>
        <c:axId val="681000208"/>
        <c:axId val="681000768"/>
      </c:barChart>
      <c:catAx>
        <c:axId val="681000208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462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p>
            <a:pPr>
              <a:defRPr/>
            </a:pPr>
            <a:endParaRPr lang="en-US"/>
          </a:p>
        </c:txPr>
        <c:crossAx val="681000768"/>
        <c:crosses val="autoZero"/>
        <c:auto val="0"/>
        <c:lblAlgn val="ctr"/>
        <c:lblOffset/>
        <c:noMultiLvlLbl val="0"/>
      </c:catAx>
      <c:valAx>
        <c:axId val="681000768"/>
        <c:scaling>
          <c:orientation/>
        </c:scaling>
        <c:delete val="1"/>
        <c:axPos val="l"/>
        <c:majorGridlines>
          <c:spPr>
            <a:ln w="9462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out"/>
        <c:minorTickMark val="none"/>
        <c:crossAx val="681000208"/>
        <c:crossBetween val="between"/>
      </c:valAx>
      <c:spPr>
        <a:noFill/>
        <a:ln w="25328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smtId="4294967295">
        <a:latin typeface="微软雅黑" panose="020b0503020204020204" pitchFamily="34" charset="-122"/>
        <a:ea typeface="微软雅黑" panose="020b0503020204020204" pitchFamily="34" charset="-122"/>
        <a:sym typeface="微软雅黑" panose="020b0503020204020204" pitchFamily="34" charset="-122"/>
      </a:endParaRPr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市场占比</c:v>
                </c:pt>
              </c:strCache>
            </c:strRef>
          </c:tx>
          <c:dPt>
            <c:idx val="0"/>
            <c:invertIfNegative val="1"/>
            <c:spPr>
              <a:solidFill>
                <a:srgbClr val="76AFAF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F9A3-492F-BCD6-A2DE82F2A650}"/>
              </c:ext>
            </c:extLst>
          </c:dPt>
          <c:dPt>
            <c:idx val="1"/>
            <c:invertIfNegative val="1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9A3-492F-BCD6-A2DE82F2A650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类别1 </c:v>
                </c:pt>
                <c:pt idx="1">
                  <c:v>类别2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0.67</c:v>
                </c:pt>
                <c:pt idx="1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A3-492F-BCD6-A2DE82F2A6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88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市场占比</c:v>
                </c:pt>
              </c:strCache>
            </c:strRef>
          </c:tx>
          <c:dPt>
            <c:idx val="0"/>
            <c:invertIfNegative val="1"/>
            <c:spPr>
              <a:solidFill>
                <a:srgbClr val="C8C2AC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F087-42AA-8D50-EC1E4B0AC8ED}"/>
              </c:ext>
            </c:extLst>
          </c:dPt>
          <c:dPt>
            <c:idx val="1"/>
            <c:invertIfNegative val="1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087-42AA-8D50-EC1E4B0AC8ED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类别1 </c:v>
                </c:pt>
                <c:pt idx="1">
                  <c:v>类别2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0.54</c:v>
                </c:pt>
                <c:pt idx="1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087-42AA-8D50-EC1E4B0AC8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88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市场占比</c:v>
                </c:pt>
              </c:strCache>
            </c:strRef>
          </c:tx>
          <c:dPt>
            <c:idx val="0"/>
            <c:invertIfNegative val="1"/>
            <c:spPr>
              <a:solidFill>
                <a:srgbClr val="EB7513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9C1D-4AFE-B832-5EEE6B733D16}"/>
              </c:ext>
            </c:extLst>
          </c:dPt>
          <c:dPt>
            <c:idx val="1"/>
            <c:invertIfNegative val="1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C1D-4AFE-B832-5EEE6B733D16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类别1 </c:v>
                </c:pt>
                <c:pt idx="1">
                  <c:v>类别2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0.87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1D-4AFE-B832-5EEE6B733D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88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市场占比</c:v>
                </c:pt>
              </c:strCache>
            </c:strRef>
          </c:tx>
          <c:dPt>
            <c:idx val="0"/>
            <c:invertIfNegative val="1"/>
            <c:spPr>
              <a:solidFill>
                <a:srgbClr val="FFC535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DE7E-4B9F-8F5C-CF1A028B9E8F}"/>
              </c:ext>
            </c:extLst>
          </c:dPt>
          <c:dPt>
            <c:idx val="1"/>
            <c:invertIfNegative val="1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E7E-4B9F-8F5C-CF1A028B9E8F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类别1 </c:v>
                </c:pt>
                <c:pt idx="1">
                  <c:v>类别2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0.32</c:v>
                </c:pt>
                <c:pt idx="1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7E-4B9F-8F5C-CF1A028B9E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88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solidFill>
                <a:srgbClr val="3DBCC0"/>
              </a:solidFill>
              <a:ln w="25307">
                <a:noFill/>
              </a:ln>
            </c:spPr>
            <c:extLst>
              <c:ext xmlns:c16="http://schemas.microsoft.com/office/drawing/2014/chart" uri="{C3380CC4-5D6E-409C-BE32-E72D297353CC}">
                <c16:uniqueId val="{00000001-7AE7-477F-8B83-EB238BEB4C86}"/>
              </c:ext>
            </c:extLst>
          </c:dPt>
          <c:dPt>
            <c:idx val="1"/>
            <c:invertIfNegative val="1"/>
            <c:spPr>
              <a:solidFill>
                <a:srgbClr val="F4EFDF"/>
              </a:solidFill>
              <a:ln w="25307">
                <a:noFill/>
              </a:ln>
            </c:spPr>
            <c:extLst>
              <c:ext xmlns:c16="http://schemas.microsoft.com/office/drawing/2014/chart" uri="{C3380CC4-5D6E-409C-BE32-E72D297353CC}">
                <c16:uniqueId val="{00000003-7AE7-477F-8B83-EB238BEB4C86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实占百分比</c:v>
                </c:pt>
                <c:pt idx="1">
                  <c:v>余下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E7-477F-8B83-EB238BEB4C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85"/>
      </c:doughnutChart>
      <c:spPr>
        <a:noFill/>
        <a:ln w="25307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smtId="4294967295">
        <a:latin typeface="微软雅黑" panose="020b0503020204020204" pitchFamily="34" charset="-122"/>
        <a:ea typeface="微软雅黑" panose="020b0503020204020204" pitchFamily="34" charset="-122"/>
        <a:sym typeface="微软雅黑" panose="020b0503020204020204" pitchFamily="34" charset="-122"/>
      </a:endParaRPr>
    </a:p>
  </c:txPr>
  <c:externalData r:id="rId1">
    <c:autoUpdate val="0"/>
  </c:externalData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solidFill>
                <a:srgbClr val="FFC535"/>
              </a:solidFill>
              <a:ln w="25307">
                <a:noFill/>
              </a:ln>
            </c:spPr>
            <c:extLst>
              <c:ext xmlns:c16="http://schemas.microsoft.com/office/drawing/2014/chart" uri="{C3380CC4-5D6E-409C-BE32-E72D297353CC}">
                <c16:uniqueId val="{00000001-E164-4124-8711-1E57DC9EF743}"/>
              </c:ext>
            </c:extLst>
          </c:dPt>
          <c:dPt>
            <c:idx val="1"/>
            <c:invertIfNegative val="1"/>
            <c:spPr>
              <a:solidFill>
                <a:srgbClr val="F4EFDF"/>
              </a:solidFill>
              <a:ln w="25307">
                <a:noFill/>
              </a:ln>
            </c:spPr>
            <c:extLst>
              <c:ext xmlns:c16="http://schemas.microsoft.com/office/drawing/2014/chart" uri="{C3380CC4-5D6E-409C-BE32-E72D297353CC}">
                <c16:uniqueId val="{00000003-E164-4124-8711-1E57DC9EF743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实占百分比</c:v>
                </c:pt>
                <c:pt idx="1">
                  <c:v>余下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164-4124-8711-1E57DC9EF7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85"/>
      </c:doughnutChart>
      <c:spPr>
        <a:noFill/>
        <a:ln w="25307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smtId="4294967295">
        <a:latin typeface="微软雅黑" panose="020b0503020204020204" pitchFamily="34" charset="-122"/>
        <a:ea typeface="微软雅黑" panose="020b0503020204020204" pitchFamily="34" charset="-122"/>
        <a:sym typeface="微软雅黑" panose="020b0503020204020204" pitchFamily="34" charset="-122"/>
      </a:endParaRPr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<Relationships xmlns="http://schemas.openxmlformats.org/package/2006/relationships"><Relationship Id="rId1" Target="../media/image5.png" Type="http://schemas.openxmlformats.org/officeDocument/2006/relationships/image"/></Relationships>
</file>

<file path=ppt/drawings/_rels/vmlDrawing2.vml.rels><?xml version="1.0" encoding="UTF-8" standalone="yes"?><Relationships xmlns="http://schemas.openxmlformats.org/package/2006/relationships"><Relationship Id="rId1" Target="../media/image8.png" Type="http://schemas.openxmlformats.org/officeDocument/2006/relationships/image"/><Relationship Id="rId2" Target="../media/image9.png" Type="http://schemas.openxmlformats.org/officeDocument/2006/relationships/image"/><Relationship Id="rId3" Target="../media/image10.png" Type="http://schemas.openxmlformats.org/officeDocument/2006/relationships/imag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53B400B-13E7-4092-903F-9AB890B23E9A}" type="datetimeFigureOut">
              <a:rPr lang="zh-CN" altLang="en-US"/>
              <a:pPr>
                <a:defRPr/>
              </a:pPr>
              <a:t>2018/6/6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8794712-5904-427E-9D18-2A9E9DE4742A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5123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4740601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无页码"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reeform 10">
            <a:extLst>
              <a:ext uri="{FF2B5EF4-FFF2-40B4-BE49-F238E27FC236}">
                <a16:creationId xmlns:a16="http://schemas.microsoft.com/office/drawing/2014/main" id="{8CBF16D5-DB8C-4969-A3C9-79A58F4330EB}"/>
              </a:ext>
            </a:extLst>
          </p:cNvPr>
          <p:cNvSpPr/>
          <p:nvPr userDrawn="1"/>
        </p:nvSpPr>
        <p:spPr bwMode="auto">
          <a:xfrm rot="382501">
            <a:off x="6838085" y="6853768"/>
            <a:ext cx="5422962" cy="1496684"/>
          </a:xfrm>
          <a:custGeom>
            <a:gdLst>
              <a:gd name="T0" fmla="*/ 167 w 884"/>
              <a:gd name="T1" fmla="*/ 16 h 327"/>
              <a:gd name="T2" fmla="*/ 70 w 884"/>
              <a:gd name="T3" fmla="*/ 60 h 327"/>
              <a:gd name="T4" fmla="*/ 16 w 884"/>
              <a:gd name="T5" fmla="*/ 166 h 327"/>
              <a:gd name="T6" fmla="*/ 0 w 884"/>
              <a:gd name="T7" fmla="*/ 207 h 327"/>
              <a:gd name="T8" fmla="*/ 102 w 884"/>
              <a:gd name="T9" fmla="*/ 154 h 327"/>
              <a:gd name="T10" fmla="*/ 712 w 884"/>
              <a:gd name="T11" fmla="*/ 286 h 327"/>
              <a:gd name="T12" fmla="*/ 770 w 884"/>
              <a:gd name="T13" fmla="*/ 147 h 327"/>
              <a:gd name="T14" fmla="*/ 167 w 884"/>
              <a:gd name="T15" fmla="*/ 16 h 3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84" h="327">
                <a:moveTo>
                  <a:pt x="167" y="16"/>
                </a:moveTo>
                <a:cubicBezTo>
                  <a:pt x="116" y="22"/>
                  <a:pt x="84" y="38"/>
                  <a:pt x="70" y="60"/>
                </a:cubicBezTo>
                <a:cubicBezTo>
                  <a:pt x="32" y="127"/>
                  <a:pt x="32" y="128"/>
                  <a:pt x="16" y="166"/>
                </a:cubicBezTo>
                <a:cubicBezTo>
                  <a:pt x="0" y="207"/>
                  <a:pt x="0" y="207"/>
                  <a:pt x="0" y="207"/>
                </a:cubicBezTo>
                <a:cubicBezTo>
                  <a:pt x="12" y="179"/>
                  <a:pt x="45" y="161"/>
                  <a:pt x="102" y="154"/>
                </a:cubicBezTo>
                <a:cubicBezTo>
                  <a:pt x="239" y="137"/>
                  <a:pt x="476" y="192"/>
                  <a:pt x="712" y="286"/>
                </a:cubicBezTo>
                <a:cubicBezTo>
                  <a:pt x="820" y="327"/>
                  <a:pt x="884" y="179"/>
                  <a:pt x="770" y="147"/>
                </a:cubicBezTo>
                <a:cubicBezTo>
                  <a:pt x="537" y="54"/>
                  <a:pt x="302" y="0"/>
                  <a:pt x="167" y="16"/>
                </a:cubicBezTo>
                <a:close/>
              </a:path>
            </a:pathLst>
          </a:custGeom>
          <a:solidFill>
            <a:srgbClr val="76AFA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" name="Freeform 6">
            <a:extLst>
              <a:ext uri="{FF2B5EF4-FFF2-40B4-BE49-F238E27FC236}">
                <a16:creationId xmlns:a16="http://schemas.microsoft.com/office/drawing/2014/main" id="{E2729301-132C-4845-AA95-F6E663CDA6C9}"/>
              </a:ext>
            </a:extLst>
          </p:cNvPr>
          <p:cNvSpPr/>
          <p:nvPr userDrawn="1"/>
        </p:nvSpPr>
        <p:spPr bwMode="auto">
          <a:xfrm rot="382501">
            <a:off x="-229437" y="921127"/>
            <a:ext cx="1359440" cy="498017"/>
          </a:xfrm>
          <a:custGeom>
            <a:gdLst>
              <a:gd name="T0" fmla="*/ 72 w 330"/>
              <a:gd name="T1" fmla="*/ 3 h 162"/>
              <a:gd name="T2" fmla="*/ 175 w 330"/>
              <a:gd name="T3" fmla="*/ 9 h 162"/>
              <a:gd name="T4" fmla="*/ 220 w 330"/>
              <a:gd name="T5" fmla="*/ 128 h 162"/>
              <a:gd name="T6" fmla="*/ 102 w 330"/>
              <a:gd name="T7" fmla="*/ 162 h 162"/>
              <a:gd name="T8" fmla="*/ 102 w 330"/>
              <a:gd name="T9" fmla="*/ 162 h 162"/>
              <a:gd name="T10" fmla="*/ 40 w 330"/>
              <a:gd name="T11" fmla="*/ 96 h 162"/>
              <a:gd name="T12" fmla="*/ 72 w 330"/>
              <a:gd name="T13" fmla="*/ 3 h 162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0" h="162">
                <a:moveTo>
                  <a:pt x="72" y="3"/>
                </a:moveTo>
                <a:cubicBezTo>
                  <a:pt x="100" y="0"/>
                  <a:pt x="135" y="2"/>
                  <a:pt x="175" y="9"/>
                </a:cubicBezTo>
                <a:cubicBezTo>
                  <a:pt x="281" y="20"/>
                  <a:pt x="330" y="146"/>
                  <a:pt x="220" y="128"/>
                </a:cubicBezTo>
                <a:cubicBezTo>
                  <a:pt x="194" y="124"/>
                  <a:pt x="53" y="110"/>
                  <a:pt x="102" y="162"/>
                </a:cubicBezTo>
                <a:cubicBezTo>
                  <a:pt x="102" y="162"/>
                  <a:pt x="102" y="162"/>
                  <a:pt x="102" y="162"/>
                </a:cubicBezTo>
                <a:cubicBezTo>
                  <a:pt x="102" y="162"/>
                  <a:pt x="54" y="112"/>
                  <a:pt x="40" y="96"/>
                </a:cubicBezTo>
                <a:cubicBezTo>
                  <a:pt x="0" y="47"/>
                  <a:pt x="8" y="11"/>
                  <a:pt x="72" y="3"/>
                </a:cubicBezTo>
                <a:close/>
              </a:path>
            </a:pathLst>
          </a:custGeom>
          <a:solidFill>
            <a:srgbClr val="EB751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" name="Freeform 7">
            <a:extLst>
              <a:ext uri="{FF2B5EF4-FFF2-40B4-BE49-F238E27FC236}">
                <a16:creationId xmlns:a16="http://schemas.microsoft.com/office/drawing/2014/main" id="{1FCB8D98-6673-4EBF-AC16-01EDDC6DEE0A}"/>
              </a:ext>
            </a:extLst>
          </p:cNvPr>
          <p:cNvSpPr/>
          <p:nvPr userDrawn="1"/>
        </p:nvSpPr>
        <p:spPr bwMode="auto">
          <a:xfrm rot="382501">
            <a:off x="-518392" y="231440"/>
            <a:ext cx="2266186" cy="734399"/>
          </a:xfrm>
          <a:custGeom>
            <a:gdLst>
              <a:gd name="T0" fmla="*/ 18 w 550"/>
              <a:gd name="T1" fmla="*/ 94 h 239"/>
              <a:gd name="T2" fmla="*/ 34 w 550"/>
              <a:gd name="T3" fmla="*/ 132 h 239"/>
              <a:gd name="T4" fmla="*/ 95 w 550"/>
              <a:gd name="T5" fmla="*/ 238 h 239"/>
              <a:gd name="T6" fmla="*/ 141 w 550"/>
              <a:gd name="T7" fmla="*/ 151 h 239"/>
              <a:gd name="T8" fmla="*/ 444 w 550"/>
              <a:gd name="T9" fmla="*/ 207 h 239"/>
              <a:gd name="T10" fmla="*/ 466 w 550"/>
              <a:gd name="T11" fmla="*/ 79 h 239"/>
              <a:gd name="T12" fmla="*/ 92 w 550"/>
              <a:gd name="T13" fmla="*/ 11 h 239"/>
              <a:gd name="T14" fmla="*/ 18 w 550"/>
              <a:gd name="T15" fmla="*/ 94 h 23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0" h="239">
                <a:moveTo>
                  <a:pt x="18" y="94"/>
                </a:moveTo>
                <a:cubicBezTo>
                  <a:pt x="34" y="132"/>
                  <a:pt x="34" y="132"/>
                  <a:pt x="34" y="132"/>
                </a:cubicBezTo>
                <a:cubicBezTo>
                  <a:pt x="63" y="188"/>
                  <a:pt x="66" y="195"/>
                  <a:pt x="95" y="238"/>
                </a:cubicBezTo>
                <a:cubicBezTo>
                  <a:pt x="63" y="192"/>
                  <a:pt x="76" y="158"/>
                  <a:pt x="141" y="151"/>
                </a:cubicBezTo>
                <a:cubicBezTo>
                  <a:pt x="211" y="142"/>
                  <a:pt x="325" y="165"/>
                  <a:pt x="444" y="207"/>
                </a:cubicBezTo>
                <a:cubicBezTo>
                  <a:pt x="518" y="239"/>
                  <a:pt x="550" y="114"/>
                  <a:pt x="466" y="79"/>
                </a:cubicBezTo>
                <a:cubicBezTo>
                  <a:pt x="318" y="28"/>
                  <a:pt x="178" y="0"/>
                  <a:pt x="92" y="11"/>
                </a:cubicBezTo>
                <a:cubicBezTo>
                  <a:pt x="23" y="19"/>
                  <a:pt x="0" y="50"/>
                  <a:pt x="18" y="94"/>
                </a:cubicBezTo>
                <a:close/>
              </a:path>
            </a:pathLst>
          </a:custGeom>
          <a:solidFill>
            <a:srgbClr val="76AFA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Freeform 8">
            <a:extLst>
              <a:ext uri="{FF2B5EF4-FFF2-40B4-BE49-F238E27FC236}">
                <a16:creationId xmlns:a16="http://schemas.microsoft.com/office/drawing/2014/main" id="{A9CFE351-C3DF-4221-B283-904A9D71FF0A}"/>
              </a:ext>
            </a:extLst>
          </p:cNvPr>
          <p:cNvSpPr/>
          <p:nvPr userDrawn="1"/>
        </p:nvSpPr>
        <p:spPr bwMode="auto">
          <a:xfrm rot="382501">
            <a:off x="-676877" y="-371581"/>
            <a:ext cx="4314156" cy="1431420"/>
          </a:xfrm>
          <a:custGeom>
            <a:gdLst>
              <a:gd name="T0" fmla="*/ 3 w 1047"/>
              <a:gd name="T1" fmla="*/ 95 h 466"/>
              <a:gd name="T2" fmla="*/ 6 w 1047"/>
              <a:gd name="T3" fmla="*/ 130 h 466"/>
              <a:gd name="T4" fmla="*/ 27 w 1047"/>
              <a:gd name="T5" fmla="*/ 245 h 466"/>
              <a:gd name="T6" fmla="*/ 29 w 1047"/>
              <a:gd name="T7" fmla="*/ 252 h 466"/>
              <a:gd name="T8" fmla="*/ 112 w 1047"/>
              <a:gd name="T9" fmla="*/ 172 h 466"/>
              <a:gd name="T10" fmla="*/ 852 w 1047"/>
              <a:gd name="T11" fmla="*/ 398 h 466"/>
              <a:gd name="T12" fmla="*/ 941 w 1047"/>
              <a:gd name="T13" fmla="*/ 282 h 466"/>
              <a:gd name="T14" fmla="*/ 99 w 1047"/>
              <a:gd name="T15" fmla="*/ 22 h 466"/>
              <a:gd name="T16" fmla="*/ 3 w 1047"/>
              <a:gd name="T17" fmla="*/ 95 h 46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47" h="466">
                <a:moveTo>
                  <a:pt x="3" y="95"/>
                </a:moveTo>
                <a:cubicBezTo>
                  <a:pt x="6" y="130"/>
                  <a:pt x="6" y="130"/>
                  <a:pt x="6" y="130"/>
                </a:cubicBezTo>
                <a:cubicBezTo>
                  <a:pt x="16" y="201"/>
                  <a:pt x="16" y="204"/>
                  <a:pt x="27" y="245"/>
                </a:cubicBezTo>
                <a:cubicBezTo>
                  <a:pt x="29" y="252"/>
                  <a:pt x="29" y="252"/>
                  <a:pt x="29" y="252"/>
                </a:cubicBezTo>
                <a:cubicBezTo>
                  <a:pt x="17" y="210"/>
                  <a:pt x="43" y="180"/>
                  <a:pt x="112" y="172"/>
                </a:cubicBezTo>
                <a:cubicBezTo>
                  <a:pt x="272" y="152"/>
                  <a:pt x="602" y="252"/>
                  <a:pt x="852" y="398"/>
                </a:cubicBezTo>
                <a:cubicBezTo>
                  <a:pt x="950" y="466"/>
                  <a:pt x="1047" y="334"/>
                  <a:pt x="941" y="282"/>
                </a:cubicBezTo>
                <a:cubicBezTo>
                  <a:pt x="658" y="116"/>
                  <a:pt x="281" y="0"/>
                  <a:pt x="99" y="22"/>
                </a:cubicBezTo>
                <a:cubicBezTo>
                  <a:pt x="32" y="30"/>
                  <a:pt x="0" y="57"/>
                  <a:pt x="3" y="95"/>
                </a:cubicBezTo>
                <a:close/>
              </a:path>
            </a:pathLst>
          </a:custGeom>
          <a:solidFill>
            <a:srgbClr val="C8C2A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Freeform 9">
            <a:extLst>
              <a:ext uri="{FF2B5EF4-FFF2-40B4-BE49-F238E27FC236}">
                <a16:creationId xmlns:a16="http://schemas.microsoft.com/office/drawing/2014/main" id="{5BBD38EB-E92E-4AFC-B755-918A735B7966}"/>
              </a:ext>
            </a:extLst>
          </p:cNvPr>
          <p:cNvSpPr/>
          <p:nvPr userDrawn="1"/>
        </p:nvSpPr>
        <p:spPr bwMode="auto">
          <a:xfrm rot="382501">
            <a:off x="-277352" y="-920779"/>
            <a:ext cx="4075610" cy="1222314"/>
          </a:xfrm>
          <a:custGeom>
            <a:gdLst>
              <a:gd name="T0" fmla="*/ 20 w 989"/>
              <a:gd name="T1" fmla="*/ 81 h 398"/>
              <a:gd name="T2" fmla="*/ 18 w 989"/>
              <a:gd name="T3" fmla="*/ 93 h 398"/>
              <a:gd name="T4" fmla="*/ 1 w 989"/>
              <a:gd name="T5" fmla="*/ 211 h 398"/>
              <a:gd name="T6" fmla="*/ 0 w 989"/>
              <a:gd name="T7" fmla="*/ 241 h 398"/>
              <a:gd name="T8" fmla="*/ 99 w 989"/>
              <a:gd name="T9" fmla="*/ 170 h 398"/>
              <a:gd name="T10" fmla="*/ 799 w 989"/>
              <a:gd name="T11" fmla="*/ 350 h 398"/>
              <a:gd name="T12" fmla="*/ 873 w 989"/>
              <a:gd name="T13" fmla="*/ 215 h 398"/>
              <a:gd name="T14" fmla="*/ 124 w 989"/>
              <a:gd name="T15" fmla="*/ 20 h 398"/>
              <a:gd name="T16" fmla="*/ 20 w 989"/>
              <a:gd name="T17" fmla="*/ 81 h 398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89" h="398">
                <a:moveTo>
                  <a:pt x="20" y="81"/>
                </a:moveTo>
                <a:cubicBezTo>
                  <a:pt x="18" y="93"/>
                  <a:pt x="18" y="93"/>
                  <a:pt x="18" y="93"/>
                </a:cubicBezTo>
                <a:cubicBezTo>
                  <a:pt x="4" y="167"/>
                  <a:pt x="3" y="169"/>
                  <a:pt x="1" y="211"/>
                </a:cubicBezTo>
                <a:cubicBezTo>
                  <a:pt x="0" y="241"/>
                  <a:pt x="0" y="241"/>
                  <a:pt x="0" y="241"/>
                </a:cubicBezTo>
                <a:cubicBezTo>
                  <a:pt x="0" y="204"/>
                  <a:pt x="32" y="179"/>
                  <a:pt x="99" y="170"/>
                </a:cubicBezTo>
                <a:cubicBezTo>
                  <a:pt x="252" y="152"/>
                  <a:pt x="540" y="229"/>
                  <a:pt x="799" y="350"/>
                </a:cubicBezTo>
                <a:cubicBezTo>
                  <a:pt x="894" y="398"/>
                  <a:pt x="989" y="269"/>
                  <a:pt x="873" y="215"/>
                </a:cubicBezTo>
                <a:cubicBezTo>
                  <a:pt x="597" y="83"/>
                  <a:pt x="288" y="0"/>
                  <a:pt x="124" y="20"/>
                </a:cubicBezTo>
                <a:cubicBezTo>
                  <a:pt x="62" y="28"/>
                  <a:pt x="28" y="49"/>
                  <a:pt x="20" y="81"/>
                </a:cubicBezTo>
                <a:close/>
              </a:path>
            </a:pathLst>
          </a:custGeom>
          <a:solidFill>
            <a:srgbClr val="FFC53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Freeform 12">
            <a:extLst>
              <a:ext uri="{FF2B5EF4-FFF2-40B4-BE49-F238E27FC236}">
                <a16:creationId xmlns:a16="http://schemas.microsoft.com/office/drawing/2014/main" id="{7627EDD4-27CA-4515-8EE3-CB7F6D0BDACB}"/>
              </a:ext>
            </a:extLst>
          </p:cNvPr>
          <p:cNvSpPr/>
          <p:nvPr userDrawn="1"/>
        </p:nvSpPr>
        <p:spPr bwMode="auto">
          <a:xfrm rot="382501">
            <a:off x="7551815" y="6220883"/>
            <a:ext cx="4393669" cy="1089044"/>
          </a:xfrm>
          <a:custGeom>
            <a:gdLst>
              <a:gd name="T0" fmla="*/ 185 w 716"/>
              <a:gd name="T1" fmla="*/ 13 h 238"/>
              <a:gd name="T2" fmla="*/ 108 w 716"/>
              <a:gd name="T3" fmla="*/ 40 h 238"/>
              <a:gd name="T4" fmla="*/ 70 w 716"/>
              <a:gd name="T5" fmla="*/ 76 h 238"/>
              <a:gd name="T6" fmla="*/ 0 w 716"/>
              <a:gd name="T7" fmla="*/ 158 h 238"/>
              <a:gd name="T8" fmla="*/ 93 w 716"/>
              <a:gd name="T9" fmla="*/ 118 h 238"/>
              <a:gd name="T10" fmla="*/ 571 w 716"/>
              <a:gd name="T11" fmla="*/ 203 h 238"/>
              <a:gd name="T12" fmla="*/ 629 w 716"/>
              <a:gd name="T13" fmla="*/ 92 h 238"/>
              <a:gd name="T14" fmla="*/ 185 w 716"/>
              <a:gd name="T15" fmla="*/ 13 h 238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16" h="238">
                <a:moveTo>
                  <a:pt x="185" y="13"/>
                </a:moveTo>
                <a:cubicBezTo>
                  <a:pt x="150" y="17"/>
                  <a:pt x="124" y="27"/>
                  <a:pt x="108" y="40"/>
                </a:cubicBezTo>
                <a:cubicBezTo>
                  <a:pt x="70" y="76"/>
                  <a:pt x="70" y="76"/>
                  <a:pt x="70" y="76"/>
                </a:cubicBezTo>
                <a:cubicBezTo>
                  <a:pt x="48" y="99"/>
                  <a:pt x="20" y="132"/>
                  <a:pt x="0" y="158"/>
                </a:cubicBezTo>
                <a:cubicBezTo>
                  <a:pt x="15" y="137"/>
                  <a:pt x="45" y="123"/>
                  <a:pt x="93" y="118"/>
                </a:cubicBezTo>
                <a:cubicBezTo>
                  <a:pt x="203" y="104"/>
                  <a:pt x="382" y="139"/>
                  <a:pt x="571" y="203"/>
                </a:cubicBezTo>
                <a:cubicBezTo>
                  <a:pt x="660" y="238"/>
                  <a:pt x="716" y="129"/>
                  <a:pt x="629" y="92"/>
                </a:cubicBezTo>
                <a:cubicBezTo>
                  <a:pt x="454" y="32"/>
                  <a:pt x="288" y="0"/>
                  <a:pt x="185" y="13"/>
                </a:cubicBezTo>
                <a:close/>
              </a:path>
            </a:pathLst>
          </a:custGeom>
          <a:solidFill>
            <a:srgbClr val="EB751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Freeform 13">
            <a:extLst>
              <a:ext uri="{FF2B5EF4-FFF2-40B4-BE49-F238E27FC236}">
                <a16:creationId xmlns:a16="http://schemas.microsoft.com/office/drawing/2014/main" id="{0AC0D698-6BBA-4D9C-890E-FEFDB987C48A}"/>
              </a:ext>
            </a:extLst>
          </p:cNvPr>
          <p:cNvSpPr/>
          <p:nvPr userDrawn="1"/>
        </p:nvSpPr>
        <p:spPr bwMode="auto">
          <a:xfrm rot="382501">
            <a:off x="8580718" y="5894872"/>
            <a:ext cx="5209031" cy="1362809"/>
          </a:xfrm>
          <a:custGeom>
            <a:gdLst>
              <a:gd name="T0" fmla="*/ 769 w 849"/>
              <a:gd name="T1" fmla="*/ 175 h 298"/>
              <a:gd name="T2" fmla="*/ 182 w 849"/>
              <a:gd name="T3" fmla="*/ 16 h 298"/>
              <a:gd name="T4" fmla="*/ 140 w 849"/>
              <a:gd name="T5" fmla="*/ 26 h 298"/>
              <a:gd name="T6" fmla="*/ 98 w 849"/>
              <a:gd name="T7" fmla="*/ 45 h 298"/>
              <a:gd name="T8" fmla="*/ 0 w 849"/>
              <a:gd name="T9" fmla="*/ 103 h 298"/>
              <a:gd name="T10" fmla="*/ 68 w 849"/>
              <a:gd name="T11" fmla="*/ 81 h 298"/>
              <a:gd name="T12" fmla="*/ 754 w 849"/>
              <a:gd name="T13" fmla="*/ 267 h 298"/>
              <a:gd name="T14" fmla="*/ 769 w 849"/>
              <a:gd name="T15" fmla="*/ 175 h 298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49" h="298">
                <a:moveTo>
                  <a:pt x="769" y="175"/>
                </a:moveTo>
                <a:cubicBezTo>
                  <a:pt x="556" y="69"/>
                  <a:pt x="310" y="0"/>
                  <a:pt x="182" y="16"/>
                </a:cubicBezTo>
                <a:cubicBezTo>
                  <a:pt x="165" y="18"/>
                  <a:pt x="151" y="21"/>
                  <a:pt x="140" y="26"/>
                </a:cubicBezTo>
                <a:cubicBezTo>
                  <a:pt x="98" y="45"/>
                  <a:pt x="98" y="45"/>
                  <a:pt x="98" y="45"/>
                </a:cubicBezTo>
                <a:cubicBezTo>
                  <a:pt x="36" y="79"/>
                  <a:pt x="33" y="80"/>
                  <a:pt x="0" y="103"/>
                </a:cubicBezTo>
                <a:cubicBezTo>
                  <a:pt x="15" y="93"/>
                  <a:pt x="38" y="85"/>
                  <a:pt x="68" y="81"/>
                </a:cubicBezTo>
                <a:cubicBezTo>
                  <a:pt x="217" y="63"/>
                  <a:pt x="505" y="144"/>
                  <a:pt x="754" y="267"/>
                </a:cubicBezTo>
                <a:cubicBezTo>
                  <a:pt x="817" y="298"/>
                  <a:pt x="849" y="200"/>
                  <a:pt x="769" y="175"/>
                </a:cubicBezTo>
                <a:close/>
              </a:path>
            </a:pathLst>
          </a:custGeom>
          <a:solidFill>
            <a:srgbClr val="C8C2A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Freeform 14">
            <a:extLst>
              <a:ext uri="{FF2B5EF4-FFF2-40B4-BE49-F238E27FC236}">
                <a16:creationId xmlns:a16="http://schemas.microsoft.com/office/drawing/2014/main" id="{CBFA34E4-CD11-40FB-9C61-A15FD60DB506}"/>
              </a:ext>
            </a:extLst>
          </p:cNvPr>
          <p:cNvSpPr/>
          <p:nvPr userDrawn="1"/>
        </p:nvSpPr>
        <p:spPr bwMode="auto">
          <a:xfrm rot="382501">
            <a:off x="9807829" y="5765696"/>
            <a:ext cx="3190809" cy="663355"/>
          </a:xfrm>
          <a:custGeom>
            <a:gdLst>
              <a:gd name="T0" fmla="*/ 478 w 520"/>
              <a:gd name="T1" fmla="*/ 76 h 145"/>
              <a:gd name="T2" fmla="*/ 166 w 520"/>
              <a:gd name="T3" fmla="*/ 6 h 145"/>
              <a:gd name="T4" fmla="*/ 140 w 520"/>
              <a:gd name="T5" fmla="*/ 8 h 145"/>
              <a:gd name="T6" fmla="*/ 18 w 520"/>
              <a:gd name="T7" fmla="*/ 34 h 145"/>
              <a:gd name="T8" fmla="*/ 0 w 520"/>
              <a:gd name="T9" fmla="*/ 40 h 145"/>
              <a:gd name="T10" fmla="*/ 32 w 520"/>
              <a:gd name="T11" fmla="*/ 33 h 145"/>
              <a:gd name="T12" fmla="*/ 452 w 520"/>
              <a:gd name="T13" fmla="*/ 124 h 145"/>
              <a:gd name="T14" fmla="*/ 478 w 520"/>
              <a:gd name="T15" fmla="*/ 76 h 14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20" h="145">
                <a:moveTo>
                  <a:pt x="478" y="76"/>
                </a:moveTo>
                <a:cubicBezTo>
                  <a:pt x="359" y="28"/>
                  <a:pt x="239" y="0"/>
                  <a:pt x="166" y="6"/>
                </a:cubicBezTo>
                <a:cubicBezTo>
                  <a:pt x="140" y="8"/>
                  <a:pt x="140" y="8"/>
                  <a:pt x="140" y="8"/>
                </a:cubicBezTo>
                <a:cubicBezTo>
                  <a:pt x="83" y="17"/>
                  <a:pt x="71" y="19"/>
                  <a:pt x="18" y="34"/>
                </a:cubicBezTo>
                <a:cubicBezTo>
                  <a:pt x="0" y="40"/>
                  <a:pt x="0" y="40"/>
                  <a:pt x="0" y="40"/>
                </a:cubicBezTo>
                <a:cubicBezTo>
                  <a:pt x="9" y="37"/>
                  <a:pt x="19" y="35"/>
                  <a:pt x="32" y="33"/>
                </a:cubicBezTo>
                <a:cubicBezTo>
                  <a:pt x="126" y="22"/>
                  <a:pt x="289" y="59"/>
                  <a:pt x="452" y="124"/>
                </a:cubicBezTo>
                <a:cubicBezTo>
                  <a:pt x="505" y="145"/>
                  <a:pt x="520" y="93"/>
                  <a:pt x="478" y="76"/>
                </a:cubicBezTo>
                <a:close/>
              </a:path>
            </a:pathLst>
          </a:custGeom>
          <a:solidFill>
            <a:srgbClr val="FFC53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806F3E4-BE22-441C-A56F-8A24D70BF306}"/>
              </a:ext>
            </a:extLst>
          </p:cNvPr>
          <p:cNvSpPr/>
          <p:nvPr userDrawn="1"/>
        </p:nvSpPr>
        <p:spPr bwMode="auto">
          <a:xfrm>
            <a:off x="11168746" y="336304"/>
            <a:ext cx="401638" cy="4619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FE1A10F-54F4-4FB9-946E-36AD3DFFBB68}"/>
              </a:ext>
            </a:extLst>
          </p:cNvPr>
          <p:cNvSpPr txBox="1"/>
          <p:nvPr userDrawn="1"/>
        </p:nvSpPr>
        <p:spPr bwMode="auto">
          <a:xfrm>
            <a:off x="8392986" y="344129"/>
            <a:ext cx="277576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YOUR TITLE HERE</a:t>
            </a:r>
          </a:p>
        </p:txBody>
      </p:sp>
    </p:spTree>
    <p:extLst>
      <p:ext uri="{BB962C8B-B14F-4D97-AF65-F5344CB8AC3E}">
        <p14:creationId val="2985304401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  <p:cond evt="onBegin" delay="0">
                          <p:tn val="35"/>
                        </p:cond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  <p:cond evt="onBegin" delay="0">
                          <p:tn val="42"/>
                        </p:cond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08491352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92230726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3305513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4363110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有页码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8525073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3171064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67850533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62660890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90854982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61637270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8932816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42009009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10" Target="../slideLayouts/slideLayout12.xml" Type="http://schemas.openxmlformats.org/officeDocument/2006/relationships/slideLayout"/><Relationship Id="rId11" Target="../slideLayouts/slideLayout1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4.xml" Type="http://schemas.openxmlformats.org/officeDocument/2006/relationships/slideLayout"/><Relationship Id="rId3" Target="../slideLayouts/slideLayout5.xml" Type="http://schemas.openxmlformats.org/officeDocument/2006/relationships/slideLayout"/><Relationship Id="rId4" Target="../slideLayouts/slideLayout6.xml" Type="http://schemas.openxmlformats.org/officeDocument/2006/relationships/slideLayout"/><Relationship Id="rId5" Target="../slideLayouts/slideLayout7.xml" Type="http://schemas.openxmlformats.org/officeDocument/2006/relationships/slideLayout"/><Relationship Id="rId6" Target="../slideLayouts/slideLayout8.xml" Type="http://schemas.openxmlformats.org/officeDocument/2006/relationships/slideLayout"/><Relationship Id="rId7" Target="../slideLayouts/slideLayout9.xml" Type="http://schemas.openxmlformats.org/officeDocument/2006/relationships/slideLayout"/><Relationship Id="rId8" Target="../slideLayouts/slideLayout10.xml" Type="http://schemas.openxmlformats.org/officeDocument/2006/relationships/slideLayout"/><Relationship Id="rId9" Target="../slideLayouts/slideLayout1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5D6424-2A38-4113-8D85-15E0655AD89C}" type="datetime1">
              <a:rPr lang="zh-CN" altLang="en-US"/>
              <a:pPr>
                <a:defRPr/>
              </a:pPr>
              <a:t>2018/6/6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80F63C7-9F3E-43CD-B8B1-682246650FD3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/>
        <a:buChar char="•"/>
        <a:defRPr sz="20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/>
        <a:buChar char="•"/>
        <a:defRPr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/>
        <a:buChar char="•"/>
        <a:defRPr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2018/6/6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val="93432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ags/tag5.xml" Type="http://schemas.openxmlformats.org/officeDocument/2006/relationships/tags"/><Relationship Id="rId11" Target="../tags/tag6.xml" Type="http://schemas.openxmlformats.org/officeDocument/2006/relationships/tags"/><Relationship Id="rId12" Target="../tags/tag7.xml" Type="http://schemas.openxmlformats.org/officeDocument/2006/relationships/tags"/><Relationship Id="rId13" Target="../tags/tag8.xml" Type="http://schemas.openxmlformats.org/officeDocument/2006/relationships/tags"/><Relationship Id="rId2" Target="../tags/tag1.xml" Type="http://schemas.openxmlformats.org/officeDocument/2006/relationships/tags"/><Relationship Id="rId3" Target="../charts/chart4.xml" Type="http://schemas.openxmlformats.org/officeDocument/2006/relationships/chart"/><Relationship Id="rId4" Target="../tags/tag2.xml" Type="http://schemas.openxmlformats.org/officeDocument/2006/relationships/tags"/><Relationship Id="rId5" Target="../charts/chart5.xml" Type="http://schemas.openxmlformats.org/officeDocument/2006/relationships/chart"/><Relationship Id="rId6" Target="../tags/tag3.xml" Type="http://schemas.openxmlformats.org/officeDocument/2006/relationships/tags"/><Relationship Id="rId7" Target="../charts/chart6.xml" Type="http://schemas.openxmlformats.org/officeDocument/2006/relationships/chart"/><Relationship Id="rId8" Target="../tags/tag4.xml" Type="http://schemas.openxmlformats.org/officeDocument/2006/relationships/tags"/><Relationship Id="rId9" Target="../charts/chart7.xml" Type="http://schemas.openxmlformats.org/officeDocument/2006/relationships/chart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embeddings/oleObject5.bin" Type="http://schemas.openxmlformats.org/officeDocument/2006/relationships/oleObject"/><Relationship Id="rId3" Target="../media/image5.png" Type="http://schemas.openxmlformats.org/officeDocument/2006/relationships/image"/><Relationship Id="rId4" Target="../media/image6.png" Type="http://schemas.openxmlformats.org/officeDocument/2006/relationships/image"/><Relationship Id="rId5" Target="../drawings/vmlDrawing1.vml" Type="http://schemas.openxmlformats.org/officeDocument/2006/relationships/vmlDrawing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7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embeddings/oleObject6.bin" Type="http://schemas.openxmlformats.org/officeDocument/2006/relationships/oleObject"/><Relationship Id="rId3" Target="../media/image8.png" Type="http://schemas.openxmlformats.org/officeDocument/2006/relationships/image"/><Relationship Id="rId4" Target="../embeddings/oleObject7.bin" Type="http://schemas.openxmlformats.org/officeDocument/2006/relationships/oleObject"/><Relationship Id="rId5" Target="../media/image9.png" Type="http://schemas.openxmlformats.org/officeDocument/2006/relationships/image"/><Relationship Id="rId6" Target="../embeddings/oleObject8.bin" Type="http://schemas.openxmlformats.org/officeDocument/2006/relationships/oleObject"/><Relationship Id="rId7" Target="../media/image10.png" Type="http://schemas.openxmlformats.org/officeDocument/2006/relationships/image"/><Relationship Id="rId8" Target="../drawings/vmlDrawing2.vml" Type="http://schemas.openxmlformats.org/officeDocument/2006/relationships/vmlDrawing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charts/chart8.xml" Type="http://schemas.openxmlformats.org/officeDocument/2006/relationships/chart"/><Relationship Id="rId3" Target="../charts/chart9.xml" Type="http://schemas.openxmlformats.org/officeDocument/2006/relationships/chart"/><Relationship Id="rId4" Target="../charts/chart10.xml" Type="http://schemas.openxmlformats.org/officeDocument/2006/relationships/chart"/><Relationship Id="rId5" Target="../charts/chart11.xml" Type="http://schemas.openxmlformats.org/officeDocument/2006/relationships/chart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Relationship Id="rId3" Target="../media/image4.jpe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1.png" Type="http://schemas.openxmlformats.org/officeDocument/2006/relationships/image"/><Relationship Id="rId3" Target="../media/image12.png" Type="http://schemas.openxmlformats.org/officeDocument/2006/relationships/image"/><Relationship Id="rId4" Target="../media/image13.png" Type="http://schemas.openxmlformats.org/officeDocument/2006/relationships/image"/><Relationship Id="rId5" Target="../media/image14.pn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3.png" Type="http://schemas.openxmlformats.org/officeDocument/2006/relationships/image"/><Relationship Id="rId4" Target="../media/image4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charts/chart2.xml" Type="http://schemas.openxmlformats.org/officeDocument/2006/relationships/chart"/><Relationship Id="rId3" Target="../charts/chart3.xml" Type="http://schemas.openxmlformats.org/officeDocument/2006/relationships/char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5" name="椭圆 94"/>
          <p:cNvSpPr/>
          <p:nvPr/>
        </p:nvSpPr>
        <p:spPr>
          <a:xfrm>
            <a:off x="4837115" y="2486025"/>
            <a:ext cx="517525" cy="5191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98" name="椭圆 97"/>
          <p:cNvSpPr/>
          <p:nvPr/>
        </p:nvSpPr>
        <p:spPr>
          <a:xfrm>
            <a:off x="11339513" y="1122364"/>
            <a:ext cx="501650" cy="5000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99" name="椭圆 98"/>
          <p:cNvSpPr/>
          <p:nvPr/>
        </p:nvSpPr>
        <p:spPr>
          <a:xfrm flipV="1">
            <a:off x="10172644" y="2347914"/>
            <a:ext cx="384175" cy="384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01" name="椭圆 100"/>
          <p:cNvSpPr/>
          <p:nvPr/>
        </p:nvSpPr>
        <p:spPr>
          <a:xfrm>
            <a:off x="5787470" y="5742420"/>
            <a:ext cx="471487" cy="471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02" name="椭圆 101"/>
          <p:cNvSpPr/>
          <p:nvPr/>
        </p:nvSpPr>
        <p:spPr>
          <a:xfrm>
            <a:off x="10852095" y="2658270"/>
            <a:ext cx="271463" cy="27146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03" name="椭圆 102"/>
          <p:cNvSpPr/>
          <p:nvPr/>
        </p:nvSpPr>
        <p:spPr>
          <a:xfrm>
            <a:off x="10112320" y="3436145"/>
            <a:ext cx="269875" cy="2714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05" name="椭圆 104"/>
          <p:cNvSpPr/>
          <p:nvPr/>
        </p:nvSpPr>
        <p:spPr>
          <a:xfrm>
            <a:off x="7527927" y="5897563"/>
            <a:ext cx="549275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07" name="椭圆 106"/>
          <p:cNvSpPr/>
          <p:nvPr/>
        </p:nvSpPr>
        <p:spPr>
          <a:xfrm>
            <a:off x="10744201" y="336552"/>
            <a:ext cx="282575" cy="2857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08" name="椭圆 107"/>
          <p:cNvSpPr/>
          <p:nvPr/>
        </p:nvSpPr>
        <p:spPr>
          <a:xfrm>
            <a:off x="3354394" y="5622925"/>
            <a:ext cx="550862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09" name="椭圆 108"/>
          <p:cNvSpPr/>
          <p:nvPr/>
        </p:nvSpPr>
        <p:spPr>
          <a:xfrm flipH="1">
            <a:off x="5398532" y="4775633"/>
            <a:ext cx="368300" cy="368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20" name="椭圆 119"/>
          <p:cNvSpPr/>
          <p:nvPr/>
        </p:nvSpPr>
        <p:spPr>
          <a:xfrm>
            <a:off x="10304463" y="5583238"/>
            <a:ext cx="522287" cy="5222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22" name="椭圆 121"/>
          <p:cNvSpPr/>
          <p:nvPr/>
        </p:nvSpPr>
        <p:spPr>
          <a:xfrm flipH="1">
            <a:off x="4757182" y="3681845"/>
            <a:ext cx="415925" cy="4175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29" name="椭圆 128"/>
          <p:cNvSpPr/>
          <p:nvPr/>
        </p:nvSpPr>
        <p:spPr>
          <a:xfrm>
            <a:off x="11652250" y="4589463"/>
            <a:ext cx="728663" cy="7302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30" name="椭圆 129"/>
          <p:cNvSpPr/>
          <p:nvPr/>
        </p:nvSpPr>
        <p:spPr>
          <a:xfrm>
            <a:off x="10537825" y="6399213"/>
            <a:ext cx="412750" cy="4127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31" name="椭圆 130"/>
          <p:cNvSpPr/>
          <p:nvPr/>
        </p:nvSpPr>
        <p:spPr>
          <a:xfrm>
            <a:off x="4434920" y="5431270"/>
            <a:ext cx="730250" cy="7286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36" name="椭圆 135"/>
          <p:cNvSpPr/>
          <p:nvPr/>
        </p:nvSpPr>
        <p:spPr>
          <a:xfrm>
            <a:off x="6060958" y="1575734"/>
            <a:ext cx="490538" cy="49053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11" name="椭圆 210"/>
          <p:cNvSpPr/>
          <p:nvPr/>
        </p:nvSpPr>
        <p:spPr>
          <a:xfrm flipH="1">
            <a:off x="10634664" y="3398044"/>
            <a:ext cx="444500" cy="4445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12" name="椭圆 211"/>
          <p:cNvSpPr/>
          <p:nvPr/>
        </p:nvSpPr>
        <p:spPr>
          <a:xfrm>
            <a:off x="4667252" y="1325563"/>
            <a:ext cx="628650" cy="6270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13" name="椭圆 212"/>
          <p:cNvSpPr/>
          <p:nvPr/>
        </p:nvSpPr>
        <p:spPr>
          <a:xfrm flipH="1">
            <a:off x="7173858" y="261939"/>
            <a:ext cx="266700" cy="2682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14" name="椭圆 213"/>
          <p:cNvSpPr/>
          <p:nvPr/>
        </p:nvSpPr>
        <p:spPr>
          <a:xfrm flipV="1" rot="11047877">
            <a:off x="9009008" y="607220"/>
            <a:ext cx="149225" cy="1492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15" name="椭圆 214"/>
          <p:cNvSpPr/>
          <p:nvPr/>
        </p:nvSpPr>
        <p:spPr>
          <a:xfrm flipH="1">
            <a:off x="9482139" y="745333"/>
            <a:ext cx="601662" cy="6000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16" name="椭圆 215"/>
          <p:cNvSpPr/>
          <p:nvPr/>
        </p:nvSpPr>
        <p:spPr>
          <a:xfrm>
            <a:off x="9336089" y="1874046"/>
            <a:ext cx="382587" cy="38258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19" name="椭圆 218"/>
          <p:cNvSpPr/>
          <p:nvPr/>
        </p:nvSpPr>
        <p:spPr>
          <a:xfrm>
            <a:off x="10585452" y="5068094"/>
            <a:ext cx="541337" cy="5429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20" name="椭圆 219"/>
          <p:cNvSpPr/>
          <p:nvPr/>
        </p:nvSpPr>
        <p:spPr>
          <a:xfrm flipV="1">
            <a:off x="10807701" y="1617664"/>
            <a:ext cx="274637" cy="2762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pic>
        <p:nvPicPr>
          <p:cNvPr id="196" name="图片 195"/>
          <p:cNvPicPr>
            <a:picLocks noChangeAspect="1"/>
          </p:cNvPicPr>
          <p:nvPr/>
        </p:nvPicPr>
        <p:blipFill>
          <a:blip r:embed="rId2"/>
          <a:srcRect b="22025" l="36905" r="32570" t="33759"/>
          <a:stretch>
            <a:fillRect/>
          </a:stretch>
        </p:blipFill>
        <p:spPr>
          <a:xfrm rot="1501864">
            <a:off x="6982611" y="610389"/>
            <a:ext cx="407562" cy="407562"/>
          </a:xfrm>
          <a:custGeom>
            <a:gdLst>
              <a:gd fmla="*/ 588998 w 1177996" name="connsiteX0"/>
              <a:gd fmla="*/ 0 h 1177994" name="connsiteY0"/>
              <a:gd fmla="*/ 1177996 w 1177996" name="connsiteX1"/>
              <a:gd fmla="*/ 588997 h 1177994" name="connsiteY1"/>
              <a:gd fmla="*/ 588998 w 1177996" name="connsiteX2"/>
              <a:gd fmla="*/ 1177994 h 1177994" name="connsiteY2"/>
              <a:gd fmla="*/ 0 w 1177996" name="connsiteX3"/>
              <a:gd fmla="*/ 588997 h 1177994" name="connsiteY3"/>
              <a:gd fmla="*/ 588998 w 1177996" name="connsiteX4"/>
              <a:gd fmla="*/ 0 h 1177994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177994" w="1177996">
                <a:moveTo>
                  <a:pt x="588998" y="0"/>
                </a:moveTo>
                <a:cubicBezTo>
                  <a:pt x="914293" y="0"/>
                  <a:pt x="1177996" y="263703"/>
                  <a:pt x="1177996" y="588997"/>
                </a:cubicBezTo>
                <a:cubicBezTo>
                  <a:pt x="1177996" y="914291"/>
                  <a:pt x="914293" y="1177994"/>
                  <a:pt x="588998" y="1177994"/>
                </a:cubicBezTo>
                <a:cubicBezTo>
                  <a:pt x="263703" y="1177994"/>
                  <a:pt x="0" y="914291"/>
                  <a:pt x="0" y="588997"/>
                </a:cubicBezTo>
                <a:cubicBezTo>
                  <a:pt x="0" y="263703"/>
                  <a:pt x="263703" y="0"/>
                  <a:pt x="588998" y="0"/>
                </a:cubicBezTo>
                <a:close/>
              </a:path>
            </a:pathLst>
          </a:custGeom>
        </p:spPr>
      </p:pic>
      <p:sp>
        <p:nvSpPr>
          <p:cNvPr id="197" name="椭圆 196"/>
          <p:cNvSpPr/>
          <p:nvPr/>
        </p:nvSpPr>
        <p:spPr>
          <a:xfrm>
            <a:off x="11261725" y="5419725"/>
            <a:ext cx="271463" cy="2714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98" name="椭圆 197"/>
          <p:cNvSpPr/>
          <p:nvPr/>
        </p:nvSpPr>
        <p:spPr>
          <a:xfrm flipV="1">
            <a:off x="11339513" y="6289675"/>
            <a:ext cx="276225" cy="2746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01" name="椭圆 200"/>
          <p:cNvSpPr/>
          <p:nvPr/>
        </p:nvSpPr>
        <p:spPr>
          <a:xfrm>
            <a:off x="7436459" y="309416"/>
            <a:ext cx="477838" cy="47783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72" name="Freeform 14">
            <a:extLst>
              <a:ext uri="{FF2B5EF4-FFF2-40B4-BE49-F238E27FC236}">
                <a16:creationId xmlns:a16="http://schemas.microsoft.com/office/drawing/2014/main" id="{9CD8E8F6-3D78-494E-B3DC-BFB4DAC4E79C}"/>
              </a:ext>
            </a:extLst>
          </p:cNvPr>
          <p:cNvSpPr/>
          <p:nvPr/>
        </p:nvSpPr>
        <p:spPr bwMode="auto">
          <a:xfrm>
            <a:off x="6868032" y="-114890"/>
            <a:ext cx="30029" cy="6256"/>
          </a:xfrm>
          <a:custGeom>
            <a:gdLst>
              <a:gd fmla="*/ 14 w 14" name="T0"/>
              <a:gd fmla="*/ 3 h 3" name="T1"/>
              <a:gd fmla="*/ 0 w 14" name="T2"/>
              <a:gd fmla="*/ 0 h 3" name="T3"/>
              <a:gd fmla="*/ 14 w 14" name="T4"/>
              <a:gd fmla="*/ 3 h 3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3" w="14">
                <a:moveTo>
                  <a:pt x="14" y="3"/>
                </a:moveTo>
                <a:cubicBezTo>
                  <a:pt x="9" y="2"/>
                  <a:pt x="5" y="1"/>
                  <a:pt x="0" y="0"/>
                </a:cubicBezTo>
                <a:cubicBezTo>
                  <a:pt x="5" y="1"/>
                  <a:pt x="9" y="2"/>
                  <a:pt x="14" y="3"/>
                </a:cubicBezTo>
                <a:close/>
              </a:path>
            </a:pathLst>
          </a:custGeom>
          <a:solidFill>
            <a:srgbClr val="226AB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7" name="Freeform 10">
            <a:extLst>
              <a:ext uri="{FF2B5EF4-FFF2-40B4-BE49-F238E27FC236}">
                <a16:creationId xmlns:a16="http://schemas.microsoft.com/office/drawing/2014/main" id="{EFDF50FB-C6D4-4A2D-B2C6-840C84BA98BF}"/>
              </a:ext>
            </a:extLst>
          </p:cNvPr>
          <p:cNvSpPr/>
          <p:nvPr/>
        </p:nvSpPr>
        <p:spPr bwMode="auto">
          <a:xfrm rot="382501">
            <a:off x="-1518091" y="619678"/>
            <a:ext cx="5422962" cy="1496684"/>
          </a:xfrm>
          <a:custGeom>
            <a:gdLst>
              <a:gd fmla="*/ 167 w 884" name="T0"/>
              <a:gd fmla="*/ 16 h 327" name="T1"/>
              <a:gd fmla="*/ 70 w 884" name="T2"/>
              <a:gd fmla="*/ 60 h 327" name="T3"/>
              <a:gd fmla="*/ 16 w 884" name="T4"/>
              <a:gd fmla="*/ 166 h 327" name="T5"/>
              <a:gd fmla="*/ 0 w 884" name="T6"/>
              <a:gd fmla="*/ 207 h 327" name="T7"/>
              <a:gd fmla="*/ 102 w 884" name="T8"/>
              <a:gd fmla="*/ 154 h 327" name="T9"/>
              <a:gd fmla="*/ 712 w 884" name="T10"/>
              <a:gd fmla="*/ 286 h 327" name="T11"/>
              <a:gd fmla="*/ 770 w 884" name="T12"/>
              <a:gd fmla="*/ 147 h 327" name="T13"/>
              <a:gd fmla="*/ 167 w 884" name="T14"/>
              <a:gd fmla="*/ 16 h 327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327" w="884">
                <a:moveTo>
                  <a:pt x="167" y="16"/>
                </a:moveTo>
                <a:cubicBezTo>
                  <a:pt x="116" y="22"/>
                  <a:pt x="84" y="38"/>
                  <a:pt x="70" y="60"/>
                </a:cubicBezTo>
                <a:cubicBezTo>
                  <a:pt x="32" y="127"/>
                  <a:pt x="32" y="128"/>
                  <a:pt x="16" y="166"/>
                </a:cubicBezTo>
                <a:cubicBezTo>
                  <a:pt x="0" y="207"/>
                  <a:pt x="0" y="207"/>
                  <a:pt x="0" y="207"/>
                </a:cubicBezTo>
                <a:cubicBezTo>
                  <a:pt x="12" y="179"/>
                  <a:pt x="45" y="161"/>
                  <a:pt x="102" y="154"/>
                </a:cubicBezTo>
                <a:cubicBezTo>
                  <a:pt x="239" y="137"/>
                  <a:pt x="476" y="192"/>
                  <a:pt x="712" y="286"/>
                </a:cubicBezTo>
                <a:cubicBezTo>
                  <a:pt x="820" y="327"/>
                  <a:pt x="884" y="179"/>
                  <a:pt x="770" y="147"/>
                </a:cubicBezTo>
                <a:cubicBezTo>
                  <a:pt x="537" y="54"/>
                  <a:pt x="302" y="0"/>
                  <a:pt x="167" y="16"/>
                </a:cubicBezTo>
                <a:close/>
              </a:path>
            </a:pathLst>
          </a:custGeom>
          <a:solidFill>
            <a:srgbClr val="76AFAF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D30229BD-FA80-479B-B377-8B63A0E12AB3}"/>
              </a:ext>
            </a:extLst>
          </p:cNvPr>
          <p:cNvSpPr/>
          <p:nvPr/>
        </p:nvSpPr>
        <p:spPr bwMode="auto">
          <a:xfrm rot="382501">
            <a:off x="-1363061" y="4149993"/>
            <a:ext cx="2024276" cy="741573"/>
          </a:xfrm>
          <a:custGeom>
            <a:gdLst>
              <a:gd fmla="*/ 72 w 330" name="T0"/>
              <a:gd fmla="*/ 3 h 162" name="T1"/>
              <a:gd fmla="*/ 175 w 330" name="T2"/>
              <a:gd fmla="*/ 9 h 162" name="T3"/>
              <a:gd fmla="*/ 220 w 330" name="T4"/>
              <a:gd fmla="*/ 128 h 162" name="T5"/>
              <a:gd fmla="*/ 102 w 330" name="T6"/>
              <a:gd fmla="*/ 162 h 162" name="T7"/>
              <a:gd fmla="*/ 102 w 330" name="T8"/>
              <a:gd fmla="*/ 162 h 162" name="T9"/>
              <a:gd fmla="*/ 40 w 330" name="T10"/>
              <a:gd fmla="*/ 96 h 162" name="T11"/>
              <a:gd fmla="*/ 72 w 330" name="T12"/>
              <a:gd fmla="*/ 3 h 162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62" w="330">
                <a:moveTo>
                  <a:pt x="72" y="3"/>
                </a:moveTo>
                <a:cubicBezTo>
                  <a:pt x="100" y="0"/>
                  <a:pt x="135" y="2"/>
                  <a:pt x="175" y="9"/>
                </a:cubicBezTo>
                <a:cubicBezTo>
                  <a:pt x="281" y="20"/>
                  <a:pt x="330" y="146"/>
                  <a:pt x="220" y="128"/>
                </a:cubicBezTo>
                <a:cubicBezTo>
                  <a:pt x="194" y="124"/>
                  <a:pt x="53" y="110"/>
                  <a:pt x="102" y="162"/>
                </a:cubicBezTo>
                <a:cubicBezTo>
                  <a:pt x="102" y="162"/>
                  <a:pt x="102" y="162"/>
                  <a:pt x="102" y="162"/>
                </a:cubicBezTo>
                <a:cubicBezTo>
                  <a:pt x="102" y="162"/>
                  <a:pt x="54" y="112"/>
                  <a:pt x="40" y="96"/>
                </a:cubicBezTo>
                <a:cubicBezTo>
                  <a:pt x="0" y="47"/>
                  <a:pt x="8" y="11"/>
                  <a:pt x="72" y="3"/>
                </a:cubicBezTo>
                <a:close/>
              </a:path>
            </a:pathLst>
          </a:custGeom>
          <a:solidFill>
            <a:srgbClr val="EB751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FB8AA4B0-D728-4C3F-AFDF-FC639D2372B7}"/>
              </a:ext>
            </a:extLst>
          </p:cNvPr>
          <p:cNvSpPr/>
          <p:nvPr/>
        </p:nvSpPr>
        <p:spPr bwMode="auto">
          <a:xfrm rot="382501">
            <a:off x="-1845330" y="3293252"/>
            <a:ext cx="3374467" cy="1093557"/>
          </a:xfrm>
          <a:custGeom>
            <a:gdLst>
              <a:gd fmla="*/ 18 w 550" name="T0"/>
              <a:gd fmla="*/ 94 h 239" name="T1"/>
              <a:gd fmla="*/ 34 w 550" name="T2"/>
              <a:gd fmla="*/ 132 h 239" name="T3"/>
              <a:gd fmla="*/ 95 w 550" name="T4"/>
              <a:gd fmla="*/ 238 h 239" name="T5"/>
              <a:gd fmla="*/ 141 w 550" name="T6"/>
              <a:gd fmla="*/ 151 h 239" name="T7"/>
              <a:gd fmla="*/ 444 w 550" name="T8"/>
              <a:gd fmla="*/ 207 h 239" name="T9"/>
              <a:gd fmla="*/ 466 w 550" name="T10"/>
              <a:gd fmla="*/ 79 h 239" name="T11"/>
              <a:gd fmla="*/ 92 w 550" name="T12"/>
              <a:gd fmla="*/ 11 h 239" name="T13"/>
              <a:gd fmla="*/ 18 w 550" name="T14"/>
              <a:gd fmla="*/ 94 h 239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39" w="550">
                <a:moveTo>
                  <a:pt x="18" y="94"/>
                </a:moveTo>
                <a:cubicBezTo>
                  <a:pt x="34" y="132"/>
                  <a:pt x="34" y="132"/>
                  <a:pt x="34" y="132"/>
                </a:cubicBezTo>
                <a:cubicBezTo>
                  <a:pt x="63" y="188"/>
                  <a:pt x="66" y="195"/>
                  <a:pt x="95" y="238"/>
                </a:cubicBezTo>
                <a:cubicBezTo>
                  <a:pt x="63" y="192"/>
                  <a:pt x="76" y="158"/>
                  <a:pt x="141" y="151"/>
                </a:cubicBezTo>
                <a:cubicBezTo>
                  <a:pt x="211" y="142"/>
                  <a:pt x="325" y="165"/>
                  <a:pt x="444" y="207"/>
                </a:cubicBezTo>
                <a:cubicBezTo>
                  <a:pt x="518" y="239"/>
                  <a:pt x="550" y="114"/>
                  <a:pt x="466" y="79"/>
                </a:cubicBezTo>
                <a:cubicBezTo>
                  <a:pt x="318" y="28"/>
                  <a:pt x="178" y="0"/>
                  <a:pt x="92" y="11"/>
                </a:cubicBezTo>
                <a:cubicBezTo>
                  <a:pt x="23" y="19"/>
                  <a:pt x="0" y="50"/>
                  <a:pt x="18" y="94"/>
                </a:cubicBezTo>
                <a:close/>
              </a:path>
            </a:pathLst>
          </a:custGeom>
          <a:solidFill>
            <a:srgbClr val="76AFAF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5" name="Freeform 8">
            <a:extLst>
              <a:ext uri="{FF2B5EF4-FFF2-40B4-BE49-F238E27FC236}">
                <a16:creationId xmlns:a16="http://schemas.microsoft.com/office/drawing/2014/main" id="{039DE70F-A1B0-4B9E-92BB-7C9FFB8D9AA9}"/>
              </a:ext>
            </a:extLst>
          </p:cNvPr>
          <p:cNvSpPr/>
          <p:nvPr/>
        </p:nvSpPr>
        <p:spPr bwMode="auto">
          <a:xfrm rot="382501">
            <a:off x="-2004729" y="2413750"/>
            <a:ext cx="6424000" cy="2131458"/>
          </a:xfrm>
          <a:custGeom>
            <a:gdLst>
              <a:gd fmla="*/ 3 w 1047" name="T0"/>
              <a:gd fmla="*/ 95 h 466" name="T1"/>
              <a:gd fmla="*/ 6 w 1047" name="T2"/>
              <a:gd fmla="*/ 130 h 466" name="T3"/>
              <a:gd fmla="*/ 27 w 1047" name="T4"/>
              <a:gd fmla="*/ 245 h 466" name="T5"/>
              <a:gd fmla="*/ 29 w 1047" name="T6"/>
              <a:gd fmla="*/ 252 h 466" name="T7"/>
              <a:gd fmla="*/ 112 w 1047" name="T8"/>
              <a:gd fmla="*/ 172 h 466" name="T9"/>
              <a:gd fmla="*/ 852 w 1047" name="T10"/>
              <a:gd fmla="*/ 398 h 466" name="T11"/>
              <a:gd fmla="*/ 941 w 1047" name="T12"/>
              <a:gd fmla="*/ 282 h 466" name="T13"/>
              <a:gd fmla="*/ 99 w 1047" name="T14"/>
              <a:gd fmla="*/ 22 h 466" name="T15"/>
              <a:gd fmla="*/ 3 w 1047" name="T16"/>
              <a:gd fmla="*/ 95 h 466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66" w="1047">
                <a:moveTo>
                  <a:pt x="3" y="95"/>
                </a:moveTo>
                <a:cubicBezTo>
                  <a:pt x="6" y="130"/>
                  <a:pt x="6" y="130"/>
                  <a:pt x="6" y="130"/>
                </a:cubicBezTo>
                <a:cubicBezTo>
                  <a:pt x="16" y="201"/>
                  <a:pt x="16" y="204"/>
                  <a:pt x="27" y="245"/>
                </a:cubicBezTo>
                <a:cubicBezTo>
                  <a:pt x="29" y="252"/>
                  <a:pt x="29" y="252"/>
                  <a:pt x="29" y="252"/>
                </a:cubicBezTo>
                <a:cubicBezTo>
                  <a:pt x="17" y="210"/>
                  <a:pt x="43" y="180"/>
                  <a:pt x="112" y="172"/>
                </a:cubicBezTo>
                <a:cubicBezTo>
                  <a:pt x="272" y="152"/>
                  <a:pt x="602" y="252"/>
                  <a:pt x="852" y="398"/>
                </a:cubicBezTo>
                <a:cubicBezTo>
                  <a:pt x="950" y="466"/>
                  <a:pt x="1047" y="334"/>
                  <a:pt x="941" y="282"/>
                </a:cubicBezTo>
                <a:cubicBezTo>
                  <a:pt x="658" y="116"/>
                  <a:pt x="281" y="0"/>
                  <a:pt x="99" y="22"/>
                </a:cubicBezTo>
                <a:cubicBezTo>
                  <a:pt x="32" y="30"/>
                  <a:pt x="0" y="57"/>
                  <a:pt x="3" y="95"/>
                </a:cubicBezTo>
                <a:close/>
              </a:path>
            </a:pathLst>
          </a:custGeom>
          <a:solidFill>
            <a:srgbClr val="C8C2AC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6" name="Freeform 9">
            <a:extLst>
              <a:ext uri="{FF2B5EF4-FFF2-40B4-BE49-F238E27FC236}">
                <a16:creationId xmlns:a16="http://schemas.microsoft.com/office/drawing/2014/main" id="{6C83CAC7-4DDD-449C-95DA-57CD6D964E1C}"/>
              </a:ext>
            </a:extLst>
          </p:cNvPr>
          <p:cNvSpPr/>
          <p:nvPr/>
        </p:nvSpPr>
        <p:spPr bwMode="auto">
          <a:xfrm rot="382501">
            <a:off x="-1873263" y="1491920"/>
            <a:ext cx="6068793" cy="1820088"/>
          </a:xfrm>
          <a:custGeom>
            <a:gdLst>
              <a:gd fmla="*/ 20 w 989" name="T0"/>
              <a:gd fmla="*/ 81 h 398" name="T1"/>
              <a:gd fmla="*/ 18 w 989" name="T2"/>
              <a:gd fmla="*/ 93 h 398" name="T3"/>
              <a:gd fmla="*/ 1 w 989" name="T4"/>
              <a:gd fmla="*/ 211 h 398" name="T5"/>
              <a:gd fmla="*/ 0 w 989" name="T6"/>
              <a:gd fmla="*/ 241 h 398" name="T7"/>
              <a:gd fmla="*/ 99 w 989" name="T8"/>
              <a:gd fmla="*/ 170 h 398" name="T9"/>
              <a:gd fmla="*/ 799 w 989" name="T10"/>
              <a:gd fmla="*/ 350 h 398" name="T11"/>
              <a:gd fmla="*/ 873 w 989" name="T12"/>
              <a:gd fmla="*/ 215 h 398" name="T13"/>
              <a:gd fmla="*/ 124 w 989" name="T14"/>
              <a:gd fmla="*/ 20 h 398" name="T15"/>
              <a:gd fmla="*/ 20 w 989" name="T16"/>
              <a:gd fmla="*/ 81 h 398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98" w="989">
                <a:moveTo>
                  <a:pt x="20" y="81"/>
                </a:moveTo>
                <a:cubicBezTo>
                  <a:pt x="18" y="93"/>
                  <a:pt x="18" y="93"/>
                  <a:pt x="18" y="93"/>
                </a:cubicBezTo>
                <a:cubicBezTo>
                  <a:pt x="4" y="167"/>
                  <a:pt x="3" y="169"/>
                  <a:pt x="1" y="211"/>
                </a:cubicBezTo>
                <a:cubicBezTo>
                  <a:pt x="0" y="241"/>
                  <a:pt x="0" y="241"/>
                  <a:pt x="0" y="241"/>
                </a:cubicBezTo>
                <a:cubicBezTo>
                  <a:pt x="0" y="204"/>
                  <a:pt x="32" y="179"/>
                  <a:pt x="99" y="170"/>
                </a:cubicBezTo>
                <a:cubicBezTo>
                  <a:pt x="252" y="152"/>
                  <a:pt x="540" y="229"/>
                  <a:pt x="799" y="350"/>
                </a:cubicBezTo>
                <a:cubicBezTo>
                  <a:pt x="894" y="398"/>
                  <a:pt x="989" y="269"/>
                  <a:pt x="873" y="215"/>
                </a:cubicBezTo>
                <a:cubicBezTo>
                  <a:pt x="597" y="83"/>
                  <a:pt x="288" y="0"/>
                  <a:pt x="124" y="20"/>
                </a:cubicBezTo>
                <a:cubicBezTo>
                  <a:pt x="62" y="28"/>
                  <a:pt x="28" y="49"/>
                  <a:pt x="20" y="81"/>
                </a:cubicBezTo>
                <a:close/>
              </a:path>
            </a:pathLst>
          </a:custGeom>
          <a:solidFill>
            <a:srgbClr val="FFC535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8" name="Freeform 12">
            <a:extLst>
              <a:ext uri="{FF2B5EF4-FFF2-40B4-BE49-F238E27FC236}">
                <a16:creationId xmlns:a16="http://schemas.microsoft.com/office/drawing/2014/main" id="{3F049ADD-F69F-4074-B68C-3D34A1ED6488}"/>
              </a:ext>
            </a:extLst>
          </p:cNvPr>
          <p:cNvSpPr/>
          <p:nvPr/>
        </p:nvSpPr>
        <p:spPr bwMode="auto">
          <a:xfrm rot="382501">
            <a:off x="-804361" y="-13207"/>
            <a:ext cx="4393669" cy="1089044"/>
          </a:xfrm>
          <a:custGeom>
            <a:gdLst>
              <a:gd fmla="*/ 185 w 716" name="T0"/>
              <a:gd fmla="*/ 13 h 238" name="T1"/>
              <a:gd fmla="*/ 108 w 716" name="T2"/>
              <a:gd fmla="*/ 40 h 238" name="T3"/>
              <a:gd fmla="*/ 70 w 716" name="T4"/>
              <a:gd fmla="*/ 76 h 238" name="T5"/>
              <a:gd fmla="*/ 0 w 716" name="T6"/>
              <a:gd fmla="*/ 158 h 238" name="T7"/>
              <a:gd fmla="*/ 93 w 716" name="T8"/>
              <a:gd fmla="*/ 118 h 238" name="T9"/>
              <a:gd fmla="*/ 571 w 716" name="T10"/>
              <a:gd fmla="*/ 203 h 238" name="T11"/>
              <a:gd fmla="*/ 629 w 716" name="T12"/>
              <a:gd fmla="*/ 92 h 238" name="T13"/>
              <a:gd fmla="*/ 185 w 716" name="T14"/>
              <a:gd fmla="*/ 13 h 238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38" w="716">
                <a:moveTo>
                  <a:pt x="185" y="13"/>
                </a:moveTo>
                <a:cubicBezTo>
                  <a:pt x="150" y="17"/>
                  <a:pt x="124" y="27"/>
                  <a:pt x="108" y="40"/>
                </a:cubicBezTo>
                <a:cubicBezTo>
                  <a:pt x="70" y="76"/>
                  <a:pt x="70" y="76"/>
                  <a:pt x="70" y="76"/>
                </a:cubicBezTo>
                <a:cubicBezTo>
                  <a:pt x="48" y="99"/>
                  <a:pt x="20" y="132"/>
                  <a:pt x="0" y="158"/>
                </a:cubicBezTo>
                <a:cubicBezTo>
                  <a:pt x="15" y="137"/>
                  <a:pt x="45" y="123"/>
                  <a:pt x="93" y="118"/>
                </a:cubicBezTo>
                <a:cubicBezTo>
                  <a:pt x="203" y="104"/>
                  <a:pt x="382" y="139"/>
                  <a:pt x="571" y="203"/>
                </a:cubicBezTo>
                <a:cubicBezTo>
                  <a:pt x="660" y="238"/>
                  <a:pt x="716" y="129"/>
                  <a:pt x="629" y="92"/>
                </a:cubicBezTo>
                <a:cubicBezTo>
                  <a:pt x="454" y="32"/>
                  <a:pt x="288" y="0"/>
                  <a:pt x="185" y="13"/>
                </a:cubicBezTo>
                <a:close/>
              </a:path>
            </a:pathLst>
          </a:custGeom>
          <a:solidFill>
            <a:srgbClr val="EB751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9" name="Freeform 13">
            <a:extLst>
              <a:ext uri="{FF2B5EF4-FFF2-40B4-BE49-F238E27FC236}">
                <a16:creationId xmlns:a16="http://schemas.microsoft.com/office/drawing/2014/main" id="{818D090C-15C1-4795-A87B-B7B135B655F5}"/>
              </a:ext>
            </a:extLst>
          </p:cNvPr>
          <p:cNvSpPr/>
          <p:nvPr/>
        </p:nvSpPr>
        <p:spPr bwMode="auto">
          <a:xfrm rot="382501">
            <a:off x="224542" y="-339218"/>
            <a:ext cx="5209031" cy="1362809"/>
          </a:xfrm>
          <a:custGeom>
            <a:gdLst>
              <a:gd fmla="*/ 769 w 849" name="T0"/>
              <a:gd fmla="*/ 175 h 298" name="T1"/>
              <a:gd fmla="*/ 182 w 849" name="T2"/>
              <a:gd fmla="*/ 16 h 298" name="T3"/>
              <a:gd fmla="*/ 140 w 849" name="T4"/>
              <a:gd fmla="*/ 26 h 298" name="T5"/>
              <a:gd fmla="*/ 98 w 849" name="T6"/>
              <a:gd fmla="*/ 45 h 298" name="T7"/>
              <a:gd fmla="*/ 0 w 849" name="T8"/>
              <a:gd fmla="*/ 103 h 298" name="T9"/>
              <a:gd fmla="*/ 68 w 849" name="T10"/>
              <a:gd fmla="*/ 81 h 298" name="T11"/>
              <a:gd fmla="*/ 754 w 849" name="T12"/>
              <a:gd fmla="*/ 267 h 298" name="T13"/>
              <a:gd fmla="*/ 769 w 849" name="T14"/>
              <a:gd fmla="*/ 175 h 298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98" w="849">
                <a:moveTo>
                  <a:pt x="769" y="175"/>
                </a:moveTo>
                <a:cubicBezTo>
                  <a:pt x="556" y="69"/>
                  <a:pt x="310" y="0"/>
                  <a:pt x="182" y="16"/>
                </a:cubicBezTo>
                <a:cubicBezTo>
                  <a:pt x="165" y="18"/>
                  <a:pt x="151" y="21"/>
                  <a:pt x="140" y="26"/>
                </a:cubicBezTo>
                <a:cubicBezTo>
                  <a:pt x="98" y="45"/>
                  <a:pt x="98" y="45"/>
                  <a:pt x="98" y="45"/>
                </a:cubicBezTo>
                <a:cubicBezTo>
                  <a:pt x="36" y="79"/>
                  <a:pt x="33" y="80"/>
                  <a:pt x="0" y="103"/>
                </a:cubicBezTo>
                <a:cubicBezTo>
                  <a:pt x="15" y="93"/>
                  <a:pt x="38" y="85"/>
                  <a:pt x="68" y="81"/>
                </a:cubicBezTo>
                <a:cubicBezTo>
                  <a:pt x="217" y="63"/>
                  <a:pt x="505" y="144"/>
                  <a:pt x="754" y="267"/>
                </a:cubicBezTo>
                <a:cubicBezTo>
                  <a:pt x="817" y="298"/>
                  <a:pt x="849" y="200"/>
                  <a:pt x="769" y="175"/>
                </a:cubicBezTo>
                <a:close/>
              </a:path>
            </a:pathLst>
          </a:custGeom>
          <a:solidFill>
            <a:srgbClr val="C8C2AC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0" name="Freeform 14">
            <a:extLst>
              <a:ext uri="{FF2B5EF4-FFF2-40B4-BE49-F238E27FC236}">
                <a16:creationId xmlns:a16="http://schemas.microsoft.com/office/drawing/2014/main" id="{AD25A02A-7AE8-48AC-BB65-4C2C5B121074}"/>
              </a:ext>
            </a:extLst>
          </p:cNvPr>
          <p:cNvSpPr/>
          <p:nvPr/>
        </p:nvSpPr>
        <p:spPr bwMode="auto">
          <a:xfrm rot="382501">
            <a:off x="1451653" y="-468394"/>
            <a:ext cx="3190809" cy="663355"/>
          </a:xfrm>
          <a:custGeom>
            <a:gdLst>
              <a:gd fmla="*/ 478 w 520" name="T0"/>
              <a:gd fmla="*/ 76 h 145" name="T1"/>
              <a:gd fmla="*/ 166 w 520" name="T2"/>
              <a:gd fmla="*/ 6 h 145" name="T3"/>
              <a:gd fmla="*/ 140 w 520" name="T4"/>
              <a:gd fmla="*/ 8 h 145" name="T5"/>
              <a:gd fmla="*/ 18 w 520" name="T6"/>
              <a:gd fmla="*/ 34 h 145" name="T7"/>
              <a:gd fmla="*/ 0 w 520" name="T8"/>
              <a:gd fmla="*/ 40 h 145" name="T9"/>
              <a:gd fmla="*/ 32 w 520" name="T10"/>
              <a:gd fmla="*/ 33 h 145" name="T11"/>
              <a:gd fmla="*/ 452 w 520" name="T12"/>
              <a:gd fmla="*/ 124 h 145" name="T13"/>
              <a:gd fmla="*/ 478 w 520" name="T14"/>
              <a:gd fmla="*/ 76 h 145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145" w="520">
                <a:moveTo>
                  <a:pt x="478" y="76"/>
                </a:moveTo>
                <a:cubicBezTo>
                  <a:pt x="359" y="28"/>
                  <a:pt x="239" y="0"/>
                  <a:pt x="166" y="6"/>
                </a:cubicBezTo>
                <a:cubicBezTo>
                  <a:pt x="140" y="8"/>
                  <a:pt x="140" y="8"/>
                  <a:pt x="140" y="8"/>
                </a:cubicBezTo>
                <a:cubicBezTo>
                  <a:pt x="83" y="17"/>
                  <a:pt x="71" y="19"/>
                  <a:pt x="18" y="34"/>
                </a:cubicBezTo>
                <a:cubicBezTo>
                  <a:pt x="0" y="40"/>
                  <a:pt x="0" y="40"/>
                  <a:pt x="0" y="40"/>
                </a:cubicBezTo>
                <a:cubicBezTo>
                  <a:pt x="9" y="37"/>
                  <a:pt x="19" y="35"/>
                  <a:pt x="32" y="33"/>
                </a:cubicBezTo>
                <a:cubicBezTo>
                  <a:pt x="126" y="22"/>
                  <a:pt x="289" y="59"/>
                  <a:pt x="452" y="124"/>
                </a:cubicBezTo>
                <a:cubicBezTo>
                  <a:pt x="505" y="145"/>
                  <a:pt x="520" y="93"/>
                  <a:pt x="478" y="76"/>
                </a:cubicBezTo>
                <a:close/>
              </a:path>
            </a:pathLst>
          </a:custGeom>
          <a:solidFill>
            <a:srgbClr val="FFC535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2" name="椭圆 31">
            <a:extLst>
              <a:ext uri="{FF2B5EF4-FFF2-40B4-BE49-F238E27FC236}">
                <a16:creationId xmlns:a16="http://schemas.microsoft.com/office/drawing/2014/main" id="{87358769-670F-4A93-8573-AC002D9EEB55}"/>
              </a:ext>
            </a:extLst>
          </p:cNvPr>
          <p:cNvSpPr/>
          <p:nvPr/>
        </p:nvSpPr>
        <p:spPr>
          <a:xfrm>
            <a:off x="5953790" y="1098993"/>
            <a:ext cx="4375707" cy="437570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979FC28E-507A-412A-921C-1D6910725B6C}"/>
              </a:ext>
            </a:extLst>
          </p:cNvPr>
          <p:cNvSpPr txBox="1"/>
          <p:nvPr/>
        </p:nvSpPr>
        <p:spPr>
          <a:xfrm>
            <a:off x="6306227" y="2308411"/>
            <a:ext cx="3535680" cy="14325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4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多彩缤纷泡泡</a:t>
            </a:r>
          </a:p>
          <a:p>
            <a:r>
              <a:rPr altLang="en-US" b="1" lang="zh-CN" sz="4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动态PPT模板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1056F8D7-DFC6-4C80-AAB3-20B2D75BFF68}"/>
              </a:ext>
            </a:extLst>
          </p:cNvPr>
          <p:cNvSpPr/>
          <p:nvPr/>
        </p:nvSpPr>
        <p:spPr>
          <a:xfrm>
            <a:off x="6448088" y="3782114"/>
            <a:ext cx="3258227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Loem ipsum dolor sameman tanam casectetur adipiscing elit tamam dalam qoue sampe.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2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2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fill="hold" grpId="0" id="2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3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grpId="0" id="3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3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3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3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6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8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1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3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6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8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3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5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6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8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09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1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3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4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6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8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9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1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3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4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5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6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8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9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1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3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4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5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6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8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9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1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3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44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5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6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1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8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49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1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1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3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4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5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6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1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8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9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1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1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3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64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5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6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8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69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1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3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74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5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6" nodeType="clickPar">
                      <p:stCondLst>
                        <p:cond delay="indefinite"/>
                        <p:cond delay="0" evt="onBegin">
                          <p:tn val="175"/>
                        </p:cond>
                      </p:stCondLst>
                      <p:childTnLst>
                        <p:par>
                          <p:cTn fill="hold" id="17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2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3" nodeType="clickPar">
                      <p:stCondLst>
                        <p:cond delay="indefinite"/>
                        <p:cond delay="0" evt="onBegin">
                          <p:tn val="182"/>
                        </p:cond>
                      </p:stCondLst>
                      <p:childTnLst>
                        <p:par>
                          <p:cTn fill="hold" id="18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5" nodeType="click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1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1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1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1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1" nodeType="clickPar">
                      <p:stCondLst>
                        <p:cond delay="indefinite"/>
                        <p:cond delay="0" evt="onBegin">
                          <p:tn val="190"/>
                        </p:cond>
                      </p:stCondLst>
                      <p:childTnLst>
                        <p:par>
                          <p:cTn fill="hold" id="19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3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5"/>
      <p:bldP grpId="0" spid="98"/>
      <p:bldP grpId="0" spid="99"/>
      <p:bldP grpId="0" spid="101"/>
      <p:bldP grpId="0" spid="102"/>
      <p:bldP grpId="0" spid="103"/>
      <p:bldP grpId="0" spid="105"/>
      <p:bldP grpId="0" spid="107"/>
      <p:bldP grpId="0" spid="108"/>
      <p:bldP grpId="0" spid="109"/>
      <p:bldP grpId="0" spid="120"/>
      <p:bldP grpId="0" spid="122"/>
      <p:bldP grpId="0" spid="129"/>
      <p:bldP grpId="0" spid="130"/>
      <p:bldP grpId="0" spid="131"/>
      <p:bldP grpId="0" spid="136"/>
      <p:bldP grpId="0" spid="211"/>
      <p:bldP grpId="0" spid="212"/>
      <p:bldP grpId="0" spid="213"/>
      <p:bldP grpId="0" spid="214"/>
      <p:bldP grpId="0" spid="215"/>
      <p:bldP grpId="0" spid="216"/>
      <p:bldP grpId="0" spid="219"/>
      <p:bldP grpId="0" spid="220"/>
      <p:bldP grpId="0" spid="197"/>
      <p:bldP grpId="0" spid="198"/>
      <p:bldP grpId="0" spid="201"/>
      <p:bldP grpId="0" spid="17"/>
      <p:bldP grpId="0" spid="13"/>
      <p:bldP grpId="0" spid="14"/>
      <p:bldP grpId="0" spid="15"/>
      <p:bldP grpId="0" spid="16"/>
      <p:bldP grpId="0" spid="18"/>
      <p:bldP grpId="0" spid="19"/>
      <p:bldP grpId="0" spid="20"/>
      <p:bldP grpId="0" spid="32"/>
      <p:bldP grpId="0" spid="33"/>
      <p:bldP grpId="0" spid="34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1" name="组合 40"/>
          <p:cNvGrpSpPr/>
          <p:nvPr/>
        </p:nvGrpSpPr>
        <p:grpSpPr>
          <a:xfrm>
            <a:off x="401639" y="1036319"/>
            <a:ext cx="6059282" cy="5011707"/>
            <a:chOff x="401638" y="982315"/>
            <a:chExt cx="6124575" cy="5065712"/>
          </a:xfrm>
          <a:solidFill>
            <a:schemeClr val="accent4"/>
          </a:solidFill>
        </p:grpSpPr>
        <p:sp>
          <p:nvSpPr>
            <p:cNvPr id="9" name="Freeform 5"/>
            <p:cNvSpPr/>
            <p:nvPr/>
          </p:nvSpPr>
          <p:spPr bwMode="auto">
            <a:xfrm>
              <a:off x="2971801" y="1047402"/>
              <a:ext cx="2682875" cy="2287588"/>
            </a:xfrm>
            <a:custGeom>
              <a:gdLst>
                <a:gd fmla="*/ 673 w 714" name="T0"/>
                <a:gd fmla="*/ 51 h 609" name="T1"/>
                <a:gd fmla="*/ 632 w 714" name="T2"/>
                <a:gd fmla="*/ 59 h 609" name="T3"/>
                <a:gd fmla="*/ 609 w 714" name="T4"/>
                <a:gd fmla="*/ 28 h 609" name="T5"/>
                <a:gd fmla="*/ 584 w 714" name="T6"/>
                <a:gd fmla="*/ 30 h 609" name="T7"/>
                <a:gd fmla="*/ 564 w 714" name="T8"/>
                <a:gd fmla="*/ 11 h 609" name="T9"/>
                <a:gd fmla="*/ 570 w 714" name="T10"/>
                <a:gd fmla="*/ 22 h 609" name="T11"/>
                <a:gd fmla="*/ 575 w 714" name="T12"/>
                <a:gd fmla="*/ 42 h 609" name="T13"/>
                <a:gd fmla="*/ 553 w 714" name="T14"/>
                <a:gd fmla="*/ 122 h 609" name="T15"/>
                <a:gd fmla="*/ 491 w 714" name="T16"/>
                <a:gd fmla="*/ 157 h 609" name="T17"/>
                <a:gd fmla="*/ 522 w 714" name="T18"/>
                <a:gd fmla="*/ 214 h 609" name="T19"/>
                <a:gd fmla="*/ 568 w 714" name="T20"/>
                <a:gd fmla="*/ 214 h 609" name="T21"/>
                <a:gd fmla="*/ 509 w 714" name="T22"/>
                <a:gd fmla="*/ 270 h 609" name="T23"/>
                <a:gd fmla="*/ 455 w 714" name="T24"/>
                <a:gd fmla="*/ 332 h 609" name="T25"/>
                <a:gd fmla="*/ 393 w 714" name="T26"/>
                <a:gd fmla="*/ 364 h 609" name="T27"/>
                <a:gd fmla="*/ 353 w 714" name="T28"/>
                <a:gd fmla="*/ 422 h 609" name="T29"/>
                <a:gd fmla="*/ 215 w 714" name="T30"/>
                <a:gd fmla="*/ 465 h 609" name="T31"/>
                <a:gd fmla="*/ 101 w 714" name="T32"/>
                <a:gd fmla="*/ 427 h 609" name="T33"/>
                <a:gd fmla="*/ 1 w 714" name="T34"/>
                <a:gd fmla="*/ 422 h 609" name="T35"/>
                <a:gd fmla="*/ 12 w 714" name="T36"/>
                <a:gd fmla="*/ 454 h 609" name="T37"/>
                <a:gd fmla="*/ 23 w 714" name="T38"/>
                <a:gd fmla="*/ 494 h 609" name="T39"/>
                <a:gd fmla="*/ 69 w 714" name="T40"/>
                <a:gd fmla="*/ 483 h 609" name="T41"/>
                <a:gd fmla="*/ 69 w 714" name="T42"/>
                <a:gd fmla="*/ 522 h 609" name="T43"/>
                <a:gd fmla="*/ 95 w 714" name="T44"/>
                <a:gd fmla="*/ 541 h 609" name="T45"/>
                <a:gd fmla="*/ 109 w 714" name="T46"/>
                <a:gd fmla="*/ 559 h 609" name="T47"/>
                <a:gd fmla="*/ 121 w 714" name="T48"/>
                <a:gd fmla="*/ 556 h 609" name="T49"/>
                <a:gd fmla="*/ 180 w 714" name="T50"/>
                <a:gd fmla="*/ 535 h 609" name="T51"/>
                <a:gd fmla="*/ 191 w 714" name="T52"/>
                <a:gd fmla="*/ 562 h 609" name="T53"/>
                <a:gd fmla="*/ 167 w 714" name="T54"/>
                <a:gd fmla="*/ 581 h 609" name="T55"/>
                <a:gd fmla="*/ 209 w 714" name="T56"/>
                <a:gd fmla="*/ 605 h 609" name="T57"/>
                <a:gd fmla="*/ 237 w 714" name="T58"/>
                <a:gd fmla="*/ 553 h 609" name="T59"/>
                <a:gd fmla="*/ 261 w 714" name="T60"/>
                <a:gd fmla="*/ 546 h 609" name="T61"/>
                <a:gd fmla="*/ 270 w 714" name="T62"/>
                <a:gd fmla="*/ 590 h 609" name="T63"/>
                <a:gd fmla="*/ 307 w 714" name="T64"/>
                <a:gd fmla="*/ 608 h 609" name="T65"/>
                <a:gd fmla="*/ 333 w 714" name="T66"/>
                <a:gd fmla="*/ 564 h 609" name="T67"/>
                <a:gd fmla="*/ 367 w 714" name="T68"/>
                <a:gd fmla="*/ 538 h 609" name="T69"/>
                <a:gd fmla="*/ 377 w 714" name="T70"/>
                <a:gd fmla="*/ 533 h 609" name="T71"/>
                <a:gd fmla="*/ 403 w 714" name="T72"/>
                <a:gd fmla="*/ 526 h 609" name="T73"/>
                <a:gd fmla="*/ 425 w 714" name="T74"/>
                <a:gd fmla="*/ 503 h 609" name="T75"/>
                <a:gd fmla="*/ 457 w 714" name="T76"/>
                <a:gd fmla="*/ 492 h 609" name="T77"/>
                <a:gd fmla="*/ 456 w 714" name="T78"/>
                <a:gd fmla="*/ 462 h 609" name="T79"/>
                <a:gd fmla="*/ 479 w 714" name="T80"/>
                <a:gd fmla="*/ 420 h 609" name="T81"/>
                <a:gd fmla="*/ 494 w 714" name="T82"/>
                <a:gd fmla="*/ 448 h 609" name="T83"/>
                <a:gd fmla="*/ 506 w 714" name="T84"/>
                <a:gd fmla="*/ 432 h 609" name="T85"/>
                <a:gd fmla="*/ 537 w 714" name="T86"/>
                <a:gd fmla="*/ 403 h 609" name="T87"/>
                <a:gd fmla="*/ 562 w 714" name="T88"/>
                <a:gd fmla="*/ 398 h 609" name="T89"/>
                <a:gd fmla="*/ 572 w 714" name="T90"/>
                <a:gd fmla="*/ 417 h 609" name="T91"/>
                <a:gd fmla="*/ 601 w 714" name="T92"/>
                <a:gd fmla="*/ 444 h 609" name="T93"/>
                <a:gd fmla="*/ 613 w 714" name="T94"/>
                <a:gd fmla="*/ 436 h 609" name="T95"/>
                <a:gd fmla="*/ 633 w 714" name="T96"/>
                <a:gd fmla="*/ 416 h 609" name="T97"/>
                <a:gd fmla="*/ 677 w 714" name="T98"/>
                <a:gd fmla="*/ 385 h 609" name="T99"/>
                <a:gd fmla="*/ 712 w 714" name="T100"/>
                <a:gd fmla="*/ 354 h 609" name="T101"/>
                <a:gd fmla="*/ 699 w 714" name="T102"/>
                <a:gd fmla="*/ 324 h 609" name="T103"/>
                <a:gd fmla="*/ 674 w 714" name="T104"/>
                <a:gd fmla="*/ 322 h 609" name="T105"/>
                <a:gd fmla="*/ 657 w 714" name="T106"/>
                <a:gd fmla="*/ 295 h 609" name="T107"/>
                <a:gd fmla="*/ 637 w 714" name="T108"/>
                <a:gd fmla="*/ 263 h 609" name="T109"/>
                <a:gd fmla="*/ 652 w 714" name="T110"/>
                <a:gd fmla="*/ 254 h 609" name="T111"/>
                <a:gd fmla="*/ 662 w 714" name="T112"/>
                <a:gd fmla="*/ 226 h 609" name="T113"/>
                <a:gd fmla="*/ 657 w 714" name="T114"/>
                <a:gd fmla="*/ 190 h 609" name="T115"/>
                <a:gd fmla="*/ 672 w 714" name="T116"/>
                <a:gd fmla="*/ 168 h 609" name="T117"/>
                <a:gd fmla="*/ 691 w 714" name="T118"/>
                <a:gd fmla="*/ 163 h 609" name="T119"/>
                <a:gd fmla="*/ 699 w 714" name="T120"/>
                <a:gd fmla="*/ 125 h 609" name="T121"/>
                <a:gd fmla="*/ 701 w 714" name="T122"/>
                <a:gd fmla="*/ 84 h 609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609" w="714">
                  <a:moveTo>
                    <a:pt x="699" y="64"/>
                  </a:moveTo>
                  <a:cubicBezTo>
                    <a:pt x="697" y="56"/>
                    <a:pt x="697" y="56"/>
                    <a:pt x="697" y="56"/>
                  </a:cubicBezTo>
                  <a:cubicBezTo>
                    <a:pt x="689" y="43"/>
                    <a:pt x="689" y="43"/>
                    <a:pt x="689" y="43"/>
                  </a:cubicBezTo>
                  <a:cubicBezTo>
                    <a:pt x="683" y="40"/>
                    <a:pt x="683" y="40"/>
                    <a:pt x="683" y="40"/>
                  </a:cubicBezTo>
                  <a:cubicBezTo>
                    <a:pt x="677" y="43"/>
                    <a:pt x="677" y="43"/>
                    <a:pt x="677" y="43"/>
                  </a:cubicBezTo>
                  <a:cubicBezTo>
                    <a:pt x="674" y="50"/>
                    <a:pt x="674" y="50"/>
                    <a:pt x="674" y="50"/>
                  </a:cubicBezTo>
                  <a:cubicBezTo>
                    <a:pt x="673" y="51"/>
                    <a:pt x="673" y="51"/>
                    <a:pt x="673" y="51"/>
                  </a:cubicBezTo>
                  <a:cubicBezTo>
                    <a:pt x="673" y="51"/>
                    <a:pt x="673" y="51"/>
                    <a:pt x="673" y="51"/>
                  </a:cubicBezTo>
                  <a:cubicBezTo>
                    <a:pt x="672" y="51"/>
                    <a:pt x="672" y="51"/>
                    <a:pt x="672" y="51"/>
                  </a:cubicBezTo>
                  <a:cubicBezTo>
                    <a:pt x="661" y="53"/>
                    <a:pt x="661" y="53"/>
                    <a:pt x="661" y="53"/>
                  </a:cubicBezTo>
                  <a:cubicBezTo>
                    <a:pt x="660" y="54"/>
                    <a:pt x="659" y="54"/>
                    <a:pt x="658" y="56"/>
                  </a:cubicBezTo>
                  <a:cubicBezTo>
                    <a:pt x="655" y="58"/>
                    <a:pt x="655" y="58"/>
                    <a:pt x="655" y="58"/>
                  </a:cubicBezTo>
                  <a:cubicBezTo>
                    <a:pt x="649" y="63"/>
                    <a:pt x="649" y="63"/>
                    <a:pt x="649" y="63"/>
                  </a:cubicBezTo>
                  <a:cubicBezTo>
                    <a:pt x="648" y="64"/>
                    <a:pt x="648" y="64"/>
                    <a:pt x="648" y="64"/>
                  </a:cubicBezTo>
                  <a:cubicBezTo>
                    <a:pt x="643" y="65"/>
                    <a:pt x="643" y="65"/>
                    <a:pt x="643" y="65"/>
                  </a:cubicBezTo>
                  <a:cubicBezTo>
                    <a:pt x="640" y="64"/>
                    <a:pt x="637" y="62"/>
                    <a:pt x="632" y="59"/>
                  </a:cubicBezTo>
                  <a:cubicBezTo>
                    <a:pt x="631" y="58"/>
                    <a:pt x="631" y="58"/>
                    <a:pt x="631" y="58"/>
                  </a:cubicBezTo>
                  <a:cubicBezTo>
                    <a:pt x="623" y="50"/>
                    <a:pt x="619" y="45"/>
                    <a:pt x="619" y="42"/>
                  </a:cubicBezTo>
                  <a:cubicBezTo>
                    <a:pt x="619" y="31"/>
                    <a:pt x="619" y="31"/>
                    <a:pt x="619" y="31"/>
                  </a:cubicBezTo>
                  <a:cubicBezTo>
                    <a:pt x="619" y="31"/>
                    <a:pt x="619" y="31"/>
                    <a:pt x="619" y="31"/>
                  </a:cubicBezTo>
                  <a:cubicBezTo>
                    <a:pt x="619" y="30"/>
                    <a:pt x="619" y="30"/>
                    <a:pt x="619" y="30"/>
                  </a:cubicBezTo>
                  <a:cubicBezTo>
                    <a:pt x="621" y="28"/>
                    <a:pt x="621" y="28"/>
                    <a:pt x="621" y="28"/>
                  </a:cubicBezTo>
                  <a:cubicBezTo>
                    <a:pt x="609" y="24"/>
                    <a:pt x="609" y="24"/>
                    <a:pt x="609" y="24"/>
                  </a:cubicBezTo>
                  <a:cubicBezTo>
                    <a:pt x="609" y="28"/>
                    <a:pt x="609" y="28"/>
                    <a:pt x="609" y="28"/>
                  </a:cubicBezTo>
                  <a:cubicBezTo>
                    <a:pt x="609" y="30"/>
                    <a:pt x="607" y="31"/>
                    <a:pt x="605" y="32"/>
                  </a:cubicBezTo>
                  <a:cubicBezTo>
                    <a:pt x="601" y="34"/>
                    <a:pt x="601" y="34"/>
                    <a:pt x="601" y="34"/>
                  </a:cubicBezTo>
                  <a:cubicBezTo>
                    <a:pt x="600" y="34"/>
                    <a:pt x="600" y="34"/>
                    <a:pt x="600" y="34"/>
                  </a:cubicBezTo>
                  <a:cubicBezTo>
                    <a:pt x="600" y="33"/>
                    <a:pt x="600" y="33"/>
                    <a:pt x="600" y="33"/>
                  </a:cubicBezTo>
                  <a:cubicBezTo>
                    <a:pt x="594" y="32"/>
                    <a:pt x="594" y="32"/>
                    <a:pt x="594" y="32"/>
                  </a:cubicBezTo>
                  <a:cubicBezTo>
                    <a:pt x="595" y="36"/>
                    <a:pt x="595" y="36"/>
                    <a:pt x="595" y="36"/>
                  </a:cubicBezTo>
                  <a:cubicBezTo>
                    <a:pt x="585" y="30"/>
                    <a:pt x="585" y="30"/>
                    <a:pt x="585" y="30"/>
                  </a:cubicBezTo>
                  <a:cubicBezTo>
                    <a:pt x="584" y="30"/>
                    <a:pt x="584" y="30"/>
                    <a:pt x="584" y="30"/>
                  </a:cubicBezTo>
                  <a:cubicBezTo>
                    <a:pt x="584" y="29"/>
                    <a:pt x="584" y="29"/>
                    <a:pt x="584" y="29"/>
                  </a:cubicBezTo>
                  <a:cubicBezTo>
                    <a:pt x="584" y="29"/>
                    <a:pt x="584" y="29"/>
                    <a:pt x="584" y="29"/>
                  </a:cubicBezTo>
                  <a:cubicBezTo>
                    <a:pt x="582" y="25"/>
                    <a:pt x="581" y="20"/>
                    <a:pt x="581" y="16"/>
                  </a:cubicBezTo>
                  <a:cubicBezTo>
                    <a:pt x="581" y="12"/>
                    <a:pt x="582" y="9"/>
                    <a:pt x="583" y="8"/>
                  </a:cubicBezTo>
                  <a:cubicBezTo>
                    <a:pt x="586" y="3"/>
                    <a:pt x="586" y="3"/>
                    <a:pt x="586" y="3"/>
                  </a:cubicBezTo>
                  <a:cubicBezTo>
                    <a:pt x="585" y="0"/>
                    <a:pt x="585" y="0"/>
                    <a:pt x="585" y="0"/>
                  </a:cubicBezTo>
                  <a:cubicBezTo>
                    <a:pt x="575" y="1"/>
                    <a:pt x="575" y="1"/>
                    <a:pt x="575" y="1"/>
                  </a:cubicBezTo>
                  <a:cubicBezTo>
                    <a:pt x="569" y="2"/>
                    <a:pt x="566" y="5"/>
                    <a:pt x="564" y="11"/>
                  </a:cubicBezTo>
                  <a:cubicBezTo>
                    <a:pt x="564" y="11"/>
                    <a:pt x="564" y="11"/>
                    <a:pt x="564" y="11"/>
                  </a:cubicBezTo>
                  <a:cubicBezTo>
                    <a:pt x="564" y="11"/>
                    <a:pt x="564" y="11"/>
                    <a:pt x="564" y="11"/>
                  </a:cubicBezTo>
                  <a:cubicBezTo>
                    <a:pt x="558" y="20"/>
                    <a:pt x="558" y="20"/>
                    <a:pt x="558" y="20"/>
                  </a:cubicBezTo>
                  <a:cubicBezTo>
                    <a:pt x="564" y="20"/>
                    <a:pt x="564" y="20"/>
                    <a:pt x="564" y="20"/>
                  </a:cubicBezTo>
                  <a:cubicBezTo>
                    <a:pt x="564" y="20"/>
                    <a:pt x="564" y="20"/>
                    <a:pt x="564" y="20"/>
                  </a:cubicBezTo>
                  <a:cubicBezTo>
                    <a:pt x="565" y="20"/>
                    <a:pt x="565" y="20"/>
                    <a:pt x="565" y="20"/>
                  </a:cubicBezTo>
                  <a:cubicBezTo>
                    <a:pt x="565" y="20"/>
                    <a:pt x="565" y="20"/>
                    <a:pt x="565" y="20"/>
                  </a:cubicBezTo>
                  <a:cubicBezTo>
                    <a:pt x="570" y="22"/>
                    <a:pt x="570" y="22"/>
                    <a:pt x="570" y="22"/>
                  </a:cubicBezTo>
                  <a:cubicBezTo>
                    <a:pt x="571" y="22"/>
                    <a:pt x="571" y="22"/>
                    <a:pt x="571" y="22"/>
                  </a:cubicBezTo>
                  <a:cubicBezTo>
                    <a:pt x="571" y="23"/>
                    <a:pt x="571" y="23"/>
                    <a:pt x="571" y="23"/>
                  </a:cubicBezTo>
                  <a:cubicBezTo>
                    <a:pt x="571" y="24"/>
                    <a:pt x="571" y="24"/>
                    <a:pt x="571" y="24"/>
                  </a:cubicBezTo>
                  <a:cubicBezTo>
                    <a:pt x="572" y="32"/>
                    <a:pt x="572" y="32"/>
                    <a:pt x="572" y="32"/>
                  </a:cubicBezTo>
                  <a:cubicBezTo>
                    <a:pt x="575" y="40"/>
                    <a:pt x="575" y="40"/>
                    <a:pt x="575" y="40"/>
                  </a:cubicBezTo>
                  <a:cubicBezTo>
                    <a:pt x="575" y="41"/>
                    <a:pt x="575" y="41"/>
                    <a:pt x="575" y="41"/>
                  </a:cubicBezTo>
                  <a:cubicBezTo>
                    <a:pt x="575" y="41"/>
                    <a:pt x="575" y="41"/>
                    <a:pt x="575" y="41"/>
                  </a:cubicBezTo>
                  <a:cubicBezTo>
                    <a:pt x="575" y="42"/>
                    <a:pt x="575" y="42"/>
                    <a:pt x="575" y="42"/>
                  </a:cubicBezTo>
                  <a:cubicBezTo>
                    <a:pt x="561" y="68"/>
                    <a:pt x="561" y="68"/>
                    <a:pt x="561" y="68"/>
                  </a:cubicBezTo>
                  <a:cubicBezTo>
                    <a:pt x="559" y="71"/>
                    <a:pt x="558" y="81"/>
                    <a:pt x="557" y="95"/>
                  </a:cubicBezTo>
                  <a:cubicBezTo>
                    <a:pt x="557" y="96"/>
                    <a:pt x="557" y="96"/>
                    <a:pt x="557" y="96"/>
                  </a:cubicBezTo>
                  <a:cubicBezTo>
                    <a:pt x="552" y="106"/>
                    <a:pt x="552" y="106"/>
                    <a:pt x="552" y="106"/>
                  </a:cubicBezTo>
                  <a:cubicBezTo>
                    <a:pt x="555" y="110"/>
                    <a:pt x="555" y="110"/>
                    <a:pt x="555" y="110"/>
                  </a:cubicBezTo>
                  <a:cubicBezTo>
                    <a:pt x="555" y="111"/>
                    <a:pt x="555" y="111"/>
                    <a:pt x="555" y="111"/>
                  </a:cubicBezTo>
                  <a:cubicBezTo>
                    <a:pt x="556" y="117"/>
                    <a:pt x="555" y="121"/>
                    <a:pt x="554" y="122"/>
                  </a:cubicBezTo>
                  <a:cubicBezTo>
                    <a:pt x="553" y="122"/>
                    <a:pt x="553" y="122"/>
                    <a:pt x="553" y="122"/>
                  </a:cubicBezTo>
                  <a:cubicBezTo>
                    <a:pt x="550" y="124"/>
                    <a:pt x="541" y="133"/>
                    <a:pt x="526" y="151"/>
                  </a:cubicBezTo>
                  <a:cubicBezTo>
                    <a:pt x="525" y="152"/>
                    <a:pt x="525" y="152"/>
                    <a:pt x="525" y="152"/>
                  </a:cubicBezTo>
                  <a:cubicBezTo>
                    <a:pt x="524" y="152"/>
                    <a:pt x="524" y="152"/>
                    <a:pt x="524" y="152"/>
                  </a:cubicBezTo>
                  <a:cubicBezTo>
                    <a:pt x="523" y="151"/>
                    <a:pt x="523" y="151"/>
                    <a:pt x="523" y="151"/>
                  </a:cubicBezTo>
                  <a:cubicBezTo>
                    <a:pt x="517" y="148"/>
                    <a:pt x="513" y="144"/>
                    <a:pt x="510" y="141"/>
                  </a:cubicBezTo>
                  <a:cubicBezTo>
                    <a:pt x="507" y="140"/>
                    <a:pt x="501" y="138"/>
                    <a:pt x="491" y="138"/>
                  </a:cubicBezTo>
                  <a:cubicBezTo>
                    <a:pt x="491" y="157"/>
                    <a:pt x="491" y="157"/>
                    <a:pt x="491" y="157"/>
                  </a:cubicBezTo>
                  <a:cubicBezTo>
                    <a:pt x="491" y="157"/>
                    <a:pt x="491" y="157"/>
                    <a:pt x="491" y="157"/>
                  </a:cubicBezTo>
                  <a:cubicBezTo>
                    <a:pt x="483" y="192"/>
                    <a:pt x="483" y="192"/>
                    <a:pt x="483" y="192"/>
                  </a:cubicBezTo>
                  <a:cubicBezTo>
                    <a:pt x="482" y="196"/>
                    <a:pt x="481" y="204"/>
                    <a:pt x="481" y="216"/>
                  </a:cubicBezTo>
                  <a:cubicBezTo>
                    <a:pt x="484" y="220"/>
                    <a:pt x="484" y="220"/>
                    <a:pt x="484" y="220"/>
                  </a:cubicBezTo>
                  <a:cubicBezTo>
                    <a:pt x="487" y="215"/>
                    <a:pt x="487" y="215"/>
                    <a:pt x="487" y="215"/>
                  </a:cubicBezTo>
                  <a:cubicBezTo>
                    <a:pt x="487" y="215"/>
                    <a:pt x="487" y="215"/>
                    <a:pt x="487" y="215"/>
                  </a:cubicBezTo>
                  <a:cubicBezTo>
                    <a:pt x="487" y="214"/>
                    <a:pt x="487" y="214"/>
                    <a:pt x="487" y="214"/>
                  </a:cubicBezTo>
                  <a:cubicBezTo>
                    <a:pt x="497" y="210"/>
                    <a:pt x="497" y="210"/>
                    <a:pt x="497" y="210"/>
                  </a:cubicBezTo>
                  <a:cubicBezTo>
                    <a:pt x="522" y="214"/>
                    <a:pt x="522" y="214"/>
                    <a:pt x="522" y="214"/>
                  </a:cubicBezTo>
                  <a:cubicBezTo>
                    <a:pt x="525" y="210"/>
                    <a:pt x="525" y="210"/>
                    <a:pt x="525" y="210"/>
                  </a:cubicBezTo>
                  <a:cubicBezTo>
                    <a:pt x="529" y="204"/>
                    <a:pt x="529" y="204"/>
                    <a:pt x="529" y="204"/>
                  </a:cubicBezTo>
                  <a:cubicBezTo>
                    <a:pt x="529" y="204"/>
                    <a:pt x="529" y="204"/>
                    <a:pt x="529" y="204"/>
                  </a:cubicBezTo>
                  <a:cubicBezTo>
                    <a:pt x="529" y="204"/>
                    <a:pt x="529" y="204"/>
                    <a:pt x="529" y="204"/>
                  </a:cubicBezTo>
                  <a:cubicBezTo>
                    <a:pt x="530" y="203"/>
                    <a:pt x="530" y="203"/>
                    <a:pt x="530" y="203"/>
                  </a:cubicBezTo>
                  <a:cubicBezTo>
                    <a:pt x="540" y="201"/>
                    <a:pt x="540" y="201"/>
                    <a:pt x="540" y="201"/>
                  </a:cubicBezTo>
                  <a:cubicBezTo>
                    <a:pt x="553" y="200"/>
                    <a:pt x="553" y="200"/>
                    <a:pt x="553" y="200"/>
                  </a:cubicBezTo>
                  <a:cubicBezTo>
                    <a:pt x="557" y="201"/>
                    <a:pt x="562" y="206"/>
                    <a:pt x="568" y="214"/>
                  </a:cubicBezTo>
                  <a:cubicBezTo>
                    <a:pt x="584" y="222"/>
                    <a:pt x="593" y="230"/>
                    <a:pt x="595" y="236"/>
                  </a:cubicBezTo>
                  <a:cubicBezTo>
                    <a:pt x="596" y="239"/>
                    <a:pt x="596" y="242"/>
                    <a:pt x="595" y="244"/>
                  </a:cubicBezTo>
                  <a:cubicBezTo>
                    <a:pt x="593" y="247"/>
                    <a:pt x="591" y="249"/>
                    <a:pt x="587" y="249"/>
                  </a:cubicBezTo>
                  <a:cubicBezTo>
                    <a:pt x="586" y="249"/>
                    <a:pt x="586" y="249"/>
                    <a:pt x="586" y="249"/>
                  </a:cubicBezTo>
                  <a:cubicBezTo>
                    <a:pt x="567" y="248"/>
                    <a:pt x="555" y="248"/>
                    <a:pt x="551" y="250"/>
                  </a:cubicBezTo>
                  <a:cubicBezTo>
                    <a:pt x="542" y="256"/>
                    <a:pt x="542" y="256"/>
                    <a:pt x="542" y="256"/>
                  </a:cubicBezTo>
                  <a:cubicBezTo>
                    <a:pt x="530" y="265"/>
                    <a:pt x="522" y="269"/>
                    <a:pt x="517" y="269"/>
                  </a:cubicBezTo>
                  <a:cubicBezTo>
                    <a:pt x="509" y="270"/>
                    <a:pt x="509" y="270"/>
                    <a:pt x="509" y="270"/>
                  </a:cubicBezTo>
                  <a:cubicBezTo>
                    <a:pt x="505" y="290"/>
                    <a:pt x="505" y="290"/>
                    <a:pt x="505" y="290"/>
                  </a:cubicBezTo>
                  <a:cubicBezTo>
                    <a:pt x="503" y="296"/>
                    <a:pt x="501" y="300"/>
                    <a:pt x="498" y="303"/>
                  </a:cubicBezTo>
                  <a:cubicBezTo>
                    <a:pt x="495" y="306"/>
                    <a:pt x="490" y="308"/>
                    <a:pt x="483" y="310"/>
                  </a:cubicBezTo>
                  <a:cubicBezTo>
                    <a:pt x="476" y="311"/>
                    <a:pt x="469" y="314"/>
                    <a:pt x="463" y="317"/>
                  </a:cubicBezTo>
                  <a:cubicBezTo>
                    <a:pt x="457" y="332"/>
                    <a:pt x="457" y="332"/>
                    <a:pt x="457" y="332"/>
                  </a:cubicBezTo>
                  <a:cubicBezTo>
                    <a:pt x="456" y="332"/>
                    <a:pt x="456" y="332"/>
                    <a:pt x="456" y="332"/>
                  </a:cubicBezTo>
                  <a:cubicBezTo>
                    <a:pt x="456" y="332"/>
                    <a:pt x="456" y="332"/>
                    <a:pt x="456" y="332"/>
                  </a:cubicBezTo>
                  <a:cubicBezTo>
                    <a:pt x="455" y="332"/>
                    <a:pt x="455" y="332"/>
                    <a:pt x="455" y="332"/>
                  </a:cubicBezTo>
                  <a:cubicBezTo>
                    <a:pt x="437" y="340"/>
                    <a:pt x="437" y="340"/>
                    <a:pt x="437" y="340"/>
                  </a:cubicBezTo>
                  <a:cubicBezTo>
                    <a:pt x="436" y="340"/>
                    <a:pt x="436" y="340"/>
                    <a:pt x="436" y="340"/>
                  </a:cubicBezTo>
                  <a:cubicBezTo>
                    <a:pt x="427" y="338"/>
                    <a:pt x="427" y="338"/>
                    <a:pt x="427" y="338"/>
                  </a:cubicBezTo>
                  <a:cubicBezTo>
                    <a:pt x="419" y="336"/>
                    <a:pt x="414" y="334"/>
                    <a:pt x="410" y="332"/>
                  </a:cubicBezTo>
                  <a:cubicBezTo>
                    <a:pt x="405" y="330"/>
                    <a:pt x="400" y="329"/>
                    <a:pt x="395" y="331"/>
                  </a:cubicBezTo>
                  <a:cubicBezTo>
                    <a:pt x="390" y="338"/>
                    <a:pt x="387" y="346"/>
                    <a:pt x="388" y="355"/>
                  </a:cubicBezTo>
                  <a:cubicBezTo>
                    <a:pt x="388" y="360"/>
                    <a:pt x="389" y="363"/>
                    <a:pt x="391" y="364"/>
                  </a:cubicBezTo>
                  <a:cubicBezTo>
                    <a:pt x="393" y="364"/>
                    <a:pt x="393" y="364"/>
                    <a:pt x="393" y="364"/>
                  </a:cubicBezTo>
                  <a:cubicBezTo>
                    <a:pt x="397" y="362"/>
                    <a:pt x="397" y="362"/>
                    <a:pt x="397" y="362"/>
                  </a:cubicBezTo>
                  <a:cubicBezTo>
                    <a:pt x="397" y="374"/>
                    <a:pt x="397" y="374"/>
                    <a:pt x="397" y="374"/>
                  </a:cubicBezTo>
                  <a:cubicBezTo>
                    <a:pt x="397" y="379"/>
                    <a:pt x="396" y="382"/>
                    <a:pt x="393" y="384"/>
                  </a:cubicBezTo>
                  <a:cubicBezTo>
                    <a:pt x="391" y="386"/>
                    <a:pt x="387" y="388"/>
                    <a:pt x="382" y="389"/>
                  </a:cubicBezTo>
                  <a:cubicBezTo>
                    <a:pt x="379" y="390"/>
                    <a:pt x="379" y="390"/>
                    <a:pt x="379" y="390"/>
                  </a:cubicBezTo>
                  <a:cubicBezTo>
                    <a:pt x="375" y="392"/>
                    <a:pt x="366" y="402"/>
                    <a:pt x="354" y="422"/>
                  </a:cubicBezTo>
                  <a:cubicBezTo>
                    <a:pt x="354" y="422"/>
                    <a:pt x="354" y="422"/>
                    <a:pt x="354" y="422"/>
                  </a:cubicBezTo>
                  <a:cubicBezTo>
                    <a:pt x="353" y="422"/>
                    <a:pt x="353" y="422"/>
                    <a:pt x="353" y="422"/>
                  </a:cubicBezTo>
                  <a:cubicBezTo>
                    <a:pt x="341" y="430"/>
                    <a:pt x="341" y="430"/>
                    <a:pt x="341" y="430"/>
                  </a:cubicBezTo>
                  <a:cubicBezTo>
                    <a:pt x="343" y="430"/>
                    <a:pt x="345" y="430"/>
                    <a:pt x="344" y="432"/>
                  </a:cubicBezTo>
                  <a:cubicBezTo>
                    <a:pt x="344" y="434"/>
                    <a:pt x="343" y="434"/>
                    <a:pt x="339" y="434"/>
                  </a:cubicBezTo>
                  <a:cubicBezTo>
                    <a:pt x="305" y="434"/>
                    <a:pt x="305" y="434"/>
                    <a:pt x="305" y="434"/>
                  </a:cubicBezTo>
                  <a:cubicBezTo>
                    <a:pt x="267" y="432"/>
                    <a:pt x="238" y="443"/>
                    <a:pt x="217" y="464"/>
                  </a:cubicBezTo>
                  <a:cubicBezTo>
                    <a:pt x="216" y="465"/>
                    <a:pt x="216" y="465"/>
                    <a:pt x="216" y="465"/>
                  </a:cubicBezTo>
                  <a:cubicBezTo>
                    <a:pt x="215" y="465"/>
                    <a:pt x="215" y="465"/>
                    <a:pt x="215" y="465"/>
                  </a:cubicBezTo>
                  <a:cubicBezTo>
                    <a:pt x="215" y="465"/>
                    <a:pt x="215" y="465"/>
                    <a:pt x="215" y="465"/>
                  </a:cubicBezTo>
                  <a:cubicBezTo>
                    <a:pt x="201" y="467"/>
                    <a:pt x="201" y="467"/>
                    <a:pt x="201" y="467"/>
                  </a:cubicBezTo>
                  <a:cubicBezTo>
                    <a:pt x="200" y="467"/>
                    <a:pt x="200" y="467"/>
                    <a:pt x="200" y="467"/>
                  </a:cubicBezTo>
                  <a:cubicBezTo>
                    <a:pt x="199" y="467"/>
                    <a:pt x="199" y="467"/>
                    <a:pt x="199" y="467"/>
                  </a:cubicBezTo>
                  <a:cubicBezTo>
                    <a:pt x="195" y="458"/>
                    <a:pt x="195" y="458"/>
                    <a:pt x="195" y="458"/>
                  </a:cubicBezTo>
                  <a:cubicBezTo>
                    <a:pt x="181" y="461"/>
                    <a:pt x="181" y="461"/>
                    <a:pt x="181" y="461"/>
                  </a:cubicBezTo>
                  <a:cubicBezTo>
                    <a:pt x="173" y="462"/>
                    <a:pt x="163" y="460"/>
                    <a:pt x="152" y="454"/>
                  </a:cubicBezTo>
                  <a:cubicBezTo>
                    <a:pt x="142" y="450"/>
                    <a:pt x="133" y="444"/>
                    <a:pt x="123" y="436"/>
                  </a:cubicBezTo>
                  <a:cubicBezTo>
                    <a:pt x="117" y="432"/>
                    <a:pt x="110" y="428"/>
                    <a:pt x="101" y="427"/>
                  </a:cubicBezTo>
                  <a:cubicBezTo>
                    <a:pt x="88" y="426"/>
                    <a:pt x="88" y="426"/>
                    <a:pt x="88" y="426"/>
                  </a:cubicBezTo>
                  <a:cubicBezTo>
                    <a:pt x="74" y="428"/>
                    <a:pt x="74" y="428"/>
                    <a:pt x="74" y="428"/>
                  </a:cubicBezTo>
                  <a:cubicBezTo>
                    <a:pt x="63" y="429"/>
                    <a:pt x="53" y="429"/>
                    <a:pt x="43" y="428"/>
                  </a:cubicBezTo>
                  <a:cubicBezTo>
                    <a:pt x="32" y="428"/>
                    <a:pt x="18" y="424"/>
                    <a:pt x="1" y="419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1" y="422"/>
                    <a:pt x="1" y="422"/>
                    <a:pt x="1" y="422"/>
                  </a:cubicBezTo>
                  <a:cubicBezTo>
                    <a:pt x="1" y="422"/>
                    <a:pt x="1" y="422"/>
                    <a:pt x="1" y="422"/>
                  </a:cubicBezTo>
                  <a:cubicBezTo>
                    <a:pt x="1" y="422"/>
                    <a:pt x="1" y="422"/>
                    <a:pt x="1" y="422"/>
                  </a:cubicBezTo>
                  <a:cubicBezTo>
                    <a:pt x="1" y="426"/>
                    <a:pt x="1" y="426"/>
                    <a:pt x="1" y="426"/>
                  </a:cubicBezTo>
                  <a:cubicBezTo>
                    <a:pt x="5" y="434"/>
                    <a:pt x="5" y="434"/>
                    <a:pt x="5" y="434"/>
                  </a:cubicBezTo>
                  <a:cubicBezTo>
                    <a:pt x="13" y="444"/>
                    <a:pt x="13" y="444"/>
                    <a:pt x="13" y="444"/>
                  </a:cubicBezTo>
                  <a:cubicBezTo>
                    <a:pt x="14" y="446"/>
                    <a:pt x="14" y="446"/>
                    <a:pt x="14" y="446"/>
                  </a:cubicBezTo>
                  <a:cubicBezTo>
                    <a:pt x="12" y="453"/>
                    <a:pt x="12" y="453"/>
                    <a:pt x="12" y="453"/>
                  </a:cubicBezTo>
                  <a:cubicBezTo>
                    <a:pt x="12" y="454"/>
                    <a:pt x="12" y="454"/>
                    <a:pt x="12" y="454"/>
                  </a:cubicBezTo>
                  <a:cubicBezTo>
                    <a:pt x="12" y="454"/>
                    <a:pt x="12" y="454"/>
                    <a:pt x="12" y="454"/>
                  </a:cubicBezTo>
                  <a:cubicBezTo>
                    <a:pt x="7" y="460"/>
                    <a:pt x="7" y="460"/>
                    <a:pt x="7" y="460"/>
                  </a:cubicBezTo>
                  <a:cubicBezTo>
                    <a:pt x="12" y="465"/>
                    <a:pt x="12" y="465"/>
                    <a:pt x="12" y="465"/>
                  </a:cubicBezTo>
                  <a:cubicBezTo>
                    <a:pt x="14" y="467"/>
                    <a:pt x="15" y="469"/>
                    <a:pt x="15" y="470"/>
                  </a:cubicBezTo>
                  <a:cubicBezTo>
                    <a:pt x="17" y="478"/>
                    <a:pt x="17" y="478"/>
                    <a:pt x="17" y="478"/>
                  </a:cubicBezTo>
                  <a:cubicBezTo>
                    <a:pt x="23" y="484"/>
                    <a:pt x="23" y="484"/>
                    <a:pt x="23" y="484"/>
                  </a:cubicBezTo>
                  <a:cubicBezTo>
                    <a:pt x="23" y="485"/>
                    <a:pt x="23" y="485"/>
                    <a:pt x="23" y="485"/>
                  </a:cubicBezTo>
                  <a:cubicBezTo>
                    <a:pt x="23" y="490"/>
                    <a:pt x="23" y="490"/>
                    <a:pt x="23" y="490"/>
                  </a:cubicBezTo>
                  <a:cubicBezTo>
                    <a:pt x="23" y="494"/>
                    <a:pt x="23" y="494"/>
                    <a:pt x="23" y="494"/>
                  </a:cubicBezTo>
                  <a:cubicBezTo>
                    <a:pt x="27" y="497"/>
                    <a:pt x="27" y="497"/>
                    <a:pt x="27" y="497"/>
                  </a:cubicBezTo>
                  <a:cubicBezTo>
                    <a:pt x="29" y="496"/>
                    <a:pt x="29" y="496"/>
                    <a:pt x="29" y="496"/>
                  </a:cubicBezTo>
                  <a:cubicBezTo>
                    <a:pt x="30" y="495"/>
                    <a:pt x="30" y="495"/>
                    <a:pt x="30" y="495"/>
                  </a:cubicBezTo>
                  <a:cubicBezTo>
                    <a:pt x="31" y="492"/>
                    <a:pt x="33" y="490"/>
                    <a:pt x="36" y="490"/>
                  </a:cubicBezTo>
                  <a:cubicBezTo>
                    <a:pt x="39" y="488"/>
                    <a:pt x="39" y="488"/>
                    <a:pt x="39" y="488"/>
                  </a:cubicBezTo>
                  <a:cubicBezTo>
                    <a:pt x="60" y="486"/>
                    <a:pt x="60" y="486"/>
                    <a:pt x="60" y="486"/>
                  </a:cubicBezTo>
                  <a:cubicBezTo>
                    <a:pt x="69" y="483"/>
                    <a:pt x="69" y="483"/>
                    <a:pt x="69" y="483"/>
                  </a:cubicBezTo>
                  <a:cubicBezTo>
                    <a:pt x="69" y="483"/>
                    <a:pt x="69" y="483"/>
                    <a:pt x="69" y="483"/>
                  </a:cubicBezTo>
                  <a:cubicBezTo>
                    <a:pt x="71" y="482"/>
                    <a:pt x="71" y="482"/>
                    <a:pt x="71" y="482"/>
                  </a:cubicBezTo>
                  <a:cubicBezTo>
                    <a:pt x="75" y="492"/>
                    <a:pt x="75" y="492"/>
                    <a:pt x="75" y="492"/>
                  </a:cubicBezTo>
                  <a:cubicBezTo>
                    <a:pt x="75" y="492"/>
                    <a:pt x="75" y="492"/>
                    <a:pt x="75" y="492"/>
                  </a:cubicBezTo>
                  <a:cubicBezTo>
                    <a:pt x="75" y="492"/>
                    <a:pt x="75" y="492"/>
                    <a:pt x="75" y="492"/>
                  </a:cubicBezTo>
                  <a:cubicBezTo>
                    <a:pt x="76" y="494"/>
                    <a:pt x="75" y="496"/>
                    <a:pt x="74" y="498"/>
                  </a:cubicBezTo>
                  <a:cubicBezTo>
                    <a:pt x="63" y="514"/>
                    <a:pt x="63" y="514"/>
                    <a:pt x="63" y="514"/>
                  </a:cubicBezTo>
                  <a:cubicBezTo>
                    <a:pt x="63" y="517"/>
                    <a:pt x="63" y="517"/>
                    <a:pt x="63" y="517"/>
                  </a:cubicBezTo>
                  <a:cubicBezTo>
                    <a:pt x="69" y="522"/>
                    <a:pt x="69" y="522"/>
                    <a:pt x="69" y="522"/>
                  </a:cubicBezTo>
                  <a:cubicBezTo>
                    <a:pt x="74" y="526"/>
                    <a:pt x="74" y="526"/>
                    <a:pt x="74" y="526"/>
                  </a:cubicBezTo>
                  <a:cubicBezTo>
                    <a:pt x="74" y="526"/>
                    <a:pt x="74" y="526"/>
                    <a:pt x="74" y="526"/>
                  </a:cubicBezTo>
                  <a:cubicBezTo>
                    <a:pt x="77" y="529"/>
                    <a:pt x="79" y="531"/>
                    <a:pt x="81" y="532"/>
                  </a:cubicBezTo>
                  <a:cubicBezTo>
                    <a:pt x="84" y="532"/>
                    <a:pt x="87" y="535"/>
                    <a:pt x="89" y="538"/>
                  </a:cubicBezTo>
                  <a:cubicBezTo>
                    <a:pt x="89" y="539"/>
                    <a:pt x="89" y="539"/>
                    <a:pt x="89" y="539"/>
                  </a:cubicBezTo>
                  <a:cubicBezTo>
                    <a:pt x="93" y="541"/>
                    <a:pt x="93" y="541"/>
                    <a:pt x="93" y="541"/>
                  </a:cubicBezTo>
                  <a:cubicBezTo>
                    <a:pt x="95" y="541"/>
                    <a:pt x="95" y="541"/>
                    <a:pt x="95" y="541"/>
                  </a:cubicBezTo>
                  <a:cubicBezTo>
                    <a:pt x="95" y="541"/>
                    <a:pt x="95" y="541"/>
                    <a:pt x="95" y="541"/>
                  </a:cubicBezTo>
                  <a:cubicBezTo>
                    <a:pt x="96" y="546"/>
                    <a:pt x="96" y="546"/>
                    <a:pt x="96" y="546"/>
                  </a:cubicBezTo>
                  <a:cubicBezTo>
                    <a:pt x="96" y="546"/>
                    <a:pt x="96" y="546"/>
                    <a:pt x="96" y="546"/>
                  </a:cubicBezTo>
                  <a:cubicBezTo>
                    <a:pt x="97" y="550"/>
                    <a:pt x="97" y="550"/>
                    <a:pt x="97" y="550"/>
                  </a:cubicBezTo>
                  <a:cubicBezTo>
                    <a:pt x="98" y="556"/>
                    <a:pt x="98" y="556"/>
                    <a:pt x="98" y="556"/>
                  </a:cubicBezTo>
                  <a:cubicBezTo>
                    <a:pt x="108" y="558"/>
                    <a:pt x="108" y="558"/>
                    <a:pt x="108" y="558"/>
                  </a:cubicBezTo>
                  <a:cubicBezTo>
                    <a:pt x="109" y="558"/>
                    <a:pt x="109" y="558"/>
                    <a:pt x="109" y="558"/>
                  </a:cubicBezTo>
                  <a:cubicBezTo>
                    <a:pt x="109" y="558"/>
                    <a:pt x="109" y="558"/>
                    <a:pt x="109" y="558"/>
                  </a:cubicBezTo>
                  <a:cubicBezTo>
                    <a:pt x="109" y="559"/>
                    <a:pt x="109" y="559"/>
                    <a:pt x="109" y="559"/>
                  </a:cubicBezTo>
                  <a:cubicBezTo>
                    <a:pt x="110" y="560"/>
                    <a:pt x="110" y="560"/>
                    <a:pt x="110" y="560"/>
                  </a:cubicBezTo>
                  <a:cubicBezTo>
                    <a:pt x="113" y="565"/>
                    <a:pt x="113" y="565"/>
                    <a:pt x="113" y="565"/>
                  </a:cubicBezTo>
                  <a:cubicBezTo>
                    <a:pt x="121" y="568"/>
                    <a:pt x="121" y="568"/>
                    <a:pt x="121" y="568"/>
                  </a:cubicBezTo>
                  <a:cubicBezTo>
                    <a:pt x="126" y="565"/>
                    <a:pt x="126" y="565"/>
                    <a:pt x="126" y="565"/>
                  </a:cubicBezTo>
                  <a:cubicBezTo>
                    <a:pt x="125" y="562"/>
                    <a:pt x="125" y="562"/>
                    <a:pt x="125" y="562"/>
                  </a:cubicBezTo>
                  <a:cubicBezTo>
                    <a:pt x="120" y="557"/>
                    <a:pt x="120" y="557"/>
                    <a:pt x="120" y="557"/>
                  </a:cubicBezTo>
                  <a:cubicBezTo>
                    <a:pt x="121" y="556"/>
                    <a:pt x="121" y="556"/>
                    <a:pt x="121" y="556"/>
                  </a:cubicBezTo>
                  <a:cubicBezTo>
                    <a:pt x="121" y="556"/>
                    <a:pt x="121" y="556"/>
                    <a:pt x="121" y="556"/>
                  </a:cubicBezTo>
                  <a:cubicBezTo>
                    <a:pt x="125" y="547"/>
                    <a:pt x="125" y="547"/>
                    <a:pt x="125" y="547"/>
                  </a:cubicBezTo>
                  <a:cubicBezTo>
                    <a:pt x="135" y="547"/>
                    <a:pt x="135" y="547"/>
                    <a:pt x="135" y="547"/>
                  </a:cubicBezTo>
                  <a:cubicBezTo>
                    <a:pt x="135" y="548"/>
                    <a:pt x="135" y="548"/>
                    <a:pt x="135" y="548"/>
                  </a:cubicBezTo>
                  <a:cubicBezTo>
                    <a:pt x="149" y="552"/>
                    <a:pt x="149" y="552"/>
                    <a:pt x="149" y="552"/>
                  </a:cubicBezTo>
                  <a:cubicBezTo>
                    <a:pt x="157" y="551"/>
                    <a:pt x="157" y="551"/>
                    <a:pt x="157" y="551"/>
                  </a:cubicBezTo>
                  <a:cubicBezTo>
                    <a:pt x="163" y="546"/>
                    <a:pt x="163" y="546"/>
                    <a:pt x="163" y="546"/>
                  </a:cubicBezTo>
                  <a:cubicBezTo>
                    <a:pt x="169" y="537"/>
                    <a:pt x="174" y="534"/>
                    <a:pt x="177" y="536"/>
                  </a:cubicBezTo>
                  <a:cubicBezTo>
                    <a:pt x="180" y="535"/>
                    <a:pt x="180" y="535"/>
                    <a:pt x="180" y="535"/>
                  </a:cubicBezTo>
                  <a:cubicBezTo>
                    <a:pt x="183" y="535"/>
                    <a:pt x="185" y="536"/>
                    <a:pt x="187" y="536"/>
                  </a:cubicBezTo>
                  <a:cubicBezTo>
                    <a:pt x="187" y="537"/>
                    <a:pt x="187" y="538"/>
                    <a:pt x="187" y="538"/>
                  </a:cubicBezTo>
                  <a:cubicBezTo>
                    <a:pt x="187" y="540"/>
                    <a:pt x="189" y="543"/>
                    <a:pt x="191" y="548"/>
                  </a:cubicBezTo>
                  <a:cubicBezTo>
                    <a:pt x="191" y="548"/>
                    <a:pt x="191" y="548"/>
                    <a:pt x="191" y="548"/>
                  </a:cubicBezTo>
                  <a:cubicBezTo>
                    <a:pt x="191" y="548"/>
                    <a:pt x="191" y="548"/>
                    <a:pt x="191" y="548"/>
                  </a:cubicBezTo>
                  <a:cubicBezTo>
                    <a:pt x="193" y="554"/>
                    <a:pt x="193" y="554"/>
                    <a:pt x="193" y="554"/>
                  </a:cubicBezTo>
                  <a:cubicBezTo>
                    <a:pt x="193" y="555"/>
                    <a:pt x="193" y="555"/>
                    <a:pt x="193" y="555"/>
                  </a:cubicBezTo>
                  <a:cubicBezTo>
                    <a:pt x="191" y="562"/>
                    <a:pt x="191" y="562"/>
                    <a:pt x="191" y="562"/>
                  </a:cubicBezTo>
                  <a:cubicBezTo>
                    <a:pt x="191" y="562"/>
                    <a:pt x="191" y="562"/>
                    <a:pt x="191" y="562"/>
                  </a:cubicBezTo>
                  <a:cubicBezTo>
                    <a:pt x="191" y="562"/>
                    <a:pt x="191" y="562"/>
                    <a:pt x="191" y="562"/>
                  </a:cubicBezTo>
                  <a:cubicBezTo>
                    <a:pt x="191" y="562"/>
                    <a:pt x="191" y="562"/>
                    <a:pt x="191" y="562"/>
                  </a:cubicBezTo>
                  <a:cubicBezTo>
                    <a:pt x="184" y="570"/>
                    <a:pt x="184" y="570"/>
                    <a:pt x="184" y="570"/>
                  </a:cubicBezTo>
                  <a:cubicBezTo>
                    <a:pt x="183" y="571"/>
                    <a:pt x="183" y="571"/>
                    <a:pt x="183" y="571"/>
                  </a:cubicBezTo>
                  <a:cubicBezTo>
                    <a:pt x="183" y="571"/>
                    <a:pt x="183" y="571"/>
                    <a:pt x="183" y="571"/>
                  </a:cubicBezTo>
                  <a:cubicBezTo>
                    <a:pt x="169" y="577"/>
                    <a:pt x="169" y="577"/>
                    <a:pt x="169" y="577"/>
                  </a:cubicBezTo>
                  <a:cubicBezTo>
                    <a:pt x="167" y="581"/>
                    <a:pt x="167" y="581"/>
                    <a:pt x="167" y="581"/>
                  </a:cubicBezTo>
                  <a:cubicBezTo>
                    <a:pt x="165" y="593"/>
                    <a:pt x="165" y="593"/>
                    <a:pt x="165" y="593"/>
                  </a:cubicBezTo>
                  <a:cubicBezTo>
                    <a:pt x="166" y="598"/>
                    <a:pt x="166" y="598"/>
                    <a:pt x="166" y="598"/>
                  </a:cubicBezTo>
                  <a:cubicBezTo>
                    <a:pt x="170" y="604"/>
                    <a:pt x="170" y="604"/>
                    <a:pt x="170" y="604"/>
                  </a:cubicBezTo>
                  <a:cubicBezTo>
                    <a:pt x="171" y="606"/>
                    <a:pt x="171" y="606"/>
                    <a:pt x="171" y="606"/>
                  </a:cubicBezTo>
                  <a:cubicBezTo>
                    <a:pt x="176" y="609"/>
                    <a:pt x="176" y="609"/>
                    <a:pt x="176" y="609"/>
                  </a:cubicBezTo>
                  <a:cubicBezTo>
                    <a:pt x="193" y="609"/>
                    <a:pt x="193" y="609"/>
                    <a:pt x="193" y="609"/>
                  </a:cubicBezTo>
                  <a:cubicBezTo>
                    <a:pt x="207" y="607"/>
                    <a:pt x="207" y="607"/>
                    <a:pt x="207" y="607"/>
                  </a:cubicBezTo>
                  <a:cubicBezTo>
                    <a:pt x="209" y="605"/>
                    <a:pt x="209" y="605"/>
                    <a:pt x="209" y="605"/>
                  </a:cubicBezTo>
                  <a:cubicBezTo>
                    <a:pt x="211" y="602"/>
                    <a:pt x="213" y="602"/>
                    <a:pt x="214" y="602"/>
                  </a:cubicBezTo>
                  <a:cubicBezTo>
                    <a:pt x="224" y="603"/>
                    <a:pt x="224" y="603"/>
                    <a:pt x="224" y="603"/>
                  </a:cubicBezTo>
                  <a:cubicBezTo>
                    <a:pt x="225" y="602"/>
                    <a:pt x="225" y="602"/>
                    <a:pt x="225" y="602"/>
                  </a:cubicBezTo>
                  <a:cubicBezTo>
                    <a:pt x="224" y="599"/>
                    <a:pt x="224" y="596"/>
                    <a:pt x="225" y="594"/>
                  </a:cubicBezTo>
                  <a:cubicBezTo>
                    <a:pt x="229" y="587"/>
                    <a:pt x="229" y="587"/>
                    <a:pt x="229" y="587"/>
                  </a:cubicBezTo>
                  <a:cubicBezTo>
                    <a:pt x="229" y="574"/>
                    <a:pt x="229" y="574"/>
                    <a:pt x="229" y="574"/>
                  </a:cubicBezTo>
                  <a:cubicBezTo>
                    <a:pt x="229" y="574"/>
                    <a:pt x="229" y="574"/>
                    <a:pt x="229" y="574"/>
                  </a:cubicBezTo>
                  <a:cubicBezTo>
                    <a:pt x="237" y="553"/>
                    <a:pt x="237" y="553"/>
                    <a:pt x="237" y="553"/>
                  </a:cubicBezTo>
                  <a:cubicBezTo>
                    <a:pt x="237" y="553"/>
                    <a:pt x="237" y="553"/>
                    <a:pt x="237" y="553"/>
                  </a:cubicBezTo>
                  <a:cubicBezTo>
                    <a:pt x="237" y="552"/>
                    <a:pt x="237" y="552"/>
                    <a:pt x="237" y="552"/>
                  </a:cubicBezTo>
                  <a:cubicBezTo>
                    <a:pt x="237" y="552"/>
                    <a:pt x="237" y="552"/>
                    <a:pt x="237" y="552"/>
                  </a:cubicBezTo>
                  <a:cubicBezTo>
                    <a:pt x="237" y="552"/>
                    <a:pt x="237" y="552"/>
                    <a:pt x="237" y="552"/>
                  </a:cubicBezTo>
                  <a:cubicBezTo>
                    <a:pt x="250" y="542"/>
                    <a:pt x="250" y="542"/>
                    <a:pt x="250" y="542"/>
                  </a:cubicBezTo>
                  <a:cubicBezTo>
                    <a:pt x="251" y="541"/>
                    <a:pt x="251" y="541"/>
                    <a:pt x="251" y="541"/>
                  </a:cubicBezTo>
                  <a:cubicBezTo>
                    <a:pt x="261" y="546"/>
                    <a:pt x="261" y="546"/>
                    <a:pt x="261" y="546"/>
                  </a:cubicBezTo>
                  <a:cubicBezTo>
                    <a:pt x="261" y="546"/>
                    <a:pt x="261" y="546"/>
                    <a:pt x="261" y="546"/>
                  </a:cubicBezTo>
                  <a:cubicBezTo>
                    <a:pt x="267" y="550"/>
                    <a:pt x="270" y="553"/>
                    <a:pt x="270" y="555"/>
                  </a:cubicBezTo>
                  <a:cubicBezTo>
                    <a:pt x="269" y="564"/>
                    <a:pt x="269" y="564"/>
                    <a:pt x="269" y="564"/>
                  </a:cubicBezTo>
                  <a:cubicBezTo>
                    <a:pt x="265" y="570"/>
                    <a:pt x="265" y="570"/>
                    <a:pt x="265" y="570"/>
                  </a:cubicBezTo>
                  <a:cubicBezTo>
                    <a:pt x="263" y="578"/>
                    <a:pt x="263" y="578"/>
                    <a:pt x="263" y="578"/>
                  </a:cubicBezTo>
                  <a:cubicBezTo>
                    <a:pt x="263" y="586"/>
                    <a:pt x="263" y="586"/>
                    <a:pt x="263" y="586"/>
                  </a:cubicBezTo>
                  <a:cubicBezTo>
                    <a:pt x="265" y="590"/>
                    <a:pt x="265" y="590"/>
                    <a:pt x="265" y="590"/>
                  </a:cubicBezTo>
                  <a:cubicBezTo>
                    <a:pt x="269" y="590"/>
                    <a:pt x="269" y="590"/>
                    <a:pt x="269" y="590"/>
                  </a:cubicBezTo>
                  <a:cubicBezTo>
                    <a:pt x="270" y="590"/>
                    <a:pt x="270" y="590"/>
                    <a:pt x="270" y="590"/>
                  </a:cubicBezTo>
                  <a:cubicBezTo>
                    <a:pt x="276" y="590"/>
                    <a:pt x="276" y="590"/>
                    <a:pt x="276" y="590"/>
                  </a:cubicBezTo>
                  <a:cubicBezTo>
                    <a:pt x="279" y="592"/>
                    <a:pt x="281" y="594"/>
                    <a:pt x="283" y="598"/>
                  </a:cubicBezTo>
                  <a:cubicBezTo>
                    <a:pt x="286" y="600"/>
                    <a:pt x="286" y="600"/>
                    <a:pt x="286" y="600"/>
                  </a:cubicBezTo>
                  <a:cubicBezTo>
                    <a:pt x="287" y="600"/>
                    <a:pt x="287" y="600"/>
                    <a:pt x="287" y="600"/>
                  </a:cubicBezTo>
                  <a:cubicBezTo>
                    <a:pt x="287" y="600"/>
                    <a:pt x="287" y="600"/>
                    <a:pt x="287" y="600"/>
                  </a:cubicBezTo>
                  <a:cubicBezTo>
                    <a:pt x="287" y="600"/>
                    <a:pt x="287" y="600"/>
                    <a:pt x="287" y="600"/>
                  </a:cubicBezTo>
                  <a:cubicBezTo>
                    <a:pt x="301" y="606"/>
                    <a:pt x="301" y="606"/>
                    <a:pt x="301" y="606"/>
                  </a:cubicBezTo>
                  <a:cubicBezTo>
                    <a:pt x="307" y="608"/>
                    <a:pt x="307" y="608"/>
                    <a:pt x="307" y="608"/>
                  </a:cubicBezTo>
                  <a:cubicBezTo>
                    <a:pt x="315" y="607"/>
                    <a:pt x="315" y="607"/>
                    <a:pt x="315" y="607"/>
                  </a:cubicBezTo>
                  <a:cubicBezTo>
                    <a:pt x="319" y="602"/>
                    <a:pt x="319" y="602"/>
                    <a:pt x="319" y="602"/>
                  </a:cubicBezTo>
                  <a:cubicBezTo>
                    <a:pt x="323" y="582"/>
                    <a:pt x="323" y="582"/>
                    <a:pt x="323" y="582"/>
                  </a:cubicBezTo>
                  <a:cubicBezTo>
                    <a:pt x="324" y="572"/>
                    <a:pt x="324" y="572"/>
                    <a:pt x="324" y="572"/>
                  </a:cubicBezTo>
                  <a:cubicBezTo>
                    <a:pt x="324" y="571"/>
                    <a:pt x="324" y="571"/>
                    <a:pt x="324" y="571"/>
                  </a:cubicBezTo>
                  <a:cubicBezTo>
                    <a:pt x="325" y="570"/>
                    <a:pt x="325" y="570"/>
                    <a:pt x="325" y="570"/>
                  </a:cubicBezTo>
                  <a:cubicBezTo>
                    <a:pt x="325" y="570"/>
                    <a:pt x="325" y="570"/>
                    <a:pt x="325" y="570"/>
                  </a:cubicBezTo>
                  <a:cubicBezTo>
                    <a:pt x="333" y="564"/>
                    <a:pt x="333" y="564"/>
                    <a:pt x="333" y="564"/>
                  </a:cubicBezTo>
                  <a:cubicBezTo>
                    <a:pt x="337" y="558"/>
                    <a:pt x="337" y="558"/>
                    <a:pt x="337" y="558"/>
                  </a:cubicBezTo>
                  <a:cubicBezTo>
                    <a:pt x="337" y="558"/>
                    <a:pt x="337" y="558"/>
                    <a:pt x="337" y="558"/>
                  </a:cubicBezTo>
                  <a:cubicBezTo>
                    <a:pt x="345" y="554"/>
                    <a:pt x="345" y="554"/>
                    <a:pt x="345" y="554"/>
                  </a:cubicBezTo>
                  <a:cubicBezTo>
                    <a:pt x="350" y="551"/>
                    <a:pt x="350" y="551"/>
                    <a:pt x="350" y="551"/>
                  </a:cubicBezTo>
                  <a:cubicBezTo>
                    <a:pt x="356" y="549"/>
                    <a:pt x="356" y="549"/>
                    <a:pt x="356" y="549"/>
                  </a:cubicBezTo>
                  <a:cubicBezTo>
                    <a:pt x="353" y="537"/>
                    <a:pt x="353" y="537"/>
                    <a:pt x="353" y="537"/>
                  </a:cubicBezTo>
                  <a:cubicBezTo>
                    <a:pt x="367" y="538"/>
                    <a:pt x="367" y="538"/>
                    <a:pt x="367" y="538"/>
                  </a:cubicBezTo>
                  <a:cubicBezTo>
                    <a:pt x="367" y="538"/>
                    <a:pt x="367" y="538"/>
                    <a:pt x="367" y="538"/>
                  </a:cubicBezTo>
                  <a:cubicBezTo>
                    <a:pt x="367" y="539"/>
                    <a:pt x="367" y="539"/>
                    <a:pt x="367" y="539"/>
                  </a:cubicBezTo>
                  <a:cubicBezTo>
                    <a:pt x="367" y="539"/>
                    <a:pt x="367" y="539"/>
                    <a:pt x="367" y="539"/>
                  </a:cubicBezTo>
                  <a:cubicBezTo>
                    <a:pt x="374" y="542"/>
                    <a:pt x="374" y="542"/>
                    <a:pt x="374" y="542"/>
                  </a:cubicBezTo>
                  <a:cubicBezTo>
                    <a:pt x="374" y="542"/>
                    <a:pt x="374" y="542"/>
                    <a:pt x="374" y="542"/>
                  </a:cubicBezTo>
                  <a:cubicBezTo>
                    <a:pt x="374" y="541"/>
                    <a:pt x="374" y="541"/>
                    <a:pt x="374" y="541"/>
                  </a:cubicBezTo>
                  <a:cubicBezTo>
                    <a:pt x="376" y="534"/>
                    <a:pt x="376" y="534"/>
                    <a:pt x="376" y="534"/>
                  </a:cubicBezTo>
                  <a:cubicBezTo>
                    <a:pt x="376" y="532"/>
                    <a:pt x="376" y="532"/>
                    <a:pt x="376" y="532"/>
                  </a:cubicBezTo>
                  <a:cubicBezTo>
                    <a:pt x="377" y="533"/>
                    <a:pt x="377" y="533"/>
                    <a:pt x="377" y="533"/>
                  </a:cubicBezTo>
                  <a:cubicBezTo>
                    <a:pt x="378" y="533"/>
                    <a:pt x="378" y="533"/>
                    <a:pt x="378" y="533"/>
                  </a:cubicBezTo>
                  <a:cubicBezTo>
                    <a:pt x="384" y="534"/>
                    <a:pt x="384" y="534"/>
                    <a:pt x="384" y="534"/>
                  </a:cubicBezTo>
                  <a:cubicBezTo>
                    <a:pt x="387" y="534"/>
                    <a:pt x="387" y="534"/>
                    <a:pt x="387" y="534"/>
                  </a:cubicBezTo>
                  <a:cubicBezTo>
                    <a:pt x="393" y="528"/>
                    <a:pt x="393" y="528"/>
                    <a:pt x="393" y="528"/>
                  </a:cubicBezTo>
                  <a:cubicBezTo>
                    <a:pt x="394" y="528"/>
                    <a:pt x="394" y="528"/>
                    <a:pt x="394" y="528"/>
                  </a:cubicBezTo>
                  <a:cubicBezTo>
                    <a:pt x="394" y="527"/>
                    <a:pt x="394" y="527"/>
                    <a:pt x="394" y="527"/>
                  </a:cubicBezTo>
                  <a:cubicBezTo>
                    <a:pt x="395" y="527"/>
                    <a:pt x="395" y="527"/>
                    <a:pt x="395" y="527"/>
                  </a:cubicBezTo>
                  <a:cubicBezTo>
                    <a:pt x="403" y="526"/>
                    <a:pt x="403" y="526"/>
                    <a:pt x="403" y="526"/>
                  </a:cubicBezTo>
                  <a:cubicBezTo>
                    <a:pt x="409" y="519"/>
                    <a:pt x="409" y="519"/>
                    <a:pt x="409" y="519"/>
                  </a:cubicBezTo>
                  <a:cubicBezTo>
                    <a:pt x="413" y="514"/>
                    <a:pt x="413" y="514"/>
                    <a:pt x="413" y="514"/>
                  </a:cubicBezTo>
                  <a:cubicBezTo>
                    <a:pt x="413" y="508"/>
                    <a:pt x="413" y="508"/>
                    <a:pt x="413" y="508"/>
                  </a:cubicBezTo>
                  <a:cubicBezTo>
                    <a:pt x="413" y="505"/>
                    <a:pt x="414" y="504"/>
                    <a:pt x="417" y="502"/>
                  </a:cubicBezTo>
                  <a:cubicBezTo>
                    <a:pt x="417" y="502"/>
                    <a:pt x="417" y="502"/>
                    <a:pt x="417" y="502"/>
                  </a:cubicBezTo>
                  <a:cubicBezTo>
                    <a:pt x="417" y="502"/>
                    <a:pt x="417" y="502"/>
                    <a:pt x="417" y="502"/>
                  </a:cubicBezTo>
                  <a:cubicBezTo>
                    <a:pt x="418" y="502"/>
                    <a:pt x="418" y="502"/>
                    <a:pt x="418" y="502"/>
                  </a:cubicBezTo>
                  <a:cubicBezTo>
                    <a:pt x="425" y="503"/>
                    <a:pt x="425" y="503"/>
                    <a:pt x="425" y="503"/>
                  </a:cubicBezTo>
                  <a:cubicBezTo>
                    <a:pt x="429" y="501"/>
                    <a:pt x="429" y="501"/>
                    <a:pt x="429" y="501"/>
                  </a:cubicBezTo>
                  <a:cubicBezTo>
                    <a:pt x="430" y="496"/>
                    <a:pt x="430" y="496"/>
                    <a:pt x="430" y="496"/>
                  </a:cubicBezTo>
                  <a:cubicBezTo>
                    <a:pt x="438" y="493"/>
                    <a:pt x="438" y="493"/>
                    <a:pt x="438" y="493"/>
                  </a:cubicBezTo>
                  <a:cubicBezTo>
                    <a:pt x="438" y="493"/>
                    <a:pt x="438" y="493"/>
                    <a:pt x="438" y="493"/>
                  </a:cubicBezTo>
                  <a:cubicBezTo>
                    <a:pt x="439" y="493"/>
                    <a:pt x="439" y="493"/>
                    <a:pt x="439" y="493"/>
                  </a:cubicBezTo>
                  <a:cubicBezTo>
                    <a:pt x="439" y="493"/>
                    <a:pt x="439" y="493"/>
                    <a:pt x="439" y="493"/>
                  </a:cubicBezTo>
                  <a:cubicBezTo>
                    <a:pt x="449" y="494"/>
                    <a:pt x="449" y="494"/>
                    <a:pt x="449" y="494"/>
                  </a:cubicBezTo>
                  <a:cubicBezTo>
                    <a:pt x="457" y="492"/>
                    <a:pt x="457" y="492"/>
                    <a:pt x="457" y="492"/>
                  </a:cubicBezTo>
                  <a:cubicBezTo>
                    <a:pt x="461" y="488"/>
                    <a:pt x="461" y="488"/>
                    <a:pt x="461" y="488"/>
                  </a:cubicBezTo>
                  <a:cubicBezTo>
                    <a:pt x="465" y="481"/>
                    <a:pt x="465" y="481"/>
                    <a:pt x="465" y="481"/>
                  </a:cubicBezTo>
                  <a:cubicBezTo>
                    <a:pt x="459" y="475"/>
                    <a:pt x="459" y="475"/>
                    <a:pt x="459" y="475"/>
                  </a:cubicBezTo>
                  <a:cubicBezTo>
                    <a:pt x="459" y="474"/>
                    <a:pt x="459" y="474"/>
                    <a:pt x="459" y="474"/>
                  </a:cubicBezTo>
                  <a:cubicBezTo>
                    <a:pt x="459" y="474"/>
                    <a:pt x="459" y="474"/>
                    <a:pt x="459" y="474"/>
                  </a:cubicBezTo>
                  <a:cubicBezTo>
                    <a:pt x="457" y="470"/>
                    <a:pt x="457" y="470"/>
                    <a:pt x="457" y="470"/>
                  </a:cubicBezTo>
                  <a:cubicBezTo>
                    <a:pt x="457" y="470"/>
                    <a:pt x="457" y="470"/>
                    <a:pt x="457" y="470"/>
                  </a:cubicBezTo>
                  <a:cubicBezTo>
                    <a:pt x="456" y="462"/>
                    <a:pt x="456" y="462"/>
                    <a:pt x="456" y="462"/>
                  </a:cubicBezTo>
                  <a:cubicBezTo>
                    <a:pt x="456" y="462"/>
                    <a:pt x="456" y="462"/>
                    <a:pt x="456" y="462"/>
                  </a:cubicBezTo>
                  <a:cubicBezTo>
                    <a:pt x="459" y="456"/>
                    <a:pt x="459" y="456"/>
                    <a:pt x="459" y="456"/>
                  </a:cubicBezTo>
                  <a:cubicBezTo>
                    <a:pt x="459" y="454"/>
                    <a:pt x="461" y="451"/>
                    <a:pt x="464" y="448"/>
                  </a:cubicBezTo>
                  <a:cubicBezTo>
                    <a:pt x="468" y="439"/>
                    <a:pt x="468" y="439"/>
                    <a:pt x="468" y="439"/>
                  </a:cubicBezTo>
                  <a:cubicBezTo>
                    <a:pt x="468" y="438"/>
                    <a:pt x="468" y="438"/>
                    <a:pt x="468" y="438"/>
                  </a:cubicBezTo>
                  <a:cubicBezTo>
                    <a:pt x="469" y="438"/>
                    <a:pt x="469" y="438"/>
                    <a:pt x="469" y="438"/>
                  </a:cubicBezTo>
                  <a:cubicBezTo>
                    <a:pt x="473" y="432"/>
                    <a:pt x="473" y="432"/>
                    <a:pt x="473" y="432"/>
                  </a:cubicBezTo>
                  <a:cubicBezTo>
                    <a:pt x="479" y="420"/>
                    <a:pt x="479" y="420"/>
                    <a:pt x="479" y="420"/>
                  </a:cubicBezTo>
                  <a:cubicBezTo>
                    <a:pt x="484" y="428"/>
                    <a:pt x="484" y="428"/>
                    <a:pt x="484" y="428"/>
                  </a:cubicBezTo>
                  <a:cubicBezTo>
                    <a:pt x="485" y="428"/>
                    <a:pt x="485" y="428"/>
                    <a:pt x="485" y="428"/>
                  </a:cubicBezTo>
                  <a:cubicBezTo>
                    <a:pt x="485" y="429"/>
                    <a:pt x="485" y="429"/>
                    <a:pt x="485" y="429"/>
                  </a:cubicBezTo>
                  <a:cubicBezTo>
                    <a:pt x="487" y="437"/>
                    <a:pt x="487" y="437"/>
                    <a:pt x="487" y="437"/>
                  </a:cubicBezTo>
                  <a:cubicBezTo>
                    <a:pt x="487" y="437"/>
                    <a:pt x="487" y="437"/>
                    <a:pt x="487" y="437"/>
                  </a:cubicBezTo>
                  <a:cubicBezTo>
                    <a:pt x="488" y="445"/>
                    <a:pt x="488" y="445"/>
                    <a:pt x="488" y="445"/>
                  </a:cubicBezTo>
                  <a:cubicBezTo>
                    <a:pt x="493" y="448"/>
                    <a:pt x="493" y="448"/>
                    <a:pt x="493" y="448"/>
                  </a:cubicBezTo>
                  <a:cubicBezTo>
                    <a:pt x="494" y="448"/>
                    <a:pt x="494" y="448"/>
                    <a:pt x="494" y="448"/>
                  </a:cubicBezTo>
                  <a:cubicBezTo>
                    <a:pt x="494" y="448"/>
                    <a:pt x="494" y="448"/>
                    <a:pt x="494" y="448"/>
                  </a:cubicBezTo>
                  <a:cubicBezTo>
                    <a:pt x="494" y="448"/>
                    <a:pt x="494" y="448"/>
                    <a:pt x="494" y="448"/>
                  </a:cubicBezTo>
                  <a:cubicBezTo>
                    <a:pt x="495" y="448"/>
                    <a:pt x="495" y="448"/>
                    <a:pt x="495" y="448"/>
                  </a:cubicBezTo>
                  <a:cubicBezTo>
                    <a:pt x="496" y="448"/>
                    <a:pt x="496" y="448"/>
                    <a:pt x="496" y="448"/>
                  </a:cubicBezTo>
                  <a:cubicBezTo>
                    <a:pt x="501" y="440"/>
                    <a:pt x="501" y="440"/>
                    <a:pt x="501" y="440"/>
                  </a:cubicBezTo>
                  <a:cubicBezTo>
                    <a:pt x="503" y="432"/>
                    <a:pt x="503" y="432"/>
                    <a:pt x="503" y="432"/>
                  </a:cubicBezTo>
                  <a:cubicBezTo>
                    <a:pt x="505" y="432"/>
                    <a:pt x="505" y="432"/>
                    <a:pt x="505" y="432"/>
                  </a:cubicBezTo>
                  <a:cubicBezTo>
                    <a:pt x="506" y="432"/>
                    <a:pt x="506" y="432"/>
                    <a:pt x="506" y="432"/>
                  </a:cubicBezTo>
                  <a:cubicBezTo>
                    <a:pt x="517" y="436"/>
                    <a:pt x="517" y="436"/>
                    <a:pt x="517" y="436"/>
                  </a:cubicBezTo>
                  <a:cubicBezTo>
                    <a:pt x="523" y="432"/>
                    <a:pt x="523" y="432"/>
                    <a:pt x="523" y="432"/>
                  </a:cubicBezTo>
                  <a:cubicBezTo>
                    <a:pt x="523" y="432"/>
                    <a:pt x="523" y="432"/>
                    <a:pt x="523" y="432"/>
                  </a:cubicBezTo>
                  <a:cubicBezTo>
                    <a:pt x="524" y="432"/>
                    <a:pt x="524" y="432"/>
                    <a:pt x="524" y="432"/>
                  </a:cubicBezTo>
                  <a:cubicBezTo>
                    <a:pt x="530" y="431"/>
                    <a:pt x="530" y="431"/>
                    <a:pt x="530" y="431"/>
                  </a:cubicBezTo>
                  <a:cubicBezTo>
                    <a:pt x="534" y="424"/>
                    <a:pt x="534" y="424"/>
                    <a:pt x="534" y="424"/>
                  </a:cubicBezTo>
                  <a:cubicBezTo>
                    <a:pt x="534" y="416"/>
                    <a:pt x="534" y="416"/>
                    <a:pt x="534" y="416"/>
                  </a:cubicBezTo>
                  <a:cubicBezTo>
                    <a:pt x="537" y="403"/>
                    <a:pt x="537" y="403"/>
                    <a:pt x="537" y="403"/>
                  </a:cubicBezTo>
                  <a:cubicBezTo>
                    <a:pt x="537" y="404"/>
                    <a:pt x="537" y="404"/>
                    <a:pt x="537" y="404"/>
                  </a:cubicBezTo>
                  <a:cubicBezTo>
                    <a:pt x="539" y="404"/>
                    <a:pt x="539" y="404"/>
                    <a:pt x="539" y="404"/>
                  </a:cubicBezTo>
                  <a:cubicBezTo>
                    <a:pt x="547" y="406"/>
                    <a:pt x="547" y="406"/>
                    <a:pt x="547" y="406"/>
                  </a:cubicBezTo>
                  <a:cubicBezTo>
                    <a:pt x="551" y="398"/>
                    <a:pt x="551" y="398"/>
                    <a:pt x="551" y="398"/>
                  </a:cubicBezTo>
                  <a:cubicBezTo>
                    <a:pt x="552" y="398"/>
                    <a:pt x="552" y="398"/>
                    <a:pt x="552" y="398"/>
                  </a:cubicBezTo>
                  <a:cubicBezTo>
                    <a:pt x="553" y="398"/>
                    <a:pt x="553" y="398"/>
                    <a:pt x="553" y="398"/>
                  </a:cubicBezTo>
                  <a:cubicBezTo>
                    <a:pt x="561" y="398"/>
                    <a:pt x="561" y="398"/>
                    <a:pt x="561" y="398"/>
                  </a:cubicBezTo>
                  <a:cubicBezTo>
                    <a:pt x="562" y="398"/>
                    <a:pt x="562" y="398"/>
                    <a:pt x="562" y="398"/>
                  </a:cubicBezTo>
                  <a:cubicBezTo>
                    <a:pt x="562" y="398"/>
                    <a:pt x="562" y="398"/>
                    <a:pt x="562" y="398"/>
                  </a:cubicBezTo>
                  <a:cubicBezTo>
                    <a:pt x="563" y="398"/>
                    <a:pt x="563" y="398"/>
                    <a:pt x="563" y="398"/>
                  </a:cubicBezTo>
                  <a:cubicBezTo>
                    <a:pt x="567" y="404"/>
                    <a:pt x="567" y="404"/>
                    <a:pt x="567" y="404"/>
                  </a:cubicBezTo>
                  <a:cubicBezTo>
                    <a:pt x="567" y="404"/>
                    <a:pt x="567" y="404"/>
                    <a:pt x="567" y="404"/>
                  </a:cubicBezTo>
                  <a:cubicBezTo>
                    <a:pt x="567" y="405"/>
                    <a:pt x="567" y="405"/>
                    <a:pt x="567" y="405"/>
                  </a:cubicBezTo>
                  <a:cubicBezTo>
                    <a:pt x="567" y="406"/>
                    <a:pt x="567" y="406"/>
                    <a:pt x="567" y="406"/>
                  </a:cubicBezTo>
                  <a:cubicBezTo>
                    <a:pt x="568" y="414"/>
                    <a:pt x="568" y="414"/>
                    <a:pt x="568" y="414"/>
                  </a:cubicBezTo>
                  <a:cubicBezTo>
                    <a:pt x="572" y="417"/>
                    <a:pt x="572" y="417"/>
                    <a:pt x="572" y="417"/>
                  </a:cubicBezTo>
                  <a:cubicBezTo>
                    <a:pt x="577" y="412"/>
                    <a:pt x="577" y="412"/>
                    <a:pt x="577" y="412"/>
                  </a:cubicBezTo>
                  <a:cubicBezTo>
                    <a:pt x="579" y="414"/>
                    <a:pt x="579" y="414"/>
                    <a:pt x="579" y="414"/>
                  </a:cubicBezTo>
                  <a:cubicBezTo>
                    <a:pt x="581" y="416"/>
                    <a:pt x="581" y="418"/>
                    <a:pt x="581" y="420"/>
                  </a:cubicBezTo>
                  <a:cubicBezTo>
                    <a:pt x="581" y="427"/>
                    <a:pt x="581" y="427"/>
                    <a:pt x="581" y="427"/>
                  </a:cubicBezTo>
                  <a:cubicBezTo>
                    <a:pt x="579" y="434"/>
                    <a:pt x="579" y="434"/>
                    <a:pt x="579" y="434"/>
                  </a:cubicBezTo>
                  <a:cubicBezTo>
                    <a:pt x="581" y="438"/>
                    <a:pt x="581" y="438"/>
                    <a:pt x="581" y="438"/>
                  </a:cubicBezTo>
                  <a:cubicBezTo>
                    <a:pt x="585" y="442"/>
                    <a:pt x="585" y="442"/>
                    <a:pt x="585" y="442"/>
                  </a:cubicBezTo>
                  <a:cubicBezTo>
                    <a:pt x="601" y="444"/>
                    <a:pt x="601" y="444"/>
                    <a:pt x="601" y="444"/>
                  </a:cubicBezTo>
                  <a:cubicBezTo>
                    <a:pt x="602" y="445"/>
                    <a:pt x="602" y="445"/>
                    <a:pt x="602" y="445"/>
                  </a:cubicBezTo>
                  <a:cubicBezTo>
                    <a:pt x="602" y="445"/>
                    <a:pt x="602" y="445"/>
                    <a:pt x="602" y="445"/>
                  </a:cubicBezTo>
                  <a:cubicBezTo>
                    <a:pt x="603" y="445"/>
                    <a:pt x="603" y="445"/>
                    <a:pt x="603" y="445"/>
                  </a:cubicBezTo>
                  <a:cubicBezTo>
                    <a:pt x="603" y="445"/>
                    <a:pt x="603" y="445"/>
                    <a:pt x="603" y="445"/>
                  </a:cubicBezTo>
                  <a:cubicBezTo>
                    <a:pt x="604" y="446"/>
                    <a:pt x="604" y="446"/>
                    <a:pt x="604" y="446"/>
                  </a:cubicBezTo>
                  <a:cubicBezTo>
                    <a:pt x="609" y="440"/>
                    <a:pt x="609" y="440"/>
                    <a:pt x="609" y="440"/>
                  </a:cubicBezTo>
                  <a:cubicBezTo>
                    <a:pt x="609" y="440"/>
                    <a:pt x="609" y="440"/>
                    <a:pt x="609" y="440"/>
                  </a:cubicBezTo>
                  <a:cubicBezTo>
                    <a:pt x="613" y="436"/>
                    <a:pt x="613" y="436"/>
                    <a:pt x="613" y="436"/>
                  </a:cubicBezTo>
                  <a:cubicBezTo>
                    <a:pt x="611" y="430"/>
                    <a:pt x="611" y="430"/>
                    <a:pt x="611" y="430"/>
                  </a:cubicBezTo>
                  <a:cubicBezTo>
                    <a:pt x="607" y="404"/>
                    <a:pt x="607" y="404"/>
                    <a:pt x="607" y="404"/>
                  </a:cubicBezTo>
                  <a:cubicBezTo>
                    <a:pt x="619" y="410"/>
                    <a:pt x="619" y="410"/>
                    <a:pt x="619" y="410"/>
                  </a:cubicBezTo>
                  <a:cubicBezTo>
                    <a:pt x="619" y="410"/>
                    <a:pt x="619" y="410"/>
                    <a:pt x="619" y="410"/>
                  </a:cubicBezTo>
                  <a:cubicBezTo>
                    <a:pt x="619" y="410"/>
                    <a:pt x="619" y="410"/>
                    <a:pt x="619" y="410"/>
                  </a:cubicBezTo>
                  <a:cubicBezTo>
                    <a:pt x="625" y="416"/>
                    <a:pt x="625" y="416"/>
                    <a:pt x="625" y="416"/>
                  </a:cubicBezTo>
                  <a:cubicBezTo>
                    <a:pt x="628" y="419"/>
                    <a:pt x="628" y="419"/>
                    <a:pt x="628" y="419"/>
                  </a:cubicBezTo>
                  <a:cubicBezTo>
                    <a:pt x="633" y="416"/>
                    <a:pt x="633" y="416"/>
                    <a:pt x="633" y="416"/>
                  </a:cubicBezTo>
                  <a:cubicBezTo>
                    <a:pt x="649" y="398"/>
                    <a:pt x="649" y="398"/>
                    <a:pt x="649" y="398"/>
                  </a:cubicBezTo>
                  <a:cubicBezTo>
                    <a:pt x="649" y="398"/>
                    <a:pt x="649" y="398"/>
                    <a:pt x="649" y="398"/>
                  </a:cubicBezTo>
                  <a:cubicBezTo>
                    <a:pt x="650" y="398"/>
                    <a:pt x="650" y="398"/>
                    <a:pt x="650" y="398"/>
                  </a:cubicBezTo>
                  <a:cubicBezTo>
                    <a:pt x="656" y="393"/>
                    <a:pt x="656" y="393"/>
                    <a:pt x="656" y="393"/>
                  </a:cubicBezTo>
                  <a:cubicBezTo>
                    <a:pt x="663" y="384"/>
                    <a:pt x="663" y="384"/>
                    <a:pt x="663" y="384"/>
                  </a:cubicBezTo>
                  <a:cubicBezTo>
                    <a:pt x="663" y="383"/>
                    <a:pt x="663" y="383"/>
                    <a:pt x="663" y="383"/>
                  </a:cubicBezTo>
                  <a:cubicBezTo>
                    <a:pt x="672" y="385"/>
                    <a:pt x="672" y="385"/>
                    <a:pt x="672" y="385"/>
                  </a:cubicBezTo>
                  <a:cubicBezTo>
                    <a:pt x="677" y="385"/>
                    <a:pt x="677" y="385"/>
                    <a:pt x="677" y="385"/>
                  </a:cubicBezTo>
                  <a:cubicBezTo>
                    <a:pt x="677" y="382"/>
                    <a:pt x="677" y="379"/>
                    <a:pt x="678" y="378"/>
                  </a:cubicBezTo>
                  <a:cubicBezTo>
                    <a:pt x="685" y="370"/>
                    <a:pt x="685" y="370"/>
                    <a:pt x="685" y="370"/>
                  </a:cubicBezTo>
                  <a:cubicBezTo>
                    <a:pt x="687" y="368"/>
                    <a:pt x="687" y="368"/>
                    <a:pt x="687" y="368"/>
                  </a:cubicBezTo>
                  <a:cubicBezTo>
                    <a:pt x="695" y="371"/>
                    <a:pt x="695" y="371"/>
                    <a:pt x="695" y="371"/>
                  </a:cubicBezTo>
                  <a:cubicBezTo>
                    <a:pt x="704" y="370"/>
                    <a:pt x="704" y="370"/>
                    <a:pt x="704" y="370"/>
                  </a:cubicBezTo>
                  <a:cubicBezTo>
                    <a:pt x="711" y="363"/>
                    <a:pt x="711" y="363"/>
                    <a:pt x="711" y="363"/>
                  </a:cubicBezTo>
                  <a:cubicBezTo>
                    <a:pt x="714" y="357"/>
                    <a:pt x="714" y="357"/>
                    <a:pt x="714" y="357"/>
                  </a:cubicBezTo>
                  <a:cubicBezTo>
                    <a:pt x="712" y="354"/>
                    <a:pt x="712" y="354"/>
                    <a:pt x="712" y="354"/>
                  </a:cubicBezTo>
                  <a:cubicBezTo>
                    <a:pt x="706" y="357"/>
                    <a:pt x="706" y="357"/>
                    <a:pt x="706" y="357"/>
                  </a:cubicBezTo>
                  <a:cubicBezTo>
                    <a:pt x="706" y="356"/>
                    <a:pt x="706" y="356"/>
                    <a:pt x="706" y="356"/>
                  </a:cubicBezTo>
                  <a:cubicBezTo>
                    <a:pt x="705" y="356"/>
                    <a:pt x="705" y="356"/>
                    <a:pt x="705" y="356"/>
                  </a:cubicBezTo>
                  <a:cubicBezTo>
                    <a:pt x="698" y="350"/>
                    <a:pt x="698" y="350"/>
                    <a:pt x="698" y="350"/>
                  </a:cubicBezTo>
                  <a:cubicBezTo>
                    <a:pt x="698" y="349"/>
                    <a:pt x="698" y="349"/>
                    <a:pt x="698" y="349"/>
                  </a:cubicBezTo>
                  <a:cubicBezTo>
                    <a:pt x="701" y="338"/>
                    <a:pt x="701" y="338"/>
                    <a:pt x="701" y="338"/>
                  </a:cubicBezTo>
                  <a:cubicBezTo>
                    <a:pt x="701" y="330"/>
                    <a:pt x="701" y="330"/>
                    <a:pt x="701" y="330"/>
                  </a:cubicBezTo>
                  <a:cubicBezTo>
                    <a:pt x="699" y="324"/>
                    <a:pt x="699" y="324"/>
                    <a:pt x="699" y="324"/>
                  </a:cubicBezTo>
                  <a:cubicBezTo>
                    <a:pt x="694" y="322"/>
                    <a:pt x="694" y="322"/>
                    <a:pt x="694" y="322"/>
                  </a:cubicBezTo>
                  <a:cubicBezTo>
                    <a:pt x="694" y="321"/>
                    <a:pt x="694" y="321"/>
                    <a:pt x="694" y="321"/>
                  </a:cubicBezTo>
                  <a:cubicBezTo>
                    <a:pt x="693" y="321"/>
                    <a:pt x="693" y="321"/>
                    <a:pt x="693" y="321"/>
                  </a:cubicBezTo>
                  <a:cubicBezTo>
                    <a:pt x="693" y="320"/>
                    <a:pt x="693" y="320"/>
                    <a:pt x="693" y="320"/>
                  </a:cubicBezTo>
                  <a:cubicBezTo>
                    <a:pt x="688" y="311"/>
                    <a:pt x="688" y="311"/>
                    <a:pt x="688" y="311"/>
                  </a:cubicBezTo>
                  <a:cubicBezTo>
                    <a:pt x="687" y="310"/>
                    <a:pt x="687" y="310"/>
                    <a:pt x="687" y="310"/>
                  </a:cubicBezTo>
                  <a:cubicBezTo>
                    <a:pt x="681" y="318"/>
                    <a:pt x="681" y="318"/>
                    <a:pt x="681" y="318"/>
                  </a:cubicBezTo>
                  <a:cubicBezTo>
                    <a:pt x="674" y="322"/>
                    <a:pt x="674" y="322"/>
                    <a:pt x="674" y="322"/>
                  </a:cubicBezTo>
                  <a:cubicBezTo>
                    <a:pt x="672" y="323"/>
                    <a:pt x="672" y="323"/>
                    <a:pt x="672" y="323"/>
                  </a:cubicBezTo>
                  <a:cubicBezTo>
                    <a:pt x="672" y="322"/>
                    <a:pt x="672" y="322"/>
                    <a:pt x="672" y="322"/>
                  </a:cubicBezTo>
                  <a:cubicBezTo>
                    <a:pt x="671" y="322"/>
                    <a:pt x="671" y="322"/>
                    <a:pt x="671" y="322"/>
                  </a:cubicBezTo>
                  <a:cubicBezTo>
                    <a:pt x="664" y="315"/>
                    <a:pt x="664" y="315"/>
                    <a:pt x="664" y="315"/>
                  </a:cubicBezTo>
                  <a:cubicBezTo>
                    <a:pt x="664" y="314"/>
                    <a:pt x="664" y="314"/>
                    <a:pt x="664" y="314"/>
                  </a:cubicBezTo>
                  <a:cubicBezTo>
                    <a:pt x="659" y="303"/>
                    <a:pt x="659" y="303"/>
                    <a:pt x="659" y="303"/>
                  </a:cubicBezTo>
                  <a:cubicBezTo>
                    <a:pt x="659" y="303"/>
                    <a:pt x="659" y="303"/>
                    <a:pt x="659" y="303"/>
                  </a:cubicBezTo>
                  <a:cubicBezTo>
                    <a:pt x="657" y="295"/>
                    <a:pt x="657" y="295"/>
                    <a:pt x="657" y="295"/>
                  </a:cubicBezTo>
                  <a:cubicBezTo>
                    <a:pt x="657" y="294"/>
                    <a:pt x="657" y="294"/>
                    <a:pt x="657" y="294"/>
                  </a:cubicBezTo>
                  <a:cubicBezTo>
                    <a:pt x="657" y="294"/>
                    <a:pt x="657" y="294"/>
                    <a:pt x="657" y="294"/>
                  </a:cubicBezTo>
                  <a:cubicBezTo>
                    <a:pt x="657" y="282"/>
                    <a:pt x="657" y="282"/>
                    <a:pt x="657" y="282"/>
                  </a:cubicBezTo>
                  <a:cubicBezTo>
                    <a:pt x="656" y="275"/>
                    <a:pt x="656" y="275"/>
                    <a:pt x="656" y="275"/>
                  </a:cubicBezTo>
                  <a:cubicBezTo>
                    <a:pt x="650" y="273"/>
                    <a:pt x="650" y="273"/>
                    <a:pt x="650" y="273"/>
                  </a:cubicBezTo>
                  <a:cubicBezTo>
                    <a:pt x="650" y="273"/>
                    <a:pt x="650" y="273"/>
                    <a:pt x="650" y="273"/>
                  </a:cubicBezTo>
                  <a:cubicBezTo>
                    <a:pt x="650" y="273"/>
                    <a:pt x="650" y="273"/>
                    <a:pt x="650" y="273"/>
                  </a:cubicBezTo>
                  <a:cubicBezTo>
                    <a:pt x="637" y="263"/>
                    <a:pt x="637" y="263"/>
                    <a:pt x="637" y="263"/>
                  </a:cubicBezTo>
                  <a:cubicBezTo>
                    <a:pt x="638" y="262"/>
                    <a:pt x="638" y="262"/>
                    <a:pt x="638" y="262"/>
                  </a:cubicBezTo>
                  <a:cubicBezTo>
                    <a:pt x="644" y="255"/>
                    <a:pt x="644" y="255"/>
                    <a:pt x="644" y="255"/>
                  </a:cubicBezTo>
                  <a:cubicBezTo>
                    <a:pt x="644" y="255"/>
                    <a:pt x="644" y="255"/>
                    <a:pt x="644" y="255"/>
                  </a:cubicBezTo>
                  <a:cubicBezTo>
                    <a:pt x="644" y="254"/>
                    <a:pt x="644" y="254"/>
                    <a:pt x="644" y="254"/>
                  </a:cubicBezTo>
                  <a:cubicBezTo>
                    <a:pt x="645" y="254"/>
                    <a:pt x="645" y="254"/>
                    <a:pt x="645" y="254"/>
                  </a:cubicBezTo>
                  <a:cubicBezTo>
                    <a:pt x="645" y="254"/>
                    <a:pt x="645" y="254"/>
                    <a:pt x="645" y="254"/>
                  </a:cubicBezTo>
                  <a:cubicBezTo>
                    <a:pt x="651" y="254"/>
                    <a:pt x="651" y="254"/>
                    <a:pt x="651" y="254"/>
                  </a:cubicBezTo>
                  <a:cubicBezTo>
                    <a:pt x="652" y="254"/>
                    <a:pt x="652" y="254"/>
                    <a:pt x="652" y="254"/>
                  </a:cubicBezTo>
                  <a:cubicBezTo>
                    <a:pt x="654" y="254"/>
                    <a:pt x="656" y="255"/>
                    <a:pt x="657" y="257"/>
                  </a:cubicBezTo>
                  <a:cubicBezTo>
                    <a:pt x="663" y="261"/>
                    <a:pt x="663" y="261"/>
                    <a:pt x="663" y="261"/>
                  </a:cubicBezTo>
                  <a:cubicBezTo>
                    <a:pt x="669" y="256"/>
                    <a:pt x="669" y="256"/>
                    <a:pt x="669" y="256"/>
                  </a:cubicBezTo>
                  <a:cubicBezTo>
                    <a:pt x="673" y="250"/>
                    <a:pt x="673" y="250"/>
                    <a:pt x="673" y="250"/>
                  </a:cubicBezTo>
                  <a:cubicBezTo>
                    <a:pt x="673" y="245"/>
                    <a:pt x="673" y="245"/>
                    <a:pt x="673" y="245"/>
                  </a:cubicBezTo>
                  <a:cubicBezTo>
                    <a:pt x="672" y="232"/>
                    <a:pt x="672" y="232"/>
                    <a:pt x="672" y="232"/>
                  </a:cubicBezTo>
                  <a:cubicBezTo>
                    <a:pt x="671" y="227"/>
                    <a:pt x="671" y="227"/>
                    <a:pt x="671" y="227"/>
                  </a:cubicBezTo>
                  <a:cubicBezTo>
                    <a:pt x="662" y="226"/>
                    <a:pt x="662" y="226"/>
                    <a:pt x="662" y="226"/>
                  </a:cubicBezTo>
                  <a:cubicBezTo>
                    <a:pt x="662" y="220"/>
                    <a:pt x="662" y="220"/>
                    <a:pt x="662" y="220"/>
                  </a:cubicBezTo>
                  <a:cubicBezTo>
                    <a:pt x="654" y="210"/>
                    <a:pt x="654" y="210"/>
                    <a:pt x="654" y="210"/>
                  </a:cubicBezTo>
                  <a:cubicBezTo>
                    <a:pt x="653" y="210"/>
                    <a:pt x="653" y="210"/>
                    <a:pt x="653" y="210"/>
                  </a:cubicBezTo>
                  <a:cubicBezTo>
                    <a:pt x="649" y="203"/>
                    <a:pt x="649" y="203"/>
                    <a:pt x="649" y="203"/>
                  </a:cubicBezTo>
                  <a:cubicBezTo>
                    <a:pt x="649" y="202"/>
                    <a:pt x="649" y="202"/>
                    <a:pt x="649" y="202"/>
                  </a:cubicBezTo>
                  <a:cubicBezTo>
                    <a:pt x="649" y="201"/>
                    <a:pt x="649" y="201"/>
                    <a:pt x="649" y="201"/>
                  </a:cubicBezTo>
                  <a:cubicBezTo>
                    <a:pt x="649" y="201"/>
                    <a:pt x="649" y="201"/>
                    <a:pt x="649" y="201"/>
                  </a:cubicBezTo>
                  <a:cubicBezTo>
                    <a:pt x="657" y="190"/>
                    <a:pt x="657" y="190"/>
                    <a:pt x="657" y="190"/>
                  </a:cubicBezTo>
                  <a:cubicBezTo>
                    <a:pt x="657" y="189"/>
                    <a:pt x="657" y="189"/>
                    <a:pt x="657" y="189"/>
                  </a:cubicBezTo>
                  <a:cubicBezTo>
                    <a:pt x="658" y="189"/>
                    <a:pt x="658" y="189"/>
                    <a:pt x="658" y="189"/>
                  </a:cubicBezTo>
                  <a:cubicBezTo>
                    <a:pt x="658" y="188"/>
                    <a:pt x="658" y="188"/>
                    <a:pt x="658" y="188"/>
                  </a:cubicBezTo>
                  <a:cubicBezTo>
                    <a:pt x="659" y="188"/>
                    <a:pt x="659" y="188"/>
                    <a:pt x="659" y="188"/>
                  </a:cubicBezTo>
                  <a:cubicBezTo>
                    <a:pt x="662" y="188"/>
                    <a:pt x="662" y="188"/>
                    <a:pt x="662" y="188"/>
                  </a:cubicBezTo>
                  <a:cubicBezTo>
                    <a:pt x="667" y="184"/>
                    <a:pt x="667" y="184"/>
                    <a:pt x="667" y="184"/>
                  </a:cubicBezTo>
                  <a:cubicBezTo>
                    <a:pt x="672" y="168"/>
                    <a:pt x="672" y="168"/>
                    <a:pt x="672" y="168"/>
                  </a:cubicBezTo>
                  <a:cubicBezTo>
                    <a:pt x="672" y="168"/>
                    <a:pt x="672" y="168"/>
                    <a:pt x="672" y="168"/>
                  </a:cubicBezTo>
                  <a:cubicBezTo>
                    <a:pt x="672" y="168"/>
                    <a:pt x="672" y="168"/>
                    <a:pt x="672" y="168"/>
                  </a:cubicBezTo>
                  <a:cubicBezTo>
                    <a:pt x="679" y="161"/>
                    <a:pt x="679" y="161"/>
                    <a:pt x="679" y="161"/>
                  </a:cubicBezTo>
                  <a:cubicBezTo>
                    <a:pt x="679" y="160"/>
                    <a:pt x="679" y="160"/>
                    <a:pt x="679" y="160"/>
                  </a:cubicBezTo>
                  <a:cubicBezTo>
                    <a:pt x="679" y="160"/>
                    <a:pt x="679" y="160"/>
                    <a:pt x="679" y="160"/>
                  </a:cubicBezTo>
                  <a:cubicBezTo>
                    <a:pt x="679" y="160"/>
                    <a:pt x="679" y="160"/>
                    <a:pt x="679" y="160"/>
                  </a:cubicBezTo>
                  <a:cubicBezTo>
                    <a:pt x="687" y="158"/>
                    <a:pt x="687" y="158"/>
                    <a:pt x="687" y="158"/>
                  </a:cubicBezTo>
                  <a:cubicBezTo>
                    <a:pt x="687" y="159"/>
                    <a:pt x="687" y="159"/>
                    <a:pt x="687" y="159"/>
                  </a:cubicBezTo>
                  <a:cubicBezTo>
                    <a:pt x="691" y="163"/>
                    <a:pt x="691" y="163"/>
                    <a:pt x="691" y="163"/>
                  </a:cubicBezTo>
                  <a:cubicBezTo>
                    <a:pt x="693" y="164"/>
                    <a:pt x="693" y="164"/>
                    <a:pt x="693" y="164"/>
                  </a:cubicBezTo>
                  <a:cubicBezTo>
                    <a:pt x="696" y="151"/>
                    <a:pt x="696" y="151"/>
                    <a:pt x="696" y="151"/>
                  </a:cubicBezTo>
                  <a:cubicBezTo>
                    <a:pt x="693" y="142"/>
                    <a:pt x="693" y="142"/>
                    <a:pt x="693" y="142"/>
                  </a:cubicBezTo>
                  <a:cubicBezTo>
                    <a:pt x="693" y="142"/>
                    <a:pt x="693" y="142"/>
                    <a:pt x="693" y="142"/>
                  </a:cubicBezTo>
                  <a:cubicBezTo>
                    <a:pt x="693" y="141"/>
                    <a:pt x="693" y="141"/>
                    <a:pt x="693" y="141"/>
                  </a:cubicBezTo>
                  <a:cubicBezTo>
                    <a:pt x="694" y="131"/>
                    <a:pt x="694" y="131"/>
                    <a:pt x="694" y="131"/>
                  </a:cubicBezTo>
                  <a:cubicBezTo>
                    <a:pt x="694" y="130"/>
                    <a:pt x="694" y="130"/>
                    <a:pt x="694" y="130"/>
                  </a:cubicBezTo>
                  <a:cubicBezTo>
                    <a:pt x="699" y="125"/>
                    <a:pt x="699" y="125"/>
                    <a:pt x="699" y="125"/>
                  </a:cubicBezTo>
                  <a:cubicBezTo>
                    <a:pt x="702" y="120"/>
                    <a:pt x="702" y="120"/>
                    <a:pt x="702" y="120"/>
                  </a:cubicBezTo>
                  <a:cubicBezTo>
                    <a:pt x="702" y="115"/>
                    <a:pt x="702" y="115"/>
                    <a:pt x="702" y="115"/>
                  </a:cubicBezTo>
                  <a:cubicBezTo>
                    <a:pt x="702" y="112"/>
                    <a:pt x="701" y="108"/>
                    <a:pt x="699" y="102"/>
                  </a:cubicBezTo>
                  <a:cubicBezTo>
                    <a:pt x="699" y="102"/>
                    <a:pt x="699" y="102"/>
                    <a:pt x="699" y="102"/>
                  </a:cubicBezTo>
                  <a:cubicBezTo>
                    <a:pt x="699" y="102"/>
                    <a:pt x="699" y="102"/>
                    <a:pt x="699" y="102"/>
                  </a:cubicBezTo>
                  <a:cubicBezTo>
                    <a:pt x="699" y="93"/>
                    <a:pt x="699" y="93"/>
                    <a:pt x="699" y="93"/>
                  </a:cubicBezTo>
                  <a:cubicBezTo>
                    <a:pt x="699" y="92"/>
                    <a:pt x="699" y="92"/>
                    <a:pt x="699" y="92"/>
                  </a:cubicBezTo>
                  <a:cubicBezTo>
                    <a:pt x="701" y="84"/>
                    <a:pt x="701" y="84"/>
                    <a:pt x="701" y="84"/>
                  </a:cubicBezTo>
                  <a:cubicBezTo>
                    <a:pt x="699" y="80"/>
                    <a:pt x="698" y="78"/>
                    <a:pt x="698" y="76"/>
                  </a:cubicBezTo>
                  <a:lnTo>
                    <a:pt x="699" y="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0" name="Freeform 6"/>
            <p:cNvSpPr/>
            <p:nvPr/>
          </p:nvSpPr>
          <p:spPr bwMode="auto">
            <a:xfrm>
              <a:off x="2455863" y="2595215"/>
              <a:ext cx="1714500" cy="1449388"/>
            </a:xfrm>
            <a:custGeom>
              <a:gdLst>
                <a:gd fmla="*/ 268 w 456" name="T0"/>
                <a:gd fmla="*/ 154 h 386" name="T1"/>
                <a:gd fmla="*/ 258 w 456" name="T2"/>
                <a:gd fmla="*/ 160 h 386" name="T3"/>
                <a:gd fmla="*/ 222 w 456" name="T4"/>
                <a:gd fmla="*/ 128 h 386" name="T5"/>
                <a:gd fmla="*/ 196 w 456" name="T6"/>
                <a:gd fmla="*/ 107 h 386" name="T7"/>
                <a:gd fmla="*/ 199 w 456" name="T8"/>
                <a:gd fmla="*/ 78 h 386" name="T9"/>
                <a:gd fmla="*/ 170 w 456" name="T10"/>
                <a:gd fmla="*/ 86 h 386" name="T11"/>
                <a:gd fmla="*/ 148 w 456" name="T12"/>
                <a:gd fmla="*/ 58 h 386" name="T13"/>
                <a:gd fmla="*/ 138 w 456" name="T14"/>
                <a:gd fmla="*/ 24 h 386" name="T15"/>
                <a:gd fmla="*/ 128 w 456" name="T16"/>
                <a:gd fmla="*/ 7 h 386" name="T17"/>
                <a:gd fmla="*/ 105 w 456" name="T18"/>
                <a:gd fmla="*/ 15 h 386" name="T19"/>
                <a:gd fmla="*/ 89 w 456" name="T20"/>
                <a:gd fmla="*/ 32 h 386" name="T21"/>
                <a:gd fmla="*/ 49 w 456" name="T22"/>
                <a:gd fmla="*/ 44 h 386" name="T23"/>
                <a:gd fmla="*/ 25 w 456" name="T24"/>
                <a:gd fmla="*/ 73 h 386" name="T25"/>
                <a:gd fmla="*/ 2 w 456" name="T26"/>
                <a:gd fmla="*/ 92 h 386" name="T27"/>
                <a:gd fmla="*/ 33 w 456" name="T28"/>
                <a:gd fmla="*/ 119 h 386" name="T29"/>
                <a:gd fmla="*/ 56 w 456" name="T30"/>
                <a:gd fmla="*/ 127 h 386" name="T31"/>
                <a:gd fmla="*/ 112 w 456" name="T32"/>
                <a:gd fmla="*/ 150 h 386" name="T33"/>
                <a:gd fmla="*/ 152 w 456" name="T34"/>
                <a:gd fmla="*/ 142 h 386" name="T35"/>
                <a:gd fmla="*/ 186 w 456" name="T36"/>
                <a:gd fmla="*/ 156 h 386" name="T37"/>
                <a:gd fmla="*/ 216 w 456" name="T38"/>
                <a:gd fmla="*/ 168 h 386" name="T39"/>
                <a:gd fmla="*/ 262 w 456" name="T40"/>
                <a:gd fmla="*/ 203 h 386" name="T41"/>
                <a:gd fmla="*/ 274 w 456" name="T42"/>
                <a:gd fmla="*/ 220 h 386" name="T43"/>
                <a:gd fmla="*/ 271 w 456" name="T44"/>
                <a:gd fmla="*/ 288 h 386" name="T45"/>
                <a:gd fmla="*/ 252 w 456" name="T46"/>
                <a:gd fmla="*/ 322 h 386" name="T47"/>
                <a:gd fmla="*/ 224 w 456" name="T48"/>
                <a:gd fmla="*/ 333 h 386" name="T49"/>
                <a:gd fmla="*/ 250 w 456" name="T50"/>
                <a:gd fmla="*/ 352 h 386" name="T51"/>
                <a:gd fmla="*/ 262 w 456" name="T52"/>
                <a:gd fmla="*/ 348 h 386" name="T53"/>
                <a:gd fmla="*/ 263 w 456" name="T54"/>
                <a:gd fmla="*/ 335 h 386" name="T55"/>
                <a:gd fmla="*/ 276 w 456" name="T56"/>
                <a:gd fmla="*/ 322 h 386" name="T57"/>
                <a:gd fmla="*/ 288 w 456" name="T58"/>
                <a:gd fmla="*/ 332 h 386" name="T59"/>
                <a:gd fmla="*/ 322 w 456" name="T60"/>
                <a:gd fmla="*/ 346 h 386" name="T61"/>
                <a:gd fmla="*/ 334 w 456" name="T62"/>
                <a:gd fmla="*/ 366 h 386" name="T63"/>
                <a:gd fmla="*/ 364 w 456" name="T64"/>
                <a:gd fmla="*/ 375 h 386" name="T65"/>
                <a:gd fmla="*/ 364 w 456" name="T66"/>
                <a:gd fmla="*/ 357 h 386" name="T67"/>
                <a:gd fmla="*/ 368 w 456" name="T68"/>
                <a:gd fmla="*/ 350 h 386" name="T69"/>
                <a:gd fmla="*/ 383 w 456" name="T70"/>
                <a:gd fmla="*/ 324 h 386" name="T71"/>
                <a:gd fmla="*/ 385 w 456" name="T72"/>
                <a:gd fmla="*/ 307 h 386" name="T73"/>
                <a:gd fmla="*/ 400 w 456" name="T74"/>
                <a:gd fmla="*/ 290 h 386" name="T75"/>
                <a:gd fmla="*/ 423 w 456" name="T76"/>
                <a:gd fmla="*/ 286 h 386" name="T77"/>
                <a:gd fmla="*/ 446 w 456" name="T78"/>
                <a:gd fmla="*/ 278 h 386" name="T79"/>
                <a:gd fmla="*/ 453 w 456" name="T80"/>
                <a:gd fmla="*/ 244 h 386" name="T81"/>
                <a:gd fmla="*/ 412 w 456" name="T82"/>
                <a:gd fmla="*/ 218 h 386" name="T83"/>
                <a:gd fmla="*/ 396 w 456" name="T84"/>
                <a:gd fmla="*/ 246 h 386" name="T85"/>
                <a:gd fmla="*/ 408 w 456" name="T86"/>
                <a:gd fmla="*/ 255 h 386" name="T87"/>
                <a:gd fmla="*/ 406 w 456" name="T88"/>
                <a:gd fmla="*/ 270 h 386" name="T89"/>
                <a:gd fmla="*/ 389 w 456" name="T90"/>
                <a:gd fmla="*/ 275 h 386" name="T91"/>
                <a:gd fmla="*/ 374 w 456" name="T92"/>
                <a:gd fmla="*/ 284 h 386" name="T93"/>
                <a:gd fmla="*/ 363 w 456" name="T94"/>
                <a:gd fmla="*/ 273 h 386" name="T95"/>
                <a:gd fmla="*/ 356 w 456" name="T96"/>
                <a:gd fmla="*/ 256 h 386" name="T97"/>
                <a:gd fmla="*/ 350 w 456" name="T98"/>
                <a:gd fmla="*/ 238 h 386" name="T99"/>
                <a:gd fmla="*/ 326 w 456" name="T100"/>
                <a:gd fmla="*/ 208 h 386" name="T101"/>
                <a:gd fmla="*/ 299 w 456" name="T102"/>
                <a:gd fmla="*/ 188 h 386" name="T103"/>
                <a:gd fmla="*/ 300 w 456" name="T104"/>
                <a:gd fmla="*/ 168 h 386" name="T105"/>
                <a:gd fmla="*/ 325 w 456" name="T106"/>
                <a:gd fmla="*/ 142 h 386" name="T107"/>
                <a:gd fmla="*/ 296 w 456" name="T108"/>
                <a:gd fmla="*/ 143 h 386" name="T10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b="b" l="0" r="r" t="0"/>
              <a:pathLst>
                <a:path h="386" w="456">
                  <a:moveTo>
                    <a:pt x="271" y="140"/>
                  </a:moveTo>
                  <a:cubicBezTo>
                    <a:pt x="265" y="140"/>
                    <a:pt x="265" y="140"/>
                    <a:pt x="265" y="140"/>
                  </a:cubicBezTo>
                  <a:cubicBezTo>
                    <a:pt x="263" y="144"/>
                    <a:pt x="263" y="144"/>
                    <a:pt x="263" y="144"/>
                  </a:cubicBezTo>
                  <a:cubicBezTo>
                    <a:pt x="266" y="148"/>
                    <a:pt x="266" y="148"/>
                    <a:pt x="266" y="148"/>
                  </a:cubicBezTo>
                  <a:cubicBezTo>
                    <a:pt x="266" y="148"/>
                    <a:pt x="266" y="148"/>
                    <a:pt x="266" y="148"/>
                  </a:cubicBezTo>
                  <a:cubicBezTo>
                    <a:pt x="266" y="148"/>
                    <a:pt x="266" y="148"/>
                    <a:pt x="266" y="148"/>
                  </a:cubicBezTo>
                  <a:cubicBezTo>
                    <a:pt x="268" y="154"/>
                    <a:pt x="268" y="154"/>
                    <a:pt x="268" y="154"/>
                  </a:cubicBezTo>
                  <a:cubicBezTo>
                    <a:pt x="268" y="154"/>
                    <a:pt x="268" y="154"/>
                    <a:pt x="268" y="154"/>
                  </a:cubicBezTo>
                  <a:cubicBezTo>
                    <a:pt x="268" y="155"/>
                    <a:pt x="268" y="155"/>
                    <a:pt x="268" y="155"/>
                  </a:cubicBezTo>
                  <a:cubicBezTo>
                    <a:pt x="268" y="156"/>
                    <a:pt x="268" y="156"/>
                    <a:pt x="268" y="156"/>
                  </a:cubicBezTo>
                  <a:cubicBezTo>
                    <a:pt x="259" y="160"/>
                    <a:pt x="259" y="160"/>
                    <a:pt x="259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1" y="160"/>
                    <a:pt x="247" y="158"/>
                    <a:pt x="246" y="155"/>
                  </a:cubicBezTo>
                  <a:cubicBezTo>
                    <a:pt x="244" y="150"/>
                    <a:pt x="244" y="150"/>
                    <a:pt x="244" y="150"/>
                  </a:cubicBezTo>
                  <a:cubicBezTo>
                    <a:pt x="232" y="148"/>
                    <a:pt x="232" y="148"/>
                    <a:pt x="232" y="148"/>
                  </a:cubicBezTo>
                  <a:cubicBezTo>
                    <a:pt x="228" y="132"/>
                    <a:pt x="228" y="132"/>
                    <a:pt x="228" y="132"/>
                  </a:cubicBezTo>
                  <a:cubicBezTo>
                    <a:pt x="226" y="132"/>
                    <a:pt x="224" y="131"/>
                    <a:pt x="223" y="129"/>
                  </a:cubicBezTo>
                  <a:cubicBezTo>
                    <a:pt x="222" y="128"/>
                    <a:pt x="222" y="128"/>
                    <a:pt x="222" y="128"/>
                  </a:cubicBezTo>
                  <a:cubicBezTo>
                    <a:pt x="220" y="126"/>
                    <a:pt x="219" y="124"/>
                    <a:pt x="216" y="124"/>
                  </a:cubicBezTo>
                  <a:cubicBezTo>
                    <a:pt x="213" y="122"/>
                    <a:pt x="210" y="120"/>
                    <a:pt x="208" y="116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196" y="107"/>
                    <a:pt x="196" y="107"/>
                    <a:pt x="196" y="107"/>
                  </a:cubicBezTo>
                  <a:cubicBezTo>
                    <a:pt x="196" y="107"/>
                    <a:pt x="196" y="107"/>
                    <a:pt x="196" y="107"/>
                  </a:cubicBezTo>
                  <a:cubicBezTo>
                    <a:pt x="195" y="102"/>
                    <a:pt x="195" y="102"/>
                    <a:pt x="195" y="102"/>
                  </a:cubicBezTo>
                  <a:cubicBezTo>
                    <a:pt x="195" y="101"/>
                    <a:pt x="195" y="101"/>
                    <a:pt x="195" y="101"/>
                  </a:cubicBezTo>
                  <a:cubicBezTo>
                    <a:pt x="208" y="84"/>
                    <a:pt x="208" y="84"/>
                    <a:pt x="208" y="84"/>
                  </a:cubicBezTo>
                  <a:cubicBezTo>
                    <a:pt x="208" y="82"/>
                    <a:pt x="208" y="82"/>
                    <a:pt x="208" y="81"/>
                  </a:cubicBezTo>
                  <a:cubicBezTo>
                    <a:pt x="206" y="76"/>
                    <a:pt x="206" y="76"/>
                    <a:pt x="206" y="76"/>
                  </a:cubicBezTo>
                  <a:cubicBezTo>
                    <a:pt x="199" y="78"/>
                    <a:pt x="199" y="78"/>
                    <a:pt x="199" y="78"/>
                  </a:cubicBezTo>
                  <a:cubicBezTo>
                    <a:pt x="198" y="78"/>
                    <a:pt x="198" y="78"/>
                    <a:pt x="198" y="78"/>
                  </a:cubicBezTo>
                  <a:cubicBezTo>
                    <a:pt x="198" y="79"/>
                    <a:pt x="198" y="79"/>
                    <a:pt x="198" y="79"/>
                  </a:cubicBezTo>
                  <a:cubicBezTo>
                    <a:pt x="198" y="79"/>
                    <a:pt x="198" y="79"/>
                    <a:pt x="198" y="79"/>
                  </a:cubicBezTo>
                  <a:cubicBezTo>
                    <a:pt x="180" y="80"/>
                    <a:pt x="180" y="80"/>
                    <a:pt x="180" y="80"/>
                  </a:cubicBezTo>
                  <a:cubicBezTo>
                    <a:pt x="174" y="82"/>
                    <a:pt x="174" y="82"/>
                    <a:pt x="174" y="82"/>
                  </a:cubicBezTo>
                  <a:cubicBezTo>
                    <a:pt x="171" y="84"/>
                    <a:pt x="171" y="84"/>
                    <a:pt x="171" y="84"/>
                  </a:cubicBezTo>
                  <a:cubicBezTo>
                    <a:pt x="170" y="86"/>
                    <a:pt x="170" y="86"/>
                    <a:pt x="170" y="86"/>
                  </a:cubicBezTo>
                  <a:cubicBezTo>
                    <a:pt x="168" y="88"/>
                    <a:pt x="166" y="90"/>
                    <a:pt x="162" y="89"/>
                  </a:cubicBezTo>
                  <a:cubicBezTo>
                    <a:pt x="162" y="89"/>
                    <a:pt x="162" y="89"/>
                    <a:pt x="162" y="89"/>
                  </a:cubicBezTo>
                  <a:cubicBezTo>
                    <a:pt x="162" y="88"/>
                    <a:pt x="162" y="88"/>
                    <a:pt x="162" y="88"/>
                  </a:cubicBezTo>
                  <a:cubicBezTo>
                    <a:pt x="156" y="84"/>
                    <a:pt x="156" y="84"/>
                    <a:pt x="156" y="8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52" y="72"/>
                    <a:pt x="150" y="69"/>
                    <a:pt x="150" y="67"/>
                  </a:cubicBezTo>
                  <a:cubicBezTo>
                    <a:pt x="148" y="58"/>
                    <a:pt x="148" y="58"/>
                    <a:pt x="148" y="58"/>
                  </a:cubicBezTo>
                  <a:cubicBezTo>
                    <a:pt x="144" y="54"/>
                    <a:pt x="144" y="54"/>
                    <a:pt x="144" y="54"/>
                  </a:cubicBezTo>
                  <a:cubicBezTo>
                    <a:pt x="140" y="50"/>
                    <a:pt x="140" y="50"/>
                    <a:pt x="140" y="50"/>
                  </a:cubicBezTo>
                  <a:cubicBezTo>
                    <a:pt x="138" y="49"/>
                    <a:pt x="138" y="49"/>
                    <a:pt x="138" y="49"/>
                  </a:cubicBezTo>
                  <a:cubicBezTo>
                    <a:pt x="145" y="40"/>
                    <a:pt x="145" y="40"/>
                    <a:pt x="145" y="40"/>
                  </a:cubicBezTo>
                  <a:cubicBezTo>
                    <a:pt x="146" y="34"/>
                    <a:pt x="146" y="34"/>
                    <a:pt x="146" y="34"/>
                  </a:cubicBezTo>
                  <a:cubicBezTo>
                    <a:pt x="138" y="24"/>
                    <a:pt x="138" y="24"/>
                    <a:pt x="138" y="24"/>
                  </a:cubicBezTo>
                  <a:cubicBezTo>
                    <a:pt x="138" y="24"/>
                    <a:pt x="138" y="24"/>
                    <a:pt x="138" y="24"/>
                  </a:cubicBezTo>
                  <a:cubicBezTo>
                    <a:pt x="138" y="24"/>
                    <a:pt x="138" y="24"/>
                    <a:pt x="138" y="24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4" y="12"/>
                    <a:pt x="134" y="12"/>
                    <a:pt x="134" y="12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7"/>
                    <a:pt x="128" y="7"/>
                    <a:pt x="128" y="7"/>
                  </a:cubicBezTo>
                  <a:cubicBezTo>
                    <a:pt x="128" y="7"/>
                    <a:pt x="128" y="7"/>
                    <a:pt x="128" y="7"/>
                  </a:cubicBezTo>
                  <a:cubicBezTo>
                    <a:pt x="128" y="7"/>
                    <a:pt x="128" y="7"/>
                    <a:pt x="128" y="7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08" y="2"/>
                    <a:pt x="108" y="2"/>
                    <a:pt x="108" y="2"/>
                  </a:cubicBezTo>
                  <a:cubicBezTo>
                    <a:pt x="106" y="4"/>
                    <a:pt x="106" y="4"/>
                    <a:pt x="106" y="4"/>
                  </a:cubicBezTo>
                  <a:cubicBezTo>
                    <a:pt x="105" y="15"/>
                    <a:pt x="105" y="15"/>
                    <a:pt x="105" y="15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6" y="34"/>
                    <a:pt x="82" y="36"/>
                    <a:pt x="77" y="37"/>
                  </a:cubicBezTo>
                  <a:cubicBezTo>
                    <a:pt x="76" y="38"/>
                    <a:pt x="76" y="38"/>
                    <a:pt x="76" y="38"/>
                  </a:cubicBezTo>
                  <a:cubicBezTo>
                    <a:pt x="76" y="38"/>
                    <a:pt x="76" y="38"/>
                    <a:pt x="76" y="38"/>
                  </a:cubicBezTo>
                  <a:cubicBezTo>
                    <a:pt x="76" y="38"/>
                    <a:pt x="76" y="38"/>
                    <a:pt x="76" y="38"/>
                  </a:cubicBezTo>
                  <a:cubicBezTo>
                    <a:pt x="62" y="34"/>
                    <a:pt x="62" y="34"/>
                    <a:pt x="62" y="34"/>
                  </a:cubicBezTo>
                  <a:cubicBezTo>
                    <a:pt x="57" y="40"/>
                    <a:pt x="57" y="40"/>
                    <a:pt x="57" y="40"/>
                  </a:cubicBezTo>
                  <a:cubicBezTo>
                    <a:pt x="56" y="42"/>
                    <a:pt x="53" y="44"/>
                    <a:pt x="49" y="44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36" y="59"/>
                    <a:pt x="36" y="59"/>
                    <a:pt x="36" y="59"/>
                  </a:cubicBezTo>
                  <a:cubicBezTo>
                    <a:pt x="34" y="62"/>
                    <a:pt x="32" y="65"/>
                    <a:pt x="30" y="66"/>
                  </a:cubicBezTo>
                  <a:cubicBezTo>
                    <a:pt x="25" y="72"/>
                    <a:pt x="25" y="72"/>
                    <a:pt x="25" y="72"/>
                  </a:cubicBezTo>
                  <a:cubicBezTo>
                    <a:pt x="25" y="73"/>
                    <a:pt x="25" y="73"/>
                    <a:pt x="25" y="73"/>
                  </a:cubicBezTo>
                  <a:cubicBezTo>
                    <a:pt x="25" y="73"/>
                    <a:pt x="25" y="73"/>
                    <a:pt x="25" y="73"/>
                  </a:cubicBezTo>
                  <a:cubicBezTo>
                    <a:pt x="22" y="75"/>
                    <a:pt x="22" y="75"/>
                    <a:pt x="22" y="75"/>
                  </a:cubicBezTo>
                  <a:cubicBezTo>
                    <a:pt x="20" y="76"/>
                    <a:pt x="18" y="76"/>
                    <a:pt x="16" y="76"/>
                  </a:cubicBezTo>
                  <a:cubicBezTo>
                    <a:pt x="6" y="76"/>
                    <a:pt x="6" y="76"/>
                    <a:pt x="6" y="76"/>
                  </a:cubicBezTo>
                  <a:cubicBezTo>
                    <a:pt x="4" y="79"/>
                    <a:pt x="4" y="79"/>
                    <a:pt x="4" y="79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1" y="108"/>
                    <a:pt x="1" y="108"/>
                    <a:pt x="1" y="108"/>
                  </a:cubicBezTo>
                  <a:cubicBezTo>
                    <a:pt x="4" y="112"/>
                    <a:pt x="4" y="112"/>
                    <a:pt x="4" y="112"/>
                  </a:cubicBezTo>
                  <a:cubicBezTo>
                    <a:pt x="4" y="113"/>
                    <a:pt x="4" y="113"/>
                    <a:pt x="4" y="113"/>
                  </a:cubicBezTo>
                  <a:cubicBezTo>
                    <a:pt x="5" y="116"/>
                    <a:pt x="5" y="116"/>
                    <a:pt x="5" y="116"/>
                  </a:cubicBezTo>
                  <a:cubicBezTo>
                    <a:pt x="11" y="116"/>
                    <a:pt x="11" y="116"/>
                    <a:pt x="11" y="116"/>
                  </a:cubicBezTo>
                  <a:cubicBezTo>
                    <a:pt x="20" y="118"/>
                    <a:pt x="20" y="118"/>
                    <a:pt x="20" y="118"/>
                  </a:cubicBezTo>
                  <a:cubicBezTo>
                    <a:pt x="33" y="119"/>
                    <a:pt x="33" y="119"/>
                    <a:pt x="33" y="119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9" y="118"/>
                    <a:pt x="39" y="118"/>
                    <a:pt x="39" y="118"/>
                  </a:cubicBezTo>
                  <a:cubicBezTo>
                    <a:pt x="40" y="118"/>
                    <a:pt x="40" y="118"/>
                    <a:pt x="40" y="118"/>
                  </a:cubicBezTo>
                  <a:cubicBezTo>
                    <a:pt x="50" y="122"/>
                    <a:pt x="50" y="122"/>
                    <a:pt x="50" y="122"/>
                  </a:cubicBezTo>
                  <a:cubicBezTo>
                    <a:pt x="50" y="122"/>
                    <a:pt x="50" y="122"/>
                    <a:pt x="50" y="122"/>
                  </a:cubicBezTo>
                  <a:cubicBezTo>
                    <a:pt x="51" y="122"/>
                    <a:pt x="51" y="122"/>
                    <a:pt x="51" y="122"/>
                  </a:cubicBezTo>
                  <a:cubicBezTo>
                    <a:pt x="56" y="127"/>
                    <a:pt x="56" y="127"/>
                    <a:pt x="56" y="127"/>
                  </a:cubicBezTo>
                  <a:cubicBezTo>
                    <a:pt x="68" y="131"/>
                    <a:pt x="68" y="131"/>
                    <a:pt x="68" y="131"/>
                  </a:cubicBezTo>
                  <a:cubicBezTo>
                    <a:pt x="69" y="131"/>
                    <a:pt x="69" y="131"/>
                    <a:pt x="69" y="131"/>
                  </a:cubicBezTo>
                  <a:cubicBezTo>
                    <a:pt x="77" y="136"/>
                    <a:pt x="77" y="136"/>
                    <a:pt x="77" y="136"/>
                  </a:cubicBezTo>
                  <a:cubicBezTo>
                    <a:pt x="96" y="154"/>
                    <a:pt x="96" y="154"/>
                    <a:pt x="96" y="154"/>
                  </a:cubicBezTo>
                  <a:cubicBezTo>
                    <a:pt x="105" y="158"/>
                    <a:pt x="105" y="158"/>
                    <a:pt x="105" y="158"/>
                  </a:cubicBezTo>
                  <a:cubicBezTo>
                    <a:pt x="109" y="156"/>
                    <a:pt x="109" y="156"/>
                    <a:pt x="109" y="156"/>
                  </a:cubicBezTo>
                  <a:cubicBezTo>
                    <a:pt x="112" y="150"/>
                    <a:pt x="112" y="150"/>
                    <a:pt x="112" y="150"/>
                  </a:cubicBezTo>
                  <a:cubicBezTo>
                    <a:pt x="110" y="139"/>
                    <a:pt x="110" y="139"/>
                    <a:pt x="110" y="139"/>
                  </a:cubicBezTo>
                  <a:cubicBezTo>
                    <a:pt x="110" y="136"/>
                    <a:pt x="113" y="134"/>
                    <a:pt x="118" y="132"/>
                  </a:cubicBezTo>
                  <a:cubicBezTo>
                    <a:pt x="118" y="131"/>
                    <a:pt x="118" y="131"/>
                    <a:pt x="118" y="131"/>
                  </a:cubicBezTo>
                  <a:cubicBezTo>
                    <a:pt x="143" y="146"/>
                    <a:pt x="143" y="146"/>
                    <a:pt x="143" y="146"/>
                  </a:cubicBezTo>
                  <a:cubicBezTo>
                    <a:pt x="146" y="145"/>
                    <a:pt x="146" y="145"/>
                    <a:pt x="146" y="145"/>
                  </a:cubicBezTo>
                  <a:cubicBezTo>
                    <a:pt x="151" y="142"/>
                    <a:pt x="151" y="142"/>
                    <a:pt x="151" y="142"/>
                  </a:cubicBezTo>
                  <a:cubicBezTo>
                    <a:pt x="152" y="142"/>
                    <a:pt x="152" y="142"/>
                    <a:pt x="152" y="142"/>
                  </a:cubicBezTo>
                  <a:cubicBezTo>
                    <a:pt x="155" y="142"/>
                    <a:pt x="155" y="142"/>
                    <a:pt x="155" y="142"/>
                  </a:cubicBezTo>
                  <a:cubicBezTo>
                    <a:pt x="160" y="138"/>
                    <a:pt x="160" y="138"/>
                    <a:pt x="160" y="138"/>
                  </a:cubicBezTo>
                  <a:cubicBezTo>
                    <a:pt x="161" y="138"/>
                    <a:pt x="161" y="138"/>
                    <a:pt x="161" y="138"/>
                  </a:cubicBezTo>
                  <a:cubicBezTo>
                    <a:pt x="162" y="138"/>
                    <a:pt x="162" y="138"/>
                    <a:pt x="162" y="138"/>
                  </a:cubicBezTo>
                  <a:cubicBezTo>
                    <a:pt x="176" y="148"/>
                    <a:pt x="176" y="148"/>
                    <a:pt x="176" y="148"/>
                  </a:cubicBezTo>
                  <a:cubicBezTo>
                    <a:pt x="177" y="149"/>
                    <a:pt x="177" y="149"/>
                    <a:pt x="177" y="149"/>
                  </a:cubicBezTo>
                  <a:cubicBezTo>
                    <a:pt x="186" y="156"/>
                    <a:pt x="186" y="156"/>
                    <a:pt x="186" y="156"/>
                  </a:cubicBezTo>
                  <a:cubicBezTo>
                    <a:pt x="188" y="158"/>
                    <a:pt x="192" y="161"/>
                    <a:pt x="194" y="165"/>
                  </a:cubicBezTo>
                  <a:cubicBezTo>
                    <a:pt x="199" y="170"/>
                    <a:pt x="199" y="170"/>
                    <a:pt x="199" y="170"/>
                  </a:cubicBezTo>
                  <a:cubicBezTo>
                    <a:pt x="202" y="169"/>
                    <a:pt x="202" y="169"/>
                    <a:pt x="202" y="169"/>
                  </a:cubicBezTo>
                  <a:cubicBezTo>
                    <a:pt x="206" y="162"/>
                    <a:pt x="206" y="162"/>
                    <a:pt x="206" y="162"/>
                  </a:cubicBezTo>
                  <a:cubicBezTo>
                    <a:pt x="215" y="168"/>
                    <a:pt x="215" y="168"/>
                    <a:pt x="215" y="168"/>
                  </a:cubicBezTo>
                  <a:cubicBezTo>
                    <a:pt x="215" y="168"/>
                    <a:pt x="215" y="168"/>
                    <a:pt x="215" y="168"/>
                  </a:cubicBezTo>
                  <a:cubicBezTo>
                    <a:pt x="216" y="168"/>
                    <a:pt x="216" y="168"/>
                    <a:pt x="216" y="168"/>
                  </a:cubicBezTo>
                  <a:cubicBezTo>
                    <a:pt x="216" y="168"/>
                    <a:pt x="216" y="168"/>
                    <a:pt x="216" y="168"/>
                  </a:cubicBezTo>
                  <a:cubicBezTo>
                    <a:pt x="222" y="176"/>
                    <a:pt x="222" y="176"/>
                    <a:pt x="222" y="176"/>
                  </a:cubicBezTo>
                  <a:cubicBezTo>
                    <a:pt x="240" y="190"/>
                    <a:pt x="240" y="190"/>
                    <a:pt x="240" y="190"/>
                  </a:cubicBezTo>
                  <a:cubicBezTo>
                    <a:pt x="240" y="190"/>
                    <a:pt x="240" y="190"/>
                    <a:pt x="240" y="190"/>
                  </a:cubicBezTo>
                  <a:cubicBezTo>
                    <a:pt x="246" y="196"/>
                    <a:pt x="246" y="196"/>
                    <a:pt x="246" y="196"/>
                  </a:cubicBezTo>
                  <a:cubicBezTo>
                    <a:pt x="261" y="191"/>
                    <a:pt x="261" y="191"/>
                    <a:pt x="261" y="191"/>
                  </a:cubicBezTo>
                  <a:cubicBezTo>
                    <a:pt x="262" y="203"/>
                    <a:pt x="262" y="203"/>
                    <a:pt x="262" y="203"/>
                  </a:cubicBezTo>
                  <a:cubicBezTo>
                    <a:pt x="269" y="210"/>
                    <a:pt x="269" y="210"/>
                    <a:pt x="269" y="210"/>
                  </a:cubicBezTo>
                  <a:cubicBezTo>
                    <a:pt x="269" y="210"/>
                    <a:pt x="269" y="210"/>
                    <a:pt x="269" y="210"/>
                  </a:cubicBezTo>
                  <a:cubicBezTo>
                    <a:pt x="269" y="210"/>
                    <a:pt x="269" y="210"/>
                    <a:pt x="269" y="210"/>
                  </a:cubicBezTo>
                  <a:cubicBezTo>
                    <a:pt x="274" y="218"/>
                    <a:pt x="274" y="218"/>
                    <a:pt x="274" y="218"/>
                  </a:cubicBezTo>
                  <a:cubicBezTo>
                    <a:pt x="274" y="219"/>
                    <a:pt x="274" y="219"/>
                    <a:pt x="274" y="219"/>
                  </a:cubicBezTo>
                  <a:cubicBezTo>
                    <a:pt x="274" y="219"/>
                    <a:pt x="274" y="219"/>
                    <a:pt x="274" y="219"/>
                  </a:cubicBezTo>
                  <a:cubicBezTo>
                    <a:pt x="274" y="220"/>
                    <a:pt x="274" y="220"/>
                    <a:pt x="274" y="220"/>
                  </a:cubicBezTo>
                  <a:cubicBezTo>
                    <a:pt x="280" y="247"/>
                    <a:pt x="280" y="247"/>
                    <a:pt x="280" y="247"/>
                  </a:cubicBezTo>
                  <a:cubicBezTo>
                    <a:pt x="286" y="258"/>
                    <a:pt x="286" y="258"/>
                    <a:pt x="286" y="258"/>
                  </a:cubicBezTo>
                  <a:cubicBezTo>
                    <a:pt x="278" y="279"/>
                    <a:pt x="278" y="279"/>
                    <a:pt x="278" y="279"/>
                  </a:cubicBezTo>
                  <a:cubicBezTo>
                    <a:pt x="278" y="280"/>
                    <a:pt x="278" y="280"/>
                    <a:pt x="278" y="280"/>
                  </a:cubicBezTo>
                  <a:cubicBezTo>
                    <a:pt x="272" y="282"/>
                    <a:pt x="272" y="282"/>
                    <a:pt x="272" y="282"/>
                  </a:cubicBezTo>
                  <a:cubicBezTo>
                    <a:pt x="272" y="288"/>
                    <a:pt x="272" y="288"/>
                    <a:pt x="272" y="288"/>
                  </a:cubicBezTo>
                  <a:cubicBezTo>
                    <a:pt x="271" y="288"/>
                    <a:pt x="271" y="288"/>
                    <a:pt x="271" y="288"/>
                  </a:cubicBezTo>
                  <a:cubicBezTo>
                    <a:pt x="264" y="299"/>
                    <a:pt x="264" y="299"/>
                    <a:pt x="264" y="299"/>
                  </a:cubicBezTo>
                  <a:cubicBezTo>
                    <a:pt x="264" y="299"/>
                    <a:pt x="264" y="299"/>
                    <a:pt x="264" y="299"/>
                  </a:cubicBezTo>
                  <a:cubicBezTo>
                    <a:pt x="254" y="300"/>
                    <a:pt x="254" y="300"/>
                    <a:pt x="254" y="300"/>
                  </a:cubicBezTo>
                  <a:cubicBezTo>
                    <a:pt x="244" y="308"/>
                    <a:pt x="244" y="308"/>
                    <a:pt x="244" y="308"/>
                  </a:cubicBezTo>
                  <a:cubicBezTo>
                    <a:pt x="246" y="309"/>
                    <a:pt x="247" y="310"/>
                    <a:pt x="250" y="311"/>
                  </a:cubicBezTo>
                  <a:cubicBezTo>
                    <a:pt x="254" y="312"/>
                    <a:pt x="254" y="316"/>
                    <a:pt x="252" y="321"/>
                  </a:cubicBezTo>
                  <a:cubicBezTo>
                    <a:pt x="252" y="322"/>
                    <a:pt x="252" y="322"/>
                    <a:pt x="252" y="322"/>
                  </a:cubicBezTo>
                  <a:cubicBezTo>
                    <a:pt x="246" y="328"/>
                    <a:pt x="246" y="328"/>
                    <a:pt x="246" y="328"/>
                  </a:cubicBezTo>
                  <a:cubicBezTo>
                    <a:pt x="245" y="328"/>
                    <a:pt x="245" y="328"/>
                    <a:pt x="245" y="328"/>
                  </a:cubicBezTo>
                  <a:cubicBezTo>
                    <a:pt x="245" y="329"/>
                    <a:pt x="245" y="329"/>
                    <a:pt x="245" y="329"/>
                  </a:cubicBezTo>
                  <a:cubicBezTo>
                    <a:pt x="244" y="329"/>
                    <a:pt x="244" y="329"/>
                    <a:pt x="244" y="329"/>
                  </a:cubicBezTo>
                  <a:cubicBezTo>
                    <a:pt x="244" y="329"/>
                    <a:pt x="244" y="329"/>
                    <a:pt x="244" y="329"/>
                  </a:cubicBezTo>
                  <a:cubicBezTo>
                    <a:pt x="225" y="326"/>
                    <a:pt x="225" y="326"/>
                    <a:pt x="225" y="326"/>
                  </a:cubicBezTo>
                  <a:cubicBezTo>
                    <a:pt x="224" y="333"/>
                    <a:pt x="224" y="333"/>
                    <a:pt x="224" y="333"/>
                  </a:cubicBezTo>
                  <a:cubicBezTo>
                    <a:pt x="226" y="348"/>
                    <a:pt x="226" y="348"/>
                    <a:pt x="226" y="348"/>
                  </a:cubicBezTo>
                  <a:cubicBezTo>
                    <a:pt x="242" y="354"/>
                    <a:pt x="242" y="354"/>
                    <a:pt x="242" y="354"/>
                  </a:cubicBezTo>
                  <a:cubicBezTo>
                    <a:pt x="242" y="355"/>
                    <a:pt x="242" y="355"/>
                    <a:pt x="242" y="355"/>
                  </a:cubicBezTo>
                  <a:cubicBezTo>
                    <a:pt x="242" y="355"/>
                    <a:pt x="242" y="355"/>
                    <a:pt x="242" y="355"/>
                  </a:cubicBezTo>
                  <a:cubicBezTo>
                    <a:pt x="248" y="353"/>
                    <a:pt x="248" y="353"/>
                    <a:pt x="248" y="353"/>
                  </a:cubicBezTo>
                  <a:cubicBezTo>
                    <a:pt x="249" y="353"/>
                    <a:pt x="249" y="353"/>
                    <a:pt x="249" y="353"/>
                  </a:cubicBezTo>
                  <a:cubicBezTo>
                    <a:pt x="250" y="352"/>
                    <a:pt x="250" y="352"/>
                    <a:pt x="250" y="352"/>
                  </a:cubicBezTo>
                  <a:cubicBezTo>
                    <a:pt x="250" y="353"/>
                    <a:pt x="250" y="353"/>
                    <a:pt x="250" y="353"/>
                  </a:cubicBezTo>
                  <a:cubicBezTo>
                    <a:pt x="250" y="353"/>
                    <a:pt x="250" y="353"/>
                    <a:pt x="250" y="353"/>
                  </a:cubicBezTo>
                  <a:cubicBezTo>
                    <a:pt x="255" y="356"/>
                    <a:pt x="255" y="356"/>
                    <a:pt x="255" y="356"/>
                  </a:cubicBezTo>
                  <a:cubicBezTo>
                    <a:pt x="262" y="356"/>
                    <a:pt x="262" y="356"/>
                    <a:pt x="262" y="356"/>
                  </a:cubicBezTo>
                  <a:cubicBezTo>
                    <a:pt x="264" y="355"/>
                    <a:pt x="264" y="355"/>
                    <a:pt x="264" y="355"/>
                  </a:cubicBezTo>
                  <a:cubicBezTo>
                    <a:pt x="262" y="348"/>
                    <a:pt x="262" y="348"/>
                    <a:pt x="262" y="348"/>
                  </a:cubicBezTo>
                  <a:cubicBezTo>
                    <a:pt x="262" y="348"/>
                    <a:pt x="262" y="348"/>
                    <a:pt x="262" y="348"/>
                  </a:cubicBezTo>
                  <a:cubicBezTo>
                    <a:pt x="262" y="348"/>
                    <a:pt x="262" y="348"/>
                    <a:pt x="262" y="348"/>
                  </a:cubicBezTo>
                  <a:cubicBezTo>
                    <a:pt x="260" y="340"/>
                    <a:pt x="260" y="340"/>
                    <a:pt x="260" y="340"/>
                  </a:cubicBezTo>
                  <a:cubicBezTo>
                    <a:pt x="260" y="339"/>
                    <a:pt x="260" y="339"/>
                    <a:pt x="260" y="339"/>
                  </a:cubicBezTo>
                  <a:cubicBezTo>
                    <a:pt x="260" y="338"/>
                    <a:pt x="260" y="338"/>
                    <a:pt x="260" y="338"/>
                  </a:cubicBezTo>
                  <a:cubicBezTo>
                    <a:pt x="260" y="338"/>
                    <a:pt x="260" y="338"/>
                    <a:pt x="260" y="338"/>
                  </a:cubicBezTo>
                  <a:cubicBezTo>
                    <a:pt x="260" y="338"/>
                    <a:pt x="260" y="338"/>
                    <a:pt x="260" y="338"/>
                  </a:cubicBezTo>
                  <a:cubicBezTo>
                    <a:pt x="263" y="335"/>
                    <a:pt x="263" y="335"/>
                    <a:pt x="263" y="335"/>
                  </a:cubicBezTo>
                  <a:cubicBezTo>
                    <a:pt x="264" y="334"/>
                    <a:pt x="264" y="334"/>
                    <a:pt x="264" y="334"/>
                  </a:cubicBezTo>
                  <a:cubicBezTo>
                    <a:pt x="264" y="334"/>
                    <a:pt x="264" y="334"/>
                    <a:pt x="264" y="334"/>
                  </a:cubicBezTo>
                  <a:cubicBezTo>
                    <a:pt x="264" y="334"/>
                    <a:pt x="264" y="334"/>
                    <a:pt x="264" y="334"/>
                  </a:cubicBezTo>
                  <a:cubicBezTo>
                    <a:pt x="268" y="328"/>
                    <a:pt x="268" y="328"/>
                    <a:pt x="268" y="328"/>
                  </a:cubicBezTo>
                  <a:cubicBezTo>
                    <a:pt x="269" y="327"/>
                    <a:pt x="269" y="327"/>
                    <a:pt x="269" y="327"/>
                  </a:cubicBezTo>
                  <a:cubicBezTo>
                    <a:pt x="276" y="322"/>
                    <a:pt x="276" y="322"/>
                    <a:pt x="276" y="322"/>
                  </a:cubicBezTo>
                  <a:cubicBezTo>
                    <a:pt x="276" y="322"/>
                    <a:pt x="276" y="322"/>
                    <a:pt x="276" y="322"/>
                  </a:cubicBezTo>
                  <a:cubicBezTo>
                    <a:pt x="276" y="321"/>
                    <a:pt x="276" y="321"/>
                    <a:pt x="276" y="321"/>
                  </a:cubicBezTo>
                  <a:cubicBezTo>
                    <a:pt x="277" y="321"/>
                    <a:pt x="277" y="321"/>
                    <a:pt x="277" y="321"/>
                  </a:cubicBezTo>
                  <a:cubicBezTo>
                    <a:pt x="277" y="321"/>
                    <a:pt x="277" y="321"/>
                    <a:pt x="277" y="321"/>
                  </a:cubicBezTo>
                  <a:cubicBezTo>
                    <a:pt x="286" y="320"/>
                    <a:pt x="286" y="320"/>
                    <a:pt x="286" y="320"/>
                  </a:cubicBezTo>
                  <a:cubicBezTo>
                    <a:pt x="286" y="322"/>
                    <a:pt x="286" y="322"/>
                    <a:pt x="286" y="322"/>
                  </a:cubicBezTo>
                  <a:cubicBezTo>
                    <a:pt x="286" y="325"/>
                    <a:pt x="286" y="327"/>
                    <a:pt x="286" y="328"/>
                  </a:cubicBezTo>
                  <a:cubicBezTo>
                    <a:pt x="288" y="332"/>
                    <a:pt x="288" y="332"/>
                    <a:pt x="288" y="332"/>
                  </a:cubicBezTo>
                  <a:cubicBezTo>
                    <a:pt x="290" y="337"/>
                    <a:pt x="290" y="337"/>
                    <a:pt x="290" y="337"/>
                  </a:cubicBezTo>
                  <a:cubicBezTo>
                    <a:pt x="298" y="342"/>
                    <a:pt x="298" y="342"/>
                    <a:pt x="298" y="342"/>
                  </a:cubicBezTo>
                  <a:cubicBezTo>
                    <a:pt x="320" y="344"/>
                    <a:pt x="320" y="344"/>
                    <a:pt x="320" y="344"/>
                  </a:cubicBezTo>
                  <a:cubicBezTo>
                    <a:pt x="321" y="344"/>
                    <a:pt x="321" y="344"/>
                    <a:pt x="321" y="344"/>
                  </a:cubicBezTo>
                  <a:cubicBezTo>
                    <a:pt x="322" y="344"/>
                    <a:pt x="322" y="344"/>
                    <a:pt x="322" y="344"/>
                  </a:cubicBezTo>
                  <a:cubicBezTo>
                    <a:pt x="322" y="345"/>
                    <a:pt x="322" y="345"/>
                    <a:pt x="322" y="345"/>
                  </a:cubicBezTo>
                  <a:cubicBezTo>
                    <a:pt x="322" y="346"/>
                    <a:pt x="322" y="346"/>
                    <a:pt x="322" y="346"/>
                  </a:cubicBezTo>
                  <a:cubicBezTo>
                    <a:pt x="322" y="353"/>
                    <a:pt x="322" y="353"/>
                    <a:pt x="322" y="353"/>
                  </a:cubicBezTo>
                  <a:cubicBezTo>
                    <a:pt x="328" y="360"/>
                    <a:pt x="328" y="360"/>
                    <a:pt x="328" y="360"/>
                  </a:cubicBezTo>
                  <a:cubicBezTo>
                    <a:pt x="333" y="362"/>
                    <a:pt x="333" y="362"/>
                    <a:pt x="333" y="362"/>
                  </a:cubicBezTo>
                  <a:cubicBezTo>
                    <a:pt x="334" y="362"/>
                    <a:pt x="334" y="362"/>
                    <a:pt x="334" y="362"/>
                  </a:cubicBezTo>
                  <a:cubicBezTo>
                    <a:pt x="334" y="362"/>
                    <a:pt x="334" y="362"/>
                    <a:pt x="334" y="362"/>
                  </a:cubicBezTo>
                  <a:cubicBezTo>
                    <a:pt x="334" y="363"/>
                    <a:pt x="334" y="363"/>
                    <a:pt x="334" y="363"/>
                  </a:cubicBezTo>
                  <a:cubicBezTo>
                    <a:pt x="334" y="366"/>
                    <a:pt x="334" y="366"/>
                    <a:pt x="334" y="366"/>
                  </a:cubicBezTo>
                  <a:cubicBezTo>
                    <a:pt x="334" y="370"/>
                    <a:pt x="334" y="370"/>
                    <a:pt x="334" y="370"/>
                  </a:cubicBezTo>
                  <a:cubicBezTo>
                    <a:pt x="332" y="378"/>
                    <a:pt x="332" y="378"/>
                    <a:pt x="332" y="378"/>
                  </a:cubicBezTo>
                  <a:cubicBezTo>
                    <a:pt x="335" y="380"/>
                    <a:pt x="335" y="380"/>
                    <a:pt x="335" y="380"/>
                  </a:cubicBezTo>
                  <a:cubicBezTo>
                    <a:pt x="338" y="380"/>
                    <a:pt x="341" y="380"/>
                    <a:pt x="344" y="382"/>
                  </a:cubicBezTo>
                  <a:cubicBezTo>
                    <a:pt x="353" y="386"/>
                    <a:pt x="353" y="386"/>
                    <a:pt x="353" y="386"/>
                  </a:cubicBezTo>
                  <a:cubicBezTo>
                    <a:pt x="358" y="382"/>
                    <a:pt x="358" y="382"/>
                    <a:pt x="358" y="382"/>
                  </a:cubicBezTo>
                  <a:cubicBezTo>
                    <a:pt x="364" y="375"/>
                    <a:pt x="364" y="375"/>
                    <a:pt x="364" y="375"/>
                  </a:cubicBezTo>
                  <a:cubicBezTo>
                    <a:pt x="365" y="372"/>
                    <a:pt x="365" y="372"/>
                    <a:pt x="365" y="372"/>
                  </a:cubicBezTo>
                  <a:cubicBezTo>
                    <a:pt x="365" y="372"/>
                    <a:pt x="365" y="372"/>
                    <a:pt x="365" y="372"/>
                  </a:cubicBezTo>
                  <a:cubicBezTo>
                    <a:pt x="366" y="371"/>
                    <a:pt x="366" y="371"/>
                    <a:pt x="366" y="371"/>
                  </a:cubicBezTo>
                  <a:cubicBezTo>
                    <a:pt x="367" y="370"/>
                    <a:pt x="367" y="370"/>
                    <a:pt x="367" y="370"/>
                  </a:cubicBezTo>
                  <a:cubicBezTo>
                    <a:pt x="367" y="370"/>
                    <a:pt x="367" y="370"/>
                    <a:pt x="367" y="370"/>
                  </a:cubicBezTo>
                  <a:cubicBezTo>
                    <a:pt x="365" y="361"/>
                    <a:pt x="365" y="361"/>
                    <a:pt x="365" y="361"/>
                  </a:cubicBezTo>
                  <a:cubicBezTo>
                    <a:pt x="364" y="357"/>
                    <a:pt x="364" y="357"/>
                    <a:pt x="364" y="357"/>
                  </a:cubicBezTo>
                  <a:cubicBezTo>
                    <a:pt x="364" y="356"/>
                    <a:pt x="364" y="356"/>
                    <a:pt x="364" y="356"/>
                  </a:cubicBezTo>
                  <a:cubicBezTo>
                    <a:pt x="364" y="356"/>
                    <a:pt x="364" y="356"/>
                    <a:pt x="364" y="356"/>
                  </a:cubicBezTo>
                  <a:cubicBezTo>
                    <a:pt x="364" y="356"/>
                    <a:pt x="364" y="356"/>
                    <a:pt x="364" y="356"/>
                  </a:cubicBezTo>
                  <a:cubicBezTo>
                    <a:pt x="364" y="355"/>
                    <a:pt x="364" y="355"/>
                    <a:pt x="364" y="355"/>
                  </a:cubicBezTo>
                  <a:cubicBezTo>
                    <a:pt x="368" y="350"/>
                    <a:pt x="368" y="350"/>
                    <a:pt x="368" y="350"/>
                  </a:cubicBezTo>
                  <a:cubicBezTo>
                    <a:pt x="368" y="350"/>
                    <a:pt x="368" y="350"/>
                    <a:pt x="368" y="350"/>
                  </a:cubicBezTo>
                  <a:cubicBezTo>
                    <a:pt x="368" y="350"/>
                    <a:pt x="368" y="350"/>
                    <a:pt x="368" y="350"/>
                  </a:cubicBezTo>
                  <a:cubicBezTo>
                    <a:pt x="374" y="345"/>
                    <a:pt x="374" y="345"/>
                    <a:pt x="374" y="345"/>
                  </a:cubicBezTo>
                  <a:cubicBezTo>
                    <a:pt x="375" y="345"/>
                    <a:pt x="375" y="345"/>
                    <a:pt x="375" y="345"/>
                  </a:cubicBezTo>
                  <a:cubicBezTo>
                    <a:pt x="388" y="345"/>
                    <a:pt x="388" y="345"/>
                    <a:pt x="388" y="345"/>
                  </a:cubicBezTo>
                  <a:cubicBezTo>
                    <a:pt x="390" y="344"/>
                    <a:pt x="390" y="344"/>
                    <a:pt x="390" y="344"/>
                  </a:cubicBezTo>
                  <a:cubicBezTo>
                    <a:pt x="390" y="338"/>
                    <a:pt x="390" y="338"/>
                    <a:pt x="390" y="338"/>
                  </a:cubicBezTo>
                  <a:cubicBezTo>
                    <a:pt x="388" y="332"/>
                    <a:pt x="388" y="332"/>
                    <a:pt x="388" y="332"/>
                  </a:cubicBezTo>
                  <a:cubicBezTo>
                    <a:pt x="383" y="324"/>
                    <a:pt x="383" y="324"/>
                    <a:pt x="383" y="324"/>
                  </a:cubicBezTo>
                  <a:cubicBezTo>
                    <a:pt x="383" y="324"/>
                    <a:pt x="383" y="324"/>
                    <a:pt x="383" y="324"/>
                  </a:cubicBezTo>
                  <a:cubicBezTo>
                    <a:pt x="383" y="324"/>
                    <a:pt x="383" y="324"/>
                    <a:pt x="383" y="324"/>
                  </a:cubicBezTo>
                  <a:cubicBezTo>
                    <a:pt x="383" y="314"/>
                    <a:pt x="383" y="314"/>
                    <a:pt x="383" y="314"/>
                  </a:cubicBezTo>
                  <a:cubicBezTo>
                    <a:pt x="383" y="313"/>
                    <a:pt x="383" y="313"/>
                    <a:pt x="383" y="313"/>
                  </a:cubicBezTo>
                  <a:cubicBezTo>
                    <a:pt x="383" y="313"/>
                    <a:pt x="383" y="313"/>
                    <a:pt x="383" y="313"/>
                  </a:cubicBezTo>
                  <a:cubicBezTo>
                    <a:pt x="385" y="307"/>
                    <a:pt x="385" y="307"/>
                    <a:pt x="385" y="307"/>
                  </a:cubicBezTo>
                  <a:cubicBezTo>
                    <a:pt x="385" y="307"/>
                    <a:pt x="385" y="307"/>
                    <a:pt x="385" y="307"/>
                  </a:cubicBezTo>
                  <a:cubicBezTo>
                    <a:pt x="386" y="307"/>
                    <a:pt x="386" y="307"/>
                    <a:pt x="386" y="307"/>
                  </a:cubicBezTo>
                  <a:cubicBezTo>
                    <a:pt x="386" y="307"/>
                    <a:pt x="386" y="307"/>
                    <a:pt x="386" y="307"/>
                  </a:cubicBezTo>
                  <a:cubicBezTo>
                    <a:pt x="396" y="291"/>
                    <a:pt x="396" y="291"/>
                    <a:pt x="396" y="291"/>
                  </a:cubicBezTo>
                  <a:cubicBezTo>
                    <a:pt x="397" y="291"/>
                    <a:pt x="397" y="291"/>
                    <a:pt x="397" y="291"/>
                  </a:cubicBezTo>
                  <a:cubicBezTo>
                    <a:pt x="397" y="291"/>
                    <a:pt x="397" y="291"/>
                    <a:pt x="397" y="291"/>
                  </a:cubicBezTo>
                  <a:cubicBezTo>
                    <a:pt x="398" y="290"/>
                    <a:pt x="398" y="290"/>
                    <a:pt x="398" y="290"/>
                  </a:cubicBezTo>
                  <a:cubicBezTo>
                    <a:pt x="400" y="290"/>
                    <a:pt x="400" y="290"/>
                    <a:pt x="400" y="290"/>
                  </a:cubicBezTo>
                  <a:cubicBezTo>
                    <a:pt x="404" y="291"/>
                    <a:pt x="404" y="291"/>
                    <a:pt x="404" y="291"/>
                  </a:cubicBezTo>
                  <a:cubicBezTo>
                    <a:pt x="414" y="296"/>
                    <a:pt x="414" y="296"/>
                    <a:pt x="414" y="296"/>
                  </a:cubicBezTo>
                  <a:cubicBezTo>
                    <a:pt x="420" y="298"/>
                    <a:pt x="420" y="298"/>
                    <a:pt x="420" y="298"/>
                  </a:cubicBezTo>
                  <a:cubicBezTo>
                    <a:pt x="420" y="295"/>
                    <a:pt x="420" y="295"/>
                    <a:pt x="420" y="295"/>
                  </a:cubicBezTo>
                  <a:cubicBezTo>
                    <a:pt x="419" y="294"/>
                    <a:pt x="419" y="294"/>
                    <a:pt x="419" y="294"/>
                  </a:cubicBezTo>
                  <a:cubicBezTo>
                    <a:pt x="419" y="293"/>
                    <a:pt x="419" y="293"/>
                    <a:pt x="419" y="293"/>
                  </a:cubicBezTo>
                  <a:cubicBezTo>
                    <a:pt x="419" y="290"/>
                    <a:pt x="420" y="288"/>
                    <a:pt x="423" y="286"/>
                  </a:cubicBezTo>
                  <a:cubicBezTo>
                    <a:pt x="430" y="281"/>
                    <a:pt x="430" y="281"/>
                    <a:pt x="430" y="281"/>
                  </a:cubicBezTo>
                  <a:cubicBezTo>
                    <a:pt x="430" y="281"/>
                    <a:pt x="430" y="281"/>
                    <a:pt x="430" y="281"/>
                  </a:cubicBezTo>
                  <a:cubicBezTo>
                    <a:pt x="430" y="281"/>
                    <a:pt x="430" y="281"/>
                    <a:pt x="430" y="281"/>
                  </a:cubicBezTo>
                  <a:cubicBezTo>
                    <a:pt x="430" y="280"/>
                    <a:pt x="430" y="280"/>
                    <a:pt x="430" y="280"/>
                  </a:cubicBezTo>
                  <a:cubicBezTo>
                    <a:pt x="434" y="279"/>
                    <a:pt x="437" y="278"/>
                    <a:pt x="438" y="278"/>
                  </a:cubicBezTo>
                  <a:cubicBezTo>
                    <a:pt x="445" y="278"/>
                    <a:pt x="445" y="278"/>
                    <a:pt x="445" y="278"/>
                  </a:cubicBezTo>
                  <a:cubicBezTo>
                    <a:pt x="446" y="278"/>
                    <a:pt x="446" y="278"/>
                    <a:pt x="446" y="278"/>
                  </a:cubicBezTo>
                  <a:cubicBezTo>
                    <a:pt x="446" y="278"/>
                    <a:pt x="446" y="278"/>
                    <a:pt x="446" y="278"/>
                  </a:cubicBezTo>
                  <a:cubicBezTo>
                    <a:pt x="450" y="278"/>
                    <a:pt x="450" y="278"/>
                    <a:pt x="450" y="278"/>
                  </a:cubicBezTo>
                  <a:cubicBezTo>
                    <a:pt x="452" y="268"/>
                    <a:pt x="452" y="268"/>
                    <a:pt x="452" y="268"/>
                  </a:cubicBezTo>
                  <a:cubicBezTo>
                    <a:pt x="452" y="262"/>
                    <a:pt x="452" y="262"/>
                    <a:pt x="452" y="262"/>
                  </a:cubicBezTo>
                  <a:cubicBezTo>
                    <a:pt x="452" y="257"/>
                    <a:pt x="452" y="254"/>
                    <a:pt x="454" y="254"/>
                  </a:cubicBezTo>
                  <a:cubicBezTo>
                    <a:pt x="456" y="248"/>
                    <a:pt x="456" y="248"/>
                    <a:pt x="456" y="248"/>
                  </a:cubicBezTo>
                  <a:cubicBezTo>
                    <a:pt x="453" y="244"/>
                    <a:pt x="453" y="244"/>
                    <a:pt x="453" y="244"/>
                  </a:cubicBezTo>
                  <a:cubicBezTo>
                    <a:pt x="448" y="240"/>
                    <a:pt x="448" y="240"/>
                    <a:pt x="448" y="240"/>
                  </a:cubicBezTo>
                  <a:cubicBezTo>
                    <a:pt x="438" y="238"/>
                    <a:pt x="438" y="238"/>
                    <a:pt x="438" y="238"/>
                  </a:cubicBezTo>
                  <a:cubicBezTo>
                    <a:pt x="436" y="238"/>
                    <a:pt x="432" y="236"/>
                    <a:pt x="426" y="230"/>
                  </a:cubicBezTo>
                  <a:cubicBezTo>
                    <a:pt x="420" y="228"/>
                    <a:pt x="420" y="228"/>
                    <a:pt x="420" y="228"/>
                  </a:cubicBezTo>
                  <a:cubicBezTo>
                    <a:pt x="420" y="228"/>
                    <a:pt x="420" y="228"/>
                    <a:pt x="420" y="228"/>
                  </a:cubicBezTo>
                  <a:cubicBezTo>
                    <a:pt x="420" y="227"/>
                    <a:pt x="420" y="227"/>
                    <a:pt x="420" y="227"/>
                  </a:cubicBezTo>
                  <a:cubicBezTo>
                    <a:pt x="412" y="218"/>
                    <a:pt x="412" y="218"/>
                    <a:pt x="412" y="218"/>
                  </a:cubicBezTo>
                  <a:cubicBezTo>
                    <a:pt x="406" y="218"/>
                    <a:pt x="406" y="218"/>
                    <a:pt x="406" y="218"/>
                  </a:cubicBezTo>
                  <a:cubicBezTo>
                    <a:pt x="405" y="218"/>
                    <a:pt x="405" y="218"/>
                    <a:pt x="405" y="218"/>
                  </a:cubicBezTo>
                  <a:cubicBezTo>
                    <a:pt x="405" y="218"/>
                    <a:pt x="405" y="218"/>
                    <a:pt x="405" y="218"/>
                  </a:cubicBezTo>
                  <a:cubicBezTo>
                    <a:pt x="399" y="215"/>
                    <a:pt x="399" y="215"/>
                    <a:pt x="399" y="215"/>
                  </a:cubicBezTo>
                  <a:cubicBezTo>
                    <a:pt x="395" y="220"/>
                    <a:pt x="395" y="220"/>
                    <a:pt x="395" y="220"/>
                  </a:cubicBezTo>
                  <a:cubicBezTo>
                    <a:pt x="394" y="238"/>
                    <a:pt x="394" y="238"/>
                    <a:pt x="394" y="238"/>
                  </a:cubicBezTo>
                  <a:cubicBezTo>
                    <a:pt x="396" y="246"/>
                    <a:pt x="396" y="246"/>
                    <a:pt x="396" y="246"/>
                  </a:cubicBezTo>
                  <a:cubicBezTo>
                    <a:pt x="398" y="246"/>
                    <a:pt x="398" y="246"/>
                    <a:pt x="398" y="246"/>
                  </a:cubicBezTo>
                  <a:cubicBezTo>
                    <a:pt x="399" y="246"/>
                    <a:pt x="399" y="246"/>
                    <a:pt x="399" y="246"/>
                  </a:cubicBezTo>
                  <a:cubicBezTo>
                    <a:pt x="404" y="248"/>
                    <a:pt x="404" y="248"/>
                    <a:pt x="404" y="248"/>
                  </a:cubicBezTo>
                  <a:cubicBezTo>
                    <a:pt x="404" y="248"/>
                    <a:pt x="404" y="248"/>
                    <a:pt x="404" y="248"/>
                  </a:cubicBezTo>
                  <a:cubicBezTo>
                    <a:pt x="404" y="248"/>
                    <a:pt x="404" y="248"/>
                    <a:pt x="404" y="248"/>
                  </a:cubicBezTo>
                  <a:cubicBezTo>
                    <a:pt x="407" y="255"/>
                    <a:pt x="407" y="255"/>
                    <a:pt x="407" y="255"/>
                  </a:cubicBezTo>
                  <a:cubicBezTo>
                    <a:pt x="408" y="255"/>
                    <a:pt x="408" y="255"/>
                    <a:pt x="408" y="255"/>
                  </a:cubicBezTo>
                  <a:cubicBezTo>
                    <a:pt x="408" y="256"/>
                    <a:pt x="408" y="256"/>
                    <a:pt x="408" y="256"/>
                  </a:cubicBezTo>
                  <a:cubicBezTo>
                    <a:pt x="408" y="256"/>
                    <a:pt x="408" y="256"/>
                    <a:pt x="408" y="256"/>
                  </a:cubicBezTo>
                  <a:cubicBezTo>
                    <a:pt x="408" y="256"/>
                    <a:pt x="408" y="256"/>
                    <a:pt x="408" y="256"/>
                  </a:cubicBezTo>
                  <a:cubicBezTo>
                    <a:pt x="406" y="268"/>
                    <a:pt x="406" y="268"/>
                    <a:pt x="406" y="268"/>
                  </a:cubicBezTo>
                  <a:cubicBezTo>
                    <a:pt x="406" y="269"/>
                    <a:pt x="406" y="269"/>
                    <a:pt x="406" y="269"/>
                  </a:cubicBezTo>
                  <a:cubicBezTo>
                    <a:pt x="406" y="270"/>
                    <a:pt x="406" y="270"/>
                    <a:pt x="406" y="270"/>
                  </a:cubicBezTo>
                  <a:cubicBezTo>
                    <a:pt x="406" y="270"/>
                    <a:pt x="406" y="270"/>
                    <a:pt x="406" y="270"/>
                  </a:cubicBezTo>
                  <a:cubicBezTo>
                    <a:pt x="404" y="271"/>
                    <a:pt x="402" y="272"/>
                    <a:pt x="400" y="273"/>
                  </a:cubicBezTo>
                  <a:cubicBezTo>
                    <a:pt x="399" y="274"/>
                    <a:pt x="399" y="274"/>
                    <a:pt x="399" y="274"/>
                  </a:cubicBezTo>
                  <a:cubicBezTo>
                    <a:pt x="399" y="273"/>
                    <a:pt x="399" y="273"/>
                    <a:pt x="399" y="273"/>
                  </a:cubicBezTo>
                  <a:cubicBezTo>
                    <a:pt x="398" y="273"/>
                    <a:pt x="398" y="273"/>
                    <a:pt x="398" y="273"/>
                  </a:cubicBezTo>
                  <a:cubicBezTo>
                    <a:pt x="396" y="272"/>
                    <a:pt x="396" y="272"/>
                    <a:pt x="396" y="272"/>
                  </a:cubicBezTo>
                  <a:cubicBezTo>
                    <a:pt x="389" y="275"/>
                    <a:pt x="389" y="275"/>
                    <a:pt x="389" y="275"/>
                  </a:cubicBezTo>
                  <a:cubicBezTo>
                    <a:pt x="389" y="275"/>
                    <a:pt x="389" y="275"/>
                    <a:pt x="389" y="275"/>
                  </a:cubicBezTo>
                  <a:cubicBezTo>
                    <a:pt x="389" y="276"/>
                    <a:pt x="389" y="276"/>
                    <a:pt x="389" y="276"/>
                  </a:cubicBezTo>
                  <a:cubicBezTo>
                    <a:pt x="390" y="276"/>
                    <a:pt x="390" y="276"/>
                    <a:pt x="390" y="276"/>
                  </a:cubicBezTo>
                  <a:cubicBezTo>
                    <a:pt x="391" y="287"/>
                    <a:pt x="391" y="287"/>
                    <a:pt x="391" y="287"/>
                  </a:cubicBezTo>
                  <a:cubicBezTo>
                    <a:pt x="391" y="289"/>
                    <a:pt x="390" y="290"/>
                    <a:pt x="388" y="290"/>
                  </a:cubicBezTo>
                  <a:cubicBezTo>
                    <a:pt x="384" y="290"/>
                    <a:pt x="384" y="290"/>
                    <a:pt x="384" y="290"/>
                  </a:cubicBezTo>
                  <a:cubicBezTo>
                    <a:pt x="381" y="290"/>
                    <a:pt x="380" y="289"/>
                    <a:pt x="379" y="288"/>
                  </a:cubicBezTo>
                  <a:cubicBezTo>
                    <a:pt x="374" y="284"/>
                    <a:pt x="374" y="284"/>
                    <a:pt x="374" y="284"/>
                  </a:cubicBezTo>
                  <a:cubicBezTo>
                    <a:pt x="374" y="284"/>
                    <a:pt x="374" y="284"/>
                    <a:pt x="374" y="284"/>
                  </a:cubicBezTo>
                  <a:cubicBezTo>
                    <a:pt x="373" y="284"/>
                    <a:pt x="373" y="284"/>
                    <a:pt x="373" y="284"/>
                  </a:cubicBezTo>
                  <a:cubicBezTo>
                    <a:pt x="373" y="283"/>
                    <a:pt x="373" y="283"/>
                    <a:pt x="373" y="283"/>
                  </a:cubicBezTo>
                  <a:cubicBezTo>
                    <a:pt x="370" y="276"/>
                    <a:pt x="370" y="276"/>
                    <a:pt x="370" y="276"/>
                  </a:cubicBezTo>
                  <a:cubicBezTo>
                    <a:pt x="370" y="276"/>
                    <a:pt x="368" y="274"/>
                    <a:pt x="364" y="273"/>
                  </a:cubicBezTo>
                  <a:cubicBezTo>
                    <a:pt x="363" y="273"/>
                    <a:pt x="363" y="273"/>
                    <a:pt x="363" y="273"/>
                  </a:cubicBezTo>
                  <a:cubicBezTo>
                    <a:pt x="363" y="273"/>
                    <a:pt x="363" y="273"/>
                    <a:pt x="363" y="273"/>
                  </a:cubicBezTo>
                  <a:cubicBezTo>
                    <a:pt x="357" y="269"/>
                    <a:pt x="357" y="269"/>
                    <a:pt x="357" y="269"/>
                  </a:cubicBezTo>
                  <a:cubicBezTo>
                    <a:pt x="356" y="269"/>
                    <a:pt x="356" y="269"/>
                    <a:pt x="356" y="269"/>
                  </a:cubicBezTo>
                  <a:cubicBezTo>
                    <a:pt x="356" y="268"/>
                    <a:pt x="356" y="268"/>
                    <a:pt x="356" y="268"/>
                  </a:cubicBezTo>
                  <a:cubicBezTo>
                    <a:pt x="356" y="268"/>
                    <a:pt x="356" y="268"/>
                    <a:pt x="356" y="268"/>
                  </a:cubicBezTo>
                  <a:cubicBezTo>
                    <a:pt x="355" y="262"/>
                    <a:pt x="355" y="262"/>
                    <a:pt x="355" y="262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8" y="253"/>
                    <a:pt x="358" y="253"/>
                    <a:pt x="358" y="253"/>
                  </a:cubicBezTo>
                  <a:cubicBezTo>
                    <a:pt x="358" y="251"/>
                    <a:pt x="358" y="251"/>
                    <a:pt x="358" y="251"/>
                  </a:cubicBezTo>
                  <a:cubicBezTo>
                    <a:pt x="356" y="244"/>
                    <a:pt x="356" y="244"/>
                    <a:pt x="356" y="244"/>
                  </a:cubicBezTo>
                  <a:cubicBezTo>
                    <a:pt x="350" y="239"/>
                    <a:pt x="350" y="239"/>
                    <a:pt x="350" y="239"/>
                  </a:cubicBezTo>
                  <a:cubicBezTo>
                    <a:pt x="350" y="238"/>
                    <a:pt x="350" y="238"/>
                    <a:pt x="350" y="238"/>
                  </a:cubicBezTo>
                  <a:cubicBezTo>
                    <a:pt x="349" y="222"/>
                    <a:pt x="349" y="222"/>
                    <a:pt x="349" y="222"/>
                  </a:cubicBezTo>
                  <a:cubicBezTo>
                    <a:pt x="345" y="218"/>
                    <a:pt x="345" y="218"/>
                    <a:pt x="345" y="218"/>
                  </a:cubicBezTo>
                  <a:cubicBezTo>
                    <a:pt x="344" y="218"/>
                    <a:pt x="344" y="218"/>
                    <a:pt x="344" y="218"/>
                  </a:cubicBezTo>
                  <a:cubicBezTo>
                    <a:pt x="344" y="217"/>
                    <a:pt x="344" y="217"/>
                    <a:pt x="344" y="217"/>
                  </a:cubicBezTo>
                  <a:cubicBezTo>
                    <a:pt x="344" y="217"/>
                    <a:pt x="344" y="217"/>
                    <a:pt x="344" y="217"/>
                  </a:cubicBezTo>
                  <a:cubicBezTo>
                    <a:pt x="341" y="210"/>
                    <a:pt x="341" y="210"/>
                    <a:pt x="341" y="210"/>
                  </a:cubicBezTo>
                  <a:cubicBezTo>
                    <a:pt x="326" y="208"/>
                    <a:pt x="326" y="208"/>
                    <a:pt x="326" y="208"/>
                  </a:cubicBezTo>
                  <a:cubicBezTo>
                    <a:pt x="323" y="207"/>
                    <a:pt x="320" y="204"/>
                    <a:pt x="319" y="201"/>
                  </a:cubicBezTo>
                  <a:cubicBezTo>
                    <a:pt x="312" y="201"/>
                    <a:pt x="312" y="201"/>
                    <a:pt x="312" y="201"/>
                  </a:cubicBezTo>
                  <a:cubicBezTo>
                    <a:pt x="310" y="200"/>
                    <a:pt x="308" y="199"/>
                    <a:pt x="305" y="196"/>
                  </a:cubicBezTo>
                  <a:cubicBezTo>
                    <a:pt x="304" y="195"/>
                    <a:pt x="304" y="195"/>
                    <a:pt x="304" y="195"/>
                  </a:cubicBezTo>
                  <a:cubicBezTo>
                    <a:pt x="302" y="194"/>
                    <a:pt x="301" y="191"/>
                    <a:pt x="299" y="188"/>
                  </a:cubicBezTo>
                  <a:cubicBezTo>
                    <a:pt x="299" y="188"/>
                    <a:pt x="299" y="188"/>
                    <a:pt x="299" y="188"/>
                  </a:cubicBezTo>
                  <a:cubicBezTo>
                    <a:pt x="299" y="188"/>
                    <a:pt x="299" y="188"/>
                    <a:pt x="299" y="188"/>
                  </a:cubicBezTo>
                  <a:cubicBezTo>
                    <a:pt x="298" y="181"/>
                    <a:pt x="298" y="181"/>
                    <a:pt x="298" y="181"/>
                  </a:cubicBezTo>
                  <a:cubicBezTo>
                    <a:pt x="298" y="181"/>
                    <a:pt x="298" y="181"/>
                    <a:pt x="298" y="181"/>
                  </a:cubicBezTo>
                  <a:cubicBezTo>
                    <a:pt x="298" y="181"/>
                    <a:pt x="298" y="181"/>
                    <a:pt x="298" y="181"/>
                  </a:cubicBezTo>
                  <a:cubicBezTo>
                    <a:pt x="298" y="180"/>
                    <a:pt x="298" y="180"/>
                    <a:pt x="298" y="180"/>
                  </a:cubicBezTo>
                  <a:cubicBezTo>
                    <a:pt x="298" y="180"/>
                    <a:pt x="298" y="180"/>
                    <a:pt x="298" y="180"/>
                  </a:cubicBezTo>
                  <a:cubicBezTo>
                    <a:pt x="300" y="168"/>
                    <a:pt x="300" y="168"/>
                    <a:pt x="300" y="168"/>
                  </a:cubicBezTo>
                  <a:cubicBezTo>
                    <a:pt x="300" y="168"/>
                    <a:pt x="300" y="168"/>
                    <a:pt x="300" y="168"/>
                  </a:cubicBezTo>
                  <a:cubicBezTo>
                    <a:pt x="302" y="162"/>
                    <a:pt x="302" y="162"/>
                    <a:pt x="302" y="162"/>
                  </a:cubicBezTo>
                  <a:cubicBezTo>
                    <a:pt x="302" y="162"/>
                    <a:pt x="302" y="162"/>
                    <a:pt x="302" y="162"/>
                  </a:cubicBezTo>
                  <a:cubicBezTo>
                    <a:pt x="302" y="162"/>
                    <a:pt x="302" y="162"/>
                    <a:pt x="302" y="162"/>
                  </a:cubicBezTo>
                  <a:cubicBezTo>
                    <a:pt x="303" y="162"/>
                    <a:pt x="303" y="162"/>
                    <a:pt x="303" y="162"/>
                  </a:cubicBezTo>
                  <a:cubicBezTo>
                    <a:pt x="318" y="155"/>
                    <a:pt x="318" y="155"/>
                    <a:pt x="318" y="155"/>
                  </a:cubicBezTo>
                  <a:cubicBezTo>
                    <a:pt x="324" y="148"/>
                    <a:pt x="324" y="148"/>
                    <a:pt x="324" y="148"/>
                  </a:cubicBezTo>
                  <a:cubicBezTo>
                    <a:pt x="325" y="142"/>
                    <a:pt x="325" y="142"/>
                    <a:pt x="325" y="142"/>
                  </a:cubicBezTo>
                  <a:cubicBezTo>
                    <a:pt x="324" y="138"/>
                    <a:pt x="324" y="138"/>
                    <a:pt x="324" y="138"/>
                  </a:cubicBezTo>
                  <a:cubicBezTo>
                    <a:pt x="322" y="132"/>
                    <a:pt x="320" y="129"/>
                    <a:pt x="320" y="127"/>
                  </a:cubicBezTo>
                  <a:cubicBezTo>
                    <a:pt x="317" y="128"/>
                    <a:pt x="317" y="128"/>
                    <a:pt x="317" y="128"/>
                  </a:cubicBezTo>
                  <a:cubicBezTo>
                    <a:pt x="312" y="127"/>
                    <a:pt x="312" y="127"/>
                    <a:pt x="312" y="127"/>
                  </a:cubicBezTo>
                  <a:cubicBezTo>
                    <a:pt x="310" y="128"/>
                    <a:pt x="307" y="131"/>
                    <a:pt x="303" y="136"/>
                  </a:cubicBezTo>
                  <a:cubicBezTo>
                    <a:pt x="296" y="143"/>
                    <a:pt x="296" y="143"/>
                    <a:pt x="296" y="143"/>
                  </a:cubicBezTo>
                  <a:cubicBezTo>
                    <a:pt x="296" y="143"/>
                    <a:pt x="296" y="143"/>
                    <a:pt x="296" y="143"/>
                  </a:cubicBezTo>
                  <a:cubicBezTo>
                    <a:pt x="295" y="143"/>
                    <a:pt x="295" y="143"/>
                    <a:pt x="295" y="143"/>
                  </a:cubicBezTo>
                  <a:cubicBezTo>
                    <a:pt x="290" y="144"/>
                    <a:pt x="286" y="145"/>
                    <a:pt x="284" y="144"/>
                  </a:cubicBezTo>
                  <a:lnTo>
                    <a:pt x="271" y="14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1" name="Freeform 7"/>
            <p:cNvSpPr/>
            <p:nvPr/>
          </p:nvSpPr>
          <p:spPr bwMode="auto">
            <a:xfrm>
              <a:off x="3673476" y="3098452"/>
              <a:ext cx="346075" cy="571500"/>
            </a:xfrm>
            <a:custGeom>
              <a:gdLst>
                <a:gd fmla="*/ 46 w 92" name="T0"/>
                <a:gd fmla="*/ 29 h 152" name="T1"/>
                <a:gd fmla="*/ 46 w 92" name="T2"/>
                <a:gd fmla="*/ 43 h 152" name="T3"/>
                <a:gd fmla="*/ 42 w 92" name="T4"/>
                <a:gd fmla="*/ 54 h 152" name="T5"/>
                <a:gd fmla="*/ 38 w 92" name="T6"/>
                <a:gd fmla="*/ 62 h 152" name="T7"/>
                <a:gd fmla="*/ 37 w 92" name="T8"/>
                <a:gd fmla="*/ 61 h 152" name="T9"/>
                <a:gd fmla="*/ 22 w 92" name="T10"/>
                <a:gd fmla="*/ 65 h 152" name="T11"/>
                <a:gd fmla="*/ 6 w 92" name="T12"/>
                <a:gd fmla="*/ 67 h 152" name="T13"/>
                <a:gd fmla="*/ 4 w 92" name="T14"/>
                <a:gd fmla="*/ 70 h 152" name="T15"/>
                <a:gd fmla="*/ 19 w 92" name="T16"/>
                <a:gd fmla="*/ 72 h 152" name="T17"/>
                <a:gd fmla="*/ 20 w 92" name="T18"/>
                <a:gd fmla="*/ 72 h 152" name="T19"/>
                <a:gd fmla="*/ 24 w 92" name="T20"/>
                <a:gd fmla="*/ 81 h 152" name="T21"/>
                <a:gd fmla="*/ 30 w 92" name="T22"/>
                <a:gd fmla="*/ 92 h 152" name="T23"/>
                <a:gd fmla="*/ 35 w 92" name="T24"/>
                <a:gd fmla="*/ 108 h 152" name="T25"/>
                <a:gd fmla="*/ 36 w 92" name="T26"/>
                <a:gd fmla="*/ 108 h 152" name="T27"/>
                <a:gd fmla="*/ 38 w 92" name="T28"/>
                <a:gd fmla="*/ 116 h 152" name="T29"/>
                <a:gd fmla="*/ 36 w 92" name="T30"/>
                <a:gd fmla="*/ 124 h 152" name="T31"/>
                <a:gd fmla="*/ 36 w 92" name="T32"/>
                <a:gd fmla="*/ 132 h 152" name="T33"/>
                <a:gd fmla="*/ 50 w 92" name="T34"/>
                <a:gd fmla="*/ 140 h 152" name="T35"/>
                <a:gd fmla="*/ 58 w 92" name="T36"/>
                <a:gd fmla="*/ 151 h 152" name="T37"/>
                <a:gd fmla="*/ 62 w 92" name="T38"/>
                <a:gd fmla="*/ 152 h 152" name="T39"/>
                <a:gd fmla="*/ 61 w 92" name="T40"/>
                <a:gd fmla="*/ 139 h 152" name="T41"/>
                <a:gd fmla="*/ 70 w 92" name="T42"/>
                <a:gd fmla="*/ 134 h 152" name="T43"/>
                <a:gd fmla="*/ 71 w 92" name="T44"/>
                <a:gd fmla="*/ 134 h 152" name="T45"/>
                <a:gd fmla="*/ 72 w 92" name="T46"/>
                <a:gd fmla="*/ 134 h 152" name="T47"/>
                <a:gd fmla="*/ 78 w 92" name="T48"/>
                <a:gd fmla="*/ 133 h 152" name="T49"/>
                <a:gd fmla="*/ 79 w 92" name="T50"/>
                <a:gd fmla="*/ 122 h 152" name="T51"/>
                <a:gd fmla="*/ 74 w 92" name="T52"/>
                <a:gd fmla="*/ 116 h 152" name="T53"/>
                <a:gd fmla="*/ 69 w 92" name="T54"/>
                <a:gd fmla="*/ 116 h 152" name="T55"/>
                <a:gd fmla="*/ 66 w 92" name="T56"/>
                <a:gd fmla="*/ 105 h 152" name="T57"/>
                <a:gd fmla="*/ 68 w 92" name="T58"/>
                <a:gd fmla="*/ 84 h 152" name="T59"/>
                <a:gd fmla="*/ 82 w 92" name="T60"/>
                <a:gd fmla="*/ 80 h 152" name="T61"/>
                <a:gd fmla="*/ 92 w 92" name="T62"/>
                <a:gd fmla="*/ 54 h 152" name="T63"/>
                <a:gd fmla="*/ 84 w 92" name="T64"/>
                <a:gd fmla="*/ 48 h 152" name="T65"/>
                <a:gd fmla="*/ 83 w 92" name="T66"/>
                <a:gd fmla="*/ 48 h 152" name="T67"/>
                <a:gd fmla="*/ 76 w 92" name="T68"/>
                <a:gd fmla="*/ 48 h 152" name="T69"/>
                <a:gd fmla="*/ 72 w 92" name="T70"/>
                <a:gd fmla="*/ 42 h 152" name="T71"/>
                <a:gd fmla="*/ 71 w 92" name="T72"/>
                <a:gd fmla="*/ 42 h 152" name="T73"/>
                <a:gd fmla="*/ 73 w 92" name="T74"/>
                <a:gd fmla="*/ 26 h 152" name="T75"/>
                <a:gd fmla="*/ 76 w 92" name="T76"/>
                <a:gd fmla="*/ 18 h 152" name="T77"/>
                <a:gd fmla="*/ 78 w 92" name="T78"/>
                <a:gd fmla="*/ 10 h 152" name="T79"/>
                <a:gd fmla="*/ 64 w 92" name="T80"/>
                <a:gd fmla="*/ 0 h 152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152" w="92">
                  <a:moveTo>
                    <a:pt x="54" y="9"/>
                  </a:moveTo>
                  <a:cubicBezTo>
                    <a:pt x="46" y="29"/>
                    <a:pt x="46" y="29"/>
                    <a:pt x="46" y="29"/>
                  </a:cubicBezTo>
                  <a:cubicBezTo>
                    <a:pt x="46" y="42"/>
                    <a:pt x="46" y="42"/>
                    <a:pt x="46" y="42"/>
                  </a:cubicBezTo>
                  <a:cubicBezTo>
                    <a:pt x="46" y="43"/>
                    <a:pt x="46" y="43"/>
                    <a:pt x="46" y="43"/>
                  </a:cubicBezTo>
                  <a:cubicBezTo>
                    <a:pt x="42" y="50"/>
                    <a:pt x="42" y="50"/>
                    <a:pt x="42" y="50"/>
                  </a:cubicBezTo>
                  <a:cubicBezTo>
                    <a:pt x="42" y="54"/>
                    <a:pt x="42" y="54"/>
                    <a:pt x="42" y="54"/>
                  </a:cubicBezTo>
                  <a:cubicBezTo>
                    <a:pt x="42" y="57"/>
                    <a:pt x="41" y="60"/>
                    <a:pt x="38" y="61"/>
                  </a:cubicBezTo>
                  <a:cubicBezTo>
                    <a:pt x="38" y="62"/>
                    <a:pt x="38" y="62"/>
                    <a:pt x="38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7" y="61"/>
                    <a:pt x="37" y="61"/>
                    <a:pt x="37" y="61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2" y="65"/>
                    <a:pt x="22" y="65"/>
                    <a:pt x="22" y="65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4" y="70"/>
                    <a:pt x="4" y="70"/>
                    <a:pt x="4" y="70"/>
                  </a:cubicBezTo>
                  <a:cubicBezTo>
                    <a:pt x="18" y="72"/>
                    <a:pt x="18" y="72"/>
                    <a:pt x="18" y="72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4" y="81"/>
                    <a:pt x="24" y="81"/>
                    <a:pt x="24" y="81"/>
                  </a:cubicBezTo>
                  <a:cubicBezTo>
                    <a:pt x="28" y="84"/>
                    <a:pt x="28" y="84"/>
                    <a:pt x="28" y="84"/>
                  </a:cubicBezTo>
                  <a:cubicBezTo>
                    <a:pt x="29" y="86"/>
                    <a:pt x="30" y="88"/>
                    <a:pt x="30" y="92"/>
                  </a:cubicBezTo>
                  <a:cubicBezTo>
                    <a:pt x="30" y="103"/>
                    <a:pt x="30" y="103"/>
                    <a:pt x="30" y="103"/>
                  </a:cubicBezTo>
                  <a:cubicBezTo>
                    <a:pt x="35" y="108"/>
                    <a:pt x="35" y="108"/>
                    <a:pt x="35" y="108"/>
                  </a:cubicBezTo>
                  <a:cubicBezTo>
                    <a:pt x="36" y="108"/>
                    <a:pt x="36" y="108"/>
                    <a:pt x="36" y="108"/>
                  </a:cubicBezTo>
                  <a:cubicBezTo>
                    <a:pt x="36" y="108"/>
                    <a:pt x="36" y="108"/>
                    <a:pt x="36" y="108"/>
                  </a:cubicBezTo>
                  <a:cubicBezTo>
                    <a:pt x="36" y="108"/>
                    <a:pt x="36" y="108"/>
                    <a:pt x="36" y="108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20"/>
                    <a:pt x="38" y="120"/>
                    <a:pt x="38" y="120"/>
                  </a:cubicBezTo>
                  <a:cubicBezTo>
                    <a:pt x="36" y="124"/>
                    <a:pt x="36" y="124"/>
                    <a:pt x="36" y="124"/>
                  </a:cubicBezTo>
                  <a:cubicBezTo>
                    <a:pt x="35" y="128"/>
                    <a:pt x="35" y="128"/>
                    <a:pt x="35" y="128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41" y="135"/>
                    <a:pt x="41" y="135"/>
                    <a:pt x="41" y="135"/>
                  </a:cubicBezTo>
                  <a:cubicBezTo>
                    <a:pt x="46" y="137"/>
                    <a:pt x="49" y="138"/>
                    <a:pt x="50" y="140"/>
                  </a:cubicBezTo>
                  <a:cubicBezTo>
                    <a:pt x="53" y="146"/>
                    <a:pt x="53" y="146"/>
                    <a:pt x="53" y="146"/>
                  </a:cubicBezTo>
                  <a:cubicBezTo>
                    <a:pt x="56" y="148"/>
                    <a:pt x="58" y="150"/>
                    <a:pt x="58" y="151"/>
                  </a:cubicBezTo>
                  <a:cubicBezTo>
                    <a:pt x="62" y="152"/>
                    <a:pt x="62" y="152"/>
                    <a:pt x="62" y="152"/>
                  </a:cubicBezTo>
                  <a:cubicBezTo>
                    <a:pt x="62" y="152"/>
                    <a:pt x="62" y="152"/>
                    <a:pt x="62" y="152"/>
                  </a:cubicBezTo>
                  <a:cubicBezTo>
                    <a:pt x="61" y="144"/>
                    <a:pt x="61" y="144"/>
                    <a:pt x="61" y="144"/>
                  </a:cubicBezTo>
                  <a:cubicBezTo>
                    <a:pt x="60" y="142"/>
                    <a:pt x="60" y="140"/>
                    <a:pt x="61" y="139"/>
                  </a:cubicBezTo>
                  <a:cubicBezTo>
                    <a:pt x="62" y="138"/>
                    <a:pt x="63" y="137"/>
                    <a:pt x="64" y="136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71" y="134"/>
                    <a:pt x="71" y="134"/>
                    <a:pt x="71" y="134"/>
                  </a:cubicBezTo>
                  <a:cubicBezTo>
                    <a:pt x="71" y="134"/>
                    <a:pt x="71" y="134"/>
                    <a:pt x="71" y="134"/>
                  </a:cubicBezTo>
                  <a:cubicBezTo>
                    <a:pt x="72" y="134"/>
                    <a:pt x="72" y="134"/>
                    <a:pt x="72" y="134"/>
                  </a:cubicBezTo>
                  <a:cubicBezTo>
                    <a:pt x="74" y="135"/>
                    <a:pt x="74" y="135"/>
                    <a:pt x="74" y="135"/>
                  </a:cubicBezTo>
                  <a:cubicBezTo>
                    <a:pt x="78" y="133"/>
                    <a:pt x="78" y="133"/>
                    <a:pt x="78" y="133"/>
                  </a:cubicBezTo>
                  <a:cubicBezTo>
                    <a:pt x="78" y="132"/>
                    <a:pt x="78" y="132"/>
                    <a:pt x="78" y="132"/>
                  </a:cubicBezTo>
                  <a:cubicBezTo>
                    <a:pt x="79" y="122"/>
                    <a:pt x="79" y="122"/>
                    <a:pt x="79" y="122"/>
                  </a:cubicBezTo>
                  <a:cubicBezTo>
                    <a:pt x="77" y="118"/>
                    <a:pt x="77" y="118"/>
                    <a:pt x="77" y="118"/>
                  </a:cubicBezTo>
                  <a:cubicBezTo>
                    <a:pt x="74" y="116"/>
                    <a:pt x="74" y="116"/>
                    <a:pt x="74" y="116"/>
                  </a:cubicBezTo>
                  <a:cubicBezTo>
                    <a:pt x="70" y="116"/>
                    <a:pt x="70" y="116"/>
                    <a:pt x="70" y="116"/>
                  </a:cubicBezTo>
                  <a:cubicBezTo>
                    <a:pt x="69" y="116"/>
                    <a:pt x="69" y="116"/>
                    <a:pt x="69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84"/>
                    <a:pt x="67" y="84"/>
                    <a:pt x="67" y="84"/>
                  </a:cubicBezTo>
                  <a:cubicBezTo>
                    <a:pt x="68" y="84"/>
                    <a:pt x="68" y="84"/>
                    <a:pt x="68" y="84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82" y="80"/>
                    <a:pt x="82" y="80"/>
                    <a:pt x="82" y="80"/>
                  </a:cubicBezTo>
                  <a:cubicBezTo>
                    <a:pt x="88" y="80"/>
                    <a:pt x="88" y="80"/>
                    <a:pt x="88" y="80"/>
                  </a:cubicBezTo>
                  <a:cubicBezTo>
                    <a:pt x="92" y="54"/>
                    <a:pt x="92" y="54"/>
                    <a:pt x="92" y="54"/>
                  </a:cubicBezTo>
                  <a:cubicBezTo>
                    <a:pt x="90" y="51"/>
                    <a:pt x="89" y="49"/>
                    <a:pt x="87" y="48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3" y="48"/>
                    <a:pt x="83" y="48"/>
                    <a:pt x="83" y="48"/>
                  </a:cubicBezTo>
                  <a:cubicBezTo>
                    <a:pt x="77" y="49"/>
                    <a:pt x="77" y="49"/>
                    <a:pt x="77" y="49"/>
                  </a:cubicBezTo>
                  <a:cubicBezTo>
                    <a:pt x="76" y="48"/>
                    <a:pt x="76" y="48"/>
                    <a:pt x="76" y="48"/>
                  </a:cubicBezTo>
                  <a:cubicBezTo>
                    <a:pt x="76" y="48"/>
                    <a:pt x="76" y="48"/>
                    <a:pt x="76" y="48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1" y="42"/>
                    <a:pt x="71" y="42"/>
                    <a:pt x="71" y="42"/>
                  </a:cubicBezTo>
                  <a:cubicBezTo>
                    <a:pt x="71" y="32"/>
                    <a:pt x="71" y="32"/>
                    <a:pt x="71" y="32"/>
                  </a:cubicBezTo>
                  <a:cubicBezTo>
                    <a:pt x="73" y="26"/>
                    <a:pt x="73" y="26"/>
                    <a:pt x="73" y="26"/>
                  </a:cubicBezTo>
                  <a:cubicBezTo>
                    <a:pt x="74" y="24"/>
                    <a:pt x="74" y="24"/>
                    <a:pt x="74" y="24"/>
                  </a:cubicBezTo>
                  <a:cubicBezTo>
                    <a:pt x="74" y="22"/>
                    <a:pt x="75" y="20"/>
                    <a:pt x="76" y="18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0"/>
                    <a:pt x="78" y="10"/>
                    <a:pt x="78" y="10"/>
                  </a:cubicBezTo>
                  <a:cubicBezTo>
                    <a:pt x="72" y="4"/>
                    <a:pt x="72" y="4"/>
                    <a:pt x="72" y="4"/>
                  </a:cubicBezTo>
                  <a:cubicBezTo>
                    <a:pt x="64" y="0"/>
                    <a:pt x="64" y="0"/>
                    <a:pt x="64" y="0"/>
                  </a:cubicBezTo>
                  <a:lnTo>
                    <a:pt x="54" y="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2" name="Freeform 8"/>
            <p:cNvSpPr/>
            <p:nvPr/>
          </p:nvSpPr>
          <p:spPr bwMode="auto">
            <a:xfrm>
              <a:off x="401638" y="1595090"/>
              <a:ext cx="2449513" cy="1852613"/>
            </a:xfrm>
            <a:custGeom>
              <a:gdLst>
                <a:gd fmla="*/ 639 w 652" name="T0"/>
                <a:gd fmla="*/ 228 h 493" name="T1"/>
                <a:gd fmla="*/ 612 w 652" name="T2"/>
                <a:gd fmla="*/ 204 h 493" name="T3"/>
                <a:gd fmla="*/ 596 w 652" name="T4"/>
                <a:gd fmla="*/ 184 h 493" name="T5"/>
                <a:gd fmla="*/ 520 w 652" name="T6"/>
                <a:gd fmla="*/ 166 h 493" name="T7"/>
                <a:gd fmla="*/ 524 w 652" name="T8"/>
                <a:gd fmla="*/ 90 h 493" name="T9"/>
                <a:gd fmla="*/ 470 w 652" name="T10"/>
                <a:gd fmla="*/ 25 h 493" name="T11"/>
                <a:gd fmla="*/ 443 w 652" name="T12"/>
                <a:gd fmla="*/ 7 h 493" name="T13"/>
                <a:gd fmla="*/ 401 w 652" name="T14"/>
                <a:gd fmla="*/ 61 h 493" name="T15"/>
                <a:gd fmla="*/ 309 w 652" name="T16"/>
                <a:gd fmla="*/ 112 h 493" name="T17"/>
                <a:gd fmla="*/ 291 w 652" name="T18"/>
                <a:gd fmla="*/ 115 h 493" name="T19"/>
                <a:gd fmla="*/ 237 w 652" name="T20"/>
                <a:gd fmla="*/ 110 h 493" name="T21"/>
                <a:gd fmla="*/ 245 w 652" name="T22"/>
                <a:gd fmla="*/ 168 h 493" name="T23"/>
                <a:gd fmla="*/ 234 w 652" name="T24"/>
                <a:gd fmla="*/ 198 h 493" name="T25"/>
                <a:gd fmla="*/ 226 w 652" name="T26"/>
                <a:gd fmla="*/ 196 h 493" name="T27"/>
                <a:gd fmla="*/ 202 w 652" name="T28"/>
                <a:gd fmla="*/ 224 h 493" name="T29"/>
                <a:gd fmla="*/ 165 w 652" name="T30"/>
                <a:gd fmla="*/ 234 h 493" name="T31"/>
                <a:gd fmla="*/ 92 w 652" name="T32"/>
                <a:gd fmla="*/ 253 h 493" name="T33"/>
                <a:gd fmla="*/ 53 w 652" name="T34"/>
                <a:gd fmla="*/ 247 h 493" name="T35"/>
                <a:gd fmla="*/ 33 w 652" name="T36"/>
                <a:gd fmla="*/ 240 h 493" name="T37"/>
                <a:gd fmla="*/ 5 w 652" name="T38"/>
                <a:gd fmla="*/ 284 h 493" name="T39"/>
                <a:gd fmla="*/ 27 w 652" name="T40"/>
                <a:gd fmla="*/ 303 h 493" name="T41"/>
                <a:gd fmla="*/ 21 w 652" name="T42"/>
                <a:gd fmla="*/ 356 h 493" name="T43"/>
                <a:gd fmla="*/ 21 w 652" name="T44"/>
                <a:gd fmla="*/ 367 h 493" name="T45"/>
                <a:gd fmla="*/ 60 w 652" name="T46"/>
                <a:gd fmla="*/ 417 h 493" name="T47"/>
                <a:gd fmla="*/ 85 w 652" name="T48"/>
                <a:gd fmla="*/ 443 h 493" name="T49"/>
                <a:gd fmla="*/ 105 w 652" name="T50"/>
                <a:gd fmla="*/ 490 h 493" name="T51"/>
                <a:gd fmla="*/ 130 w 652" name="T52"/>
                <a:gd fmla="*/ 493 h 493" name="T53"/>
                <a:gd fmla="*/ 145 w 652" name="T54"/>
                <a:gd fmla="*/ 466 h 493" name="T55"/>
                <a:gd fmla="*/ 165 w 652" name="T56"/>
                <a:gd fmla="*/ 468 h 493" name="T57"/>
                <a:gd fmla="*/ 230 w 652" name="T58"/>
                <a:gd fmla="*/ 465 h 493" name="T59"/>
                <a:gd fmla="*/ 251 w 652" name="T60"/>
                <a:gd fmla="*/ 480 h 493" name="T61"/>
                <a:gd fmla="*/ 285 w 652" name="T62"/>
                <a:gd fmla="*/ 480 h 493" name="T63"/>
                <a:gd fmla="*/ 360 w 652" name="T64"/>
                <a:gd fmla="*/ 470 h 493" name="T65"/>
                <a:gd fmla="*/ 413 w 652" name="T66"/>
                <a:gd fmla="*/ 472 h 493" name="T67"/>
                <a:gd fmla="*/ 446 w 652" name="T68"/>
                <a:gd fmla="*/ 484 h 493" name="T69"/>
                <a:gd fmla="*/ 473 w 652" name="T70"/>
                <a:gd fmla="*/ 491 h 493" name="T71"/>
                <a:gd fmla="*/ 469 w 652" name="T72"/>
                <a:gd fmla="*/ 470 h 493" name="T73"/>
                <a:gd fmla="*/ 477 w 652" name="T74"/>
                <a:gd fmla="*/ 460 h 493" name="T75"/>
                <a:gd fmla="*/ 479 w 652" name="T76"/>
                <a:gd fmla="*/ 446 h 493" name="T77"/>
                <a:gd fmla="*/ 461 w 652" name="T78"/>
                <a:gd fmla="*/ 428 h 493" name="T79"/>
                <a:gd fmla="*/ 462 w 652" name="T80"/>
                <a:gd fmla="*/ 414 h 493" name="T81"/>
                <a:gd fmla="*/ 494 w 652" name="T82"/>
                <a:gd fmla="*/ 396 h 493" name="T83"/>
                <a:gd fmla="*/ 527 w 652" name="T84"/>
                <a:gd fmla="*/ 390 h 493" name="T85"/>
                <a:gd fmla="*/ 544 w 652" name="T86"/>
                <a:gd fmla="*/ 375 h 493" name="T87"/>
                <a:gd fmla="*/ 545 w 652" name="T88"/>
                <a:gd fmla="*/ 367 h 493" name="T89"/>
                <a:gd fmla="*/ 547 w 652" name="T90"/>
                <a:gd fmla="*/ 343 h 493" name="T91"/>
                <a:gd fmla="*/ 585 w 652" name="T92"/>
                <a:gd fmla="*/ 314 h 493" name="T93"/>
                <a:gd fmla="*/ 603 w 652" name="T94"/>
                <a:gd fmla="*/ 302 h 493" name="T95"/>
                <a:gd fmla="*/ 635 w 652" name="T96"/>
                <a:gd fmla="*/ 294 h 493" name="T97"/>
                <a:gd fmla="*/ 648 w 652" name="T98"/>
                <a:gd fmla="*/ 281 h 493" name="T99"/>
                <a:gd fmla="*/ 651 w 652" name="T100"/>
                <a:gd fmla="*/ 266 h 493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492" w="652">
                  <a:moveTo>
                    <a:pt x="651" y="265"/>
                  </a:moveTo>
                  <a:cubicBezTo>
                    <a:pt x="652" y="265"/>
                    <a:pt x="652" y="265"/>
                    <a:pt x="652" y="265"/>
                  </a:cubicBezTo>
                  <a:cubicBezTo>
                    <a:pt x="652" y="265"/>
                    <a:pt x="652" y="265"/>
                    <a:pt x="652" y="265"/>
                  </a:cubicBezTo>
                  <a:cubicBezTo>
                    <a:pt x="652" y="264"/>
                    <a:pt x="652" y="264"/>
                    <a:pt x="652" y="264"/>
                  </a:cubicBezTo>
                  <a:cubicBezTo>
                    <a:pt x="639" y="228"/>
                    <a:pt x="639" y="228"/>
                    <a:pt x="639" y="228"/>
                  </a:cubicBezTo>
                  <a:cubicBezTo>
                    <a:pt x="631" y="222"/>
                    <a:pt x="631" y="222"/>
                    <a:pt x="631" y="222"/>
                  </a:cubicBezTo>
                  <a:cubicBezTo>
                    <a:pt x="631" y="221"/>
                    <a:pt x="631" y="221"/>
                    <a:pt x="631" y="221"/>
                  </a:cubicBezTo>
                  <a:cubicBezTo>
                    <a:pt x="629" y="206"/>
                    <a:pt x="629" y="206"/>
                    <a:pt x="629" y="206"/>
                  </a:cubicBezTo>
                  <a:cubicBezTo>
                    <a:pt x="613" y="204"/>
                    <a:pt x="613" y="204"/>
                    <a:pt x="613" y="204"/>
                  </a:cubicBezTo>
                  <a:cubicBezTo>
                    <a:pt x="612" y="204"/>
                    <a:pt x="612" y="204"/>
                    <a:pt x="612" y="204"/>
                  </a:cubicBezTo>
                  <a:cubicBezTo>
                    <a:pt x="611" y="204"/>
                    <a:pt x="611" y="204"/>
                    <a:pt x="611" y="204"/>
                  </a:cubicBezTo>
                  <a:cubicBezTo>
                    <a:pt x="611" y="203"/>
                    <a:pt x="611" y="203"/>
                    <a:pt x="611" y="203"/>
                  </a:cubicBezTo>
                  <a:cubicBezTo>
                    <a:pt x="611" y="202"/>
                    <a:pt x="611" y="202"/>
                    <a:pt x="611" y="202"/>
                  </a:cubicBezTo>
                  <a:cubicBezTo>
                    <a:pt x="611" y="202"/>
                    <a:pt x="611" y="202"/>
                    <a:pt x="611" y="202"/>
                  </a:cubicBezTo>
                  <a:cubicBezTo>
                    <a:pt x="609" y="196"/>
                    <a:pt x="604" y="190"/>
                    <a:pt x="596" y="184"/>
                  </a:cubicBezTo>
                  <a:cubicBezTo>
                    <a:pt x="591" y="180"/>
                    <a:pt x="587" y="178"/>
                    <a:pt x="583" y="177"/>
                  </a:cubicBezTo>
                  <a:cubicBezTo>
                    <a:pt x="581" y="176"/>
                    <a:pt x="578" y="174"/>
                    <a:pt x="576" y="173"/>
                  </a:cubicBezTo>
                  <a:cubicBezTo>
                    <a:pt x="571" y="169"/>
                    <a:pt x="553" y="166"/>
                    <a:pt x="521" y="166"/>
                  </a:cubicBezTo>
                  <a:cubicBezTo>
                    <a:pt x="520" y="166"/>
                    <a:pt x="520" y="166"/>
                    <a:pt x="520" y="166"/>
                  </a:cubicBezTo>
                  <a:cubicBezTo>
                    <a:pt x="520" y="166"/>
                    <a:pt x="520" y="166"/>
                    <a:pt x="520" y="166"/>
                  </a:cubicBezTo>
                  <a:cubicBezTo>
                    <a:pt x="516" y="160"/>
                    <a:pt x="516" y="160"/>
                    <a:pt x="516" y="160"/>
                  </a:cubicBezTo>
                  <a:cubicBezTo>
                    <a:pt x="515" y="156"/>
                    <a:pt x="513" y="153"/>
                    <a:pt x="513" y="150"/>
                  </a:cubicBezTo>
                  <a:cubicBezTo>
                    <a:pt x="513" y="145"/>
                    <a:pt x="518" y="131"/>
                    <a:pt x="529" y="107"/>
                  </a:cubicBezTo>
                  <a:cubicBezTo>
                    <a:pt x="524" y="90"/>
                    <a:pt x="524" y="90"/>
                    <a:pt x="524" y="90"/>
                  </a:cubicBezTo>
                  <a:cubicBezTo>
                    <a:pt x="524" y="90"/>
                    <a:pt x="524" y="90"/>
                    <a:pt x="524" y="90"/>
                  </a:cubicBezTo>
                  <a:cubicBezTo>
                    <a:pt x="518" y="62"/>
                    <a:pt x="518" y="62"/>
                    <a:pt x="518" y="62"/>
                  </a:cubicBezTo>
                  <a:cubicBezTo>
                    <a:pt x="517" y="58"/>
                    <a:pt x="510" y="54"/>
                    <a:pt x="498" y="50"/>
                  </a:cubicBezTo>
                  <a:cubicBezTo>
                    <a:pt x="496" y="50"/>
                    <a:pt x="493" y="49"/>
                    <a:pt x="491" y="47"/>
                  </a:cubicBezTo>
                  <a:cubicBezTo>
                    <a:pt x="487" y="45"/>
                    <a:pt x="483" y="42"/>
                    <a:pt x="482" y="37"/>
                  </a:cubicBezTo>
                  <a:cubicBezTo>
                    <a:pt x="479" y="32"/>
                    <a:pt x="475" y="28"/>
                    <a:pt x="470" y="25"/>
                  </a:cubicBezTo>
                  <a:cubicBezTo>
                    <a:pt x="469" y="25"/>
                    <a:pt x="469" y="25"/>
                    <a:pt x="469" y="25"/>
                  </a:cubicBezTo>
                  <a:cubicBezTo>
                    <a:pt x="469" y="24"/>
                    <a:pt x="469" y="24"/>
                    <a:pt x="469" y="24"/>
                  </a:cubicBezTo>
                  <a:cubicBezTo>
                    <a:pt x="464" y="0"/>
                    <a:pt x="464" y="0"/>
                    <a:pt x="464" y="0"/>
                  </a:cubicBezTo>
                  <a:cubicBezTo>
                    <a:pt x="445" y="2"/>
                    <a:pt x="445" y="2"/>
                    <a:pt x="445" y="2"/>
                  </a:cubicBezTo>
                  <a:cubicBezTo>
                    <a:pt x="443" y="7"/>
                    <a:pt x="443" y="7"/>
                    <a:pt x="443" y="7"/>
                  </a:cubicBezTo>
                  <a:cubicBezTo>
                    <a:pt x="441" y="15"/>
                    <a:pt x="438" y="19"/>
                    <a:pt x="435" y="19"/>
                  </a:cubicBezTo>
                  <a:cubicBezTo>
                    <a:pt x="423" y="23"/>
                    <a:pt x="423" y="23"/>
                    <a:pt x="423" y="23"/>
                  </a:cubicBezTo>
                  <a:cubicBezTo>
                    <a:pt x="415" y="26"/>
                    <a:pt x="411" y="29"/>
                    <a:pt x="408" y="33"/>
                  </a:cubicBezTo>
                  <a:cubicBezTo>
                    <a:pt x="407" y="34"/>
                    <a:pt x="406" y="39"/>
                    <a:pt x="405" y="46"/>
                  </a:cubicBezTo>
                  <a:cubicBezTo>
                    <a:pt x="404" y="53"/>
                    <a:pt x="403" y="58"/>
                    <a:pt x="401" y="61"/>
                  </a:cubicBezTo>
                  <a:cubicBezTo>
                    <a:pt x="399" y="66"/>
                    <a:pt x="395" y="70"/>
                    <a:pt x="389" y="72"/>
                  </a:cubicBezTo>
                  <a:cubicBezTo>
                    <a:pt x="379" y="76"/>
                    <a:pt x="361" y="70"/>
                    <a:pt x="337" y="52"/>
                  </a:cubicBezTo>
                  <a:cubicBezTo>
                    <a:pt x="304" y="94"/>
                    <a:pt x="304" y="94"/>
                    <a:pt x="304" y="94"/>
                  </a:cubicBezTo>
                  <a:cubicBezTo>
                    <a:pt x="308" y="112"/>
                    <a:pt x="308" y="112"/>
                    <a:pt x="308" y="112"/>
                  </a:cubicBezTo>
                  <a:cubicBezTo>
                    <a:pt x="309" y="112"/>
                    <a:pt x="309" y="112"/>
                    <a:pt x="309" y="112"/>
                  </a:cubicBezTo>
                  <a:cubicBezTo>
                    <a:pt x="309" y="112"/>
                    <a:pt x="309" y="112"/>
                    <a:pt x="309" y="112"/>
                  </a:cubicBezTo>
                  <a:cubicBezTo>
                    <a:pt x="308" y="113"/>
                    <a:pt x="308" y="113"/>
                    <a:pt x="308" y="113"/>
                  </a:cubicBezTo>
                  <a:cubicBezTo>
                    <a:pt x="308" y="113"/>
                    <a:pt x="308" y="113"/>
                    <a:pt x="308" y="113"/>
                  </a:cubicBezTo>
                  <a:cubicBezTo>
                    <a:pt x="307" y="116"/>
                    <a:pt x="304" y="117"/>
                    <a:pt x="301" y="118"/>
                  </a:cubicBezTo>
                  <a:cubicBezTo>
                    <a:pt x="298" y="118"/>
                    <a:pt x="295" y="117"/>
                    <a:pt x="291" y="115"/>
                  </a:cubicBezTo>
                  <a:cubicBezTo>
                    <a:pt x="288" y="112"/>
                    <a:pt x="279" y="110"/>
                    <a:pt x="264" y="110"/>
                  </a:cubicBezTo>
                  <a:cubicBezTo>
                    <a:pt x="257" y="109"/>
                    <a:pt x="257" y="109"/>
                    <a:pt x="257" y="109"/>
                  </a:cubicBezTo>
                  <a:cubicBezTo>
                    <a:pt x="257" y="109"/>
                    <a:pt x="257" y="109"/>
                    <a:pt x="257" y="109"/>
                  </a:cubicBezTo>
                  <a:cubicBezTo>
                    <a:pt x="247" y="108"/>
                    <a:pt x="247" y="108"/>
                    <a:pt x="247" y="108"/>
                  </a:cubicBezTo>
                  <a:cubicBezTo>
                    <a:pt x="237" y="110"/>
                    <a:pt x="237" y="110"/>
                    <a:pt x="237" y="110"/>
                  </a:cubicBezTo>
                  <a:cubicBezTo>
                    <a:pt x="241" y="117"/>
                    <a:pt x="241" y="117"/>
                    <a:pt x="241" y="117"/>
                  </a:cubicBezTo>
                  <a:cubicBezTo>
                    <a:pt x="245" y="122"/>
                    <a:pt x="247" y="126"/>
                    <a:pt x="247" y="128"/>
                  </a:cubicBezTo>
                  <a:cubicBezTo>
                    <a:pt x="242" y="154"/>
                    <a:pt x="242" y="154"/>
                    <a:pt x="242" y="154"/>
                  </a:cubicBezTo>
                  <a:cubicBezTo>
                    <a:pt x="244" y="168"/>
                    <a:pt x="244" y="168"/>
                    <a:pt x="244" y="168"/>
                  </a:cubicBezTo>
                  <a:cubicBezTo>
                    <a:pt x="245" y="168"/>
                    <a:pt x="245" y="168"/>
                    <a:pt x="245" y="168"/>
                  </a:cubicBezTo>
                  <a:cubicBezTo>
                    <a:pt x="245" y="168"/>
                    <a:pt x="245" y="168"/>
                    <a:pt x="245" y="168"/>
                  </a:cubicBezTo>
                  <a:cubicBezTo>
                    <a:pt x="244" y="168"/>
                    <a:pt x="244" y="168"/>
                    <a:pt x="244" y="168"/>
                  </a:cubicBezTo>
                  <a:cubicBezTo>
                    <a:pt x="244" y="168"/>
                    <a:pt x="244" y="168"/>
                    <a:pt x="244" y="168"/>
                  </a:cubicBezTo>
                  <a:cubicBezTo>
                    <a:pt x="236" y="194"/>
                    <a:pt x="236" y="194"/>
                    <a:pt x="236" y="194"/>
                  </a:cubicBezTo>
                  <a:cubicBezTo>
                    <a:pt x="236" y="197"/>
                    <a:pt x="235" y="198"/>
                    <a:pt x="234" y="198"/>
                  </a:cubicBezTo>
                  <a:cubicBezTo>
                    <a:pt x="233" y="198"/>
                    <a:pt x="233" y="198"/>
                    <a:pt x="233" y="198"/>
                  </a:cubicBezTo>
                  <a:cubicBezTo>
                    <a:pt x="233" y="197"/>
                    <a:pt x="233" y="197"/>
                    <a:pt x="233" y="197"/>
                  </a:cubicBezTo>
                  <a:cubicBezTo>
                    <a:pt x="232" y="195"/>
                    <a:pt x="232" y="195"/>
                    <a:pt x="232" y="195"/>
                  </a:cubicBezTo>
                  <a:cubicBezTo>
                    <a:pt x="231" y="192"/>
                    <a:pt x="230" y="190"/>
                    <a:pt x="229" y="191"/>
                  </a:cubicBezTo>
                  <a:cubicBezTo>
                    <a:pt x="228" y="191"/>
                    <a:pt x="227" y="193"/>
                    <a:pt x="226" y="196"/>
                  </a:cubicBezTo>
                  <a:cubicBezTo>
                    <a:pt x="225" y="204"/>
                    <a:pt x="220" y="210"/>
                    <a:pt x="213" y="216"/>
                  </a:cubicBezTo>
                  <a:cubicBezTo>
                    <a:pt x="206" y="222"/>
                    <a:pt x="206" y="222"/>
                    <a:pt x="206" y="222"/>
                  </a:cubicBezTo>
                  <a:cubicBezTo>
                    <a:pt x="203" y="224"/>
                    <a:pt x="203" y="224"/>
                    <a:pt x="203" y="224"/>
                  </a:cubicBezTo>
                  <a:cubicBezTo>
                    <a:pt x="203" y="224"/>
                    <a:pt x="203" y="224"/>
                    <a:pt x="203" y="224"/>
                  </a:cubicBezTo>
                  <a:cubicBezTo>
                    <a:pt x="202" y="224"/>
                    <a:pt x="202" y="224"/>
                    <a:pt x="202" y="224"/>
                  </a:cubicBezTo>
                  <a:cubicBezTo>
                    <a:pt x="176" y="224"/>
                    <a:pt x="176" y="224"/>
                    <a:pt x="176" y="224"/>
                  </a:cubicBezTo>
                  <a:cubicBezTo>
                    <a:pt x="166" y="234"/>
                    <a:pt x="166" y="234"/>
                    <a:pt x="166" y="234"/>
                  </a:cubicBezTo>
                  <a:cubicBezTo>
                    <a:pt x="166" y="234"/>
                    <a:pt x="166" y="234"/>
                    <a:pt x="166" y="234"/>
                  </a:cubicBezTo>
                  <a:cubicBezTo>
                    <a:pt x="165" y="234"/>
                    <a:pt x="165" y="234"/>
                    <a:pt x="165" y="234"/>
                  </a:cubicBezTo>
                  <a:cubicBezTo>
                    <a:pt x="165" y="234"/>
                    <a:pt x="165" y="234"/>
                    <a:pt x="165" y="234"/>
                  </a:cubicBezTo>
                  <a:cubicBezTo>
                    <a:pt x="137" y="230"/>
                    <a:pt x="137" y="230"/>
                    <a:pt x="137" y="230"/>
                  </a:cubicBezTo>
                  <a:cubicBezTo>
                    <a:pt x="133" y="234"/>
                    <a:pt x="128" y="236"/>
                    <a:pt x="124" y="235"/>
                  </a:cubicBezTo>
                  <a:cubicBezTo>
                    <a:pt x="120" y="234"/>
                    <a:pt x="113" y="236"/>
                    <a:pt x="103" y="239"/>
                  </a:cubicBezTo>
                  <a:cubicBezTo>
                    <a:pt x="92" y="252"/>
                    <a:pt x="92" y="252"/>
                    <a:pt x="92" y="252"/>
                  </a:cubicBezTo>
                  <a:cubicBezTo>
                    <a:pt x="92" y="253"/>
                    <a:pt x="92" y="253"/>
                    <a:pt x="92" y="253"/>
                  </a:cubicBezTo>
                  <a:cubicBezTo>
                    <a:pt x="74" y="254"/>
                    <a:pt x="74" y="254"/>
                    <a:pt x="74" y="254"/>
                  </a:cubicBezTo>
                  <a:cubicBezTo>
                    <a:pt x="74" y="239"/>
                    <a:pt x="74" y="239"/>
                    <a:pt x="74" y="239"/>
                  </a:cubicBezTo>
                  <a:cubicBezTo>
                    <a:pt x="63" y="239"/>
                    <a:pt x="63" y="239"/>
                    <a:pt x="63" y="239"/>
                  </a:cubicBezTo>
                  <a:cubicBezTo>
                    <a:pt x="61" y="245"/>
                    <a:pt x="61" y="245"/>
                    <a:pt x="61" y="245"/>
                  </a:cubicBezTo>
                  <a:cubicBezTo>
                    <a:pt x="53" y="247"/>
                    <a:pt x="53" y="247"/>
                    <a:pt x="53" y="247"/>
                  </a:cubicBezTo>
                  <a:cubicBezTo>
                    <a:pt x="52" y="247"/>
                    <a:pt x="52" y="247"/>
                    <a:pt x="52" y="247"/>
                  </a:cubicBezTo>
                  <a:cubicBezTo>
                    <a:pt x="52" y="247"/>
                    <a:pt x="52" y="247"/>
                    <a:pt x="52" y="247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6" y="244"/>
                    <a:pt x="39" y="241"/>
                    <a:pt x="33" y="240"/>
                  </a:cubicBezTo>
                  <a:cubicBezTo>
                    <a:pt x="29" y="240"/>
                    <a:pt x="25" y="242"/>
                    <a:pt x="19" y="248"/>
                  </a:cubicBezTo>
                  <a:cubicBezTo>
                    <a:pt x="12" y="254"/>
                    <a:pt x="7" y="259"/>
                    <a:pt x="5" y="264"/>
                  </a:cubicBezTo>
                  <a:cubicBezTo>
                    <a:pt x="6" y="264"/>
                    <a:pt x="7" y="266"/>
                    <a:pt x="7" y="268"/>
                  </a:cubicBezTo>
                  <a:cubicBezTo>
                    <a:pt x="7" y="271"/>
                    <a:pt x="8" y="274"/>
                    <a:pt x="8" y="277"/>
                  </a:cubicBezTo>
                  <a:cubicBezTo>
                    <a:pt x="7" y="280"/>
                    <a:pt x="6" y="282"/>
                    <a:pt x="5" y="284"/>
                  </a:cubicBezTo>
                  <a:cubicBezTo>
                    <a:pt x="3" y="285"/>
                    <a:pt x="1" y="288"/>
                    <a:pt x="0" y="295"/>
                  </a:cubicBezTo>
                  <a:cubicBezTo>
                    <a:pt x="7" y="299"/>
                    <a:pt x="7" y="299"/>
                    <a:pt x="7" y="299"/>
                  </a:cubicBezTo>
                  <a:cubicBezTo>
                    <a:pt x="15" y="290"/>
                    <a:pt x="15" y="290"/>
                    <a:pt x="15" y="290"/>
                  </a:cubicBezTo>
                  <a:cubicBezTo>
                    <a:pt x="27" y="302"/>
                    <a:pt x="27" y="302"/>
                    <a:pt x="27" y="302"/>
                  </a:cubicBezTo>
                  <a:cubicBezTo>
                    <a:pt x="27" y="303"/>
                    <a:pt x="27" y="303"/>
                    <a:pt x="27" y="303"/>
                  </a:cubicBezTo>
                  <a:cubicBezTo>
                    <a:pt x="29" y="325"/>
                    <a:pt x="29" y="325"/>
                    <a:pt x="29" y="325"/>
                  </a:cubicBezTo>
                  <a:cubicBezTo>
                    <a:pt x="29" y="326"/>
                    <a:pt x="29" y="326"/>
                    <a:pt x="29" y="326"/>
                  </a:cubicBezTo>
                  <a:cubicBezTo>
                    <a:pt x="29" y="326"/>
                    <a:pt x="29" y="326"/>
                    <a:pt x="29" y="326"/>
                  </a:cubicBezTo>
                  <a:cubicBezTo>
                    <a:pt x="22" y="356"/>
                    <a:pt x="22" y="356"/>
                    <a:pt x="22" y="356"/>
                  </a:cubicBezTo>
                  <a:cubicBezTo>
                    <a:pt x="21" y="356"/>
                    <a:pt x="21" y="356"/>
                    <a:pt x="21" y="356"/>
                  </a:cubicBezTo>
                  <a:cubicBezTo>
                    <a:pt x="11" y="356"/>
                    <a:pt x="5" y="356"/>
                    <a:pt x="3" y="358"/>
                  </a:cubicBezTo>
                  <a:cubicBezTo>
                    <a:pt x="3" y="360"/>
                    <a:pt x="7" y="363"/>
                    <a:pt x="14" y="368"/>
                  </a:cubicBezTo>
                  <a:cubicBezTo>
                    <a:pt x="20" y="367"/>
                    <a:pt x="20" y="367"/>
                    <a:pt x="20" y="367"/>
                  </a:cubicBezTo>
                  <a:cubicBezTo>
                    <a:pt x="21" y="367"/>
                    <a:pt x="21" y="367"/>
                    <a:pt x="21" y="367"/>
                  </a:cubicBezTo>
                  <a:cubicBezTo>
                    <a:pt x="21" y="367"/>
                    <a:pt x="21" y="367"/>
                    <a:pt x="21" y="367"/>
                  </a:cubicBezTo>
                  <a:cubicBezTo>
                    <a:pt x="35" y="380"/>
                    <a:pt x="35" y="380"/>
                    <a:pt x="35" y="380"/>
                  </a:cubicBezTo>
                  <a:cubicBezTo>
                    <a:pt x="40" y="384"/>
                    <a:pt x="39" y="392"/>
                    <a:pt x="33" y="403"/>
                  </a:cubicBezTo>
                  <a:cubicBezTo>
                    <a:pt x="35" y="416"/>
                    <a:pt x="35" y="416"/>
                    <a:pt x="35" y="416"/>
                  </a:cubicBezTo>
                  <a:cubicBezTo>
                    <a:pt x="40" y="417"/>
                    <a:pt x="40" y="417"/>
                    <a:pt x="40" y="417"/>
                  </a:cubicBezTo>
                  <a:cubicBezTo>
                    <a:pt x="60" y="417"/>
                    <a:pt x="60" y="417"/>
                    <a:pt x="60" y="417"/>
                  </a:cubicBezTo>
                  <a:cubicBezTo>
                    <a:pt x="50" y="426"/>
                    <a:pt x="50" y="426"/>
                    <a:pt x="50" y="426"/>
                  </a:cubicBezTo>
                  <a:cubicBezTo>
                    <a:pt x="56" y="430"/>
                    <a:pt x="56" y="430"/>
                    <a:pt x="56" y="430"/>
                  </a:cubicBezTo>
                  <a:cubicBezTo>
                    <a:pt x="56" y="430"/>
                    <a:pt x="56" y="430"/>
                    <a:pt x="56" y="430"/>
                  </a:cubicBezTo>
                  <a:cubicBezTo>
                    <a:pt x="64" y="434"/>
                    <a:pt x="64" y="434"/>
                    <a:pt x="64" y="434"/>
                  </a:cubicBezTo>
                  <a:cubicBezTo>
                    <a:pt x="85" y="443"/>
                    <a:pt x="85" y="443"/>
                    <a:pt x="85" y="443"/>
                  </a:cubicBezTo>
                  <a:cubicBezTo>
                    <a:pt x="86" y="444"/>
                    <a:pt x="86" y="444"/>
                    <a:pt x="86" y="444"/>
                  </a:cubicBezTo>
                  <a:cubicBezTo>
                    <a:pt x="87" y="444"/>
                    <a:pt x="87" y="444"/>
                    <a:pt x="87" y="444"/>
                  </a:cubicBezTo>
                  <a:cubicBezTo>
                    <a:pt x="89" y="476"/>
                    <a:pt x="89" y="476"/>
                    <a:pt x="89" y="476"/>
                  </a:cubicBezTo>
                  <a:cubicBezTo>
                    <a:pt x="89" y="483"/>
                    <a:pt x="94" y="488"/>
                    <a:pt x="103" y="491"/>
                  </a:cubicBezTo>
                  <a:cubicBezTo>
                    <a:pt x="105" y="490"/>
                    <a:pt x="105" y="490"/>
                    <a:pt x="105" y="490"/>
                  </a:cubicBezTo>
                  <a:cubicBezTo>
                    <a:pt x="105" y="490"/>
                    <a:pt x="105" y="490"/>
                    <a:pt x="105" y="490"/>
                  </a:cubicBezTo>
                  <a:cubicBezTo>
                    <a:pt x="106" y="490"/>
                    <a:pt x="106" y="490"/>
                    <a:pt x="106" y="490"/>
                  </a:cubicBezTo>
                  <a:cubicBezTo>
                    <a:pt x="128" y="493"/>
                    <a:pt x="128" y="493"/>
                    <a:pt x="128" y="493"/>
                  </a:cubicBezTo>
                  <a:cubicBezTo>
                    <a:pt x="130" y="493"/>
                    <a:pt x="130" y="493"/>
                    <a:pt x="130" y="493"/>
                  </a:cubicBezTo>
                  <a:cubicBezTo>
                    <a:pt x="130" y="493"/>
                    <a:pt x="130" y="493"/>
                    <a:pt x="130" y="493"/>
                  </a:cubicBezTo>
                  <a:cubicBezTo>
                    <a:pt x="130" y="492"/>
                    <a:pt x="130" y="492"/>
                    <a:pt x="130" y="492"/>
                  </a:cubicBezTo>
                  <a:cubicBezTo>
                    <a:pt x="133" y="488"/>
                    <a:pt x="134" y="484"/>
                    <a:pt x="134" y="484"/>
                  </a:cubicBezTo>
                  <a:cubicBezTo>
                    <a:pt x="134" y="483"/>
                    <a:pt x="134" y="483"/>
                    <a:pt x="134" y="483"/>
                  </a:cubicBezTo>
                  <a:cubicBezTo>
                    <a:pt x="134" y="479"/>
                    <a:pt x="135" y="476"/>
                    <a:pt x="139" y="474"/>
                  </a:cubicBezTo>
                  <a:cubicBezTo>
                    <a:pt x="142" y="471"/>
                    <a:pt x="144" y="469"/>
                    <a:pt x="145" y="466"/>
                  </a:cubicBezTo>
                  <a:cubicBezTo>
                    <a:pt x="145" y="466"/>
                    <a:pt x="145" y="466"/>
                    <a:pt x="145" y="466"/>
                  </a:cubicBezTo>
                  <a:cubicBezTo>
                    <a:pt x="147" y="462"/>
                    <a:pt x="151" y="462"/>
                    <a:pt x="157" y="464"/>
                  </a:cubicBezTo>
                  <a:cubicBezTo>
                    <a:pt x="158" y="464"/>
                    <a:pt x="158" y="464"/>
                    <a:pt x="158" y="464"/>
                  </a:cubicBezTo>
                  <a:cubicBezTo>
                    <a:pt x="158" y="464"/>
                    <a:pt x="158" y="464"/>
                    <a:pt x="158" y="464"/>
                  </a:cubicBezTo>
                  <a:cubicBezTo>
                    <a:pt x="165" y="468"/>
                    <a:pt x="165" y="468"/>
                    <a:pt x="165" y="468"/>
                  </a:cubicBezTo>
                  <a:cubicBezTo>
                    <a:pt x="191" y="473"/>
                    <a:pt x="191" y="473"/>
                    <a:pt x="191" y="473"/>
                  </a:cubicBezTo>
                  <a:cubicBezTo>
                    <a:pt x="206" y="472"/>
                    <a:pt x="206" y="472"/>
                    <a:pt x="206" y="472"/>
                  </a:cubicBezTo>
                  <a:cubicBezTo>
                    <a:pt x="217" y="467"/>
                    <a:pt x="217" y="467"/>
                    <a:pt x="217" y="467"/>
                  </a:cubicBezTo>
                  <a:cubicBezTo>
                    <a:pt x="219" y="464"/>
                    <a:pt x="221" y="463"/>
                    <a:pt x="222" y="462"/>
                  </a:cubicBezTo>
                  <a:cubicBezTo>
                    <a:pt x="224" y="462"/>
                    <a:pt x="227" y="462"/>
                    <a:pt x="230" y="465"/>
                  </a:cubicBezTo>
                  <a:cubicBezTo>
                    <a:pt x="232" y="466"/>
                    <a:pt x="232" y="466"/>
                    <a:pt x="232" y="466"/>
                  </a:cubicBezTo>
                  <a:cubicBezTo>
                    <a:pt x="233" y="467"/>
                    <a:pt x="235" y="470"/>
                    <a:pt x="236" y="474"/>
                  </a:cubicBezTo>
                  <a:cubicBezTo>
                    <a:pt x="244" y="480"/>
                    <a:pt x="244" y="480"/>
                    <a:pt x="244" y="480"/>
                  </a:cubicBezTo>
                  <a:cubicBezTo>
                    <a:pt x="250" y="480"/>
                    <a:pt x="250" y="480"/>
                    <a:pt x="250" y="480"/>
                  </a:cubicBezTo>
                  <a:cubicBezTo>
                    <a:pt x="251" y="480"/>
                    <a:pt x="251" y="480"/>
                    <a:pt x="251" y="480"/>
                  </a:cubicBezTo>
                  <a:cubicBezTo>
                    <a:pt x="251" y="480"/>
                    <a:pt x="251" y="480"/>
                    <a:pt x="251" y="480"/>
                  </a:cubicBezTo>
                  <a:cubicBezTo>
                    <a:pt x="252" y="480"/>
                    <a:pt x="252" y="480"/>
                    <a:pt x="252" y="480"/>
                  </a:cubicBezTo>
                  <a:cubicBezTo>
                    <a:pt x="260" y="484"/>
                    <a:pt x="260" y="484"/>
                    <a:pt x="260" y="484"/>
                  </a:cubicBezTo>
                  <a:cubicBezTo>
                    <a:pt x="276" y="482"/>
                    <a:pt x="276" y="482"/>
                    <a:pt x="276" y="482"/>
                  </a:cubicBezTo>
                  <a:cubicBezTo>
                    <a:pt x="285" y="480"/>
                    <a:pt x="285" y="480"/>
                    <a:pt x="285" y="480"/>
                  </a:cubicBezTo>
                  <a:cubicBezTo>
                    <a:pt x="307" y="482"/>
                    <a:pt x="307" y="482"/>
                    <a:pt x="307" y="482"/>
                  </a:cubicBezTo>
                  <a:cubicBezTo>
                    <a:pt x="317" y="479"/>
                    <a:pt x="317" y="479"/>
                    <a:pt x="317" y="479"/>
                  </a:cubicBezTo>
                  <a:cubicBezTo>
                    <a:pt x="329" y="474"/>
                    <a:pt x="329" y="474"/>
                    <a:pt x="329" y="474"/>
                  </a:cubicBezTo>
                  <a:cubicBezTo>
                    <a:pt x="331" y="472"/>
                    <a:pt x="334" y="471"/>
                    <a:pt x="338" y="470"/>
                  </a:cubicBezTo>
                  <a:cubicBezTo>
                    <a:pt x="360" y="470"/>
                    <a:pt x="360" y="470"/>
                    <a:pt x="360" y="470"/>
                  </a:cubicBezTo>
                  <a:cubicBezTo>
                    <a:pt x="368" y="467"/>
                    <a:pt x="368" y="467"/>
                    <a:pt x="368" y="467"/>
                  </a:cubicBezTo>
                  <a:cubicBezTo>
                    <a:pt x="371" y="465"/>
                    <a:pt x="374" y="464"/>
                    <a:pt x="377" y="464"/>
                  </a:cubicBezTo>
                  <a:cubicBezTo>
                    <a:pt x="389" y="464"/>
                    <a:pt x="389" y="464"/>
                    <a:pt x="389" y="464"/>
                  </a:cubicBezTo>
                  <a:cubicBezTo>
                    <a:pt x="395" y="468"/>
                    <a:pt x="395" y="468"/>
                    <a:pt x="395" y="468"/>
                  </a:cubicBezTo>
                  <a:cubicBezTo>
                    <a:pt x="413" y="472"/>
                    <a:pt x="413" y="472"/>
                    <a:pt x="413" y="472"/>
                  </a:cubicBezTo>
                  <a:cubicBezTo>
                    <a:pt x="415" y="472"/>
                    <a:pt x="417" y="474"/>
                    <a:pt x="421" y="478"/>
                  </a:cubicBezTo>
                  <a:cubicBezTo>
                    <a:pt x="429" y="482"/>
                    <a:pt x="429" y="482"/>
                    <a:pt x="429" y="482"/>
                  </a:cubicBezTo>
                  <a:cubicBezTo>
                    <a:pt x="429" y="483"/>
                    <a:pt x="429" y="483"/>
                    <a:pt x="429" y="483"/>
                  </a:cubicBezTo>
                  <a:cubicBezTo>
                    <a:pt x="446" y="484"/>
                    <a:pt x="446" y="484"/>
                    <a:pt x="446" y="484"/>
                  </a:cubicBezTo>
                  <a:cubicBezTo>
                    <a:pt x="446" y="484"/>
                    <a:pt x="446" y="484"/>
                    <a:pt x="446" y="484"/>
                  </a:cubicBezTo>
                  <a:cubicBezTo>
                    <a:pt x="446" y="484"/>
                    <a:pt x="446" y="484"/>
                    <a:pt x="446" y="484"/>
                  </a:cubicBezTo>
                  <a:cubicBezTo>
                    <a:pt x="454" y="488"/>
                    <a:pt x="454" y="488"/>
                    <a:pt x="454" y="488"/>
                  </a:cubicBezTo>
                  <a:cubicBezTo>
                    <a:pt x="464" y="490"/>
                    <a:pt x="464" y="490"/>
                    <a:pt x="464" y="490"/>
                  </a:cubicBezTo>
                  <a:cubicBezTo>
                    <a:pt x="464" y="490"/>
                    <a:pt x="464" y="490"/>
                    <a:pt x="464" y="490"/>
                  </a:cubicBezTo>
                  <a:cubicBezTo>
                    <a:pt x="473" y="491"/>
                    <a:pt x="473" y="491"/>
                    <a:pt x="473" y="491"/>
                  </a:cubicBezTo>
                  <a:cubicBezTo>
                    <a:pt x="475" y="486"/>
                    <a:pt x="475" y="486"/>
                    <a:pt x="475" y="486"/>
                  </a:cubicBezTo>
                  <a:cubicBezTo>
                    <a:pt x="471" y="478"/>
                    <a:pt x="471" y="478"/>
                    <a:pt x="471" y="478"/>
                  </a:cubicBezTo>
                  <a:cubicBezTo>
                    <a:pt x="470" y="470"/>
                    <a:pt x="470" y="470"/>
                    <a:pt x="470" y="470"/>
                  </a:cubicBezTo>
                  <a:cubicBezTo>
                    <a:pt x="470" y="470"/>
                    <a:pt x="470" y="470"/>
                    <a:pt x="470" y="470"/>
                  </a:cubicBezTo>
                  <a:cubicBezTo>
                    <a:pt x="469" y="470"/>
                    <a:pt x="469" y="470"/>
                    <a:pt x="469" y="470"/>
                  </a:cubicBezTo>
                  <a:cubicBezTo>
                    <a:pt x="471" y="468"/>
                    <a:pt x="471" y="468"/>
                    <a:pt x="471" y="468"/>
                  </a:cubicBezTo>
                  <a:cubicBezTo>
                    <a:pt x="476" y="461"/>
                    <a:pt x="476" y="461"/>
                    <a:pt x="476" y="461"/>
                  </a:cubicBezTo>
                  <a:cubicBezTo>
                    <a:pt x="476" y="460"/>
                    <a:pt x="476" y="460"/>
                    <a:pt x="476" y="460"/>
                  </a:cubicBezTo>
                  <a:cubicBezTo>
                    <a:pt x="476" y="460"/>
                    <a:pt x="476" y="460"/>
                    <a:pt x="476" y="460"/>
                  </a:cubicBezTo>
                  <a:cubicBezTo>
                    <a:pt x="477" y="460"/>
                    <a:pt x="477" y="460"/>
                    <a:pt x="477" y="460"/>
                  </a:cubicBezTo>
                  <a:cubicBezTo>
                    <a:pt x="477" y="460"/>
                    <a:pt x="477" y="460"/>
                    <a:pt x="477" y="460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81" y="454"/>
                    <a:pt x="481" y="454"/>
                    <a:pt x="481" y="454"/>
                  </a:cubicBezTo>
                  <a:cubicBezTo>
                    <a:pt x="479" y="446"/>
                    <a:pt x="479" y="446"/>
                    <a:pt x="479" y="446"/>
                  </a:cubicBezTo>
                  <a:cubicBezTo>
                    <a:pt x="479" y="444"/>
                    <a:pt x="477" y="444"/>
                    <a:pt x="475" y="442"/>
                  </a:cubicBezTo>
                  <a:cubicBezTo>
                    <a:pt x="475" y="442"/>
                    <a:pt x="475" y="442"/>
                    <a:pt x="475" y="442"/>
                  </a:cubicBezTo>
                  <a:cubicBezTo>
                    <a:pt x="469" y="436"/>
                    <a:pt x="469" y="436"/>
                    <a:pt x="469" y="436"/>
                  </a:cubicBezTo>
                  <a:cubicBezTo>
                    <a:pt x="461" y="429"/>
                    <a:pt x="461" y="429"/>
                    <a:pt x="461" y="429"/>
                  </a:cubicBezTo>
                  <a:cubicBezTo>
                    <a:pt x="461" y="428"/>
                    <a:pt x="461" y="428"/>
                    <a:pt x="461" y="428"/>
                  </a:cubicBezTo>
                  <a:cubicBezTo>
                    <a:pt x="460" y="428"/>
                    <a:pt x="460" y="428"/>
                    <a:pt x="460" y="428"/>
                  </a:cubicBezTo>
                  <a:cubicBezTo>
                    <a:pt x="461" y="428"/>
                    <a:pt x="461" y="428"/>
                    <a:pt x="461" y="428"/>
                  </a:cubicBezTo>
                  <a:cubicBezTo>
                    <a:pt x="461" y="427"/>
                    <a:pt x="461" y="427"/>
                    <a:pt x="461" y="427"/>
                  </a:cubicBezTo>
                  <a:cubicBezTo>
                    <a:pt x="462" y="419"/>
                    <a:pt x="462" y="419"/>
                    <a:pt x="462" y="419"/>
                  </a:cubicBezTo>
                  <a:cubicBezTo>
                    <a:pt x="462" y="414"/>
                    <a:pt x="462" y="414"/>
                    <a:pt x="462" y="414"/>
                  </a:cubicBezTo>
                  <a:cubicBezTo>
                    <a:pt x="458" y="404"/>
                    <a:pt x="458" y="404"/>
                    <a:pt x="458" y="404"/>
                  </a:cubicBezTo>
                  <a:cubicBezTo>
                    <a:pt x="467" y="402"/>
                    <a:pt x="467" y="402"/>
                    <a:pt x="467" y="402"/>
                  </a:cubicBezTo>
                  <a:cubicBezTo>
                    <a:pt x="472" y="398"/>
                    <a:pt x="472" y="398"/>
                    <a:pt x="472" y="398"/>
                  </a:cubicBezTo>
                  <a:cubicBezTo>
                    <a:pt x="483" y="398"/>
                    <a:pt x="483" y="398"/>
                    <a:pt x="483" y="398"/>
                  </a:cubicBezTo>
                  <a:cubicBezTo>
                    <a:pt x="494" y="396"/>
                    <a:pt x="494" y="396"/>
                    <a:pt x="494" y="396"/>
                  </a:cubicBezTo>
                  <a:cubicBezTo>
                    <a:pt x="495" y="396"/>
                    <a:pt x="495" y="396"/>
                    <a:pt x="495" y="396"/>
                  </a:cubicBezTo>
                  <a:cubicBezTo>
                    <a:pt x="502" y="397"/>
                    <a:pt x="502" y="397"/>
                    <a:pt x="502" y="397"/>
                  </a:cubicBezTo>
                  <a:cubicBezTo>
                    <a:pt x="511" y="394"/>
                    <a:pt x="511" y="394"/>
                    <a:pt x="511" y="394"/>
                  </a:cubicBezTo>
                  <a:cubicBezTo>
                    <a:pt x="521" y="392"/>
                    <a:pt x="521" y="392"/>
                    <a:pt x="521" y="392"/>
                  </a:cubicBezTo>
                  <a:cubicBezTo>
                    <a:pt x="527" y="390"/>
                    <a:pt x="527" y="390"/>
                    <a:pt x="527" y="390"/>
                  </a:cubicBezTo>
                  <a:cubicBezTo>
                    <a:pt x="528" y="390"/>
                    <a:pt x="528" y="390"/>
                    <a:pt x="528" y="390"/>
                  </a:cubicBezTo>
                  <a:cubicBezTo>
                    <a:pt x="545" y="386"/>
                    <a:pt x="545" y="386"/>
                    <a:pt x="545" y="386"/>
                  </a:cubicBezTo>
                  <a:cubicBezTo>
                    <a:pt x="548" y="384"/>
                    <a:pt x="548" y="384"/>
                    <a:pt x="548" y="384"/>
                  </a:cubicBezTo>
                  <a:cubicBezTo>
                    <a:pt x="547" y="380"/>
                    <a:pt x="547" y="380"/>
                    <a:pt x="547" y="380"/>
                  </a:cubicBezTo>
                  <a:cubicBezTo>
                    <a:pt x="544" y="375"/>
                    <a:pt x="544" y="375"/>
                    <a:pt x="544" y="375"/>
                  </a:cubicBezTo>
                  <a:cubicBezTo>
                    <a:pt x="544" y="374"/>
                    <a:pt x="544" y="374"/>
                    <a:pt x="544" y="374"/>
                  </a:cubicBezTo>
                  <a:cubicBezTo>
                    <a:pt x="543" y="374"/>
                    <a:pt x="543" y="374"/>
                    <a:pt x="543" y="374"/>
                  </a:cubicBezTo>
                  <a:cubicBezTo>
                    <a:pt x="543" y="374"/>
                    <a:pt x="543" y="374"/>
                    <a:pt x="543" y="374"/>
                  </a:cubicBezTo>
                  <a:cubicBezTo>
                    <a:pt x="544" y="368"/>
                    <a:pt x="544" y="368"/>
                    <a:pt x="544" y="368"/>
                  </a:cubicBezTo>
                  <a:cubicBezTo>
                    <a:pt x="545" y="367"/>
                    <a:pt x="545" y="367"/>
                    <a:pt x="545" y="367"/>
                  </a:cubicBezTo>
                  <a:cubicBezTo>
                    <a:pt x="545" y="359"/>
                    <a:pt x="545" y="359"/>
                    <a:pt x="545" y="359"/>
                  </a:cubicBezTo>
                  <a:cubicBezTo>
                    <a:pt x="543" y="352"/>
                    <a:pt x="543" y="352"/>
                    <a:pt x="543" y="352"/>
                  </a:cubicBezTo>
                  <a:cubicBezTo>
                    <a:pt x="543" y="352"/>
                    <a:pt x="543" y="352"/>
                    <a:pt x="543" y="352"/>
                  </a:cubicBezTo>
                  <a:cubicBezTo>
                    <a:pt x="543" y="351"/>
                    <a:pt x="543" y="351"/>
                    <a:pt x="543" y="351"/>
                  </a:cubicBezTo>
                  <a:cubicBezTo>
                    <a:pt x="547" y="343"/>
                    <a:pt x="547" y="343"/>
                    <a:pt x="547" y="343"/>
                  </a:cubicBezTo>
                  <a:cubicBezTo>
                    <a:pt x="549" y="340"/>
                    <a:pt x="551" y="338"/>
                    <a:pt x="553" y="338"/>
                  </a:cubicBezTo>
                  <a:cubicBezTo>
                    <a:pt x="563" y="338"/>
                    <a:pt x="563" y="338"/>
                    <a:pt x="563" y="338"/>
                  </a:cubicBezTo>
                  <a:cubicBezTo>
                    <a:pt x="565" y="338"/>
                    <a:pt x="567" y="338"/>
                    <a:pt x="569" y="336"/>
                  </a:cubicBezTo>
                  <a:cubicBezTo>
                    <a:pt x="585" y="315"/>
                    <a:pt x="585" y="315"/>
                    <a:pt x="585" y="315"/>
                  </a:cubicBezTo>
                  <a:cubicBezTo>
                    <a:pt x="585" y="314"/>
                    <a:pt x="585" y="314"/>
                    <a:pt x="585" y="314"/>
                  </a:cubicBezTo>
                  <a:cubicBezTo>
                    <a:pt x="585" y="314"/>
                    <a:pt x="585" y="314"/>
                    <a:pt x="585" y="314"/>
                  </a:cubicBezTo>
                  <a:cubicBezTo>
                    <a:pt x="593" y="307"/>
                    <a:pt x="593" y="307"/>
                    <a:pt x="593" y="307"/>
                  </a:cubicBezTo>
                  <a:cubicBezTo>
                    <a:pt x="594" y="306"/>
                    <a:pt x="594" y="306"/>
                    <a:pt x="594" y="306"/>
                  </a:cubicBezTo>
                  <a:cubicBezTo>
                    <a:pt x="597" y="306"/>
                    <a:pt x="599" y="304"/>
                    <a:pt x="601" y="304"/>
                  </a:cubicBezTo>
                  <a:cubicBezTo>
                    <a:pt x="603" y="302"/>
                    <a:pt x="603" y="302"/>
                    <a:pt x="603" y="302"/>
                  </a:cubicBezTo>
                  <a:cubicBezTo>
                    <a:pt x="605" y="298"/>
                    <a:pt x="608" y="296"/>
                    <a:pt x="609" y="296"/>
                  </a:cubicBezTo>
                  <a:cubicBezTo>
                    <a:pt x="623" y="299"/>
                    <a:pt x="623" y="299"/>
                    <a:pt x="623" y="299"/>
                  </a:cubicBezTo>
                  <a:cubicBezTo>
                    <a:pt x="635" y="294"/>
                    <a:pt x="635" y="294"/>
                    <a:pt x="635" y="294"/>
                  </a:cubicBezTo>
                  <a:cubicBezTo>
                    <a:pt x="635" y="294"/>
                    <a:pt x="635" y="294"/>
                    <a:pt x="635" y="294"/>
                  </a:cubicBezTo>
                  <a:cubicBezTo>
                    <a:pt x="635" y="294"/>
                    <a:pt x="635" y="294"/>
                    <a:pt x="635" y="294"/>
                  </a:cubicBezTo>
                  <a:cubicBezTo>
                    <a:pt x="635" y="294"/>
                    <a:pt x="635" y="294"/>
                    <a:pt x="635" y="294"/>
                  </a:cubicBezTo>
                  <a:cubicBezTo>
                    <a:pt x="635" y="294"/>
                    <a:pt x="635" y="294"/>
                    <a:pt x="635" y="294"/>
                  </a:cubicBezTo>
                  <a:cubicBezTo>
                    <a:pt x="642" y="293"/>
                    <a:pt x="642" y="293"/>
                    <a:pt x="642" y="293"/>
                  </a:cubicBezTo>
                  <a:cubicBezTo>
                    <a:pt x="648" y="290"/>
                    <a:pt x="648" y="290"/>
                    <a:pt x="648" y="290"/>
                  </a:cubicBezTo>
                  <a:cubicBezTo>
                    <a:pt x="648" y="281"/>
                    <a:pt x="648" y="281"/>
                    <a:pt x="648" y="281"/>
                  </a:cubicBezTo>
                  <a:cubicBezTo>
                    <a:pt x="649" y="270"/>
                    <a:pt x="649" y="270"/>
                    <a:pt x="649" y="270"/>
                  </a:cubicBezTo>
                  <a:cubicBezTo>
                    <a:pt x="649" y="269"/>
                    <a:pt x="649" y="269"/>
                    <a:pt x="649" y="269"/>
                  </a:cubicBezTo>
                  <a:cubicBezTo>
                    <a:pt x="649" y="269"/>
                    <a:pt x="649" y="269"/>
                    <a:pt x="649" y="269"/>
                  </a:cubicBezTo>
                  <a:cubicBezTo>
                    <a:pt x="649" y="269"/>
                    <a:pt x="649" y="269"/>
                    <a:pt x="649" y="269"/>
                  </a:cubicBezTo>
                  <a:cubicBezTo>
                    <a:pt x="651" y="266"/>
                    <a:pt x="651" y="266"/>
                    <a:pt x="651" y="266"/>
                  </a:cubicBezTo>
                  <a:lnTo>
                    <a:pt x="651" y="26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3" name="Freeform 9"/>
            <p:cNvSpPr/>
            <p:nvPr/>
          </p:nvSpPr>
          <p:spPr bwMode="auto">
            <a:xfrm>
              <a:off x="1990726" y="3049240"/>
              <a:ext cx="1525588" cy="1093788"/>
            </a:xfrm>
            <a:custGeom>
              <a:gdLst>
                <a:gd fmla="*/ 241 w 406" name="T0"/>
                <a:gd fmla="*/ 29 h 291" name="T1"/>
                <a:gd fmla="*/ 228 w 406" name="T2"/>
                <a:gd fmla="*/ 42 h 291" name="T3"/>
                <a:gd fmla="*/ 190 w 406" name="T4"/>
                <a:gd fmla="*/ 14 h 291" name="T5"/>
                <a:gd fmla="*/ 178 w 406" name="T6"/>
                <a:gd fmla="*/ 9 h 291" name="T7"/>
                <a:gd fmla="*/ 144 w 406" name="T8"/>
                <a:gd fmla="*/ 2 h 291" name="T9"/>
                <a:gd fmla="*/ 114 w 406" name="T10"/>
                <a:gd fmla="*/ 5 h 291" name="T11"/>
                <a:gd fmla="*/ 98 w 406" name="T12"/>
                <a:gd fmla="*/ 10 h 291" name="T13"/>
                <a:gd fmla="*/ 72 w 406" name="T14"/>
                <a:gd fmla="*/ 13 h 291" name="T15"/>
                <a:gd fmla="*/ 41 w 406" name="T16"/>
                <a:gd fmla="*/ 20 h 291" name="T17"/>
                <a:gd fmla="*/ 49 w 406" name="T18"/>
                <a:gd fmla="*/ 45 h 291" name="T19"/>
                <a:gd fmla="*/ 62 w 406" name="T20"/>
                <a:gd fmla="*/ 65 h 291" name="T21"/>
                <a:gd fmla="*/ 52 w 406" name="T22"/>
                <a:gd fmla="*/ 89 h 291" name="T23"/>
                <a:gd fmla="*/ 56 w 406" name="T24"/>
                <a:gd fmla="*/ 102 h 291" name="T25"/>
                <a:gd fmla="*/ 30 w 406" name="T26"/>
                <a:gd fmla="*/ 105 h 291" name="T27"/>
                <a:gd fmla="*/ 10 w 406" name="T28"/>
                <a:gd fmla="*/ 121 h 291" name="T29"/>
                <a:gd fmla="*/ 2 w 406" name="T30"/>
                <a:gd fmla="*/ 136 h 291" name="T31"/>
                <a:gd fmla="*/ 5 w 406" name="T32"/>
                <a:gd fmla="*/ 169 h 291" name="T33"/>
                <a:gd fmla="*/ 8 w 406" name="T34"/>
                <a:gd fmla="*/ 197 h 291" name="T35"/>
                <a:gd fmla="*/ 38 w 406" name="T36"/>
                <a:gd fmla="*/ 209 h 291" name="T37"/>
                <a:gd fmla="*/ 50 w 406" name="T38"/>
                <a:gd fmla="*/ 217 h 291" name="T39"/>
                <a:gd fmla="*/ 63 w 406" name="T40"/>
                <a:gd fmla="*/ 229 h 291" name="T41"/>
                <a:gd fmla="*/ 93 w 406" name="T42"/>
                <a:gd fmla="*/ 241 h 291" name="T43"/>
                <a:gd fmla="*/ 136 w 406" name="T44"/>
                <a:gd fmla="*/ 250 h 291" name="T45"/>
                <a:gd fmla="*/ 158 w 406" name="T46"/>
                <a:gd fmla="*/ 256 h 291" name="T47"/>
                <a:gd fmla="*/ 170 w 406" name="T48"/>
                <a:gd fmla="*/ 268 h 291" name="T49"/>
                <a:gd fmla="*/ 174 w 406" name="T50"/>
                <a:gd fmla="*/ 277 h 291" name="T51"/>
                <a:gd fmla="*/ 183 w 406" name="T52"/>
                <a:gd fmla="*/ 289 h 291" name="T53"/>
                <a:gd fmla="*/ 195 w 406" name="T54"/>
                <a:gd fmla="*/ 284 h 291" name="T55"/>
                <a:gd fmla="*/ 210 w 406" name="T56"/>
                <a:gd fmla="*/ 279 h 291" name="T57"/>
                <a:gd fmla="*/ 222 w 406" name="T58"/>
                <a:gd fmla="*/ 276 h 291" name="T59"/>
                <a:gd fmla="*/ 226 w 406" name="T60"/>
                <a:gd fmla="*/ 261 h 291" name="T61"/>
                <a:gd fmla="*/ 242 w 406" name="T62"/>
                <a:gd fmla="*/ 235 h 291" name="T63"/>
                <a:gd fmla="*/ 239 w 406" name="T64"/>
                <a:gd fmla="*/ 210 h 291" name="T65"/>
                <a:gd fmla="*/ 246 w 406" name="T66"/>
                <a:gd fmla="*/ 203 h 291" name="T67"/>
                <a:gd fmla="*/ 278 w 406" name="T68"/>
                <a:gd fmla="*/ 213 h 291" name="T69"/>
                <a:gd fmla="*/ 284 w 406" name="T70"/>
                <a:gd fmla="*/ 231 h 291" name="T71"/>
                <a:gd fmla="*/ 299 w 406" name="T72"/>
                <a:gd fmla="*/ 249 h 291" name="T73"/>
                <a:gd fmla="*/ 325 w 406" name="T74"/>
                <a:gd fmla="*/ 259 h 291" name="T75"/>
                <a:gd fmla="*/ 332 w 406" name="T76"/>
                <a:gd fmla="*/ 261 h 291" name="T77"/>
                <a:gd fmla="*/ 350 w 406" name="T78"/>
                <a:gd fmla="*/ 254 h 291" name="T79"/>
                <a:gd fmla="*/ 361 w 406" name="T80"/>
                <a:gd fmla="*/ 236 h 291" name="T81"/>
                <a:gd fmla="*/ 346 w 406" name="T82"/>
                <a:gd fmla="*/ 229 h 291" name="T83"/>
                <a:gd fmla="*/ 367 w 406" name="T84"/>
                <a:gd fmla="*/ 203 h 291" name="T85"/>
                <a:gd fmla="*/ 376 w 406" name="T86"/>
                <a:gd fmla="*/ 175 h 291" name="T87"/>
                <a:gd fmla="*/ 402 w 406" name="T88"/>
                <a:gd fmla="*/ 145 h 291" name="T89"/>
                <a:gd fmla="*/ 400 w 406" name="T90"/>
                <a:gd fmla="*/ 127 h 291" name="T91"/>
                <a:gd fmla="*/ 382 w 406" name="T92"/>
                <a:gd fmla="*/ 84 h 291" name="T93"/>
                <a:gd fmla="*/ 368 w 406" name="T94"/>
                <a:gd fmla="*/ 79 h 291" name="T95"/>
                <a:gd fmla="*/ 336 w 406" name="T96"/>
                <a:gd fmla="*/ 50 h 291" name="T97"/>
                <a:gd fmla="*/ 328 w 406" name="T98"/>
                <a:gd fmla="*/ 53 h 291" name="T99"/>
                <a:gd fmla="*/ 308 w 406" name="T100"/>
                <a:gd fmla="*/ 39 h 291" name="T101"/>
                <a:gd fmla="*/ 281 w 406" name="T102"/>
                <a:gd fmla="*/ 25 h 291" name="T103"/>
                <a:gd fmla="*/ 272 w 406" name="T104"/>
                <a:gd fmla="*/ 27 h 291" name="T105"/>
                <a:gd fmla="*/ 242 w 406" name="T106"/>
                <a:gd fmla="*/ 15 h 291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291" w="406">
                  <a:moveTo>
                    <a:pt x="242" y="15"/>
                  </a:moveTo>
                  <a:cubicBezTo>
                    <a:pt x="238" y="18"/>
                    <a:pt x="238" y="18"/>
                    <a:pt x="238" y="18"/>
                  </a:cubicBezTo>
                  <a:cubicBezTo>
                    <a:pt x="238" y="19"/>
                    <a:pt x="239" y="23"/>
                    <a:pt x="240" y="28"/>
                  </a:cubicBezTo>
                  <a:cubicBezTo>
                    <a:pt x="240" y="29"/>
                    <a:pt x="240" y="29"/>
                    <a:pt x="240" y="29"/>
                  </a:cubicBezTo>
                  <a:cubicBezTo>
                    <a:pt x="241" y="29"/>
                    <a:pt x="241" y="29"/>
                    <a:pt x="241" y="29"/>
                  </a:cubicBezTo>
                  <a:cubicBezTo>
                    <a:pt x="240" y="29"/>
                    <a:pt x="240" y="29"/>
                    <a:pt x="240" y="29"/>
                  </a:cubicBezTo>
                  <a:cubicBezTo>
                    <a:pt x="236" y="39"/>
                    <a:pt x="236" y="39"/>
                    <a:pt x="236" y="39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29" y="42"/>
                    <a:pt x="229" y="42"/>
                    <a:pt x="229" y="42"/>
                  </a:cubicBezTo>
                  <a:cubicBezTo>
                    <a:pt x="228" y="42"/>
                    <a:pt x="228" y="42"/>
                    <a:pt x="228" y="42"/>
                  </a:cubicBezTo>
                  <a:cubicBezTo>
                    <a:pt x="218" y="37"/>
                    <a:pt x="218" y="37"/>
                    <a:pt x="218" y="37"/>
                  </a:cubicBezTo>
                  <a:cubicBezTo>
                    <a:pt x="218" y="37"/>
                    <a:pt x="218" y="37"/>
                    <a:pt x="218" y="37"/>
                  </a:cubicBezTo>
                  <a:cubicBezTo>
                    <a:pt x="218" y="37"/>
                    <a:pt x="218" y="37"/>
                    <a:pt x="218" y="37"/>
                  </a:cubicBezTo>
                  <a:cubicBezTo>
                    <a:pt x="198" y="19"/>
                    <a:pt x="198" y="19"/>
                    <a:pt x="198" y="19"/>
                  </a:cubicBezTo>
                  <a:cubicBezTo>
                    <a:pt x="190" y="14"/>
                    <a:pt x="190" y="14"/>
                    <a:pt x="190" y="14"/>
                  </a:cubicBezTo>
                  <a:cubicBezTo>
                    <a:pt x="178" y="10"/>
                    <a:pt x="178" y="10"/>
                    <a:pt x="178" y="10"/>
                  </a:cubicBezTo>
                  <a:cubicBezTo>
                    <a:pt x="178" y="9"/>
                    <a:pt x="178" y="9"/>
                    <a:pt x="178" y="9"/>
                  </a:cubicBezTo>
                  <a:cubicBezTo>
                    <a:pt x="178" y="9"/>
                    <a:pt x="178" y="9"/>
                    <a:pt x="178" y="9"/>
                  </a:cubicBezTo>
                  <a:cubicBezTo>
                    <a:pt x="178" y="9"/>
                    <a:pt x="178" y="9"/>
                    <a:pt x="178" y="9"/>
                  </a:cubicBezTo>
                  <a:cubicBezTo>
                    <a:pt x="178" y="9"/>
                    <a:pt x="178" y="9"/>
                    <a:pt x="178" y="9"/>
                  </a:cubicBezTo>
                  <a:cubicBezTo>
                    <a:pt x="172" y="5"/>
                    <a:pt x="172" y="5"/>
                    <a:pt x="172" y="5"/>
                  </a:cubicBezTo>
                  <a:cubicBezTo>
                    <a:pt x="162" y="2"/>
                    <a:pt x="162" y="2"/>
                    <a:pt x="162" y="2"/>
                  </a:cubicBezTo>
                  <a:cubicBezTo>
                    <a:pt x="157" y="3"/>
                    <a:pt x="157" y="3"/>
                    <a:pt x="157" y="3"/>
                  </a:cubicBezTo>
                  <a:cubicBezTo>
                    <a:pt x="156" y="3"/>
                    <a:pt x="156" y="3"/>
                    <a:pt x="156" y="3"/>
                  </a:cubicBezTo>
                  <a:cubicBezTo>
                    <a:pt x="144" y="2"/>
                    <a:pt x="144" y="2"/>
                    <a:pt x="144" y="2"/>
                  </a:cubicBezTo>
                  <a:cubicBezTo>
                    <a:pt x="143" y="2"/>
                    <a:pt x="143" y="2"/>
                    <a:pt x="143" y="2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2" y="4"/>
                    <a:pt x="118" y="5"/>
                    <a:pt x="114" y="5"/>
                  </a:cubicBezTo>
                  <a:cubicBezTo>
                    <a:pt x="106" y="7"/>
                    <a:pt x="106" y="7"/>
                    <a:pt x="106" y="7"/>
                  </a:cubicBezTo>
                  <a:cubicBezTo>
                    <a:pt x="99" y="9"/>
                    <a:pt x="99" y="9"/>
                    <a:pt x="99" y="9"/>
                  </a:cubicBezTo>
                  <a:cubicBezTo>
                    <a:pt x="98" y="10"/>
                    <a:pt x="98" y="10"/>
                    <a:pt x="98" y="10"/>
                  </a:cubicBezTo>
                  <a:cubicBezTo>
                    <a:pt x="98" y="10"/>
                    <a:pt x="98" y="10"/>
                    <a:pt x="98" y="10"/>
                  </a:cubicBezTo>
                  <a:cubicBezTo>
                    <a:pt x="98" y="10"/>
                    <a:pt x="98" y="10"/>
                    <a:pt x="98" y="10"/>
                  </a:cubicBezTo>
                  <a:cubicBezTo>
                    <a:pt x="90" y="11"/>
                    <a:pt x="90" y="11"/>
                    <a:pt x="90" y="11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72" y="13"/>
                    <a:pt x="72" y="13"/>
                    <a:pt x="72" y="13"/>
                  </a:cubicBezTo>
                  <a:cubicBezTo>
                    <a:pt x="60" y="15"/>
                    <a:pt x="60" y="15"/>
                    <a:pt x="60" y="15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1" y="20"/>
                    <a:pt x="41" y="20"/>
                    <a:pt x="41" y="20"/>
                  </a:cubicBezTo>
                  <a:cubicBezTo>
                    <a:pt x="43" y="25"/>
                    <a:pt x="43" y="25"/>
                    <a:pt x="43" y="25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55" y="51"/>
                    <a:pt x="55" y="51"/>
                    <a:pt x="55" y="51"/>
                  </a:cubicBezTo>
                  <a:cubicBezTo>
                    <a:pt x="58" y="54"/>
                    <a:pt x="60" y="56"/>
                    <a:pt x="60" y="59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5" y="71"/>
                    <a:pt x="65" y="71"/>
                    <a:pt x="65" y="71"/>
                  </a:cubicBezTo>
                  <a:cubicBezTo>
                    <a:pt x="64" y="71"/>
                    <a:pt x="64" y="71"/>
                    <a:pt x="64" y="71"/>
                  </a:cubicBezTo>
                  <a:cubicBezTo>
                    <a:pt x="56" y="77"/>
                    <a:pt x="56" y="77"/>
                    <a:pt x="56" y="77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52" y="89"/>
                    <a:pt x="52" y="89"/>
                    <a:pt x="52" y="89"/>
                  </a:cubicBezTo>
                  <a:cubicBezTo>
                    <a:pt x="56" y="98"/>
                    <a:pt x="56" y="98"/>
                    <a:pt x="56" y="98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5" y="104"/>
                    <a:pt x="54" y="106"/>
                    <a:pt x="53" y="107"/>
                  </a:cubicBezTo>
                  <a:cubicBezTo>
                    <a:pt x="50" y="109"/>
                    <a:pt x="46" y="109"/>
                    <a:pt x="40" y="107"/>
                  </a:cubicBezTo>
                  <a:cubicBezTo>
                    <a:pt x="30" y="105"/>
                    <a:pt x="30" y="105"/>
                    <a:pt x="30" y="105"/>
                  </a:cubicBezTo>
                  <a:cubicBezTo>
                    <a:pt x="30" y="105"/>
                    <a:pt x="30" y="105"/>
                    <a:pt x="30" y="105"/>
                  </a:cubicBezTo>
                  <a:cubicBezTo>
                    <a:pt x="30" y="105"/>
                    <a:pt x="30" y="105"/>
                    <a:pt x="30" y="105"/>
                  </a:cubicBezTo>
                  <a:cubicBezTo>
                    <a:pt x="29" y="105"/>
                    <a:pt x="29" y="105"/>
                    <a:pt x="29" y="105"/>
                  </a:cubicBezTo>
                  <a:cubicBezTo>
                    <a:pt x="22" y="101"/>
                    <a:pt x="22" y="101"/>
                    <a:pt x="22" y="101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10" y="121"/>
                    <a:pt x="10" y="121"/>
                    <a:pt x="10" y="121"/>
                  </a:cubicBezTo>
                  <a:cubicBezTo>
                    <a:pt x="9" y="124"/>
                    <a:pt x="7" y="125"/>
                    <a:pt x="4" y="125"/>
                  </a:cubicBezTo>
                  <a:cubicBezTo>
                    <a:pt x="3" y="126"/>
                    <a:pt x="2" y="127"/>
                    <a:pt x="3" y="131"/>
                  </a:cubicBezTo>
                  <a:cubicBezTo>
                    <a:pt x="3" y="131"/>
                    <a:pt x="3" y="131"/>
                    <a:pt x="3" y="131"/>
                  </a:cubicBezTo>
                  <a:cubicBezTo>
                    <a:pt x="2" y="131"/>
                    <a:pt x="2" y="131"/>
                    <a:pt x="2" y="131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9"/>
                    <a:pt x="6" y="141"/>
                    <a:pt x="7" y="142"/>
                  </a:cubicBezTo>
                  <a:cubicBezTo>
                    <a:pt x="9" y="152"/>
                    <a:pt x="9" y="152"/>
                    <a:pt x="9" y="152"/>
                  </a:cubicBezTo>
                  <a:cubicBezTo>
                    <a:pt x="9" y="155"/>
                    <a:pt x="9" y="155"/>
                    <a:pt x="9" y="155"/>
                  </a:cubicBezTo>
                  <a:cubicBezTo>
                    <a:pt x="9" y="157"/>
                    <a:pt x="8" y="159"/>
                    <a:pt x="8" y="161"/>
                  </a:cubicBezTo>
                  <a:cubicBezTo>
                    <a:pt x="5" y="169"/>
                    <a:pt x="5" y="169"/>
                    <a:pt x="5" y="169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181"/>
                    <a:pt x="0" y="181"/>
                    <a:pt x="0" y="181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6" y="192"/>
                    <a:pt x="6" y="192"/>
                    <a:pt x="6" y="192"/>
                  </a:cubicBezTo>
                  <a:cubicBezTo>
                    <a:pt x="7" y="194"/>
                    <a:pt x="8" y="195"/>
                    <a:pt x="8" y="197"/>
                  </a:cubicBezTo>
                  <a:cubicBezTo>
                    <a:pt x="13" y="203"/>
                    <a:pt x="13" y="203"/>
                    <a:pt x="13" y="203"/>
                  </a:cubicBezTo>
                  <a:cubicBezTo>
                    <a:pt x="20" y="211"/>
                    <a:pt x="20" y="211"/>
                    <a:pt x="20" y="211"/>
                  </a:cubicBezTo>
                  <a:cubicBezTo>
                    <a:pt x="23" y="214"/>
                    <a:pt x="25" y="215"/>
                    <a:pt x="26" y="215"/>
                  </a:cubicBezTo>
                  <a:cubicBezTo>
                    <a:pt x="34" y="211"/>
                    <a:pt x="34" y="211"/>
                    <a:pt x="34" y="211"/>
                  </a:cubicBezTo>
                  <a:cubicBezTo>
                    <a:pt x="35" y="209"/>
                    <a:pt x="36" y="209"/>
                    <a:pt x="38" y="209"/>
                  </a:cubicBezTo>
                  <a:cubicBezTo>
                    <a:pt x="40" y="209"/>
                    <a:pt x="42" y="210"/>
                    <a:pt x="46" y="212"/>
                  </a:cubicBezTo>
                  <a:cubicBezTo>
                    <a:pt x="46" y="212"/>
                    <a:pt x="46" y="212"/>
                    <a:pt x="46" y="212"/>
                  </a:cubicBezTo>
                  <a:cubicBezTo>
                    <a:pt x="46" y="212"/>
                    <a:pt x="46" y="212"/>
                    <a:pt x="46" y="212"/>
                  </a:cubicBezTo>
                  <a:cubicBezTo>
                    <a:pt x="46" y="213"/>
                    <a:pt x="46" y="213"/>
                    <a:pt x="46" y="213"/>
                  </a:cubicBezTo>
                  <a:cubicBezTo>
                    <a:pt x="50" y="217"/>
                    <a:pt x="50" y="217"/>
                    <a:pt x="50" y="217"/>
                  </a:cubicBezTo>
                  <a:cubicBezTo>
                    <a:pt x="52" y="222"/>
                    <a:pt x="52" y="222"/>
                    <a:pt x="52" y="222"/>
                  </a:cubicBezTo>
                  <a:cubicBezTo>
                    <a:pt x="54" y="224"/>
                    <a:pt x="54" y="224"/>
                    <a:pt x="54" y="224"/>
                  </a:cubicBezTo>
                  <a:cubicBezTo>
                    <a:pt x="55" y="225"/>
                    <a:pt x="55" y="225"/>
                    <a:pt x="55" y="225"/>
                  </a:cubicBezTo>
                  <a:cubicBezTo>
                    <a:pt x="60" y="229"/>
                    <a:pt x="60" y="229"/>
                    <a:pt x="60" y="229"/>
                  </a:cubicBezTo>
                  <a:cubicBezTo>
                    <a:pt x="63" y="229"/>
                    <a:pt x="63" y="229"/>
                    <a:pt x="63" y="229"/>
                  </a:cubicBezTo>
                  <a:cubicBezTo>
                    <a:pt x="65" y="229"/>
                    <a:pt x="66" y="231"/>
                    <a:pt x="68" y="232"/>
                  </a:cubicBezTo>
                  <a:cubicBezTo>
                    <a:pt x="68" y="233"/>
                    <a:pt x="73" y="235"/>
                    <a:pt x="80" y="237"/>
                  </a:cubicBezTo>
                  <a:cubicBezTo>
                    <a:pt x="81" y="237"/>
                    <a:pt x="81" y="237"/>
                    <a:pt x="81" y="237"/>
                  </a:cubicBezTo>
                  <a:cubicBezTo>
                    <a:pt x="93" y="241"/>
                    <a:pt x="93" y="241"/>
                    <a:pt x="93" y="241"/>
                  </a:cubicBezTo>
                  <a:cubicBezTo>
                    <a:pt x="93" y="241"/>
                    <a:pt x="93" y="241"/>
                    <a:pt x="93" y="241"/>
                  </a:cubicBezTo>
                  <a:cubicBezTo>
                    <a:pt x="94" y="241"/>
                    <a:pt x="94" y="241"/>
                    <a:pt x="94" y="241"/>
                  </a:cubicBezTo>
                  <a:cubicBezTo>
                    <a:pt x="102" y="245"/>
                    <a:pt x="102" y="245"/>
                    <a:pt x="102" y="245"/>
                  </a:cubicBezTo>
                  <a:cubicBezTo>
                    <a:pt x="116" y="249"/>
                    <a:pt x="116" y="249"/>
                    <a:pt x="116" y="249"/>
                  </a:cubicBezTo>
                  <a:cubicBezTo>
                    <a:pt x="117" y="249"/>
                    <a:pt x="117" y="249"/>
                    <a:pt x="117" y="249"/>
                  </a:cubicBezTo>
                  <a:cubicBezTo>
                    <a:pt x="136" y="250"/>
                    <a:pt x="136" y="250"/>
                    <a:pt x="136" y="250"/>
                  </a:cubicBezTo>
                  <a:cubicBezTo>
                    <a:pt x="144" y="247"/>
                    <a:pt x="144" y="247"/>
                    <a:pt x="144" y="247"/>
                  </a:cubicBezTo>
                  <a:cubicBezTo>
                    <a:pt x="152" y="247"/>
                    <a:pt x="152" y="247"/>
                    <a:pt x="152" y="247"/>
                  </a:cubicBezTo>
                  <a:cubicBezTo>
                    <a:pt x="152" y="247"/>
                    <a:pt x="152" y="247"/>
                    <a:pt x="152" y="247"/>
                  </a:cubicBezTo>
                  <a:cubicBezTo>
                    <a:pt x="152" y="248"/>
                    <a:pt x="152" y="248"/>
                    <a:pt x="152" y="248"/>
                  </a:cubicBezTo>
                  <a:cubicBezTo>
                    <a:pt x="158" y="256"/>
                    <a:pt x="158" y="256"/>
                    <a:pt x="158" y="256"/>
                  </a:cubicBezTo>
                  <a:cubicBezTo>
                    <a:pt x="158" y="256"/>
                    <a:pt x="158" y="256"/>
                    <a:pt x="158" y="256"/>
                  </a:cubicBezTo>
                  <a:cubicBezTo>
                    <a:pt x="158" y="256"/>
                    <a:pt x="158" y="256"/>
                    <a:pt x="158" y="256"/>
                  </a:cubicBezTo>
                  <a:cubicBezTo>
                    <a:pt x="162" y="263"/>
                    <a:pt x="162" y="263"/>
                    <a:pt x="162" y="263"/>
                  </a:cubicBezTo>
                  <a:cubicBezTo>
                    <a:pt x="166" y="266"/>
                    <a:pt x="166" y="266"/>
                    <a:pt x="166" y="266"/>
                  </a:cubicBezTo>
                  <a:cubicBezTo>
                    <a:pt x="170" y="268"/>
                    <a:pt x="170" y="268"/>
                    <a:pt x="170" y="268"/>
                  </a:cubicBezTo>
                  <a:cubicBezTo>
                    <a:pt x="170" y="269"/>
                    <a:pt x="170" y="269"/>
                    <a:pt x="170" y="269"/>
                  </a:cubicBezTo>
                  <a:cubicBezTo>
                    <a:pt x="170" y="269"/>
                    <a:pt x="170" y="269"/>
                    <a:pt x="170" y="269"/>
                  </a:cubicBezTo>
                  <a:cubicBezTo>
                    <a:pt x="171" y="269"/>
                    <a:pt x="171" y="269"/>
                    <a:pt x="171" y="269"/>
                  </a:cubicBezTo>
                  <a:cubicBezTo>
                    <a:pt x="174" y="277"/>
                    <a:pt x="174" y="277"/>
                    <a:pt x="174" y="277"/>
                  </a:cubicBezTo>
                  <a:cubicBezTo>
                    <a:pt x="174" y="277"/>
                    <a:pt x="174" y="277"/>
                    <a:pt x="174" y="277"/>
                  </a:cubicBezTo>
                  <a:cubicBezTo>
                    <a:pt x="175" y="277"/>
                    <a:pt x="175" y="277"/>
                    <a:pt x="175" y="277"/>
                  </a:cubicBezTo>
                  <a:cubicBezTo>
                    <a:pt x="175" y="278"/>
                    <a:pt x="175" y="278"/>
                    <a:pt x="175" y="278"/>
                  </a:cubicBezTo>
                  <a:cubicBezTo>
                    <a:pt x="177" y="287"/>
                    <a:pt x="177" y="287"/>
                    <a:pt x="177" y="287"/>
                  </a:cubicBezTo>
                  <a:cubicBezTo>
                    <a:pt x="182" y="289"/>
                    <a:pt x="182" y="289"/>
                    <a:pt x="182" y="289"/>
                  </a:cubicBezTo>
                  <a:cubicBezTo>
                    <a:pt x="183" y="289"/>
                    <a:pt x="183" y="289"/>
                    <a:pt x="183" y="289"/>
                  </a:cubicBezTo>
                  <a:cubicBezTo>
                    <a:pt x="183" y="289"/>
                    <a:pt x="183" y="289"/>
                    <a:pt x="183" y="289"/>
                  </a:cubicBezTo>
                  <a:cubicBezTo>
                    <a:pt x="183" y="289"/>
                    <a:pt x="183" y="289"/>
                    <a:pt x="183" y="289"/>
                  </a:cubicBezTo>
                  <a:cubicBezTo>
                    <a:pt x="188" y="291"/>
                    <a:pt x="188" y="291"/>
                    <a:pt x="188" y="291"/>
                  </a:cubicBezTo>
                  <a:cubicBezTo>
                    <a:pt x="194" y="290"/>
                    <a:pt x="194" y="290"/>
                    <a:pt x="194" y="290"/>
                  </a:cubicBezTo>
                  <a:cubicBezTo>
                    <a:pt x="195" y="284"/>
                    <a:pt x="195" y="284"/>
                    <a:pt x="195" y="284"/>
                  </a:cubicBezTo>
                  <a:cubicBezTo>
                    <a:pt x="195" y="284"/>
                    <a:pt x="195" y="284"/>
                    <a:pt x="195" y="284"/>
                  </a:cubicBezTo>
                  <a:cubicBezTo>
                    <a:pt x="196" y="283"/>
                    <a:pt x="196" y="283"/>
                    <a:pt x="196" y="283"/>
                  </a:cubicBezTo>
                  <a:cubicBezTo>
                    <a:pt x="202" y="277"/>
                    <a:pt x="202" y="277"/>
                    <a:pt x="202" y="277"/>
                  </a:cubicBezTo>
                  <a:cubicBezTo>
                    <a:pt x="210" y="279"/>
                    <a:pt x="210" y="279"/>
                    <a:pt x="210" y="279"/>
                  </a:cubicBezTo>
                  <a:cubicBezTo>
                    <a:pt x="210" y="279"/>
                    <a:pt x="210" y="279"/>
                    <a:pt x="210" y="279"/>
                  </a:cubicBezTo>
                  <a:cubicBezTo>
                    <a:pt x="214" y="287"/>
                    <a:pt x="214" y="287"/>
                    <a:pt x="214" y="287"/>
                  </a:cubicBezTo>
                  <a:cubicBezTo>
                    <a:pt x="221" y="285"/>
                    <a:pt x="221" y="285"/>
                    <a:pt x="221" y="285"/>
                  </a:cubicBezTo>
                  <a:cubicBezTo>
                    <a:pt x="222" y="277"/>
                    <a:pt x="222" y="277"/>
                    <a:pt x="222" y="277"/>
                  </a:cubicBezTo>
                  <a:cubicBezTo>
                    <a:pt x="222" y="277"/>
                    <a:pt x="222" y="277"/>
                    <a:pt x="222" y="277"/>
                  </a:cubicBezTo>
                  <a:cubicBezTo>
                    <a:pt x="222" y="276"/>
                    <a:pt x="222" y="276"/>
                    <a:pt x="222" y="276"/>
                  </a:cubicBezTo>
                  <a:cubicBezTo>
                    <a:pt x="222" y="276"/>
                    <a:pt x="222" y="276"/>
                    <a:pt x="222" y="276"/>
                  </a:cubicBezTo>
                  <a:cubicBezTo>
                    <a:pt x="228" y="273"/>
                    <a:pt x="228" y="273"/>
                    <a:pt x="228" y="273"/>
                  </a:cubicBezTo>
                  <a:cubicBezTo>
                    <a:pt x="226" y="262"/>
                    <a:pt x="226" y="262"/>
                    <a:pt x="226" y="262"/>
                  </a:cubicBezTo>
                  <a:cubicBezTo>
                    <a:pt x="226" y="261"/>
                    <a:pt x="226" y="261"/>
                    <a:pt x="226" y="261"/>
                  </a:cubicBezTo>
                  <a:cubicBezTo>
                    <a:pt x="226" y="261"/>
                    <a:pt x="226" y="261"/>
                    <a:pt x="226" y="261"/>
                  </a:cubicBezTo>
                  <a:cubicBezTo>
                    <a:pt x="226" y="261"/>
                    <a:pt x="226" y="261"/>
                    <a:pt x="226" y="261"/>
                  </a:cubicBezTo>
                  <a:cubicBezTo>
                    <a:pt x="232" y="248"/>
                    <a:pt x="232" y="248"/>
                    <a:pt x="232" y="248"/>
                  </a:cubicBezTo>
                  <a:cubicBezTo>
                    <a:pt x="238" y="246"/>
                    <a:pt x="238" y="246"/>
                    <a:pt x="238" y="246"/>
                  </a:cubicBezTo>
                  <a:cubicBezTo>
                    <a:pt x="236" y="235"/>
                    <a:pt x="236" y="235"/>
                    <a:pt x="236" y="235"/>
                  </a:cubicBezTo>
                  <a:cubicBezTo>
                    <a:pt x="242" y="235"/>
                    <a:pt x="242" y="235"/>
                    <a:pt x="242" y="235"/>
                  </a:cubicBezTo>
                  <a:cubicBezTo>
                    <a:pt x="242" y="229"/>
                    <a:pt x="242" y="229"/>
                    <a:pt x="242" y="229"/>
                  </a:cubicBezTo>
                  <a:cubicBezTo>
                    <a:pt x="238" y="219"/>
                    <a:pt x="238" y="219"/>
                    <a:pt x="238" y="219"/>
                  </a:cubicBezTo>
                  <a:cubicBezTo>
                    <a:pt x="238" y="219"/>
                    <a:pt x="238" y="219"/>
                    <a:pt x="238" y="219"/>
                  </a:cubicBezTo>
                  <a:cubicBezTo>
                    <a:pt x="238" y="218"/>
                    <a:pt x="238" y="218"/>
                    <a:pt x="238" y="218"/>
                  </a:cubicBezTo>
                  <a:cubicBezTo>
                    <a:pt x="239" y="210"/>
                    <a:pt x="239" y="210"/>
                    <a:pt x="239" y="210"/>
                  </a:cubicBezTo>
                  <a:cubicBezTo>
                    <a:pt x="239" y="209"/>
                    <a:pt x="239" y="209"/>
                    <a:pt x="239" y="209"/>
                  </a:cubicBezTo>
                  <a:cubicBezTo>
                    <a:pt x="240" y="209"/>
                    <a:pt x="240" y="209"/>
                    <a:pt x="240" y="209"/>
                  </a:cubicBezTo>
                  <a:cubicBezTo>
                    <a:pt x="244" y="203"/>
                    <a:pt x="244" y="203"/>
                    <a:pt x="244" y="203"/>
                  </a:cubicBezTo>
                  <a:cubicBezTo>
                    <a:pt x="245" y="203"/>
                    <a:pt x="245" y="203"/>
                    <a:pt x="245" y="203"/>
                  </a:cubicBezTo>
                  <a:cubicBezTo>
                    <a:pt x="246" y="203"/>
                    <a:pt x="246" y="203"/>
                    <a:pt x="246" y="203"/>
                  </a:cubicBezTo>
                  <a:cubicBezTo>
                    <a:pt x="257" y="205"/>
                    <a:pt x="257" y="205"/>
                    <a:pt x="257" y="205"/>
                  </a:cubicBezTo>
                  <a:cubicBezTo>
                    <a:pt x="257" y="205"/>
                    <a:pt x="257" y="205"/>
                    <a:pt x="257" y="205"/>
                  </a:cubicBezTo>
                  <a:cubicBezTo>
                    <a:pt x="266" y="207"/>
                    <a:pt x="266" y="207"/>
                    <a:pt x="266" y="207"/>
                  </a:cubicBezTo>
                  <a:cubicBezTo>
                    <a:pt x="274" y="205"/>
                    <a:pt x="274" y="205"/>
                    <a:pt x="274" y="205"/>
                  </a:cubicBezTo>
                  <a:cubicBezTo>
                    <a:pt x="278" y="213"/>
                    <a:pt x="278" y="213"/>
                    <a:pt x="278" y="213"/>
                  </a:cubicBezTo>
                  <a:cubicBezTo>
                    <a:pt x="278" y="214"/>
                    <a:pt x="278" y="214"/>
                    <a:pt x="278" y="214"/>
                  </a:cubicBezTo>
                  <a:cubicBezTo>
                    <a:pt x="278" y="220"/>
                    <a:pt x="278" y="220"/>
                    <a:pt x="278" y="220"/>
                  </a:cubicBezTo>
                  <a:cubicBezTo>
                    <a:pt x="280" y="226"/>
                    <a:pt x="280" y="226"/>
                    <a:pt x="280" y="226"/>
                  </a:cubicBezTo>
                  <a:cubicBezTo>
                    <a:pt x="280" y="229"/>
                    <a:pt x="282" y="230"/>
                    <a:pt x="284" y="231"/>
                  </a:cubicBezTo>
                  <a:cubicBezTo>
                    <a:pt x="284" y="231"/>
                    <a:pt x="284" y="231"/>
                    <a:pt x="284" y="231"/>
                  </a:cubicBezTo>
                  <a:cubicBezTo>
                    <a:pt x="288" y="231"/>
                    <a:pt x="290" y="233"/>
                    <a:pt x="290" y="235"/>
                  </a:cubicBezTo>
                  <a:cubicBezTo>
                    <a:pt x="291" y="237"/>
                    <a:pt x="292" y="240"/>
                    <a:pt x="295" y="243"/>
                  </a:cubicBezTo>
                  <a:cubicBezTo>
                    <a:pt x="299" y="249"/>
                    <a:pt x="299" y="249"/>
                    <a:pt x="299" y="249"/>
                  </a:cubicBezTo>
                  <a:cubicBezTo>
                    <a:pt x="299" y="249"/>
                    <a:pt x="299" y="249"/>
                    <a:pt x="299" y="249"/>
                  </a:cubicBezTo>
                  <a:cubicBezTo>
                    <a:pt x="299" y="249"/>
                    <a:pt x="299" y="249"/>
                    <a:pt x="299" y="249"/>
                  </a:cubicBezTo>
                  <a:cubicBezTo>
                    <a:pt x="301" y="253"/>
                    <a:pt x="301" y="253"/>
                    <a:pt x="301" y="253"/>
                  </a:cubicBezTo>
                  <a:cubicBezTo>
                    <a:pt x="305" y="253"/>
                    <a:pt x="305" y="253"/>
                    <a:pt x="305" y="253"/>
                  </a:cubicBezTo>
                  <a:cubicBezTo>
                    <a:pt x="312" y="247"/>
                    <a:pt x="312" y="247"/>
                    <a:pt x="312" y="247"/>
                  </a:cubicBezTo>
                  <a:cubicBezTo>
                    <a:pt x="316" y="256"/>
                    <a:pt x="316" y="256"/>
                    <a:pt x="316" y="256"/>
                  </a:cubicBezTo>
                  <a:cubicBezTo>
                    <a:pt x="325" y="259"/>
                    <a:pt x="325" y="259"/>
                    <a:pt x="325" y="259"/>
                  </a:cubicBezTo>
                  <a:cubicBezTo>
                    <a:pt x="325" y="259"/>
                    <a:pt x="325" y="259"/>
                    <a:pt x="325" y="259"/>
                  </a:cubicBezTo>
                  <a:cubicBezTo>
                    <a:pt x="326" y="259"/>
                    <a:pt x="326" y="259"/>
                    <a:pt x="326" y="259"/>
                  </a:cubicBezTo>
                  <a:cubicBezTo>
                    <a:pt x="330" y="267"/>
                    <a:pt x="330" y="267"/>
                    <a:pt x="330" y="267"/>
                  </a:cubicBezTo>
                  <a:cubicBezTo>
                    <a:pt x="332" y="269"/>
                    <a:pt x="332" y="269"/>
                    <a:pt x="332" y="269"/>
                  </a:cubicBezTo>
                  <a:cubicBezTo>
                    <a:pt x="332" y="261"/>
                    <a:pt x="332" y="261"/>
                    <a:pt x="332" y="261"/>
                  </a:cubicBezTo>
                  <a:cubicBezTo>
                    <a:pt x="332" y="261"/>
                    <a:pt x="332" y="261"/>
                    <a:pt x="332" y="261"/>
                  </a:cubicBezTo>
                  <a:cubicBezTo>
                    <a:pt x="332" y="259"/>
                    <a:pt x="332" y="259"/>
                    <a:pt x="332" y="259"/>
                  </a:cubicBezTo>
                  <a:cubicBezTo>
                    <a:pt x="350" y="259"/>
                    <a:pt x="350" y="259"/>
                    <a:pt x="350" y="259"/>
                  </a:cubicBezTo>
                  <a:cubicBezTo>
                    <a:pt x="350" y="257"/>
                    <a:pt x="350" y="257"/>
                    <a:pt x="350" y="257"/>
                  </a:cubicBezTo>
                  <a:cubicBezTo>
                    <a:pt x="351" y="257"/>
                    <a:pt x="351" y="255"/>
                    <a:pt x="350" y="254"/>
                  </a:cubicBezTo>
                  <a:cubicBezTo>
                    <a:pt x="349" y="251"/>
                    <a:pt x="348" y="249"/>
                    <a:pt x="348" y="247"/>
                  </a:cubicBezTo>
                  <a:cubicBezTo>
                    <a:pt x="348" y="243"/>
                    <a:pt x="348" y="241"/>
                    <a:pt x="349" y="240"/>
                  </a:cubicBezTo>
                  <a:cubicBezTo>
                    <a:pt x="350" y="239"/>
                    <a:pt x="351" y="239"/>
                    <a:pt x="353" y="239"/>
                  </a:cubicBezTo>
                  <a:cubicBezTo>
                    <a:pt x="360" y="241"/>
                    <a:pt x="360" y="241"/>
                    <a:pt x="360" y="241"/>
                  </a:cubicBezTo>
                  <a:cubicBezTo>
                    <a:pt x="361" y="236"/>
                    <a:pt x="361" y="236"/>
                    <a:pt x="361" y="236"/>
                  </a:cubicBezTo>
                  <a:cubicBezTo>
                    <a:pt x="348" y="230"/>
                    <a:pt x="348" y="230"/>
                    <a:pt x="348" y="230"/>
                  </a:cubicBezTo>
                  <a:cubicBezTo>
                    <a:pt x="347" y="230"/>
                    <a:pt x="347" y="230"/>
                    <a:pt x="347" y="230"/>
                  </a:cubicBezTo>
                  <a:cubicBezTo>
                    <a:pt x="346" y="229"/>
                    <a:pt x="346" y="229"/>
                    <a:pt x="346" y="229"/>
                  </a:cubicBezTo>
                  <a:cubicBezTo>
                    <a:pt x="346" y="229"/>
                    <a:pt x="346" y="229"/>
                    <a:pt x="346" y="229"/>
                  </a:cubicBezTo>
                  <a:cubicBezTo>
                    <a:pt x="346" y="229"/>
                    <a:pt x="346" y="229"/>
                    <a:pt x="346" y="229"/>
                  </a:cubicBezTo>
                  <a:cubicBezTo>
                    <a:pt x="344" y="213"/>
                    <a:pt x="344" y="213"/>
                    <a:pt x="344" y="213"/>
                  </a:cubicBezTo>
                  <a:cubicBezTo>
                    <a:pt x="345" y="203"/>
                    <a:pt x="345" y="203"/>
                    <a:pt x="345" y="203"/>
                  </a:cubicBezTo>
                  <a:cubicBezTo>
                    <a:pt x="345" y="201"/>
                    <a:pt x="345" y="201"/>
                    <a:pt x="345" y="201"/>
                  </a:cubicBezTo>
                  <a:cubicBezTo>
                    <a:pt x="345" y="201"/>
                    <a:pt x="345" y="201"/>
                    <a:pt x="345" y="201"/>
                  </a:cubicBezTo>
                  <a:cubicBezTo>
                    <a:pt x="367" y="203"/>
                    <a:pt x="367" y="203"/>
                    <a:pt x="367" y="203"/>
                  </a:cubicBezTo>
                  <a:cubicBezTo>
                    <a:pt x="372" y="198"/>
                    <a:pt x="372" y="198"/>
                    <a:pt x="372" y="198"/>
                  </a:cubicBezTo>
                  <a:cubicBezTo>
                    <a:pt x="374" y="196"/>
                    <a:pt x="373" y="195"/>
                    <a:pt x="372" y="194"/>
                  </a:cubicBezTo>
                  <a:cubicBezTo>
                    <a:pt x="367" y="192"/>
                    <a:pt x="364" y="190"/>
                    <a:pt x="364" y="187"/>
                  </a:cubicBezTo>
                  <a:cubicBezTo>
                    <a:pt x="364" y="186"/>
                    <a:pt x="364" y="185"/>
                    <a:pt x="366" y="184"/>
                  </a:cubicBezTo>
                  <a:cubicBezTo>
                    <a:pt x="376" y="175"/>
                    <a:pt x="376" y="175"/>
                    <a:pt x="376" y="175"/>
                  </a:cubicBezTo>
                  <a:cubicBezTo>
                    <a:pt x="386" y="174"/>
                    <a:pt x="386" y="174"/>
                    <a:pt x="386" y="174"/>
                  </a:cubicBezTo>
                  <a:cubicBezTo>
                    <a:pt x="391" y="165"/>
                    <a:pt x="391" y="165"/>
                    <a:pt x="391" y="165"/>
                  </a:cubicBezTo>
                  <a:cubicBezTo>
                    <a:pt x="391" y="157"/>
                    <a:pt x="391" y="157"/>
                    <a:pt x="391" y="157"/>
                  </a:cubicBezTo>
                  <a:cubicBezTo>
                    <a:pt x="398" y="155"/>
                    <a:pt x="398" y="155"/>
                    <a:pt x="398" y="155"/>
                  </a:cubicBezTo>
                  <a:cubicBezTo>
                    <a:pt x="400" y="149"/>
                    <a:pt x="402" y="146"/>
                    <a:pt x="402" y="145"/>
                  </a:cubicBezTo>
                  <a:cubicBezTo>
                    <a:pt x="406" y="138"/>
                    <a:pt x="406" y="138"/>
                    <a:pt x="406" y="138"/>
                  </a:cubicBezTo>
                  <a:cubicBezTo>
                    <a:pt x="400" y="128"/>
                    <a:pt x="400" y="128"/>
                    <a:pt x="400" y="128"/>
                  </a:cubicBezTo>
                  <a:cubicBezTo>
                    <a:pt x="400" y="128"/>
                    <a:pt x="400" y="128"/>
                    <a:pt x="400" y="128"/>
                  </a:cubicBezTo>
                  <a:cubicBezTo>
                    <a:pt x="400" y="128"/>
                    <a:pt x="400" y="128"/>
                    <a:pt x="400" y="128"/>
                  </a:cubicBezTo>
                  <a:cubicBezTo>
                    <a:pt x="400" y="127"/>
                    <a:pt x="400" y="127"/>
                    <a:pt x="400" y="127"/>
                  </a:cubicBezTo>
                  <a:cubicBezTo>
                    <a:pt x="396" y="114"/>
                    <a:pt x="396" y="114"/>
                    <a:pt x="396" y="114"/>
                  </a:cubicBezTo>
                  <a:cubicBezTo>
                    <a:pt x="396" y="113"/>
                    <a:pt x="396" y="113"/>
                    <a:pt x="396" y="113"/>
                  </a:cubicBezTo>
                  <a:cubicBezTo>
                    <a:pt x="394" y="99"/>
                    <a:pt x="394" y="99"/>
                    <a:pt x="394" y="99"/>
                  </a:cubicBezTo>
                  <a:cubicBezTo>
                    <a:pt x="389" y="91"/>
                    <a:pt x="389" y="91"/>
                    <a:pt x="389" y="91"/>
                  </a:cubicBezTo>
                  <a:cubicBezTo>
                    <a:pt x="382" y="84"/>
                    <a:pt x="382" y="84"/>
                    <a:pt x="382" y="84"/>
                  </a:cubicBezTo>
                  <a:cubicBezTo>
                    <a:pt x="382" y="84"/>
                    <a:pt x="382" y="84"/>
                    <a:pt x="382" y="84"/>
                  </a:cubicBezTo>
                  <a:cubicBezTo>
                    <a:pt x="382" y="83"/>
                    <a:pt x="382" y="83"/>
                    <a:pt x="382" y="83"/>
                  </a:cubicBezTo>
                  <a:cubicBezTo>
                    <a:pt x="382" y="83"/>
                    <a:pt x="382" y="83"/>
                    <a:pt x="382" y="83"/>
                  </a:cubicBezTo>
                  <a:cubicBezTo>
                    <a:pt x="381" y="75"/>
                    <a:pt x="381" y="75"/>
                    <a:pt x="381" y="75"/>
                  </a:cubicBezTo>
                  <a:cubicBezTo>
                    <a:pt x="368" y="79"/>
                    <a:pt x="368" y="79"/>
                    <a:pt x="368" y="79"/>
                  </a:cubicBezTo>
                  <a:cubicBezTo>
                    <a:pt x="368" y="79"/>
                    <a:pt x="368" y="79"/>
                    <a:pt x="368" y="79"/>
                  </a:cubicBezTo>
                  <a:cubicBezTo>
                    <a:pt x="362" y="72"/>
                    <a:pt x="362" y="72"/>
                    <a:pt x="362" y="72"/>
                  </a:cubicBezTo>
                  <a:cubicBezTo>
                    <a:pt x="344" y="59"/>
                    <a:pt x="344" y="59"/>
                    <a:pt x="344" y="59"/>
                  </a:cubicBezTo>
                  <a:cubicBezTo>
                    <a:pt x="343" y="59"/>
                    <a:pt x="343" y="59"/>
                    <a:pt x="343" y="59"/>
                  </a:cubicBezTo>
                  <a:cubicBezTo>
                    <a:pt x="336" y="50"/>
                    <a:pt x="336" y="50"/>
                    <a:pt x="336" y="50"/>
                  </a:cubicBezTo>
                  <a:cubicBezTo>
                    <a:pt x="332" y="47"/>
                    <a:pt x="332" y="47"/>
                    <a:pt x="332" y="47"/>
                  </a:cubicBezTo>
                  <a:cubicBezTo>
                    <a:pt x="329" y="51"/>
                    <a:pt x="329" y="51"/>
                    <a:pt x="329" y="51"/>
                  </a:cubicBezTo>
                  <a:cubicBezTo>
                    <a:pt x="329" y="52"/>
                    <a:pt x="329" y="52"/>
                    <a:pt x="329" y="52"/>
                  </a:cubicBezTo>
                  <a:cubicBezTo>
                    <a:pt x="329" y="53"/>
                    <a:pt x="329" y="53"/>
                    <a:pt x="329" y="53"/>
                  </a:cubicBezTo>
                  <a:cubicBezTo>
                    <a:pt x="328" y="53"/>
                    <a:pt x="328" y="53"/>
                    <a:pt x="328" y="53"/>
                  </a:cubicBezTo>
                  <a:cubicBezTo>
                    <a:pt x="328" y="53"/>
                    <a:pt x="328" y="53"/>
                    <a:pt x="328" y="53"/>
                  </a:cubicBezTo>
                  <a:cubicBezTo>
                    <a:pt x="322" y="53"/>
                    <a:pt x="322" y="53"/>
                    <a:pt x="322" y="53"/>
                  </a:cubicBezTo>
                  <a:cubicBezTo>
                    <a:pt x="321" y="53"/>
                    <a:pt x="321" y="53"/>
                    <a:pt x="321" y="53"/>
                  </a:cubicBezTo>
                  <a:cubicBezTo>
                    <a:pt x="321" y="53"/>
                    <a:pt x="321" y="53"/>
                    <a:pt x="321" y="53"/>
                  </a:cubicBezTo>
                  <a:cubicBezTo>
                    <a:pt x="308" y="39"/>
                    <a:pt x="308" y="39"/>
                    <a:pt x="308" y="39"/>
                  </a:cubicBezTo>
                  <a:cubicBezTo>
                    <a:pt x="305" y="38"/>
                    <a:pt x="302" y="35"/>
                    <a:pt x="298" y="31"/>
                  </a:cubicBezTo>
                  <a:cubicBezTo>
                    <a:pt x="292" y="27"/>
                    <a:pt x="292" y="27"/>
                    <a:pt x="292" y="27"/>
                  </a:cubicBezTo>
                  <a:cubicBezTo>
                    <a:pt x="292" y="26"/>
                    <a:pt x="292" y="26"/>
                    <a:pt x="292" y="26"/>
                  </a:cubicBezTo>
                  <a:cubicBezTo>
                    <a:pt x="285" y="22"/>
                    <a:pt x="285" y="22"/>
                    <a:pt x="285" y="22"/>
                  </a:cubicBezTo>
                  <a:cubicBezTo>
                    <a:pt x="281" y="25"/>
                    <a:pt x="281" y="25"/>
                    <a:pt x="281" y="25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276" y="25"/>
                    <a:pt x="276" y="25"/>
                    <a:pt x="276" y="25"/>
                  </a:cubicBezTo>
                  <a:cubicBezTo>
                    <a:pt x="272" y="27"/>
                    <a:pt x="272" y="27"/>
                    <a:pt x="272" y="27"/>
                  </a:cubicBezTo>
                  <a:cubicBezTo>
                    <a:pt x="272" y="27"/>
                    <a:pt x="272" y="27"/>
                    <a:pt x="272" y="27"/>
                  </a:cubicBezTo>
                  <a:cubicBezTo>
                    <a:pt x="271" y="28"/>
                    <a:pt x="271" y="28"/>
                    <a:pt x="271" y="28"/>
                  </a:cubicBezTo>
                  <a:cubicBezTo>
                    <a:pt x="271" y="28"/>
                    <a:pt x="271" y="28"/>
                    <a:pt x="271" y="28"/>
                  </a:cubicBezTo>
                  <a:cubicBezTo>
                    <a:pt x="265" y="29"/>
                    <a:pt x="265" y="29"/>
                    <a:pt x="265" y="29"/>
                  </a:cubicBezTo>
                  <a:cubicBezTo>
                    <a:pt x="258" y="24"/>
                    <a:pt x="250" y="20"/>
                    <a:pt x="242" y="1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4" name="Freeform 10"/>
            <p:cNvSpPr/>
            <p:nvPr/>
          </p:nvSpPr>
          <p:spPr bwMode="auto">
            <a:xfrm>
              <a:off x="2865438" y="3816002"/>
              <a:ext cx="1319213" cy="1157288"/>
            </a:xfrm>
            <a:custGeom>
              <a:gdLst>
                <a:gd fmla="*/ 10 w 351" name="T0"/>
                <a:gd fmla="*/ 14 h 308" name="T1"/>
                <a:gd fmla="*/ 9 w 351" name="T2"/>
                <a:gd fmla="*/ 35 h 308" name="T3"/>
                <a:gd fmla="*/ 5 w 351" name="T4"/>
                <a:gd fmla="*/ 57 h 308" name="T5"/>
                <a:gd fmla="*/ 19 w 351" name="T6"/>
                <a:gd fmla="*/ 69 h 308" name="T7"/>
                <a:gd fmla="*/ 35 w 351" name="T8"/>
                <a:gd fmla="*/ 97 h 308" name="T9"/>
                <a:gd fmla="*/ 37 w 351" name="T10"/>
                <a:gd fmla="*/ 122 h 308" name="T11"/>
                <a:gd fmla="*/ 45 w 351" name="T12"/>
                <a:gd fmla="*/ 143 h 308" name="T13"/>
                <a:gd fmla="*/ 50 w 351" name="T14"/>
                <a:gd fmla="*/ 175 h 308" name="T15"/>
                <a:gd fmla="*/ 47 w 351" name="T16"/>
                <a:gd fmla="*/ 218 h 308" name="T17"/>
                <a:gd fmla="*/ 55 w 351" name="T18"/>
                <a:gd fmla="*/ 231 h 308" name="T19"/>
                <a:gd fmla="*/ 62 w 351" name="T20"/>
                <a:gd fmla="*/ 213 h 308" name="T21"/>
                <a:gd fmla="*/ 78 w 351" name="T22"/>
                <a:gd fmla="*/ 220 h 308" name="T23"/>
                <a:gd fmla="*/ 85 w 351" name="T24"/>
                <a:gd fmla="*/ 237 h 308" name="T25"/>
                <a:gd fmla="*/ 102 w 351" name="T26"/>
                <a:gd fmla="*/ 239 h 308" name="T27"/>
                <a:gd fmla="*/ 119 w 351" name="T28"/>
                <a:gd fmla="*/ 279 h 308" name="T29"/>
                <a:gd fmla="*/ 123 w 351" name="T30"/>
                <a:gd fmla="*/ 299 h 308" name="T31"/>
                <a:gd fmla="*/ 131 w 351" name="T32"/>
                <a:gd fmla="*/ 308 h 308" name="T33"/>
                <a:gd fmla="*/ 153 w 351" name="T34"/>
                <a:gd fmla="*/ 293 h 308" name="T35"/>
                <a:gd fmla="*/ 164 w 351" name="T36"/>
                <a:gd fmla="*/ 268 h 308" name="T37"/>
                <a:gd fmla="*/ 173 w 351" name="T38"/>
                <a:gd fmla="*/ 255 h 308" name="T39"/>
                <a:gd fmla="*/ 187 w 351" name="T40"/>
                <a:gd fmla="*/ 235 h 308" name="T41"/>
                <a:gd fmla="*/ 195 w 351" name="T42"/>
                <a:gd fmla="*/ 218 h 308" name="T43"/>
                <a:gd fmla="*/ 221 w 351" name="T44"/>
                <a:gd fmla="*/ 225 h 308" name="T45"/>
                <a:gd fmla="*/ 229 w 351" name="T46"/>
                <a:gd fmla="*/ 236 h 308" name="T47"/>
                <a:gd fmla="*/ 240 w 351" name="T48"/>
                <a:gd fmla="*/ 233 h 308" name="T49"/>
                <a:gd fmla="*/ 255 w 351" name="T50"/>
                <a:gd fmla="*/ 249 h 308" name="T51"/>
                <a:gd fmla="*/ 275 w 351" name="T52"/>
                <a:gd fmla="*/ 233 h 308" name="T53"/>
                <a:gd fmla="*/ 264 w 351" name="T54"/>
                <a:gd fmla="*/ 229 h 308" name="T55"/>
                <a:gd fmla="*/ 259 w 351" name="T56"/>
                <a:gd fmla="*/ 210 h 308" name="T57"/>
                <a:gd fmla="*/ 275 w 351" name="T58"/>
                <a:gd fmla="*/ 209 h 308" name="T59"/>
                <a:gd fmla="*/ 259 w 351" name="T60"/>
                <a:gd fmla="*/ 187 h 308" name="T61"/>
                <a:gd fmla="*/ 255 w 351" name="T62"/>
                <a:gd fmla="*/ 163 h 308" name="T63"/>
                <a:gd fmla="*/ 303 w 351" name="T64"/>
                <a:gd fmla="*/ 143 h 308" name="T65"/>
                <a:gd fmla="*/ 327 w 351" name="T66"/>
                <a:gd fmla="*/ 121 h 308" name="T67"/>
                <a:gd fmla="*/ 333 w 351" name="T68"/>
                <a:gd fmla="*/ 111 h 308" name="T69"/>
                <a:gd fmla="*/ 343 w 351" name="T70"/>
                <a:gd fmla="*/ 85 h 308" name="T71"/>
                <a:gd fmla="*/ 325 w 351" name="T72"/>
                <a:gd fmla="*/ 78 h 308" name="T73"/>
                <a:gd fmla="*/ 315 w 351" name="T74"/>
                <a:gd fmla="*/ 68 h 308" name="T75"/>
                <a:gd fmla="*/ 304 w 351" name="T76"/>
                <a:gd fmla="*/ 73 h 308" name="T77"/>
                <a:gd fmla="*/ 298 w 351" name="T78"/>
                <a:gd fmla="*/ 63 h 308" name="T79"/>
                <a:gd fmla="*/ 287 w 351" name="T80"/>
                <a:gd fmla="*/ 62 h 308" name="T81"/>
                <a:gd fmla="*/ 263 w 351" name="T82"/>
                <a:gd fmla="*/ 58 h 308" name="T83"/>
                <a:gd fmla="*/ 253 w 351" name="T84"/>
                <a:gd fmla="*/ 59 h 308" name="T85"/>
                <a:gd fmla="*/ 219 w 351" name="T86"/>
                <a:gd fmla="*/ 55 h 308" name="T87"/>
                <a:gd fmla="*/ 217 w 351" name="T88"/>
                <a:gd fmla="*/ 39 h 308" name="T89"/>
                <a:gd fmla="*/ 180 w 351" name="T90"/>
                <a:gd fmla="*/ 16 h 308" name="T91"/>
                <a:gd fmla="*/ 163 w 351" name="T92"/>
                <a:gd fmla="*/ 5 h 308" name="T93"/>
                <a:gd fmla="*/ 160 w 351" name="T94"/>
                <a:gd fmla="*/ 31 h 308" name="T95"/>
                <a:gd fmla="*/ 140 w 351" name="T96"/>
                <a:gd fmla="*/ 33 h 308" name="T97"/>
                <a:gd fmla="*/ 131 w 351" name="T98"/>
                <a:gd fmla="*/ 41 h 308" name="T99"/>
                <a:gd fmla="*/ 122 w 351" name="T100"/>
                <a:gd fmla="*/ 55 h 308" name="T101"/>
                <a:gd fmla="*/ 95 w 351" name="T102"/>
                <a:gd fmla="*/ 67 h 308" name="T103"/>
                <a:gd fmla="*/ 77 w 351" name="T104"/>
                <a:gd fmla="*/ 50 h 308" name="T105"/>
                <a:gd fmla="*/ 63 w 351" name="T106"/>
                <a:gd fmla="*/ 47 h 308" name="T107"/>
                <a:gd fmla="*/ 49 w 351" name="T108"/>
                <a:gd fmla="*/ 31 h 308" name="T109"/>
                <a:gd fmla="*/ 34 w 351" name="T110"/>
                <a:gd fmla="*/ 7 h 308" name="T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b="b" l="0" r="r" t="0"/>
              <a:pathLst>
                <a:path h="308" w="351">
                  <a:moveTo>
                    <a:pt x="33" y="7"/>
                  </a:moveTo>
                  <a:cubicBezTo>
                    <a:pt x="23" y="5"/>
                    <a:pt x="23" y="5"/>
                    <a:pt x="23" y="5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9" y="35"/>
                    <a:pt x="9" y="35"/>
                    <a:pt x="9" y="3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3" y="47"/>
                    <a:pt x="3" y="47"/>
                    <a:pt x="3" y="47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4" y="57"/>
                    <a:pt x="4" y="57"/>
                    <a:pt x="4" y="57"/>
                  </a:cubicBezTo>
                  <a:cubicBezTo>
                    <a:pt x="5" y="57"/>
                    <a:pt x="5" y="57"/>
                    <a:pt x="5" y="57"/>
                  </a:cubicBezTo>
                  <a:cubicBezTo>
                    <a:pt x="5" y="57"/>
                    <a:pt x="5" y="57"/>
                    <a:pt x="5" y="57"/>
                  </a:cubicBezTo>
                  <a:cubicBezTo>
                    <a:pt x="19" y="68"/>
                    <a:pt x="19" y="68"/>
                    <a:pt x="19" y="68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21" y="79"/>
                    <a:pt x="21" y="79"/>
                    <a:pt x="21" y="79"/>
                  </a:cubicBezTo>
                  <a:cubicBezTo>
                    <a:pt x="28" y="89"/>
                    <a:pt x="28" y="89"/>
                    <a:pt x="28" y="89"/>
                  </a:cubicBezTo>
                  <a:cubicBezTo>
                    <a:pt x="29" y="91"/>
                    <a:pt x="31" y="93"/>
                    <a:pt x="35" y="97"/>
                  </a:cubicBezTo>
                  <a:cubicBezTo>
                    <a:pt x="35" y="97"/>
                    <a:pt x="35" y="97"/>
                    <a:pt x="35" y="97"/>
                  </a:cubicBezTo>
                  <a:cubicBezTo>
                    <a:pt x="36" y="97"/>
                    <a:pt x="36" y="97"/>
                    <a:pt x="36" y="97"/>
                  </a:cubicBezTo>
                  <a:cubicBezTo>
                    <a:pt x="36" y="97"/>
                    <a:pt x="36" y="97"/>
                    <a:pt x="36" y="97"/>
                  </a:cubicBezTo>
                  <a:cubicBezTo>
                    <a:pt x="35" y="98"/>
                    <a:pt x="35" y="98"/>
                    <a:pt x="35" y="98"/>
                  </a:cubicBezTo>
                  <a:cubicBezTo>
                    <a:pt x="35" y="107"/>
                    <a:pt x="35" y="107"/>
                    <a:pt x="35" y="107"/>
                  </a:cubicBezTo>
                  <a:cubicBezTo>
                    <a:pt x="37" y="109"/>
                    <a:pt x="37" y="115"/>
                    <a:pt x="37" y="122"/>
                  </a:cubicBezTo>
                  <a:cubicBezTo>
                    <a:pt x="41" y="127"/>
                    <a:pt x="42" y="131"/>
                    <a:pt x="42" y="133"/>
                  </a:cubicBezTo>
                  <a:cubicBezTo>
                    <a:pt x="42" y="135"/>
                    <a:pt x="43" y="138"/>
                    <a:pt x="45" y="143"/>
                  </a:cubicBezTo>
                  <a:cubicBezTo>
                    <a:pt x="45" y="143"/>
                    <a:pt x="45" y="143"/>
                    <a:pt x="45" y="143"/>
                  </a:cubicBezTo>
                  <a:cubicBezTo>
                    <a:pt x="45" y="143"/>
                    <a:pt x="45" y="143"/>
                    <a:pt x="45" y="143"/>
                  </a:cubicBezTo>
                  <a:cubicBezTo>
                    <a:pt x="45" y="143"/>
                    <a:pt x="45" y="143"/>
                    <a:pt x="45" y="143"/>
                  </a:cubicBezTo>
                  <a:cubicBezTo>
                    <a:pt x="46" y="149"/>
                    <a:pt x="46" y="153"/>
                    <a:pt x="45" y="157"/>
                  </a:cubicBezTo>
                  <a:cubicBezTo>
                    <a:pt x="43" y="160"/>
                    <a:pt x="45" y="165"/>
                    <a:pt x="49" y="173"/>
                  </a:cubicBezTo>
                  <a:cubicBezTo>
                    <a:pt x="50" y="173"/>
                    <a:pt x="50" y="173"/>
                    <a:pt x="50" y="173"/>
                  </a:cubicBezTo>
                  <a:cubicBezTo>
                    <a:pt x="50" y="174"/>
                    <a:pt x="50" y="174"/>
                    <a:pt x="50" y="174"/>
                  </a:cubicBezTo>
                  <a:cubicBezTo>
                    <a:pt x="50" y="175"/>
                    <a:pt x="50" y="175"/>
                    <a:pt x="50" y="175"/>
                  </a:cubicBezTo>
                  <a:cubicBezTo>
                    <a:pt x="43" y="189"/>
                    <a:pt x="43" y="189"/>
                    <a:pt x="43" y="189"/>
                  </a:cubicBezTo>
                  <a:cubicBezTo>
                    <a:pt x="45" y="192"/>
                    <a:pt x="45" y="194"/>
                    <a:pt x="45" y="196"/>
                  </a:cubicBezTo>
                  <a:cubicBezTo>
                    <a:pt x="43" y="209"/>
                    <a:pt x="43" y="209"/>
                    <a:pt x="43" y="209"/>
                  </a:cubicBezTo>
                  <a:cubicBezTo>
                    <a:pt x="43" y="213"/>
                    <a:pt x="43" y="216"/>
                    <a:pt x="45" y="217"/>
                  </a:cubicBezTo>
                  <a:cubicBezTo>
                    <a:pt x="47" y="218"/>
                    <a:pt x="47" y="218"/>
                    <a:pt x="47" y="218"/>
                  </a:cubicBezTo>
                  <a:cubicBezTo>
                    <a:pt x="51" y="220"/>
                    <a:pt x="52" y="222"/>
                    <a:pt x="52" y="224"/>
                  </a:cubicBezTo>
                  <a:cubicBezTo>
                    <a:pt x="51" y="231"/>
                    <a:pt x="51" y="231"/>
                    <a:pt x="51" y="231"/>
                  </a:cubicBezTo>
                  <a:cubicBezTo>
                    <a:pt x="53" y="231"/>
                    <a:pt x="53" y="231"/>
                    <a:pt x="53" y="231"/>
                  </a:cubicBezTo>
                  <a:cubicBezTo>
                    <a:pt x="54" y="232"/>
                    <a:pt x="54" y="232"/>
                    <a:pt x="54" y="232"/>
                  </a:cubicBezTo>
                  <a:cubicBezTo>
                    <a:pt x="55" y="231"/>
                    <a:pt x="55" y="231"/>
                    <a:pt x="55" y="231"/>
                  </a:cubicBezTo>
                  <a:cubicBezTo>
                    <a:pt x="56" y="229"/>
                    <a:pt x="57" y="228"/>
                    <a:pt x="58" y="226"/>
                  </a:cubicBezTo>
                  <a:cubicBezTo>
                    <a:pt x="59" y="225"/>
                    <a:pt x="59" y="225"/>
                    <a:pt x="59" y="225"/>
                  </a:cubicBezTo>
                  <a:cubicBezTo>
                    <a:pt x="59" y="224"/>
                    <a:pt x="59" y="224"/>
                    <a:pt x="59" y="224"/>
                  </a:cubicBezTo>
                  <a:cubicBezTo>
                    <a:pt x="61" y="223"/>
                    <a:pt x="61" y="222"/>
                    <a:pt x="63" y="220"/>
                  </a:cubicBezTo>
                  <a:cubicBezTo>
                    <a:pt x="63" y="218"/>
                    <a:pt x="63" y="215"/>
                    <a:pt x="62" y="213"/>
                  </a:cubicBezTo>
                  <a:cubicBezTo>
                    <a:pt x="61" y="211"/>
                    <a:pt x="61" y="211"/>
                    <a:pt x="61" y="211"/>
                  </a:cubicBezTo>
                  <a:cubicBezTo>
                    <a:pt x="63" y="210"/>
                    <a:pt x="63" y="210"/>
                    <a:pt x="63" y="210"/>
                  </a:cubicBezTo>
                  <a:cubicBezTo>
                    <a:pt x="70" y="209"/>
                    <a:pt x="73" y="209"/>
                    <a:pt x="75" y="212"/>
                  </a:cubicBezTo>
                  <a:cubicBezTo>
                    <a:pt x="78" y="220"/>
                    <a:pt x="78" y="220"/>
                    <a:pt x="78" y="220"/>
                  </a:cubicBezTo>
                  <a:cubicBezTo>
                    <a:pt x="78" y="220"/>
                    <a:pt x="78" y="220"/>
                    <a:pt x="78" y="220"/>
                  </a:cubicBezTo>
                  <a:cubicBezTo>
                    <a:pt x="78" y="221"/>
                    <a:pt x="78" y="221"/>
                    <a:pt x="78" y="221"/>
                  </a:cubicBezTo>
                  <a:cubicBezTo>
                    <a:pt x="79" y="234"/>
                    <a:pt x="79" y="234"/>
                    <a:pt x="79" y="234"/>
                  </a:cubicBezTo>
                  <a:cubicBezTo>
                    <a:pt x="85" y="237"/>
                    <a:pt x="85" y="237"/>
                    <a:pt x="85" y="237"/>
                  </a:cubicBezTo>
                  <a:cubicBezTo>
                    <a:pt x="85" y="237"/>
                    <a:pt x="85" y="237"/>
                    <a:pt x="85" y="237"/>
                  </a:cubicBezTo>
                  <a:cubicBezTo>
                    <a:pt x="85" y="237"/>
                    <a:pt x="85" y="237"/>
                    <a:pt x="85" y="237"/>
                  </a:cubicBezTo>
                  <a:cubicBezTo>
                    <a:pt x="89" y="239"/>
                    <a:pt x="89" y="239"/>
                    <a:pt x="89" y="239"/>
                  </a:cubicBezTo>
                  <a:cubicBezTo>
                    <a:pt x="92" y="236"/>
                    <a:pt x="92" y="236"/>
                    <a:pt x="92" y="236"/>
                  </a:cubicBezTo>
                  <a:cubicBezTo>
                    <a:pt x="95" y="233"/>
                    <a:pt x="95" y="233"/>
                    <a:pt x="95" y="233"/>
                  </a:cubicBezTo>
                  <a:cubicBezTo>
                    <a:pt x="97" y="233"/>
                    <a:pt x="97" y="233"/>
                    <a:pt x="97" y="233"/>
                  </a:cubicBezTo>
                  <a:cubicBezTo>
                    <a:pt x="99" y="234"/>
                    <a:pt x="101" y="236"/>
                    <a:pt x="102" y="239"/>
                  </a:cubicBezTo>
                  <a:cubicBezTo>
                    <a:pt x="103" y="249"/>
                    <a:pt x="103" y="249"/>
                    <a:pt x="103" y="249"/>
                  </a:cubicBezTo>
                  <a:cubicBezTo>
                    <a:pt x="104" y="251"/>
                    <a:pt x="104" y="251"/>
                    <a:pt x="104" y="251"/>
                  </a:cubicBezTo>
                  <a:cubicBezTo>
                    <a:pt x="115" y="274"/>
                    <a:pt x="115" y="274"/>
                    <a:pt x="115" y="274"/>
                  </a:cubicBezTo>
                  <a:cubicBezTo>
                    <a:pt x="119" y="278"/>
                    <a:pt x="119" y="278"/>
                    <a:pt x="119" y="278"/>
                  </a:cubicBezTo>
                  <a:cubicBezTo>
                    <a:pt x="119" y="279"/>
                    <a:pt x="119" y="279"/>
                    <a:pt x="119" y="279"/>
                  </a:cubicBezTo>
                  <a:cubicBezTo>
                    <a:pt x="119" y="279"/>
                    <a:pt x="119" y="279"/>
                    <a:pt x="119" y="279"/>
                  </a:cubicBezTo>
                  <a:cubicBezTo>
                    <a:pt x="121" y="289"/>
                    <a:pt x="121" y="289"/>
                    <a:pt x="121" y="289"/>
                  </a:cubicBezTo>
                  <a:cubicBezTo>
                    <a:pt x="121" y="289"/>
                    <a:pt x="121" y="289"/>
                    <a:pt x="121" y="289"/>
                  </a:cubicBezTo>
                  <a:cubicBezTo>
                    <a:pt x="122" y="298"/>
                    <a:pt x="122" y="298"/>
                    <a:pt x="122" y="298"/>
                  </a:cubicBezTo>
                  <a:cubicBezTo>
                    <a:pt x="123" y="299"/>
                    <a:pt x="123" y="299"/>
                    <a:pt x="123" y="299"/>
                  </a:cubicBezTo>
                  <a:cubicBezTo>
                    <a:pt x="125" y="295"/>
                    <a:pt x="128" y="293"/>
                    <a:pt x="129" y="293"/>
                  </a:cubicBezTo>
                  <a:cubicBezTo>
                    <a:pt x="131" y="294"/>
                    <a:pt x="131" y="295"/>
                    <a:pt x="131" y="296"/>
                  </a:cubicBezTo>
                  <a:cubicBezTo>
                    <a:pt x="131" y="299"/>
                    <a:pt x="131" y="299"/>
                    <a:pt x="131" y="299"/>
                  </a:cubicBezTo>
                  <a:cubicBezTo>
                    <a:pt x="131" y="306"/>
                    <a:pt x="131" y="306"/>
                    <a:pt x="131" y="306"/>
                  </a:cubicBezTo>
                  <a:cubicBezTo>
                    <a:pt x="131" y="308"/>
                    <a:pt x="131" y="308"/>
                    <a:pt x="131" y="308"/>
                  </a:cubicBezTo>
                  <a:cubicBezTo>
                    <a:pt x="133" y="308"/>
                    <a:pt x="135" y="308"/>
                    <a:pt x="135" y="307"/>
                  </a:cubicBezTo>
                  <a:cubicBezTo>
                    <a:pt x="139" y="301"/>
                    <a:pt x="139" y="301"/>
                    <a:pt x="139" y="301"/>
                  </a:cubicBezTo>
                  <a:cubicBezTo>
                    <a:pt x="144" y="297"/>
                    <a:pt x="144" y="297"/>
                    <a:pt x="144" y="297"/>
                  </a:cubicBezTo>
                  <a:cubicBezTo>
                    <a:pt x="147" y="295"/>
                    <a:pt x="149" y="293"/>
                    <a:pt x="153" y="293"/>
                  </a:cubicBezTo>
                  <a:cubicBezTo>
                    <a:pt x="153" y="293"/>
                    <a:pt x="153" y="293"/>
                    <a:pt x="153" y="293"/>
                  </a:cubicBezTo>
                  <a:cubicBezTo>
                    <a:pt x="161" y="295"/>
                    <a:pt x="161" y="295"/>
                    <a:pt x="161" y="295"/>
                  </a:cubicBezTo>
                  <a:cubicBezTo>
                    <a:pt x="164" y="294"/>
                    <a:pt x="164" y="294"/>
                    <a:pt x="164" y="294"/>
                  </a:cubicBezTo>
                  <a:cubicBezTo>
                    <a:pt x="168" y="288"/>
                    <a:pt x="168" y="288"/>
                    <a:pt x="168" y="288"/>
                  </a:cubicBezTo>
                  <a:cubicBezTo>
                    <a:pt x="167" y="279"/>
                    <a:pt x="167" y="279"/>
                    <a:pt x="167" y="279"/>
                  </a:cubicBezTo>
                  <a:cubicBezTo>
                    <a:pt x="165" y="275"/>
                    <a:pt x="163" y="271"/>
                    <a:pt x="164" y="268"/>
                  </a:cubicBezTo>
                  <a:cubicBezTo>
                    <a:pt x="165" y="261"/>
                    <a:pt x="165" y="261"/>
                    <a:pt x="165" y="261"/>
                  </a:cubicBezTo>
                  <a:cubicBezTo>
                    <a:pt x="165" y="260"/>
                    <a:pt x="165" y="260"/>
                    <a:pt x="165" y="260"/>
                  </a:cubicBezTo>
                  <a:cubicBezTo>
                    <a:pt x="166" y="259"/>
                    <a:pt x="166" y="259"/>
                    <a:pt x="166" y="259"/>
                  </a:cubicBezTo>
                  <a:cubicBezTo>
                    <a:pt x="166" y="259"/>
                    <a:pt x="166" y="259"/>
                    <a:pt x="166" y="259"/>
                  </a:cubicBezTo>
                  <a:cubicBezTo>
                    <a:pt x="173" y="255"/>
                    <a:pt x="173" y="255"/>
                    <a:pt x="173" y="255"/>
                  </a:cubicBezTo>
                  <a:cubicBezTo>
                    <a:pt x="174" y="255"/>
                    <a:pt x="174" y="255"/>
                    <a:pt x="174" y="255"/>
                  </a:cubicBezTo>
                  <a:cubicBezTo>
                    <a:pt x="174" y="255"/>
                    <a:pt x="174" y="255"/>
                    <a:pt x="174" y="255"/>
                  </a:cubicBezTo>
                  <a:cubicBezTo>
                    <a:pt x="179" y="251"/>
                    <a:pt x="179" y="251"/>
                    <a:pt x="179" y="251"/>
                  </a:cubicBezTo>
                  <a:cubicBezTo>
                    <a:pt x="186" y="242"/>
                    <a:pt x="186" y="242"/>
                    <a:pt x="186" y="242"/>
                  </a:cubicBezTo>
                  <a:cubicBezTo>
                    <a:pt x="187" y="235"/>
                    <a:pt x="187" y="235"/>
                    <a:pt x="187" y="235"/>
                  </a:cubicBezTo>
                  <a:cubicBezTo>
                    <a:pt x="179" y="218"/>
                    <a:pt x="179" y="218"/>
                    <a:pt x="179" y="218"/>
                  </a:cubicBezTo>
                  <a:cubicBezTo>
                    <a:pt x="195" y="225"/>
                    <a:pt x="195" y="225"/>
                    <a:pt x="195" y="225"/>
                  </a:cubicBezTo>
                  <a:cubicBezTo>
                    <a:pt x="195" y="219"/>
                    <a:pt x="195" y="219"/>
                    <a:pt x="195" y="219"/>
                  </a:cubicBezTo>
                  <a:cubicBezTo>
                    <a:pt x="195" y="219"/>
                    <a:pt x="195" y="219"/>
                    <a:pt x="195" y="219"/>
                  </a:cubicBezTo>
                  <a:cubicBezTo>
                    <a:pt x="195" y="218"/>
                    <a:pt x="195" y="218"/>
                    <a:pt x="195" y="218"/>
                  </a:cubicBezTo>
                  <a:cubicBezTo>
                    <a:pt x="201" y="213"/>
                    <a:pt x="201" y="213"/>
                    <a:pt x="201" y="213"/>
                  </a:cubicBezTo>
                  <a:cubicBezTo>
                    <a:pt x="213" y="210"/>
                    <a:pt x="213" y="210"/>
                    <a:pt x="213" y="210"/>
                  </a:cubicBezTo>
                  <a:cubicBezTo>
                    <a:pt x="214" y="210"/>
                    <a:pt x="214" y="210"/>
                    <a:pt x="214" y="210"/>
                  </a:cubicBezTo>
                  <a:cubicBezTo>
                    <a:pt x="221" y="225"/>
                    <a:pt x="221" y="225"/>
                    <a:pt x="221" y="225"/>
                  </a:cubicBezTo>
                  <a:cubicBezTo>
                    <a:pt x="221" y="225"/>
                    <a:pt x="221" y="225"/>
                    <a:pt x="221" y="225"/>
                  </a:cubicBezTo>
                  <a:cubicBezTo>
                    <a:pt x="220" y="231"/>
                    <a:pt x="220" y="231"/>
                    <a:pt x="220" y="231"/>
                  </a:cubicBezTo>
                  <a:cubicBezTo>
                    <a:pt x="221" y="236"/>
                    <a:pt x="221" y="236"/>
                    <a:pt x="221" y="236"/>
                  </a:cubicBezTo>
                  <a:cubicBezTo>
                    <a:pt x="221" y="239"/>
                    <a:pt x="223" y="240"/>
                    <a:pt x="224" y="240"/>
                  </a:cubicBezTo>
                  <a:cubicBezTo>
                    <a:pt x="226" y="240"/>
                    <a:pt x="227" y="239"/>
                    <a:pt x="229" y="237"/>
                  </a:cubicBezTo>
                  <a:cubicBezTo>
                    <a:pt x="229" y="236"/>
                    <a:pt x="229" y="236"/>
                    <a:pt x="229" y="236"/>
                  </a:cubicBezTo>
                  <a:cubicBezTo>
                    <a:pt x="229" y="236"/>
                    <a:pt x="229" y="236"/>
                    <a:pt x="229" y="236"/>
                  </a:cubicBezTo>
                  <a:cubicBezTo>
                    <a:pt x="230" y="236"/>
                    <a:pt x="230" y="236"/>
                    <a:pt x="230" y="236"/>
                  </a:cubicBezTo>
                  <a:cubicBezTo>
                    <a:pt x="239" y="233"/>
                    <a:pt x="239" y="233"/>
                    <a:pt x="239" y="233"/>
                  </a:cubicBezTo>
                  <a:cubicBezTo>
                    <a:pt x="239" y="233"/>
                    <a:pt x="239" y="233"/>
                    <a:pt x="239" y="233"/>
                  </a:cubicBezTo>
                  <a:cubicBezTo>
                    <a:pt x="240" y="233"/>
                    <a:pt x="240" y="233"/>
                    <a:pt x="240" y="233"/>
                  </a:cubicBezTo>
                  <a:cubicBezTo>
                    <a:pt x="245" y="233"/>
                    <a:pt x="247" y="234"/>
                    <a:pt x="249" y="236"/>
                  </a:cubicBezTo>
                  <a:cubicBezTo>
                    <a:pt x="249" y="247"/>
                    <a:pt x="249" y="247"/>
                    <a:pt x="249" y="247"/>
                  </a:cubicBezTo>
                  <a:cubicBezTo>
                    <a:pt x="249" y="247"/>
                    <a:pt x="249" y="247"/>
                    <a:pt x="249" y="247"/>
                  </a:cubicBezTo>
                  <a:cubicBezTo>
                    <a:pt x="251" y="248"/>
                    <a:pt x="251" y="248"/>
                    <a:pt x="251" y="248"/>
                  </a:cubicBezTo>
                  <a:cubicBezTo>
                    <a:pt x="255" y="249"/>
                    <a:pt x="255" y="249"/>
                    <a:pt x="255" y="249"/>
                  </a:cubicBezTo>
                  <a:cubicBezTo>
                    <a:pt x="261" y="249"/>
                    <a:pt x="261" y="249"/>
                    <a:pt x="261" y="249"/>
                  </a:cubicBezTo>
                  <a:cubicBezTo>
                    <a:pt x="271" y="246"/>
                    <a:pt x="271" y="246"/>
                    <a:pt x="271" y="246"/>
                  </a:cubicBezTo>
                  <a:cubicBezTo>
                    <a:pt x="277" y="241"/>
                    <a:pt x="277" y="241"/>
                    <a:pt x="277" y="241"/>
                  </a:cubicBezTo>
                  <a:cubicBezTo>
                    <a:pt x="278" y="236"/>
                    <a:pt x="278" y="236"/>
                    <a:pt x="278" y="236"/>
                  </a:cubicBezTo>
                  <a:cubicBezTo>
                    <a:pt x="275" y="233"/>
                    <a:pt x="275" y="233"/>
                    <a:pt x="275" y="233"/>
                  </a:cubicBezTo>
                  <a:cubicBezTo>
                    <a:pt x="265" y="229"/>
                    <a:pt x="265" y="229"/>
                    <a:pt x="265" y="229"/>
                  </a:cubicBezTo>
                  <a:cubicBezTo>
                    <a:pt x="265" y="229"/>
                    <a:pt x="265" y="229"/>
                    <a:pt x="265" y="229"/>
                  </a:cubicBezTo>
                  <a:cubicBezTo>
                    <a:pt x="264" y="229"/>
                    <a:pt x="264" y="229"/>
                    <a:pt x="264" y="229"/>
                  </a:cubicBezTo>
                  <a:cubicBezTo>
                    <a:pt x="264" y="229"/>
                    <a:pt x="264" y="229"/>
                    <a:pt x="264" y="229"/>
                  </a:cubicBezTo>
                  <a:cubicBezTo>
                    <a:pt x="264" y="229"/>
                    <a:pt x="264" y="229"/>
                    <a:pt x="264" y="229"/>
                  </a:cubicBezTo>
                  <a:cubicBezTo>
                    <a:pt x="252" y="217"/>
                    <a:pt x="252" y="217"/>
                    <a:pt x="252" y="217"/>
                  </a:cubicBezTo>
                  <a:cubicBezTo>
                    <a:pt x="253" y="216"/>
                    <a:pt x="253" y="216"/>
                    <a:pt x="253" y="216"/>
                  </a:cubicBezTo>
                  <a:cubicBezTo>
                    <a:pt x="259" y="211"/>
                    <a:pt x="259" y="211"/>
                    <a:pt x="259" y="211"/>
                  </a:cubicBezTo>
                  <a:cubicBezTo>
                    <a:pt x="259" y="210"/>
                    <a:pt x="259" y="210"/>
                    <a:pt x="259" y="210"/>
                  </a:cubicBezTo>
                  <a:cubicBezTo>
                    <a:pt x="259" y="210"/>
                    <a:pt x="259" y="210"/>
                    <a:pt x="259" y="210"/>
                  </a:cubicBezTo>
                  <a:cubicBezTo>
                    <a:pt x="265" y="208"/>
                    <a:pt x="265" y="208"/>
                    <a:pt x="265" y="208"/>
                  </a:cubicBezTo>
                  <a:cubicBezTo>
                    <a:pt x="265" y="208"/>
                    <a:pt x="265" y="208"/>
                    <a:pt x="265" y="208"/>
                  </a:cubicBezTo>
                  <a:cubicBezTo>
                    <a:pt x="267" y="208"/>
                    <a:pt x="267" y="208"/>
                    <a:pt x="267" y="208"/>
                  </a:cubicBezTo>
                  <a:cubicBezTo>
                    <a:pt x="275" y="209"/>
                    <a:pt x="275" y="209"/>
                    <a:pt x="275" y="209"/>
                  </a:cubicBezTo>
                  <a:cubicBezTo>
                    <a:pt x="275" y="209"/>
                    <a:pt x="275" y="209"/>
                    <a:pt x="275" y="209"/>
                  </a:cubicBezTo>
                  <a:cubicBezTo>
                    <a:pt x="275" y="210"/>
                    <a:pt x="275" y="210"/>
                    <a:pt x="275" y="210"/>
                  </a:cubicBezTo>
                  <a:cubicBezTo>
                    <a:pt x="275" y="207"/>
                    <a:pt x="275" y="207"/>
                    <a:pt x="275" y="207"/>
                  </a:cubicBezTo>
                  <a:cubicBezTo>
                    <a:pt x="272" y="201"/>
                    <a:pt x="272" y="201"/>
                    <a:pt x="272" y="201"/>
                  </a:cubicBezTo>
                  <a:cubicBezTo>
                    <a:pt x="266" y="198"/>
                    <a:pt x="266" y="198"/>
                    <a:pt x="266" y="198"/>
                  </a:cubicBezTo>
                  <a:cubicBezTo>
                    <a:pt x="259" y="187"/>
                    <a:pt x="259" y="187"/>
                    <a:pt x="259" y="187"/>
                  </a:cubicBezTo>
                  <a:cubicBezTo>
                    <a:pt x="259" y="187"/>
                    <a:pt x="259" y="187"/>
                    <a:pt x="259" y="187"/>
                  </a:cubicBezTo>
                  <a:cubicBezTo>
                    <a:pt x="258" y="186"/>
                    <a:pt x="258" y="186"/>
                    <a:pt x="258" y="186"/>
                  </a:cubicBezTo>
                  <a:cubicBezTo>
                    <a:pt x="258" y="186"/>
                    <a:pt x="258" y="186"/>
                    <a:pt x="258" y="186"/>
                  </a:cubicBezTo>
                  <a:cubicBezTo>
                    <a:pt x="255" y="173"/>
                    <a:pt x="255" y="173"/>
                    <a:pt x="255" y="173"/>
                  </a:cubicBezTo>
                  <a:cubicBezTo>
                    <a:pt x="255" y="163"/>
                    <a:pt x="255" y="163"/>
                    <a:pt x="255" y="163"/>
                  </a:cubicBezTo>
                  <a:cubicBezTo>
                    <a:pt x="261" y="157"/>
                    <a:pt x="261" y="157"/>
                    <a:pt x="261" y="157"/>
                  </a:cubicBezTo>
                  <a:cubicBezTo>
                    <a:pt x="271" y="157"/>
                    <a:pt x="271" y="157"/>
                    <a:pt x="271" y="157"/>
                  </a:cubicBezTo>
                  <a:cubicBezTo>
                    <a:pt x="293" y="159"/>
                    <a:pt x="293" y="159"/>
                    <a:pt x="293" y="159"/>
                  </a:cubicBezTo>
                  <a:cubicBezTo>
                    <a:pt x="303" y="144"/>
                    <a:pt x="303" y="144"/>
                    <a:pt x="303" y="144"/>
                  </a:cubicBezTo>
                  <a:cubicBezTo>
                    <a:pt x="303" y="143"/>
                    <a:pt x="303" y="143"/>
                    <a:pt x="303" y="143"/>
                  </a:cubicBezTo>
                  <a:cubicBezTo>
                    <a:pt x="304" y="143"/>
                    <a:pt x="304" y="143"/>
                    <a:pt x="304" y="143"/>
                  </a:cubicBezTo>
                  <a:cubicBezTo>
                    <a:pt x="313" y="139"/>
                    <a:pt x="313" y="139"/>
                    <a:pt x="313" y="139"/>
                  </a:cubicBezTo>
                  <a:cubicBezTo>
                    <a:pt x="317" y="130"/>
                    <a:pt x="317" y="130"/>
                    <a:pt x="317" y="130"/>
                  </a:cubicBezTo>
                  <a:cubicBezTo>
                    <a:pt x="317" y="129"/>
                    <a:pt x="317" y="129"/>
                    <a:pt x="317" y="129"/>
                  </a:cubicBezTo>
                  <a:cubicBezTo>
                    <a:pt x="327" y="121"/>
                    <a:pt x="327" y="121"/>
                    <a:pt x="327" y="121"/>
                  </a:cubicBezTo>
                  <a:cubicBezTo>
                    <a:pt x="332" y="112"/>
                    <a:pt x="332" y="112"/>
                    <a:pt x="332" y="112"/>
                  </a:cubicBezTo>
                  <a:cubicBezTo>
                    <a:pt x="332" y="112"/>
                    <a:pt x="332" y="112"/>
                    <a:pt x="332" y="112"/>
                  </a:cubicBezTo>
                  <a:cubicBezTo>
                    <a:pt x="333" y="112"/>
                    <a:pt x="333" y="112"/>
                    <a:pt x="333" y="112"/>
                  </a:cubicBezTo>
                  <a:cubicBezTo>
                    <a:pt x="333" y="111"/>
                    <a:pt x="333" y="111"/>
                    <a:pt x="333" y="111"/>
                  </a:cubicBezTo>
                  <a:cubicBezTo>
                    <a:pt x="333" y="111"/>
                    <a:pt x="333" y="111"/>
                    <a:pt x="333" y="111"/>
                  </a:cubicBezTo>
                  <a:cubicBezTo>
                    <a:pt x="337" y="107"/>
                    <a:pt x="337" y="107"/>
                    <a:pt x="337" y="107"/>
                  </a:cubicBezTo>
                  <a:cubicBezTo>
                    <a:pt x="341" y="99"/>
                    <a:pt x="341" y="99"/>
                    <a:pt x="341" y="99"/>
                  </a:cubicBezTo>
                  <a:cubicBezTo>
                    <a:pt x="343" y="87"/>
                    <a:pt x="343" y="87"/>
                    <a:pt x="343" y="87"/>
                  </a:cubicBezTo>
                  <a:cubicBezTo>
                    <a:pt x="343" y="86"/>
                    <a:pt x="343" y="86"/>
                    <a:pt x="343" y="86"/>
                  </a:cubicBezTo>
                  <a:cubicBezTo>
                    <a:pt x="343" y="85"/>
                    <a:pt x="343" y="85"/>
                    <a:pt x="343" y="85"/>
                  </a:cubicBezTo>
                  <a:cubicBezTo>
                    <a:pt x="350" y="81"/>
                    <a:pt x="350" y="81"/>
                    <a:pt x="350" y="81"/>
                  </a:cubicBezTo>
                  <a:cubicBezTo>
                    <a:pt x="351" y="79"/>
                    <a:pt x="351" y="79"/>
                    <a:pt x="351" y="79"/>
                  </a:cubicBezTo>
                  <a:cubicBezTo>
                    <a:pt x="342" y="78"/>
                    <a:pt x="342" y="78"/>
                    <a:pt x="342" y="78"/>
                  </a:cubicBezTo>
                  <a:cubicBezTo>
                    <a:pt x="326" y="79"/>
                    <a:pt x="326" y="79"/>
                    <a:pt x="326" y="79"/>
                  </a:cubicBezTo>
                  <a:cubicBezTo>
                    <a:pt x="325" y="78"/>
                    <a:pt x="325" y="78"/>
                    <a:pt x="325" y="78"/>
                  </a:cubicBezTo>
                  <a:cubicBezTo>
                    <a:pt x="319" y="73"/>
                    <a:pt x="319" y="73"/>
                    <a:pt x="319" y="73"/>
                  </a:cubicBezTo>
                  <a:cubicBezTo>
                    <a:pt x="319" y="73"/>
                    <a:pt x="319" y="73"/>
                    <a:pt x="319" y="73"/>
                  </a:cubicBezTo>
                  <a:cubicBezTo>
                    <a:pt x="319" y="73"/>
                    <a:pt x="319" y="73"/>
                    <a:pt x="319" y="73"/>
                  </a:cubicBezTo>
                  <a:cubicBezTo>
                    <a:pt x="319" y="73"/>
                    <a:pt x="319" y="73"/>
                    <a:pt x="319" y="73"/>
                  </a:cubicBezTo>
                  <a:cubicBezTo>
                    <a:pt x="315" y="68"/>
                    <a:pt x="315" y="68"/>
                    <a:pt x="315" y="68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314" y="69"/>
                    <a:pt x="314" y="69"/>
                    <a:pt x="314" y="69"/>
                  </a:cubicBezTo>
                  <a:cubicBezTo>
                    <a:pt x="313" y="71"/>
                    <a:pt x="311" y="71"/>
                    <a:pt x="309" y="71"/>
                  </a:cubicBezTo>
                  <a:cubicBezTo>
                    <a:pt x="307" y="72"/>
                    <a:pt x="307" y="72"/>
                    <a:pt x="307" y="72"/>
                  </a:cubicBezTo>
                  <a:cubicBezTo>
                    <a:pt x="306" y="73"/>
                    <a:pt x="305" y="73"/>
                    <a:pt x="304" y="73"/>
                  </a:cubicBezTo>
                  <a:cubicBezTo>
                    <a:pt x="303" y="73"/>
                    <a:pt x="303" y="71"/>
                    <a:pt x="302" y="69"/>
                  </a:cubicBezTo>
                  <a:cubicBezTo>
                    <a:pt x="302" y="67"/>
                    <a:pt x="301" y="65"/>
                    <a:pt x="299" y="63"/>
                  </a:cubicBezTo>
                  <a:cubicBezTo>
                    <a:pt x="298" y="63"/>
                    <a:pt x="298" y="63"/>
                    <a:pt x="298" y="63"/>
                  </a:cubicBezTo>
                  <a:cubicBezTo>
                    <a:pt x="298" y="63"/>
                    <a:pt x="298" y="63"/>
                    <a:pt x="298" y="63"/>
                  </a:cubicBezTo>
                  <a:cubicBezTo>
                    <a:pt x="298" y="63"/>
                    <a:pt x="298" y="63"/>
                    <a:pt x="298" y="63"/>
                  </a:cubicBezTo>
                  <a:cubicBezTo>
                    <a:pt x="296" y="57"/>
                    <a:pt x="296" y="57"/>
                    <a:pt x="296" y="57"/>
                  </a:cubicBezTo>
                  <a:cubicBezTo>
                    <a:pt x="294" y="57"/>
                    <a:pt x="294" y="57"/>
                    <a:pt x="294" y="57"/>
                  </a:cubicBezTo>
                  <a:cubicBezTo>
                    <a:pt x="288" y="61"/>
                    <a:pt x="288" y="61"/>
                    <a:pt x="288" y="61"/>
                  </a:cubicBezTo>
                  <a:cubicBezTo>
                    <a:pt x="288" y="62"/>
                    <a:pt x="288" y="62"/>
                    <a:pt x="288" y="62"/>
                  </a:cubicBezTo>
                  <a:cubicBezTo>
                    <a:pt x="287" y="62"/>
                    <a:pt x="287" y="62"/>
                    <a:pt x="287" y="62"/>
                  </a:cubicBezTo>
                  <a:cubicBezTo>
                    <a:pt x="273" y="65"/>
                    <a:pt x="273" y="65"/>
                    <a:pt x="273" y="65"/>
                  </a:cubicBezTo>
                  <a:cubicBezTo>
                    <a:pt x="273" y="65"/>
                    <a:pt x="273" y="65"/>
                    <a:pt x="273" y="65"/>
                  </a:cubicBezTo>
                  <a:cubicBezTo>
                    <a:pt x="272" y="64"/>
                    <a:pt x="272" y="64"/>
                    <a:pt x="272" y="64"/>
                  </a:cubicBezTo>
                  <a:cubicBezTo>
                    <a:pt x="263" y="58"/>
                    <a:pt x="263" y="58"/>
                    <a:pt x="263" y="58"/>
                  </a:cubicBezTo>
                  <a:cubicBezTo>
                    <a:pt x="263" y="58"/>
                    <a:pt x="263" y="58"/>
                    <a:pt x="263" y="58"/>
                  </a:cubicBezTo>
                  <a:cubicBezTo>
                    <a:pt x="262" y="57"/>
                    <a:pt x="262" y="57"/>
                    <a:pt x="262" y="57"/>
                  </a:cubicBezTo>
                  <a:cubicBezTo>
                    <a:pt x="262" y="57"/>
                    <a:pt x="262" y="57"/>
                    <a:pt x="262" y="57"/>
                  </a:cubicBezTo>
                  <a:cubicBezTo>
                    <a:pt x="262" y="57"/>
                    <a:pt x="262" y="57"/>
                    <a:pt x="262" y="57"/>
                  </a:cubicBezTo>
                  <a:cubicBezTo>
                    <a:pt x="259" y="52"/>
                    <a:pt x="259" y="52"/>
                    <a:pt x="259" y="52"/>
                  </a:cubicBezTo>
                  <a:cubicBezTo>
                    <a:pt x="253" y="59"/>
                    <a:pt x="253" y="59"/>
                    <a:pt x="253" y="59"/>
                  </a:cubicBezTo>
                  <a:cubicBezTo>
                    <a:pt x="248" y="65"/>
                    <a:pt x="244" y="67"/>
                    <a:pt x="242" y="65"/>
                  </a:cubicBezTo>
                  <a:cubicBezTo>
                    <a:pt x="233" y="60"/>
                    <a:pt x="233" y="60"/>
                    <a:pt x="233" y="60"/>
                  </a:cubicBezTo>
                  <a:cubicBezTo>
                    <a:pt x="226" y="59"/>
                    <a:pt x="226" y="59"/>
                    <a:pt x="226" y="59"/>
                  </a:cubicBezTo>
                  <a:cubicBezTo>
                    <a:pt x="225" y="60"/>
                    <a:pt x="225" y="60"/>
                    <a:pt x="225" y="60"/>
                  </a:cubicBezTo>
                  <a:cubicBezTo>
                    <a:pt x="219" y="55"/>
                    <a:pt x="219" y="55"/>
                    <a:pt x="219" y="55"/>
                  </a:cubicBezTo>
                  <a:cubicBezTo>
                    <a:pt x="219" y="55"/>
                    <a:pt x="219" y="55"/>
                    <a:pt x="219" y="55"/>
                  </a:cubicBezTo>
                  <a:cubicBezTo>
                    <a:pt x="218" y="55"/>
                    <a:pt x="218" y="55"/>
                    <a:pt x="218" y="55"/>
                  </a:cubicBezTo>
                  <a:cubicBezTo>
                    <a:pt x="221" y="44"/>
                    <a:pt x="221" y="44"/>
                    <a:pt x="221" y="44"/>
                  </a:cubicBezTo>
                  <a:cubicBezTo>
                    <a:pt x="221" y="40"/>
                    <a:pt x="221" y="40"/>
                    <a:pt x="221" y="40"/>
                  </a:cubicBezTo>
                  <a:cubicBezTo>
                    <a:pt x="217" y="39"/>
                    <a:pt x="217" y="39"/>
                    <a:pt x="217" y="39"/>
                  </a:cubicBezTo>
                  <a:cubicBezTo>
                    <a:pt x="217" y="39"/>
                    <a:pt x="217" y="39"/>
                    <a:pt x="217" y="39"/>
                  </a:cubicBezTo>
                  <a:cubicBezTo>
                    <a:pt x="208" y="29"/>
                    <a:pt x="208" y="29"/>
                    <a:pt x="208" y="29"/>
                  </a:cubicBezTo>
                  <a:cubicBezTo>
                    <a:pt x="209" y="23"/>
                    <a:pt x="209" y="23"/>
                    <a:pt x="209" y="23"/>
                  </a:cubicBezTo>
                  <a:cubicBezTo>
                    <a:pt x="188" y="21"/>
                    <a:pt x="188" y="21"/>
                    <a:pt x="188" y="21"/>
                  </a:cubicBezTo>
                  <a:cubicBezTo>
                    <a:pt x="180" y="16"/>
                    <a:pt x="180" y="16"/>
                    <a:pt x="180" y="16"/>
                  </a:cubicBezTo>
                  <a:cubicBezTo>
                    <a:pt x="178" y="15"/>
                    <a:pt x="176" y="13"/>
                    <a:pt x="175" y="9"/>
                  </a:cubicBezTo>
                  <a:cubicBezTo>
                    <a:pt x="174" y="6"/>
                    <a:pt x="174" y="6"/>
                    <a:pt x="174" y="6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63" y="5"/>
                    <a:pt x="163" y="5"/>
                    <a:pt x="163" y="5"/>
                  </a:cubicBezTo>
                  <a:cubicBezTo>
                    <a:pt x="155" y="15"/>
                    <a:pt x="155" y="15"/>
                    <a:pt x="155" y="15"/>
                  </a:cubicBezTo>
                  <a:cubicBezTo>
                    <a:pt x="157" y="21"/>
                    <a:pt x="157" y="21"/>
                    <a:pt x="157" y="21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60" y="31"/>
                    <a:pt x="160" y="31"/>
                    <a:pt x="160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4"/>
                    <a:pt x="156" y="35"/>
                    <a:pt x="153" y="35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140" y="33"/>
                    <a:pt x="140" y="33"/>
                    <a:pt x="140" y="33"/>
                  </a:cubicBezTo>
                  <a:cubicBezTo>
                    <a:pt x="134" y="35"/>
                    <a:pt x="134" y="35"/>
                    <a:pt x="134" y="35"/>
                  </a:cubicBezTo>
                  <a:cubicBezTo>
                    <a:pt x="133" y="35"/>
                    <a:pt x="133" y="35"/>
                    <a:pt x="133" y="35"/>
                  </a:cubicBezTo>
                  <a:cubicBezTo>
                    <a:pt x="132" y="35"/>
                    <a:pt x="132" y="35"/>
                    <a:pt x="132" y="35"/>
                  </a:cubicBezTo>
                  <a:cubicBezTo>
                    <a:pt x="131" y="41"/>
                    <a:pt x="131" y="41"/>
                    <a:pt x="131" y="41"/>
                  </a:cubicBezTo>
                  <a:cubicBezTo>
                    <a:pt x="131" y="41"/>
                    <a:pt x="131" y="41"/>
                    <a:pt x="131" y="41"/>
                  </a:cubicBezTo>
                  <a:cubicBezTo>
                    <a:pt x="131" y="43"/>
                    <a:pt x="131" y="43"/>
                    <a:pt x="131" y="43"/>
                  </a:cubicBezTo>
                  <a:cubicBezTo>
                    <a:pt x="129" y="43"/>
                    <a:pt x="129" y="43"/>
                    <a:pt x="129" y="43"/>
                  </a:cubicBezTo>
                  <a:cubicBezTo>
                    <a:pt x="119" y="39"/>
                    <a:pt x="119" y="39"/>
                    <a:pt x="119" y="39"/>
                  </a:cubicBezTo>
                  <a:cubicBezTo>
                    <a:pt x="119" y="43"/>
                    <a:pt x="120" y="45"/>
                    <a:pt x="121" y="48"/>
                  </a:cubicBezTo>
                  <a:cubicBezTo>
                    <a:pt x="123" y="51"/>
                    <a:pt x="123" y="53"/>
                    <a:pt x="122" y="55"/>
                  </a:cubicBezTo>
                  <a:cubicBezTo>
                    <a:pt x="121" y="58"/>
                    <a:pt x="121" y="58"/>
                    <a:pt x="121" y="58"/>
                  </a:cubicBezTo>
                  <a:cubicBezTo>
                    <a:pt x="119" y="59"/>
                    <a:pt x="116" y="60"/>
                    <a:pt x="111" y="59"/>
                  </a:cubicBezTo>
                  <a:cubicBezTo>
                    <a:pt x="104" y="59"/>
                    <a:pt x="104" y="59"/>
                    <a:pt x="104" y="59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94" y="67"/>
                    <a:pt x="94" y="67"/>
                    <a:pt x="94" y="67"/>
                  </a:cubicBezTo>
                  <a:cubicBezTo>
                    <a:pt x="94" y="67"/>
                    <a:pt x="94" y="67"/>
                    <a:pt x="94" y="67"/>
                  </a:cubicBezTo>
                  <a:cubicBezTo>
                    <a:pt x="89" y="59"/>
                    <a:pt x="89" y="59"/>
                    <a:pt x="89" y="59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77" y="50"/>
                    <a:pt x="77" y="50"/>
                    <a:pt x="77" y="50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3" y="53"/>
                    <a:pt x="73" y="53"/>
                    <a:pt x="73" y="53"/>
                  </a:cubicBezTo>
                  <a:cubicBezTo>
                    <a:pt x="67" y="54"/>
                    <a:pt x="67" y="54"/>
                    <a:pt x="67" y="54"/>
                  </a:cubicBezTo>
                  <a:cubicBezTo>
                    <a:pt x="66" y="54"/>
                    <a:pt x="66" y="54"/>
                    <a:pt x="66" y="54"/>
                  </a:cubicBezTo>
                  <a:cubicBezTo>
                    <a:pt x="63" y="47"/>
                    <a:pt x="63" y="47"/>
                    <a:pt x="63" y="47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9" y="42"/>
                    <a:pt x="59" y="42"/>
                    <a:pt x="59" y="42"/>
                  </a:cubicBezTo>
                  <a:cubicBezTo>
                    <a:pt x="56" y="38"/>
                    <a:pt x="54" y="35"/>
                    <a:pt x="53" y="33"/>
                  </a:cubicBezTo>
                  <a:cubicBezTo>
                    <a:pt x="53" y="32"/>
                    <a:pt x="53" y="31"/>
                    <a:pt x="51" y="31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46" y="29"/>
                    <a:pt x="44" y="27"/>
                    <a:pt x="43" y="23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4" y="7"/>
                    <a:pt x="34" y="7"/>
                    <a:pt x="34" y="7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3" y="7"/>
                    <a:pt x="33" y="7"/>
                    <a:pt x="33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5" name="Freeform 11"/>
            <p:cNvSpPr/>
            <p:nvPr/>
          </p:nvSpPr>
          <p:spPr bwMode="auto">
            <a:xfrm>
              <a:off x="671513" y="3346102"/>
              <a:ext cx="2363788" cy="1435100"/>
            </a:xfrm>
            <a:custGeom>
              <a:gdLst>
                <a:gd fmla="*/ 67 w 629" name="T0"/>
                <a:gd fmla="*/ 18 h 382" name="T1"/>
                <a:gd fmla="*/ 34 w 629" name="T2"/>
                <a:gd fmla="*/ 29 h 382" name="T3"/>
                <a:gd fmla="*/ 21 w 629" name="T4"/>
                <a:gd fmla="*/ 54 h 382" name="T5"/>
                <a:gd fmla="*/ 10 w 629" name="T6"/>
                <a:gd fmla="*/ 105 h 382" name="T7"/>
                <a:gd fmla="*/ 9 w 629" name="T8"/>
                <a:gd fmla="*/ 119 h 382" name="T9"/>
                <a:gd fmla="*/ 31 w 629" name="T10"/>
                <a:gd fmla="*/ 166 h 382" name="T11"/>
                <a:gd fmla="*/ 65 w 629" name="T12"/>
                <a:gd fmla="*/ 204 h 382" name="T13"/>
                <a:gd fmla="*/ 92 w 629" name="T14"/>
                <a:gd fmla="*/ 196 h 382" name="T15"/>
                <a:gd fmla="*/ 118 w 629" name="T16"/>
                <a:gd fmla="*/ 230 h 382" name="T17"/>
                <a:gd fmla="*/ 145 w 629" name="T18"/>
                <a:gd fmla="*/ 250 h 382" name="T19"/>
                <a:gd fmla="*/ 157 w 629" name="T20"/>
                <a:gd fmla="*/ 271 h 382" name="T21"/>
                <a:gd fmla="*/ 189 w 629" name="T22"/>
                <a:gd fmla="*/ 293 h 382" name="T23"/>
                <a:gd fmla="*/ 204 w 629" name="T24"/>
                <a:gd fmla="*/ 302 h 382" name="T25"/>
                <a:gd fmla="*/ 236 w 629" name="T26"/>
                <a:gd fmla="*/ 314 h 382" name="T27"/>
                <a:gd fmla="*/ 299 w 629" name="T28"/>
                <a:gd fmla="*/ 324 h 382" name="T29"/>
                <a:gd fmla="*/ 297 w 629" name="T30"/>
                <a:gd fmla="*/ 350 h 382" name="T31"/>
                <a:gd fmla="*/ 387 w 629" name="T32"/>
                <a:gd fmla="*/ 339 h 382" name="T33"/>
                <a:gd fmla="*/ 397 w 629" name="T34"/>
                <a:gd fmla="*/ 369 h 382" name="T35"/>
                <a:gd fmla="*/ 479 w 629" name="T36"/>
                <a:gd fmla="*/ 357 h 382" name="T37"/>
                <a:gd fmla="*/ 513 w 629" name="T38"/>
                <a:gd fmla="*/ 340 h 382" name="T39"/>
                <a:gd fmla="*/ 569 w 629" name="T40"/>
                <a:gd fmla="*/ 360 h 382" name="T41"/>
                <a:gd fmla="*/ 570 w 629" name="T42"/>
                <a:gd fmla="*/ 358 h 382" name="T43"/>
                <a:gd fmla="*/ 597 w 629" name="T44"/>
                <a:gd fmla="*/ 348 h 382" name="T45"/>
                <a:gd fmla="*/ 608 w 629" name="T46"/>
                <a:gd fmla="*/ 332 h 382" name="T47"/>
                <a:gd fmla="*/ 624 w 629" name="T48"/>
                <a:gd fmla="*/ 281 h 382" name="T49"/>
                <a:gd fmla="*/ 617 w 629" name="T50"/>
                <a:gd fmla="*/ 248 h 382" name="T51"/>
                <a:gd fmla="*/ 601 w 629" name="T52"/>
                <a:gd fmla="*/ 207 h 382" name="T53"/>
                <a:gd fmla="*/ 593 w 629" name="T54"/>
                <a:gd fmla="*/ 192 h 382" name="T55"/>
                <a:gd fmla="*/ 583 w 629" name="T56"/>
                <a:gd fmla="*/ 197 h 382" name="T57"/>
                <a:gd fmla="*/ 558 w 629" name="T58"/>
                <a:gd fmla="*/ 203 h 382" name="T59"/>
                <a:gd fmla="*/ 532 w 629" name="T60"/>
                <a:gd fmla="*/ 214 h 382" name="T61"/>
                <a:gd fmla="*/ 513 w 629" name="T62"/>
                <a:gd fmla="*/ 190 h 382" name="T63"/>
                <a:gd fmla="*/ 496 w 629" name="T64"/>
                <a:gd fmla="*/ 172 h 382" name="T65"/>
                <a:gd fmla="*/ 443 w 629" name="T66"/>
                <a:gd fmla="*/ 166 h 382" name="T67"/>
                <a:gd fmla="*/ 403 w 629" name="T68"/>
                <a:gd fmla="*/ 150 h 382" name="T69"/>
                <a:gd fmla="*/ 389 w 629" name="T70"/>
                <a:gd fmla="*/ 134 h 382" name="T71"/>
                <a:gd fmla="*/ 369 w 629" name="T72"/>
                <a:gd fmla="*/ 136 h 382" name="T73"/>
                <a:gd fmla="*/ 347 w 629" name="T74"/>
                <a:gd fmla="*/ 98 h 382" name="T75"/>
                <a:gd fmla="*/ 356 w 629" name="T76"/>
                <a:gd fmla="*/ 74 h 382" name="T77"/>
                <a:gd fmla="*/ 357 w 629" name="T78"/>
                <a:gd fmla="*/ 40 h 382" name="T79"/>
                <a:gd fmla="*/ 357 w 629" name="T80"/>
                <a:gd fmla="*/ 22 h 382" name="T81"/>
                <a:gd fmla="*/ 355 w 629" name="T82"/>
                <a:gd fmla="*/ 20 h 382" name="T83"/>
                <a:gd fmla="*/ 347 w 629" name="T84"/>
                <a:gd fmla="*/ 15 h 382" name="T85"/>
                <a:gd fmla="*/ 305 w 629" name="T86"/>
                <a:gd fmla="*/ 2 h 382" name="T87"/>
                <a:gd fmla="*/ 260 w 629" name="T88"/>
                <a:gd fmla="*/ 12 h 382" name="T89"/>
                <a:gd fmla="*/ 221 w 629" name="T90"/>
                <a:gd fmla="*/ 18 h 382" name="T91"/>
                <a:gd fmla="*/ 206 w 629" name="T92"/>
                <a:gd fmla="*/ 20 h 382" name="T93"/>
                <a:gd fmla="*/ 171 w 629" name="T94"/>
                <a:gd fmla="*/ 18 h 382" name="T95"/>
                <a:gd fmla="*/ 152 w 629" name="T96"/>
                <a:gd fmla="*/ 0 h 382" name="T97"/>
                <a:gd fmla="*/ 135 w 629" name="T98"/>
                <a:gd fmla="*/ 10 h 382" name="T99"/>
                <a:gd fmla="*/ 92 w 629" name="T100"/>
                <a:gd fmla="*/ 6 h 382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382" w="629">
                  <a:moveTo>
                    <a:pt x="77" y="2"/>
                  </a:moveTo>
                  <a:cubicBezTo>
                    <a:pt x="77" y="2"/>
                    <a:pt x="77" y="2"/>
                    <a:pt x="77" y="2"/>
                  </a:cubicBezTo>
                  <a:cubicBezTo>
                    <a:pt x="76" y="6"/>
                    <a:pt x="73" y="8"/>
                    <a:pt x="70" y="11"/>
                  </a:cubicBezTo>
                  <a:cubicBezTo>
                    <a:pt x="67" y="12"/>
                    <a:pt x="67" y="14"/>
                    <a:pt x="67" y="16"/>
                  </a:cubicBezTo>
                  <a:cubicBezTo>
                    <a:pt x="67" y="18"/>
                    <a:pt x="67" y="18"/>
                    <a:pt x="67" y="18"/>
                  </a:cubicBezTo>
                  <a:cubicBezTo>
                    <a:pt x="67" y="20"/>
                    <a:pt x="65" y="23"/>
                    <a:pt x="62" y="28"/>
                  </a:cubicBezTo>
                  <a:cubicBezTo>
                    <a:pt x="62" y="30"/>
                    <a:pt x="62" y="30"/>
                    <a:pt x="62" y="30"/>
                  </a:cubicBezTo>
                  <a:cubicBezTo>
                    <a:pt x="61" y="31"/>
                    <a:pt x="59" y="32"/>
                    <a:pt x="57" y="32"/>
                  </a:cubicBezTo>
                  <a:cubicBezTo>
                    <a:pt x="34" y="29"/>
                    <a:pt x="34" y="29"/>
                    <a:pt x="34" y="29"/>
                  </a:cubicBezTo>
                  <a:cubicBezTo>
                    <a:pt x="34" y="29"/>
                    <a:pt x="34" y="29"/>
                    <a:pt x="34" y="29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26" y="44"/>
                    <a:pt x="22" y="50"/>
                    <a:pt x="21" y="54"/>
                  </a:cubicBezTo>
                  <a:cubicBezTo>
                    <a:pt x="21" y="56"/>
                    <a:pt x="23" y="63"/>
                    <a:pt x="29" y="75"/>
                  </a:cubicBezTo>
                  <a:cubicBezTo>
                    <a:pt x="32" y="84"/>
                    <a:pt x="32" y="84"/>
                    <a:pt x="32" y="84"/>
                  </a:cubicBezTo>
                  <a:cubicBezTo>
                    <a:pt x="34" y="88"/>
                    <a:pt x="33" y="92"/>
                    <a:pt x="29" y="98"/>
                  </a:cubicBezTo>
                  <a:cubicBezTo>
                    <a:pt x="22" y="105"/>
                    <a:pt x="22" y="105"/>
                    <a:pt x="22" y="105"/>
                  </a:cubicBezTo>
                  <a:cubicBezTo>
                    <a:pt x="10" y="105"/>
                    <a:pt x="10" y="105"/>
                    <a:pt x="10" y="105"/>
                  </a:cubicBezTo>
                  <a:cubicBezTo>
                    <a:pt x="7" y="92"/>
                    <a:pt x="7" y="92"/>
                    <a:pt x="7" y="92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9" y="116"/>
                    <a:pt x="9" y="116"/>
                    <a:pt x="9" y="116"/>
                  </a:cubicBezTo>
                  <a:cubicBezTo>
                    <a:pt x="10" y="117"/>
                    <a:pt x="10" y="118"/>
                    <a:pt x="9" y="118"/>
                  </a:cubicBezTo>
                  <a:cubicBezTo>
                    <a:pt x="9" y="119"/>
                    <a:pt x="9" y="119"/>
                    <a:pt x="9" y="119"/>
                  </a:cubicBezTo>
                  <a:cubicBezTo>
                    <a:pt x="7" y="120"/>
                    <a:pt x="5" y="124"/>
                    <a:pt x="2" y="131"/>
                  </a:cubicBezTo>
                  <a:cubicBezTo>
                    <a:pt x="0" y="137"/>
                    <a:pt x="1" y="143"/>
                    <a:pt x="6" y="150"/>
                  </a:cubicBezTo>
                  <a:cubicBezTo>
                    <a:pt x="15" y="150"/>
                    <a:pt x="15" y="150"/>
                    <a:pt x="15" y="150"/>
                  </a:cubicBezTo>
                  <a:cubicBezTo>
                    <a:pt x="19" y="150"/>
                    <a:pt x="23" y="156"/>
                    <a:pt x="30" y="165"/>
                  </a:cubicBezTo>
                  <a:cubicBezTo>
                    <a:pt x="31" y="166"/>
                    <a:pt x="31" y="166"/>
                    <a:pt x="31" y="166"/>
                  </a:cubicBezTo>
                  <a:cubicBezTo>
                    <a:pt x="31" y="166"/>
                    <a:pt x="31" y="166"/>
                    <a:pt x="31" y="166"/>
                  </a:cubicBezTo>
                  <a:cubicBezTo>
                    <a:pt x="31" y="168"/>
                    <a:pt x="32" y="170"/>
                    <a:pt x="34" y="172"/>
                  </a:cubicBezTo>
                  <a:cubicBezTo>
                    <a:pt x="55" y="192"/>
                    <a:pt x="55" y="192"/>
                    <a:pt x="55" y="192"/>
                  </a:cubicBezTo>
                  <a:cubicBezTo>
                    <a:pt x="55" y="192"/>
                    <a:pt x="55" y="192"/>
                    <a:pt x="55" y="192"/>
                  </a:cubicBezTo>
                  <a:cubicBezTo>
                    <a:pt x="65" y="204"/>
                    <a:pt x="65" y="204"/>
                    <a:pt x="65" y="204"/>
                  </a:cubicBezTo>
                  <a:cubicBezTo>
                    <a:pt x="70" y="204"/>
                    <a:pt x="70" y="204"/>
                    <a:pt x="70" y="204"/>
                  </a:cubicBezTo>
                  <a:cubicBezTo>
                    <a:pt x="76" y="193"/>
                    <a:pt x="76" y="193"/>
                    <a:pt x="76" y="193"/>
                  </a:cubicBezTo>
                  <a:cubicBezTo>
                    <a:pt x="77" y="192"/>
                    <a:pt x="77" y="192"/>
                    <a:pt x="77" y="192"/>
                  </a:cubicBezTo>
                  <a:cubicBezTo>
                    <a:pt x="77" y="192"/>
                    <a:pt x="77" y="192"/>
                    <a:pt x="77" y="192"/>
                  </a:cubicBezTo>
                  <a:cubicBezTo>
                    <a:pt x="92" y="196"/>
                    <a:pt x="92" y="196"/>
                    <a:pt x="92" y="196"/>
                  </a:cubicBezTo>
                  <a:cubicBezTo>
                    <a:pt x="92" y="196"/>
                    <a:pt x="92" y="196"/>
                    <a:pt x="92" y="196"/>
                  </a:cubicBezTo>
                  <a:cubicBezTo>
                    <a:pt x="92" y="197"/>
                    <a:pt x="92" y="197"/>
                    <a:pt x="92" y="197"/>
                  </a:cubicBezTo>
                  <a:cubicBezTo>
                    <a:pt x="94" y="207"/>
                    <a:pt x="94" y="207"/>
                    <a:pt x="94" y="207"/>
                  </a:cubicBezTo>
                  <a:cubicBezTo>
                    <a:pt x="112" y="227"/>
                    <a:pt x="112" y="227"/>
                    <a:pt x="112" y="227"/>
                  </a:cubicBezTo>
                  <a:cubicBezTo>
                    <a:pt x="118" y="230"/>
                    <a:pt x="118" y="230"/>
                    <a:pt x="118" y="230"/>
                  </a:cubicBezTo>
                  <a:cubicBezTo>
                    <a:pt x="118" y="230"/>
                    <a:pt x="118" y="230"/>
                    <a:pt x="118" y="230"/>
                  </a:cubicBezTo>
                  <a:cubicBezTo>
                    <a:pt x="121" y="232"/>
                    <a:pt x="121" y="232"/>
                    <a:pt x="121" y="232"/>
                  </a:cubicBezTo>
                  <a:cubicBezTo>
                    <a:pt x="121" y="232"/>
                    <a:pt x="121" y="232"/>
                    <a:pt x="121" y="232"/>
                  </a:cubicBezTo>
                  <a:cubicBezTo>
                    <a:pt x="135" y="252"/>
                    <a:pt x="135" y="252"/>
                    <a:pt x="135" y="252"/>
                  </a:cubicBezTo>
                  <a:cubicBezTo>
                    <a:pt x="145" y="250"/>
                    <a:pt x="145" y="250"/>
                    <a:pt x="145" y="250"/>
                  </a:cubicBezTo>
                  <a:cubicBezTo>
                    <a:pt x="146" y="250"/>
                    <a:pt x="146" y="250"/>
                    <a:pt x="146" y="250"/>
                  </a:cubicBezTo>
                  <a:cubicBezTo>
                    <a:pt x="147" y="250"/>
                    <a:pt x="147" y="250"/>
                    <a:pt x="147" y="250"/>
                  </a:cubicBezTo>
                  <a:cubicBezTo>
                    <a:pt x="147" y="251"/>
                    <a:pt x="147" y="251"/>
                    <a:pt x="147" y="251"/>
                  </a:cubicBezTo>
                  <a:cubicBezTo>
                    <a:pt x="148" y="252"/>
                    <a:pt x="148" y="252"/>
                    <a:pt x="148" y="252"/>
                  </a:cubicBezTo>
                  <a:cubicBezTo>
                    <a:pt x="157" y="271"/>
                    <a:pt x="157" y="271"/>
                    <a:pt x="157" y="271"/>
                  </a:cubicBezTo>
                  <a:cubicBezTo>
                    <a:pt x="168" y="278"/>
                    <a:pt x="168" y="278"/>
                    <a:pt x="168" y="278"/>
                  </a:cubicBezTo>
                  <a:cubicBezTo>
                    <a:pt x="177" y="280"/>
                    <a:pt x="177" y="280"/>
                    <a:pt x="177" y="280"/>
                  </a:cubicBezTo>
                  <a:cubicBezTo>
                    <a:pt x="182" y="292"/>
                    <a:pt x="182" y="292"/>
                    <a:pt x="182" y="292"/>
                  </a:cubicBezTo>
                  <a:cubicBezTo>
                    <a:pt x="189" y="292"/>
                    <a:pt x="189" y="292"/>
                    <a:pt x="189" y="292"/>
                  </a:cubicBezTo>
                  <a:cubicBezTo>
                    <a:pt x="189" y="293"/>
                    <a:pt x="189" y="293"/>
                    <a:pt x="189" y="293"/>
                  </a:cubicBezTo>
                  <a:cubicBezTo>
                    <a:pt x="189" y="293"/>
                    <a:pt x="189" y="293"/>
                    <a:pt x="189" y="293"/>
                  </a:cubicBezTo>
                  <a:cubicBezTo>
                    <a:pt x="203" y="301"/>
                    <a:pt x="203" y="301"/>
                    <a:pt x="203" y="301"/>
                  </a:cubicBezTo>
                  <a:cubicBezTo>
                    <a:pt x="203" y="301"/>
                    <a:pt x="203" y="301"/>
                    <a:pt x="203" y="301"/>
                  </a:cubicBezTo>
                  <a:cubicBezTo>
                    <a:pt x="203" y="301"/>
                    <a:pt x="203" y="301"/>
                    <a:pt x="203" y="301"/>
                  </a:cubicBezTo>
                  <a:cubicBezTo>
                    <a:pt x="204" y="302"/>
                    <a:pt x="204" y="302"/>
                    <a:pt x="204" y="302"/>
                  </a:cubicBezTo>
                  <a:cubicBezTo>
                    <a:pt x="214" y="314"/>
                    <a:pt x="214" y="314"/>
                    <a:pt x="214" y="314"/>
                  </a:cubicBezTo>
                  <a:cubicBezTo>
                    <a:pt x="229" y="312"/>
                    <a:pt x="229" y="312"/>
                    <a:pt x="229" y="312"/>
                  </a:cubicBezTo>
                  <a:cubicBezTo>
                    <a:pt x="230" y="312"/>
                    <a:pt x="230" y="312"/>
                    <a:pt x="230" y="312"/>
                  </a:cubicBezTo>
                  <a:cubicBezTo>
                    <a:pt x="236" y="314"/>
                    <a:pt x="236" y="314"/>
                    <a:pt x="236" y="314"/>
                  </a:cubicBezTo>
                  <a:cubicBezTo>
                    <a:pt x="236" y="314"/>
                    <a:pt x="236" y="314"/>
                    <a:pt x="236" y="314"/>
                  </a:cubicBezTo>
                  <a:cubicBezTo>
                    <a:pt x="246" y="322"/>
                    <a:pt x="246" y="322"/>
                    <a:pt x="246" y="322"/>
                  </a:cubicBezTo>
                  <a:cubicBezTo>
                    <a:pt x="263" y="324"/>
                    <a:pt x="263" y="324"/>
                    <a:pt x="263" y="324"/>
                  </a:cubicBezTo>
                  <a:cubicBezTo>
                    <a:pt x="273" y="322"/>
                    <a:pt x="273" y="322"/>
                    <a:pt x="273" y="322"/>
                  </a:cubicBezTo>
                  <a:cubicBezTo>
                    <a:pt x="273" y="322"/>
                    <a:pt x="273" y="322"/>
                    <a:pt x="273" y="322"/>
                  </a:cubicBezTo>
                  <a:cubicBezTo>
                    <a:pt x="287" y="320"/>
                    <a:pt x="296" y="321"/>
                    <a:pt x="299" y="324"/>
                  </a:cubicBezTo>
                  <a:cubicBezTo>
                    <a:pt x="301" y="328"/>
                    <a:pt x="300" y="331"/>
                    <a:pt x="295" y="335"/>
                  </a:cubicBezTo>
                  <a:cubicBezTo>
                    <a:pt x="291" y="339"/>
                    <a:pt x="291" y="339"/>
                    <a:pt x="291" y="339"/>
                  </a:cubicBezTo>
                  <a:cubicBezTo>
                    <a:pt x="290" y="341"/>
                    <a:pt x="292" y="344"/>
                    <a:pt x="297" y="349"/>
                  </a:cubicBezTo>
                  <a:cubicBezTo>
                    <a:pt x="297" y="350"/>
                    <a:pt x="297" y="350"/>
                    <a:pt x="297" y="350"/>
                  </a:cubicBezTo>
                  <a:cubicBezTo>
                    <a:pt x="297" y="350"/>
                    <a:pt x="297" y="350"/>
                    <a:pt x="297" y="350"/>
                  </a:cubicBezTo>
                  <a:cubicBezTo>
                    <a:pt x="300" y="352"/>
                    <a:pt x="300" y="352"/>
                    <a:pt x="300" y="352"/>
                  </a:cubicBezTo>
                  <a:cubicBezTo>
                    <a:pt x="301" y="351"/>
                    <a:pt x="301" y="351"/>
                    <a:pt x="301" y="351"/>
                  </a:cubicBezTo>
                  <a:cubicBezTo>
                    <a:pt x="311" y="332"/>
                    <a:pt x="319" y="322"/>
                    <a:pt x="325" y="320"/>
                  </a:cubicBezTo>
                  <a:cubicBezTo>
                    <a:pt x="331" y="318"/>
                    <a:pt x="343" y="323"/>
                    <a:pt x="363" y="335"/>
                  </a:cubicBezTo>
                  <a:cubicBezTo>
                    <a:pt x="387" y="339"/>
                    <a:pt x="387" y="339"/>
                    <a:pt x="387" y="339"/>
                  </a:cubicBezTo>
                  <a:cubicBezTo>
                    <a:pt x="387" y="340"/>
                    <a:pt x="387" y="340"/>
                    <a:pt x="387" y="340"/>
                  </a:cubicBezTo>
                  <a:cubicBezTo>
                    <a:pt x="387" y="341"/>
                    <a:pt x="387" y="341"/>
                    <a:pt x="387" y="341"/>
                  </a:cubicBezTo>
                  <a:cubicBezTo>
                    <a:pt x="385" y="352"/>
                    <a:pt x="385" y="352"/>
                    <a:pt x="385" y="352"/>
                  </a:cubicBezTo>
                  <a:cubicBezTo>
                    <a:pt x="397" y="354"/>
                    <a:pt x="397" y="354"/>
                    <a:pt x="397" y="354"/>
                  </a:cubicBezTo>
                  <a:cubicBezTo>
                    <a:pt x="397" y="369"/>
                    <a:pt x="397" y="369"/>
                    <a:pt x="397" y="369"/>
                  </a:cubicBezTo>
                  <a:cubicBezTo>
                    <a:pt x="401" y="376"/>
                    <a:pt x="403" y="380"/>
                    <a:pt x="405" y="381"/>
                  </a:cubicBezTo>
                  <a:cubicBezTo>
                    <a:pt x="407" y="382"/>
                    <a:pt x="419" y="382"/>
                    <a:pt x="441" y="381"/>
                  </a:cubicBezTo>
                  <a:cubicBezTo>
                    <a:pt x="453" y="374"/>
                    <a:pt x="453" y="374"/>
                    <a:pt x="453" y="374"/>
                  </a:cubicBezTo>
                  <a:cubicBezTo>
                    <a:pt x="465" y="358"/>
                    <a:pt x="465" y="358"/>
                    <a:pt x="465" y="358"/>
                  </a:cubicBezTo>
                  <a:cubicBezTo>
                    <a:pt x="479" y="357"/>
                    <a:pt x="479" y="357"/>
                    <a:pt x="479" y="357"/>
                  </a:cubicBezTo>
                  <a:cubicBezTo>
                    <a:pt x="486" y="355"/>
                    <a:pt x="486" y="355"/>
                    <a:pt x="486" y="355"/>
                  </a:cubicBezTo>
                  <a:cubicBezTo>
                    <a:pt x="512" y="340"/>
                    <a:pt x="512" y="340"/>
                    <a:pt x="512" y="340"/>
                  </a:cubicBezTo>
                  <a:cubicBezTo>
                    <a:pt x="513" y="340"/>
                    <a:pt x="513" y="340"/>
                    <a:pt x="513" y="340"/>
                  </a:cubicBezTo>
                  <a:cubicBezTo>
                    <a:pt x="513" y="340"/>
                    <a:pt x="513" y="340"/>
                    <a:pt x="513" y="340"/>
                  </a:cubicBezTo>
                  <a:cubicBezTo>
                    <a:pt x="513" y="340"/>
                    <a:pt x="513" y="340"/>
                    <a:pt x="513" y="340"/>
                  </a:cubicBezTo>
                  <a:cubicBezTo>
                    <a:pt x="528" y="338"/>
                    <a:pt x="537" y="338"/>
                    <a:pt x="539" y="340"/>
                  </a:cubicBezTo>
                  <a:cubicBezTo>
                    <a:pt x="557" y="354"/>
                    <a:pt x="557" y="354"/>
                    <a:pt x="557" y="354"/>
                  </a:cubicBezTo>
                  <a:cubicBezTo>
                    <a:pt x="562" y="356"/>
                    <a:pt x="562" y="356"/>
                    <a:pt x="562" y="356"/>
                  </a:cubicBezTo>
                  <a:cubicBezTo>
                    <a:pt x="563" y="357"/>
                    <a:pt x="563" y="357"/>
                    <a:pt x="563" y="357"/>
                  </a:cubicBezTo>
                  <a:cubicBezTo>
                    <a:pt x="569" y="360"/>
                    <a:pt x="569" y="360"/>
                    <a:pt x="569" y="360"/>
                  </a:cubicBezTo>
                  <a:cubicBezTo>
                    <a:pt x="570" y="360"/>
                    <a:pt x="570" y="360"/>
                    <a:pt x="570" y="360"/>
                  </a:cubicBezTo>
                  <a:cubicBezTo>
                    <a:pt x="570" y="359"/>
                    <a:pt x="570" y="359"/>
                    <a:pt x="570" y="359"/>
                  </a:cubicBezTo>
                  <a:cubicBezTo>
                    <a:pt x="570" y="358"/>
                    <a:pt x="570" y="358"/>
                    <a:pt x="570" y="358"/>
                  </a:cubicBezTo>
                  <a:cubicBezTo>
                    <a:pt x="570" y="358"/>
                    <a:pt x="570" y="358"/>
                    <a:pt x="570" y="358"/>
                  </a:cubicBezTo>
                  <a:cubicBezTo>
                    <a:pt x="570" y="358"/>
                    <a:pt x="570" y="358"/>
                    <a:pt x="570" y="358"/>
                  </a:cubicBezTo>
                  <a:cubicBezTo>
                    <a:pt x="573" y="346"/>
                    <a:pt x="573" y="346"/>
                    <a:pt x="573" y="346"/>
                  </a:cubicBezTo>
                  <a:cubicBezTo>
                    <a:pt x="571" y="342"/>
                    <a:pt x="571" y="339"/>
                    <a:pt x="573" y="337"/>
                  </a:cubicBezTo>
                  <a:cubicBezTo>
                    <a:pt x="573" y="335"/>
                    <a:pt x="575" y="334"/>
                    <a:pt x="579" y="333"/>
                  </a:cubicBezTo>
                  <a:cubicBezTo>
                    <a:pt x="585" y="332"/>
                    <a:pt x="590" y="337"/>
                    <a:pt x="596" y="348"/>
                  </a:cubicBezTo>
                  <a:cubicBezTo>
                    <a:pt x="597" y="348"/>
                    <a:pt x="597" y="348"/>
                    <a:pt x="597" y="348"/>
                  </a:cubicBezTo>
                  <a:cubicBezTo>
                    <a:pt x="597" y="348"/>
                    <a:pt x="597" y="348"/>
                    <a:pt x="597" y="348"/>
                  </a:cubicBezTo>
                  <a:cubicBezTo>
                    <a:pt x="607" y="344"/>
                    <a:pt x="607" y="344"/>
                    <a:pt x="607" y="344"/>
                  </a:cubicBezTo>
                  <a:cubicBezTo>
                    <a:pt x="609" y="344"/>
                    <a:pt x="610" y="342"/>
                    <a:pt x="610" y="340"/>
                  </a:cubicBezTo>
                  <a:cubicBezTo>
                    <a:pt x="608" y="332"/>
                    <a:pt x="608" y="332"/>
                    <a:pt x="608" y="332"/>
                  </a:cubicBezTo>
                  <a:cubicBezTo>
                    <a:pt x="608" y="332"/>
                    <a:pt x="608" y="332"/>
                    <a:pt x="608" y="332"/>
                  </a:cubicBezTo>
                  <a:cubicBezTo>
                    <a:pt x="607" y="329"/>
                    <a:pt x="608" y="326"/>
                    <a:pt x="611" y="325"/>
                  </a:cubicBezTo>
                  <a:cubicBezTo>
                    <a:pt x="615" y="322"/>
                    <a:pt x="615" y="322"/>
                    <a:pt x="615" y="322"/>
                  </a:cubicBezTo>
                  <a:cubicBezTo>
                    <a:pt x="623" y="312"/>
                    <a:pt x="623" y="312"/>
                    <a:pt x="623" y="312"/>
                  </a:cubicBezTo>
                  <a:cubicBezTo>
                    <a:pt x="629" y="299"/>
                    <a:pt x="629" y="299"/>
                    <a:pt x="629" y="299"/>
                  </a:cubicBezTo>
                  <a:cubicBezTo>
                    <a:pt x="624" y="291"/>
                    <a:pt x="623" y="285"/>
                    <a:pt x="624" y="281"/>
                  </a:cubicBezTo>
                  <a:cubicBezTo>
                    <a:pt x="625" y="270"/>
                    <a:pt x="625" y="270"/>
                    <a:pt x="625" y="270"/>
                  </a:cubicBezTo>
                  <a:cubicBezTo>
                    <a:pt x="623" y="265"/>
                    <a:pt x="622" y="262"/>
                    <a:pt x="622" y="259"/>
                  </a:cubicBezTo>
                  <a:cubicBezTo>
                    <a:pt x="622" y="258"/>
                    <a:pt x="620" y="254"/>
                    <a:pt x="617" y="249"/>
                  </a:cubicBezTo>
                  <a:cubicBezTo>
                    <a:pt x="617" y="249"/>
                    <a:pt x="617" y="249"/>
                    <a:pt x="617" y="249"/>
                  </a:cubicBezTo>
                  <a:cubicBezTo>
                    <a:pt x="617" y="248"/>
                    <a:pt x="617" y="248"/>
                    <a:pt x="617" y="248"/>
                  </a:cubicBezTo>
                  <a:cubicBezTo>
                    <a:pt x="615" y="234"/>
                    <a:pt x="615" y="234"/>
                    <a:pt x="615" y="234"/>
                  </a:cubicBezTo>
                  <a:cubicBezTo>
                    <a:pt x="615" y="231"/>
                    <a:pt x="615" y="228"/>
                    <a:pt x="615" y="224"/>
                  </a:cubicBezTo>
                  <a:cubicBezTo>
                    <a:pt x="612" y="221"/>
                    <a:pt x="609" y="218"/>
                    <a:pt x="608" y="216"/>
                  </a:cubicBezTo>
                  <a:cubicBezTo>
                    <a:pt x="602" y="208"/>
                    <a:pt x="602" y="208"/>
                    <a:pt x="602" y="208"/>
                  </a:cubicBezTo>
                  <a:cubicBezTo>
                    <a:pt x="601" y="207"/>
                    <a:pt x="601" y="207"/>
                    <a:pt x="601" y="207"/>
                  </a:cubicBezTo>
                  <a:cubicBezTo>
                    <a:pt x="601" y="206"/>
                    <a:pt x="601" y="206"/>
                    <a:pt x="601" y="206"/>
                  </a:cubicBezTo>
                  <a:cubicBezTo>
                    <a:pt x="601" y="206"/>
                    <a:pt x="601" y="206"/>
                    <a:pt x="601" y="206"/>
                  </a:cubicBezTo>
                  <a:cubicBezTo>
                    <a:pt x="599" y="196"/>
                    <a:pt x="599" y="196"/>
                    <a:pt x="599" y="196"/>
                  </a:cubicBezTo>
                  <a:cubicBezTo>
                    <a:pt x="593" y="191"/>
                    <a:pt x="593" y="191"/>
                    <a:pt x="593" y="191"/>
                  </a:cubicBezTo>
                  <a:cubicBezTo>
                    <a:pt x="593" y="192"/>
                    <a:pt x="593" y="192"/>
                    <a:pt x="593" y="192"/>
                  </a:cubicBezTo>
                  <a:cubicBezTo>
                    <a:pt x="582" y="182"/>
                    <a:pt x="582" y="182"/>
                    <a:pt x="582" y="182"/>
                  </a:cubicBezTo>
                  <a:cubicBezTo>
                    <a:pt x="582" y="183"/>
                    <a:pt x="582" y="183"/>
                    <a:pt x="582" y="183"/>
                  </a:cubicBezTo>
                  <a:cubicBezTo>
                    <a:pt x="583" y="196"/>
                    <a:pt x="583" y="196"/>
                    <a:pt x="583" y="196"/>
                  </a:cubicBezTo>
                  <a:cubicBezTo>
                    <a:pt x="583" y="196"/>
                    <a:pt x="583" y="196"/>
                    <a:pt x="583" y="196"/>
                  </a:cubicBezTo>
                  <a:cubicBezTo>
                    <a:pt x="583" y="197"/>
                    <a:pt x="583" y="197"/>
                    <a:pt x="583" y="197"/>
                  </a:cubicBezTo>
                  <a:cubicBezTo>
                    <a:pt x="577" y="200"/>
                    <a:pt x="577" y="200"/>
                    <a:pt x="577" y="200"/>
                  </a:cubicBezTo>
                  <a:cubicBezTo>
                    <a:pt x="577" y="208"/>
                    <a:pt x="577" y="208"/>
                    <a:pt x="577" y="208"/>
                  </a:cubicBezTo>
                  <a:cubicBezTo>
                    <a:pt x="577" y="209"/>
                    <a:pt x="577" y="209"/>
                    <a:pt x="577" y="209"/>
                  </a:cubicBezTo>
                  <a:cubicBezTo>
                    <a:pt x="563" y="214"/>
                    <a:pt x="563" y="214"/>
                    <a:pt x="563" y="214"/>
                  </a:cubicBezTo>
                  <a:cubicBezTo>
                    <a:pt x="558" y="203"/>
                    <a:pt x="558" y="203"/>
                    <a:pt x="558" y="203"/>
                  </a:cubicBezTo>
                  <a:cubicBezTo>
                    <a:pt x="555" y="202"/>
                    <a:pt x="555" y="202"/>
                    <a:pt x="555" y="202"/>
                  </a:cubicBezTo>
                  <a:cubicBezTo>
                    <a:pt x="551" y="207"/>
                    <a:pt x="551" y="207"/>
                    <a:pt x="551" y="207"/>
                  </a:cubicBezTo>
                  <a:cubicBezTo>
                    <a:pt x="548" y="215"/>
                    <a:pt x="548" y="215"/>
                    <a:pt x="548" y="215"/>
                  </a:cubicBezTo>
                  <a:cubicBezTo>
                    <a:pt x="538" y="218"/>
                    <a:pt x="538" y="218"/>
                    <a:pt x="538" y="218"/>
                  </a:cubicBezTo>
                  <a:cubicBezTo>
                    <a:pt x="532" y="214"/>
                    <a:pt x="532" y="214"/>
                    <a:pt x="532" y="214"/>
                  </a:cubicBezTo>
                  <a:cubicBezTo>
                    <a:pt x="524" y="211"/>
                    <a:pt x="524" y="211"/>
                    <a:pt x="524" y="211"/>
                  </a:cubicBezTo>
                  <a:cubicBezTo>
                    <a:pt x="522" y="200"/>
                    <a:pt x="522" y="200"/>
                    <a:pt x="522" y="200"/>
                  </a:cubicBezTo>
                  <a:cubicBezTo>
                    <a:pt x="519" y="193"/>
                    <a:pt x="519" y="193"/>
                    <a:pt x="519" y="193"/>
                  </a:cubicBezTo>
                  <a:cubicBezTo>
                    <a:pt x="514" y="191"/>
                    <a:pt x="514" y="191"/>
                    <a:pt x="514" y="191"/>
                  </a:cubicBezTo>
                  <a:cubicBezTo>
                    <a:pt x="513" y="190"/>
                    <a:pt x="513" y="190"/>
                    <a:pt x="513" y="190"/>
                  </a:cubicBezTo>
                  <a:cubicBezTo>
                    <a:pt x="510" y="186"/>
                    <a:pt x="510" y="186"/>
                    <a:pt x="510" y="186"/>
                  </a:cubicBezTo>
                  <a:cubicBezTo>
                    <a:pt x="510" y="186"/>
                    <a:pt x="510" y="186"/>
                    <a:pt x="510" y="186"/>
                  </a:cubicBezTo>
                  <a:cubicBezTo>
                    <a:pt x="506" y="180"/>
                    <a:pt x="506" y="180"/>
                    <a:pt x="506" y="180"/>
                  </a:cubicBezTo>
                  <a:cubicBezTo>
                    <a:pt x="501" y="172"/>
                    <a:pt x="501" y="172"/>
                    <a:pt x="501" y="172"/>
                  </a:cubicBezTo>
                  <a:cubicBezTo>
                    <a:pt x="496" y="172"/>
                    <a:pt x="496" y="172"/>
                    <a:pt x="496" y="172"/>
                  </a:cubicBezTo>
                  <a:cubicBezTo>
                    <a:pt x="488" y="175"/>
                    <a:pt x="488" y="175"/>
                    <a:pt x="488" y="175"/>
                  </a:cubicBezTo>
                  <a:cubicBezTo>
                    <a:pt x="487" y="176"/>
                    <a:pt x="487" y="176"/>
                    <a:pt x="487" y="176"/>
                  </a:cubicBezTo>
                  <a:cubicBezTo>
                    <a:pt x="467" y="174"/>
                    <a:pt x="467" y="174"/>
                    <a:pt x="467" y="174"/>
                  </a:cubicBezTo>
                  <a:cubicBezTo>
                    <a:pt x="451" y="171"/>
                    <a:pt x="451" y="171"/>
                    <a:pt x="451" y="171"/>
                  </a:cubicBezTo>
                  <a:cubicBezTo>
                    <a:pt x="450" y="170"/>
                    <a:pt x="447" y="169"/>
                    <a:pt x="443" y="166"/>
                  </a:cubicBezTo>
                  <a:cubicBezTo>
                    <a:pt x="431" y="162"/>
                    <a:pt x="431" y="162"/>
                    <a:pt x="431" y="162"/>
                  </a:cubicBezTo>
                  <a:cubicBezTo>
                    <a:pt x="422" y="160"/>
                    <a:pt x="417" y="158"/>
                    <a:pt x="415" y="156"/>
                  </a:cubicBezTo>
                  <a:cubicBezTo>
                    <a:pt x="413" y="154"/>
                    <a:pt x="413" y="154"/>
                    <a:pt x="413" y="154"/>
                  </a:cubicBezTo>
                  <a:cubicBezTo>
                    <a:pt x="411" y="154"/>
                    <a:pt x="411" y="154"/>
                    <a:pt x="411" y="154"/>
                  </a:cubicBezTo>
                  <a:cubicBezTo>
                    <a:pt x="403" y="150"/>
                    <a:pt x="403" y="150"/>
                    <a:pt x="403" y="150"/>
                  </a:cubicBezTo>
                  <a:cubicBezTo>
                    <a:pt x="403" y="149"/>
                    <a:pt x="403" y="149"/>
                    <a:pt x="403" y="149"/>
                  </a:cubicBezTo>
                  <a:cubicBezTo>
                    <a:pt x="401" y="148"/>
                    <a:pt x="400" y="146"/>
                    <a:pt x="399" y="145"/>
                  </a:cubicBezTo>
                  <a:cubicBezTo>
                    <a:pt x="398" y="141"/>
                    <a:pt x="398" y="141"/>
                    <a:pt x="398" y="141"/>
                  </a:cubicBezTo>
                  <a:cubicBezTo>
                    <a:pt x="395" y="136"/>
                    <a:pt x="395" y="136"/>
                    <a:pt x="395" y="136"/>
                  </a:cubicBezTo>
                  <a:cubicBezTo>
                    <a:pt x="389" y="134"/>
                    <a:pt x="389" y="134"/>
                    <a:pt x="389" y="134"/>
                  </a:cubicBezTo>
                  <a:cubicBezTo>
                    <a:pt x="387" y="135"/>
                    <a:pt x="387" y="135"/>
                    <a:pt x="387" y="135"/>
                  </a:cubicBezTo>
                  <a:cubicBezTo>
                    <a:pt x="385" y="137"/>
                    <a:pt x="385" y="137"/>
                    <a:pt x="385" y="137"/>
                  </a:cubicBezTo>
                  <a:cubicBezTo>
                    <a:pt x="384" y="138"/>
                    <a:pt x="384" y="138"/>
                    <a:pt x="384" y="138"/>
                  </a:cubicBezTo>
                  <a:cubicBezTo>
                    <a:pt x="382" y="139"/>
                    <a:pt x="380" y="140"/>
                    <a:pt x="379" y="140"/>
                  </a:cubicBezTo>
                  <a:cubicBezTo>
                    <a:pt x="375" y="141"/>
                    <a:pt x="372" y="140"/>
                    <a:pt x="369" y="136"/>
                  </a:cubicBezTo>
                  <a:cubicBezTo>
                    <a:pt x="361" y="128"/>
                    <a:pt x="361" y="128"/>
                    <a:pt x="361" y="128"/>
                  </a:cubicBezTo>
                  <a:cubicBezTo>
                    <a:pt x="358" y="124"/>
                    <a:pt x="356" y="121"/>
                    <a:pt x="355" y="119"/>
                  </a:cubicBezTo>
                  <a:cubicBezTo>
                    <a:pt x="353" y="116"/>
                    <a:pt x="353" y="116"/>
                    <a:pt x="353" y="116"/>
                  </a:cubicBezTo>
                  <a:cubicBezTo>
                    <a:pt x="351" y="113"/>
                    <a:pt x="349" y="110"/>
                    <a:pt x="347" y="108"/>
                  </a:cubicBezTo>
                  <a:cubicBezTo>
                    <a:pt x="346" y="104"/>
                    <a:pt x="346" y="101"/>
                    <a:pt x="347" y="98"/>
                  </a:cubicBezTo>
                  <a:cubicBezTo>
                    <a:pt x="347" y="98"/>
                    <a:pt x="347" y="98"/>
                    <a:pt x="347" y="98"/>
                  </a:cubicBezTo>
                  <a:cubicBezTo>
                    <a:pt x="347" y="98"/>
                    <a:pt x="347" y="98"/>
                    <a:pt x="347" y="98"/>
                  </a:cubicBezTo>
                  <a:cubicBezTo>
                    <a:pt x="352" y="89"/>
                    <a:pt x="352" y="89"/>
                    <a:pt x="352" y="89"/>
                  </a:cubicBezTo>
                  <a:cubicBezTo>
                    <a:pt x="355" y="80"/>
                    <a:pt x="355" y="80"/>
                    <a:pt x="355" y="80"/>
                  </a:cubicBezTo>
                  <a:cubicBezTo>
                    <a:pt x="356" y="74"/>
                    <a:pt x="356" y="74"/>
                    <a:pt x="356" y="74"/>
                  </a:cubicBezTo>
                  <a:cubicBezTo>
                    <a:pt x="354" y="64"/>
                    <a:pt x="354" y="64"/>
                    <a:pt x="354" y="64"/>
                  </a:cubicBezTo>
                  <a:cubicBezTo>
                    <a:pt x="348" y="59"/>
                    <a:pt x="348" y="59"/>
                    <a:pt x="348" y="59"/>
                  </a:cubicBezTo>
                  <a:cubicBezTo>
                    <a:pt x="349" y="52"/>
                    <a:pt x="349" y="52"/>
                    <a:pt x="349" y="52"/>
                  </a:cubicBezTo>
                  <a:cubicBezTo>
                    <a:pt x="349" y="46"/>
                    <a:pt x="351" y="43"/>
                    <a:pt x="355" y="42"/>
                  </a:cubicBezTo>
                  <a:cubicBezTo>
                    <a:pt x="357" y="42"/>
                    <a:pt x="357" y="41"/>
                    <a:pt x="357" y="40"/>
                  </a:cubicBezTo>
                  <a:cubicBezTo>
                    <a:pt x="357" y="39"/>
                    <a:pt x="357" y="39"/>
                    <a:pt x="357" y="39"/>
                  </a:cubicBezTo>
                  <a:cubicBezTo>
                    <a:pt x="357" y="31"/>
                    <a:pt x="357" y="31"/>
                    <a:pt x="357" y="31"/>
                  </a:cubicBezTo>
                  <a:cubicBezTo>
                    <a:pt x="357" y="31"/>
                    <a:pt x="357" y="31"/>
                    <a:pt x="357" y="31"/>
                  </a:cubicBezTo>
                  <a:cubicBezTo>
                    <a:pt x="357" y="31"/>
                    <a:pt x="357" y="31"/>
                    <a:pt x="357" y="31"/>
                  </a:cubicBezTo>
                  <a:cubicBezTo>
                    <a:pt x="357" y="22"/>
                    <a:pt x="357" y="22"/>
                    <a:pt x="357" y="22"/>
                  </a:cubicBezTo>
                  <a:cubicBezTo>
                    <a:pt x="357" y="22"/>
                    <a:pt x="357" y="22"/>
                    <a:pt x="357" y="22"/>
                  </a:cubicBezTo>
                  <a:cubicBezTo>
                    <a:pt x="356" y="21"/>
                    <a:pt x="356" y="21"/>
                    <a:pt x="356" y="21"/>
                  </a:cubicBezTo>
                  <a:cubicBezTo>
                    <a:pt x="356" y="21"/>
                    <a:pt x="356" y="21"/>
                    <a:pt x="356" y="21"/>
                  </a:cubicBezTo>
                  <a:cubicBezTo>
                    <a:pt x="356" y="21"/>
                    <a:pt x="356" y="21"/>
                    <a:pt x="356" y="21"/>
                  </a:cubicBezTo>
                  <a:cubicBezTo>
                    <a:pt x="355" y="20"/>
                    <a:pt x="355" y="20"/>
                    <a:pt x="355" y="20"/>
                  </a:cubicBezTo>
                  <a:cubicBezTo>
                    <a:pt x="355" y="20"/>
                    <a:pt x="355" y="20"/>
                    <a:pt x="355" y="20"/>
                  </a:cubicBezTo>
                  <a:cubicBezTo>
                    <a:pt x="354" y="20"/>
                    <a:pt x="354" y="20"/>
                    <a:pt x="354" y="20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341" y="10"/>
                    <a:pt x="341" y="10"/>
                    <a:pt x="341" y="10"/>
                  </a:cubicBezTo>
                  <a:cubicBezTo>
                    <a:pt x="322" y="7"/>
                    <a:pt x="322" y="7"/>
                    <a:pt x="322" y="7"/>
                  </a:cubicBezTo>
                  <a:cubicBezTo>
                    <a:pt x="322" y="7"/>
                    <a:pt x="322" y="7"/>
                    <a:pt x="322" y="7"/>
                  </a:cubicBezTo>
                  <a:cubicBezTo>
                    <a:pt x="316" y="2"/>
                    <a:pt x="316" y="2"/>
                    <a:pt x="316" y="2"/>
                  </a:cubicBezTo>
                  <a:cubicBezTo>
                    <a:pt x="305" y="2"/>
                    <a:pt x="305" y="2"/>
                    <a:pt x="305" y="2"/>
                  </a:cubicBezTo>
                  <a:cubicBezTo>
                    <a:pt x="303" y="2"/>
                    <a:pt x="301" y="4"/>
                    <a:pt x="299" y="5"/>
                  </a:cubicBezTo>
                  <a:cubicBezTo>
                    <a:pt x="298" y="5"/>
                    <a:pt x="298" y="5"/>
                    <a:pt x="298" y="5"/>
                  </a:cubicBezTo>
                  <a:cubicBezTo>
                    <a:pt x="289" y="8"/>
                    <a:pt x="289" y="8"/>
                    <a:pt x="289" y="8"/>
                  </a:cubicBezTo>
                  <a:cubicBezTo>
                    <a:pt x="267" y="8"/>
                    <a:pt x="267" y="8"/>
                    <a:pt x="267" y="8"/>
                  </a:cubicBezTo>
                  <a:cubicBezTo>
                    <a:pt x="264" y="9"/>
                    <a:pt x="261" y="10"/>
                    <a:pt x="260" y="12"/>
                  </a:cubicBezTo>
                  <a:cubicBezTo>
                    <a:pt x="257" y="14"/>
                    <a:pt x="253" y="15"/>
                    <a:pt x="247" y="17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6" y="20"/>
                    <a:pt x="236" y="20"/>
                    <a:pt x="236" y="20"/>
                  </a:cubicBezTo>
                  <a:cubicBezTo>
                    <a:pt x="221" y="18"/>
                    <a:pt x="221" y="18"/>
                    <a:pt x="221" y="18"/>
                  </a:cubicBezTo>
                  <a:cubicBezTo>
                    <a:pt x="220" y="18"/>
                    <a:pt x="220" y="18"/>
                    <a:pt x="220" y="18"/>
                  </a:cubicBezTo>
                  <a:cubicBezTo>
                    <a:pt x="220" y="18"/>
                    <a:pt x="220" y="18"/>
                    <a:pt x="220" y="18"/>
                  </a:cubicBezTo>
                  <a:cubicBezTo>
                    <a:pt x="220" y="18"/>
                    <a:pt x="220" y="18"/>
                    <a:pt x="220" y="18"/>
                  </a:cubicBezTo>
                  <a:cubicBezTo>
                    <a:pt x="215" y="18"/>
                    <a:pt x="215" y="18"/>
                    <a:pt x="215" y="18"/>
                  </a:cubicBezTo>
                  <a:cubicBezTo>
                    <a:pt x="206" y="20"/>
                    <a:pt x="206" y="20"/>
                    <a:pt x="206" y="20"/>
                  </a:cubicBezTo>
                  <a:cubicBezTo>
                    <a:pt x="188" y="22"/>
                    <a:pt x="188" y="22"/>
                    <a:pt x="188" y="22"/>
                  </a:cubicBezTo>
                  <a:cubicBezTo>
                    <a:pt x="188" y="22"/>
                    <a:pt x="188" y="22"/>
                    <a:pt x="188" y="22"/>
                  </a:cubicBezTo>
                  <a:cubicBezTo>
                    <a:pt x="187" y="22"/>
                    <a:pt x="187" y="22"/>
                    <a:pt x="187" y="22"/>
                  </a:cubicBezTo>
                  <a:cubicBezTo>
                    <a:pt x="179" y="18"/>
                    <a:pt x="179" y="18"/>
                    <a:pt x="179" y="18"/>
                  </a:cubicBezTo>
                  <a:cubicBezTo>
                    <a:pt x="171" y="18"/>
                    <a:pt x="171" y="18"/>
                    <a:pt x="171" y="18"/>
                  </a:cubicBezTo>
                  <a:cubicBezTo>
                    <a:pt x="168" y="18"/>
                    <a:pt x="165" y="15"/>
                    <a:pt x="161" y="10"/>
                  </a:cubicBezTo>
                  <a:cubicBezTo>
                    <a:pt x="160" y="10"/>
                    <a:pt x="160" y="10"/>
                    <a:pt x="160" y="10"/>
                  </a:cubicBezTo>
                  <a:cubicBezTo>
                    <a:pt x="159" y="6"/>
                    <a:pt x="158" y="4"/>
                    <a:pt x="158" y="4"/>
                  </a:cubicBezTo>
                  <a:cubicBezTo>
                    <a:pt x="156" y="2"/>
                    <a:pt x="156" y="2"/>
                    <a:pt x="156" y="2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49" y="4"/>
                    <a:pt x="149" y="4"/>
                    <a:pt x="149" y="4"/>
                  </a:cubicBezTo>
                  <a:cubicBezTo>
                    <a:pt x="149" y="4"/>
                    <a:pt x="149" y="4"/>
                    <a:pt x="149" y="4"/>
                  </a:cubicBezTo>
                  <a:cubicBezTo>
                    <a:pt x="136" y="10"/>
                    <a:pt x="136" y="10"/>
                    <a:pt x="136" y="10"/>
                  </a:cubicBezTo>
                  <a:cubicBezTo>
                    <a:pt x="135" y="10"/>
                    <a:pt x="135" y="10"/>
                    <a:pt x="135" y="10"/>
                  </a:cubicBezTo>
                  <a:cubicBezTo>
                    <a:pt x="135" y="10"/>
                    <a:pt x="135" y="10"/>
                    <a:pt x="135" y="10"/>
                  </a:cubicBezTo>
                  <a:cubicBezTo>
                    <a:pt x="119" y="11"/>
                    <a:pt x="119" y="11"/>
                    <a:pt x="119" y="11"/>
                  </a:cubicBezTo>
                  <a:cubicBezTo>
                    <a:pt x="117" y="11"/>
                    <a:pt x="112" y="10"/>
                    <a:pt x="106" y="8"/>
                  </a:cubicBezTo>
                  <a:cubicBezTo>
                    <a:pt x="93" y="6"/>
                    <a:pt x="93" y="6"/>
                    <a:pt x="93" y="6"/>
                  </a:cubicBezTo>
                  <a:cubicBezTo>
                    <a:pt x="92" y="6"/>
                    <a:pt x="92" y="6"/>
                    <a:pt x="92" y="6"/>
                  </a:cubicBezTo>
                  <a:cubicBezTo>
                    <a:pt x="92" y="6"/>
                    <a:pt x="92" y="6"/>
                    <a:pt x="92" y="6"/>
                  </a:cubicBezTo>
                  <a:cubicBezTo>
                    <a:pt x="84" y="2"/>
                    <a:pt x="84" y="2"/>
                    <a:pt x="84" y="2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6" name="Freeform 12"/>
            <p:cNvSpPr/>
            <p:nvPr/>
          </p:nvSpPr>
          <p:spPr bwMode="auto">
            <a:xfrm>
              <a:off x="2824163" y="4541490"/>
              <a:ext cx="1068388" cy="1111250"/>
            </a:xfrm>
            <a:custGeom>
              <a:gdLst>
                <a:gd fmla="*/ 10 w 284" name="T0"/>
                <a:gd fmla="*/ 182 h 296" name="T1"/>
                <a:gd fmla="*/ 41 w 284" name="T2"/>
                <a:gd fmla="*/ 181 h 296" name="T3"/>
                <a:gd fmla="*/ 42 w 284" name="T4"/>
                <a:gd fmla="*/ 195 h 296" name="T5"/>
                <a:gd fmla="*/ 68 w 284" name="T6"/>
                <a:gd fmla="*/ 221 h 296" name="T7"/>
                <a:gd fmla="*/ 72 w 284" name="T8"/>
                <a:gd fmla="*/ 260 h 296" name="T9"/>
                <a:gd fmla="*/ 110 w 284" name="T10"/>
                <a:gd fmla="*/ 270 h 296" name="T11"/>
                <a:gd fmla="*/ 118 w 284" name="T12"/>
                <a:gd fmla="*/ 282 h 296" name="T13"/>
                <a:gd fmla="*/ 136 w 284" name="T14"/>
                <a:gd fmla="*/ 296 h 296" name="T15"/>
                <a:gd fmla="*/ 136 w 284" name="T16"/>
                <a:gd fmla="*/ 284 h 296" name="T17"/>
                <a:gd fmla="*/ 135 w 284" name="T18"/>
                <a:gd fmla="*/ 244 h 296" name="T19"/>
                <a:gd fmla="*/ 162 w 284" name="T20"/>
                <a:gd fmla="*/ 236 h 296" name="T21"/>
                <a:gd fmla="*/ 190 w 284" name="T22"/>
                <a:gd fmla="*/ 236 h 296" name="T23"/>
                <a:gd fmla="*/ 220 w 284" name="T24"/>
                <a:gd fmla="*/ 233 h 296" name="T25"/>
                <a:gd fmla="*/ 256 w 284" name="T26"/>
                <a:gd fmla="*/ 211 h 296" name="T27"/>
                <a:gd fmla="*/ 265 w 284" name="T28"/>
                <a:gd fmla="*/ 214 h 296" name="T29"/>
                <a:gd fmla="*/ 270 w 284" name="T30"/>
                <a:gd fmla="*/ 216 h 296" name="T31"/>
                <a:gd fmla="*/ 284 w 284" name="T32"/>
                <a:gd fmla="*/ 205 h 296" name="T33"/>
                <a:gd fmla="*/ 274 w 284" name="T34"/>
                <a:gd fmla="*/ 194 h 296" name="T35"/>
                <a:gd fmla="*/ 252 w 284" name="T36"/>
                <a:gd fmla="*/ 180 h 296" name="T37"/>
                <a:gd fmla="*/ 236 w 284" name="T38"/>
                <a:gd fmla="*/ 182 h 296" name="T39"/>
                <a:gd fmla="*/ 230 w 284" name="T40"/>
                <a:gd fmla="*/ 170 h 296" name="T41"/>
                <a:gd fmla="*/ 234 w 284" name="T42"/>
                <a:gd fmla="*/ 155 h 296" name="T43"/>
                <a:gd fmla="*/ 226 w 284" name="T44"/>
                <a:gd fmla="*/ 136 h 296" name="T45"/>
                <a:gd fmla="*/ 232 w 284" name="T46"/>
                <a:gd fmla="*/ 106 h 296" name="T47"/>
                <a:gd fmla="*/ 216 w 284" name="T48"/>
                <a:gd fmla="*/ 102 h 296" name="T49"/>
                <a:gd fmla="*/ 200 w 284" name="T50"/>
                <a:gd fmla="*/ 84 h 296" name="T51"/>
                <a:gd fmla="*/ 198 w 284" name="T52"/>
                <a:gd fmla="*/ 74 h 296" name="T53"/>
                <a:gd fmla="*/ 206 w 284" name="T54"/>
                <a:gd fmla="*/ 66 h 296" name="T55"/>
                <a:gd fmla="*/ 236 w 284" name="T56"/>
                <a:gd fmla="*/ 63 h 296" name="T57"/>
                <a:gd fmla="*/ 243 w 284" name="T58"/>
                <a:gd fmla="*/ 66 h 296" name="T59"/>
                <a:gd fmla="*/ 256 w 284" name="T60"/>
                <a:gd fmla="*/ 54 h 296" name="T61"/>
                <a:gd fmla="*/ 235 w 284" name="T62"/>
                <a:gd fmla="*/ 52 h 296" name="T63"/>
                <a:gd fmla="*/ 227 w 284" name="T64"/>
                <a:gd fmla="*/ 44 h 296" name="T65"/>
                <a:gd fmla="*/ 222 w 284" name="T66"/>
                <a:gd fmla="*/ 22 h 296" name="T67"/>
                <a:gd fmla="*/ 198 w 284" name="T68"/>
                <a:gd fmla="*/ 34 h 296" name="T69"/>
                <a:gd fmla="*/ 201 w 284" name="T70"/>
                <a:gd fmla="*/ 50 h 296" name="T71"/>
                <a:gd fmla="*/ 193 w 284" name="T72"/>
                <a:gd fmla="*/ 62 h 296" name="T73"/>
                <a:gd fmla="*/ 183 w 284" name="T74"/>
                <a:gd fmla="*/ 85 h 296" name="T75"/>
                <a:gd fmla="*/ 183 w 284" name="T76"/>
                <a:gd fmla="*/ 98 h 296" name="T77"/>
                <a:gd fmla="*/ 178 w 284" name="T78"/>
                <a:gd fmla="*/ 104 h 296" name="T79"/>
                <a:gd fmla="*/ 173 w 284" name="T80"/>
                <a:gd fmla="*/ 107 h 296" name="T81"/>
                <a:gd fmla="*/ 154 w 284" name="T82"/>
                <a:gd fmla="*/ 112 h 296" name="T83"/>
                <a:gd fmla="*/ 138 w 284" name="T84"/>
                <a:gd fmla="*/ 110 h 296" name="T85"/>
                <a:gd fmla="*/ 129 w 284" name="T86"/>
                <a:gd fmla="*/ 106 h 296" name="T87"/>
                <a:gd fmla="*/ 122 w 284" name="T88"/>
                <a:gd fmla="*/ 84 h 296" name="T89"/>
                <a:gd fmla="*/ 113 w 284" name="T90"/>
                <a:gd fmla="*/ 64 h 296" name="T91"/>
                <a:gd fmla="*/ 110 w 284" name="T92"/>
                <a:gd fmla="*/ 57 h 296" name="T93"/>
                <a:gd fmla="*/ 100 w 284" name="T94"/>
                <a:gd fmla="*/ 52 h 296" name="T95"/>
                <a:gd fmla="*/ 86 w 284" name="T96"/>
                <a:gd fmla="*/ 44 h 296" name="T97"/>
                <a:gd fmla="*/ 86 w 284" name="T98"/>
                <a:gd fmla="*/ 35 h 296" name="T99"/>
                <a:gd fmla="*/ 77 w 284" name="T100"/>
                <a:gd fmla="*/ 29 h 296" name="T101"/>
                <a:gd fmla="*/ 61 w 284" name="T102"/>
                <a:gd fmla="*/ 42 h 296" name="T103"/>
                <a:gd fmla="*/ 50 w 284" name="T104"/>
                <a:gd fmla="*/ 21 h 296" name="T105"/>
                <a:gd fmla="*/ 40 w 284" name="T106"/>
                <a:gd fmla="*/ 10 h 296" name="T107"/>
                <a:gd fmla="*/ 28 w 284" name="T108"/>
                <a:gd fmla="*/ 33 h 296" name="T109"/>
                <a:gd fmla="*/ 28 w 284" name="T110"/>
                <a:gd fmla="*/ 54 h 296" name="T111"/>
                <a:gd fmla="*/ 46 w 284" name="T112"/>
                <a:gd fmla="*/ 70 h 296" name="T113"/>
                <a:gd fmla="*/ 31 w 284" name="T114"/>
                <a:gd fmla="*/ 128 h 296" name="T115"/>
                <a:gd fmla="*/ 2 w 284" name="T116"/>
                <a:gd fmla="*/ 174 h 296" name="T117"/>
                <a:gd fmla="*/ 2 w 284" name="T118"/>
                <a:gd fmla="*/ 182 h 296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296" w="284">
                  <a:moveTo>
                    <a:pt x="2" y="182"/>
                  </a:moveTo>
                  <a:cubicBezTo>
                    <a:pt x="0" y="187"/>
                    <a:pt x="0" y="187"/>
                    <a:pt x="0" y="187"/>
                  </a:cubicBezTo>
                  <a:cubicBezTo>
                    <a:pt x="3" y="187"/>
                    <a:pt x="6" y="185"/>
                    <a:pt x="9" y="183"/>
                  </a:cubicBezTo>
                  <a:cubicBezTo>
                    <a:pt x="10" y="182"/>
                    <a:pt x="10" y="182"/>
                    <a:pt x="10" y="182"/>
                  </a:cubicBezTo>
                  <a:cubicBezTo>
                    <a:pt x="10" y="182"/>
                    <a:pt x="10" y="182"/>
                    <a:pt x="10" y="182"/>
                  </a:cubicBezTo>
                  <a:cubicBezTo>
                    <a:pt x="26" y="180"/>
                    <a:pt x="26" y="180"/>
                    <a:pt x="26" y="180"/>
                  </a:cubicBezTo>
                  <a:cubicBezTo>
                    <a:pt x="37" y="175"/>
                    <a:pt x="37" y="175"/>
                    <a:pt x="37" y="175"/>
                  </a:cubicBezTo>
                  <a:cubicBezTo>
                    <a:pt x="41" y="181"/>
                    <a:pt x="41" y="181"/>
                    <a:pt x="41" y="181"/>
                  </a:cubicBezTo>
                  <a:cubicBezTo>
                    <a:pt x="42" y="181"/>
                    <a:pt x="42" y="181"/>
                    <a:pt x="42" y="181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42" y="194"/>
                    <a:pt x="42" y="194"/>
                    <a:pt x="42" y="194"/>
                  </a:cubicBezTo>
                  <a:cubicBezTo>
                    <a:pt x="42" y="195"/>
                    <a:pt x="42" y="195"/>
                    <a:pt x="42" y="195"/>
                  </a:cubicBezTo>
                  <a:cubicBezTo>
                    <a:pt x="42" y="196"/>
                    <a:pt x="42" y="196"/>
                    <a:pt x="42" y="196"/>
                  </a:cubicBezTo>
                  <a:cubicBezTo>
                    <a:pt x="38" y="213"/>
                    <a:pt x="38" y="213"/>
                    <a:pt x="38" y="213"/>
                  </a:cubicBezTo>
                  <a:cubicBezTo>
                    <a:pt x="49" y="220"/>
                    <a:pt x="49" y="220"/>
                    <a:pt x="49" y="220"/>
                  </a:cubicBezTo>
                  <a:cubicBezTo>
                    <a:pt x="68" y="221"/>
                    <a:pt x="68" y="221"/>
                    <a:pt x="68" y="221"/>
                  </a:cubicBezTo>
                  <a:cubicBezTo>
                    <a:pt x="65" y="225"/>
                    <a:pt x="65" y="225"/>
                    <a:pt x="65" y="225"/>
                  </a:cubicBezTo>
                  <a:cubicBezTo>
                    <a:pt x="53" y="240"/>
                    <a:pt x="47" y="248"/>
                    <a:pt x="48" y="251"/>
                  </a:cubicBezTo>
                  <a:cubicBezTo>
                    <a:pt x="55" y="253"/>
                    <a:pt x="55" y="253"/>
                    <a:pt x="55" y="253"/>
                  </a:cubicBezTo>
                  <a:cubicBezTo>
                    <a:pt x="64" y="254"/>
                    <a:pt x="70" y="256"/>
                    <a:pt x="72" y="260"/>
                  </a:cubicBezTo>
                  <a:cubicBezTo>
                    <a:pt x="74" y="265"/>
                    <a:pt x="77" y="270"/>
                    <a:pt x="79" y="27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96" y="282"/>
                    <a:pt x="96" y="282"/>
                    <a:pt x="96" y="282"/>
                  </a:cubicBezTo>
                  <a:cubicBezTo>
                    <a:pt x="110" y="270"/>
                    <a:pt x="110" y="270"/>
                    <a:pt x="110" y="270"/>
                  </a:cubicBezTo>
                  <a:cubicBezTo>
                    <a:pt x="118" y="281"/>
                    <a:pt x="118" y="281"/>
                    <a:pt x="118" y="281"/>
                  </a:cubicBezTo>
                  <a:cubicBezTo>
                    <a:pt x="118" y="282"/>
                    <a:pt x="118" y="282"/>
                    <a:pt x="118" y="282"/>
                  </a:cubicBezTo>
                  <a:cubicBezTo>
                    <a:pt x="118" y="282"/>
                    <a:pt x="118" y="282"/>
                    <a:pt x="118" y="282"/>
                  </a:cubicBezTo>
                  <a:cubicBezTo>
                    <a:pt x="118" y="282"/>
                    <a:pt x="118" y="282"/>
                    <a:pt x="118" y="282"/>
                  </a:cubicBezTo>
                  <a:cubicBezTo>
                    <a:pt x="120" y="292"/>
                    <a:pt x="120" y="292"/>
                    <a:pt x="120" y="292"/>
                  </a:cubicBezTo>
                  <a:cubicBezTo>
                    <a:pt x="126" y="293"/>
                    <a:pt x="126" y="293"/>
                    <a:pt x="126" y="293"/>
                  </a:cubicBezTo>
                  <a:cubicBezTo>
                    <a:pt x="126" y="293"/>
                    <a:pt x="126" y="293"/>
                    <a:pt x="126" y="293"/>
                  </a:cubicBezTo>
                  <a:cubicBezTo>
                    <a:pt x="136" y="296"/>
                    <a:pt x="136" y="296"/>
                    <a:pt x="136" y="296"/>
                  </a:cubicBezTo>
                  <a:cubicBezTo>
                    <a:pt x="138" y="296"/>
                    <a:pt x="138" y="296"/>
                    <a:pt x="138" y="296"/>
                  </a:cubicBezTo>
                  <a:cubicBezTo>
                    <a:pt x="138" y="295"/>
                    <a:pt x="138" y="295"/>
                    <a:pt x="138" y="295"/>
                  </a:cubicBezTo>
                  <a:cubicBezTo>
                    <a:pt x="136" y="285"/>
                    <a:pt x="136" y="285"/>
                    <a:pt x="136" y="285"/>
                  </a:cubicBezTo>
                  <a:cubicBezTo>
                    <a:pt x="136" y="284"/>
                    <a:pt x="136" y="284"/>
                    <a:pt x="136" y="284"/>
                  </a:cubicBezTo>
                  <a:cubicBezTo>
                    <a:pt x="131" y="261"/>
                    <a:pt x="131" y="261"/>
                    <a:pt x="131" y="261"/>
                  </a:cubicBezTo>
                  <a:cubicBezTo>
                    <a:pt x="131" y="260"/>
                    <a:pt x="131" y="260"/>
                    <a:pt x="131" y="260"/>
                  </a:cubicBezTo>
                  <a:cubicBezTo>
                    <a:pt x="134" y="244"/>
                    <a:pt x="134" y="244"/>
                    <a:pt x="134" y="244"/>
                  </a:cubicBezTo>
                  <a:cubicBezTo>
                    <a:pt x="135" y="244"/>
                    <a:pt x="135" y="244"/>
                    <a:pt x="135" y="244"/>
                  </a:cubicBezTo>
                  <a:cubicBezTo>
                    <a:pt x="136" y="244"/>
                    <a:pt x="136" y="244"/>
                    <a:pt x="136" y="244"/>
                  </a:cubicBezTo>
                  <a:cubicBezTo>
                    <a:pt x="147" y="245"/>
                    <a:pt x="147" y="245"/>
                    <a:pt x="147" y="245"/>
                  </a:cubicBezTo>
                  <a:cubicBezTo>
                    <a:pt x="160" y="235"/>
                    <a:pt x="160" y="235"/>
                    <a:pt x="160" y="235"/>
                  </a:cubicBezTo>
                  <a:cubicBezTo>
                    <a:pt x="162" y="236"/>
                    <a:pt x="162" y="236"/>
                    <a:pt x="162" y="236"/>
                  </a:cubicBezTo>
                  <a:cubicBezTo>
                    <a:pt x="169" y="241"/>
                    <a:pt x="174" y="246"/>
                    <a:pt x="176" y="249"/>
                  </a:cubicBezTo>
                  <a:cubicBezTo>
                    <a:pt x="178" y="248"/>
                    <a:pt x="183" y="244"/>
                    <a:pt x="189" y="237"/>
                  </a:cubicBezTo>
                  <a:cubicBezTo>
                    <a:pt x="189" y="236"/>
                    <a:pt x="189" y="236"/>
                    <a:pt x="189" y="236"/>
                  </a:cubicBezTo>
                  <a:cubicBezTo>
                    <a:pt x="190" y="236"/>
                    <a:pt x="190" y="236"/>
                    <a:pt x="190" y="236"/>
                  </a:cubicBezTo>
                  <a:cubicBezTo>
                    <a:pt x="210" y="241"/>
                    <a:pt x="210" y="241"/>
                    <a:pt x="210" y="241"/>
                  </a:cubicBezTo>
                  <a:cubicBezTo>
                    <a:pt x="219" y="234"/>
                    <a:pt x="219" y="234"/>
                    <a:pt x="219" y="234"/>
                  </a:cubicBezTo>
                  <a:cubicBezTo>
                    <a:pt x="219" y="233"/>
                    <a:pt x="219" y="233"/>
                    <a:pt x="219" y="233"/>
                  </a:cubicBezTo>
                  <a:cubicBezTo>
                    <a:pt x="220" y="233"/>
                    <a:pt x="220" y="233"/>
                    <a:pt x="220" y="233"/>
                  </a:cubicBezTo>
                  <a:cubicBezTo>
                    <a:pt x="220" y="233"/>
                    <a:pt x="220" y="233"/>
                    <a:pt x="220" y="233"/>
                  </a:cubicBezTo>
                  <a:cubicBezTo>
                    <a:pt x="220" y="233"/>
                    <a:pt x="220" y="233"/>
                    <a:pt x="220" y="233"/>
                  </a:cubicBezTo>
                  <a:cubicBezTo>
                    <a:pt x="229" y="235"/>
                    <a:pt x="229" y="235"/>
                    <a:pt x="229" y="235"/>
                  </a:cubicBezTo>
                  <a:cubicBezTo>
                    <a:pt x="256" y="211"/>
                    <a:pt x="256" y="211"/>
                    <a:pt x="256" y="211"/>
                  </a:cubicBezTo>
                  <a:cubicBezTo>
                    <a:pt x="264" y="213"/>
                    <a:pt x="264" y="213"/>
                    <a:pt x="264" y="213"/>
                  </a:cubicBezTo>
                  <a:cubicBezTo>
                    <a:pt x="264" y="213"/>
                    <a:pt x="264" y="213"/>
                    <a:pt x="264" y="213"/>
                  </a:cubicBezTo>
                  <a:cubicBezTo>
                    <a:pt x="265" y="214"/>
                    <a:pt x="265" y="214"/>
                    <a:pt x="265" y="214"/>
                  </a:cubicBezTo>
                  <a:cubicBezTo>
                    <a:pt x="265" y="214"/>
                    <a:pt x="265" y="214"/>
                    <a:pt x="265" y="214"/>
                  </a:cubicBezTo>
                  <a:cubicBezTo>
                    <a:pt x="266" y="214"/>
                    <a:pt x="266" y="214"/>
                    <a:pt x="266" y="214"/>
                  </a:cubicBezTo>
                  <a:cubicBezTo>
                    <a:pt x="268" y="218"/>
                    <a:pt x="268" y="218"/>
                    <a:pt x="268" y="218"/>
                  </a:cubicBezTo>
                  <a:cubicBezTo>
                    <a:pt x="270" y="216"/>
                    <a:pt x="270" y="216"/>
                    <a:pt x="270" y="216"/>
                  </a:cubicBezTo>
                  <a:cubicBezTo>
                    <a:pt x="270" y="216"/>
                    <a:pt x="270" y="216"/>
                    <a:pt x="270" y="216"/>
                  </a:cubicBezTo>
                  <a:cubicBezTo>
                    <a:pt x="270" y="215"/>
                    <a:pt x="270" y="215"/>
                    <a:pt x="270" y="215"/>
                  </a:cubicBezTo>
                  <a:cubicBezTo>
                    <a:pt x="270" y="215"/>
                    <a:pt x="270" y="215"/>
                    <a:pt x="270" y="215"/>
                  </a:cubicBezTo>
                  <a:cubicBezTo>
                    <a:pt x="278" y="211"/>
                    <a:pt x="278" y="211"/>
                    <a:pt x="278" y="211"/>
                  </a:cubicBezTo>
                  <a:cubicBezTo>
                    <a:pt x="284" y="205"/>
                    <a:pt x="284" y="205"/>
                    <a:pt x="284" y="205"/>
                  </a:cubicBezTo>
                  <a:cubicBezTo>
                    <a:pt x="283" y="193"/>
                    <a:pt x="283" y="193"/>
                    <a:pt x="283" y="193"/>
                  </a:cubicBezTo>
                  <a:cubicBezTo>
                    <a:pt x="282" y="191"/>
                    <a:pt x="282" y="191"/>
                    <a:pt x="282" y="191"/>
                  </a:cubicBezTo>
                  <a:cubicBezTo>
                    <a:pt x="274" y="194"/>
                    <a:pt x="274" y="194"/>
                    <a:pt x="274" y="194"/>
                  </a:cubicBezTo>
                  <a:cubicBezTo>
                    <a:pt x="274" y="194"/>
                    <a:pt x="274" y="194"/>
                    <a:pt x="274" y="194"/>
                  </a:cubicBezTo>
                  <a:cubicBezTo>
                    <a:pt x="272" y="195"/>
                    <a:pt x="270" y="196"/>
                    <a:pt x="267" y="196"/>
                  </a:cubicBezTo>
                  <a:cubicBezTo>
                    <a:pt x="258" y="196"/>
                    <a:pt x="258" y="196"/>
                    <a:pt x="258" y="196"/>
                  </a:cubicBezTo>
                  <a:cubicBezTo>
                    <a:pt x="255" y="196"/>
                    <a:pt x="254" y="195"/>
                    <a:pt x="252" y="193"/>
                  </a:cubicBezTo>
                  <a:cubicBezTo>
                    <a:pt x="252" y="180"/>
                    <a:pt x="252" y="180"/>
                    <a:pt x="252" y="180"/>
                  </a:cubicBezTo>
                  <a:cubicBezTo>
                    <a:pt x="249" y="179"/>
                    <a:pt x="248" y="178"/>
                    <a:pt x="246" y="178"/>
                  </a:cubicBezTo>
                  <a:cubicBezTo>
                    <a:pt x="244" y="179"/>
                    <a:pt x="244" y="179"/>
                    <a:pt x="244" y="179"/>
                  </a:cubicBezTo>
                  <a:cubicBezTo>
                    <a:pt x="242" y="180"/>
                    <a:pt x="242" y="180"/>
                    <a:pt x="242" y="180"/>
                  </a:cubicBezTo>
                  <a:cubicBezTo>
                    <a:pt x="236" y="182"/>
                    <a:pt x="236" y="182"/>
                    <a:pt x="236" y="182"/>
                  </a:cubicBezTo>
                  <a:cubicBezTo>
                    <a:pt x="234" y="182"/>
                    <a:pt x="234" y="182"/>
                    <a:pt x="234" y="182"/>
                  </a:cubicBezTo>
                  <a:cubicBezTo>
                    <a:pt x="234" y="181"/>
                    <a:pt x="234" y="181"/>
                    <a:pt x="234" y="181"/>
                  </a:cubicBezTo>
                  <a:cubicBezTo>
                    <a:pt x="231" y="175"/>
                    <a:pt x="231" y="175"/>
                    <a:pt x="231" y="175"/>
                  </a:cubicBezTo>
                  <a:cubicBezTo>
                    <a:pt x="230" y="170"/>
                    <a:pt x="230" y="170"/>
                    <a:pt x="230" y="170"/>
                  </a:cubicBezTo>
                  <a:cubicBezTo>
                    <a:pt x="230" y="170"/>
                    <a:pt x="230" y="170"/>
                    <a:pt x="230" y="170"/>
                  </a:cubicBezTo>
                  <a:cubicBezTo>
                    <a:pt x="234" y="155"/>
                    <a:pt x="234" y="155"/>
                    <a:pt x="234" y="155"/>
                  </a:cubicBezTo>
                  <a:cubicBezTo>
                    <a:pt x="234" y="155"/>
                    <a:pt x="234" y="155"/>
                    <a:pt x="234" y="155"/>
                  </a:cubicBezTo>
                  <a:cubicBezTo>
                    <a:pt x="234" y="155"/>
                    <a:pt x="234" y="155"/>
                    <a:pt x="234" y="155"/>
                  </a:cubicBezTo>
                  <a:cubicBezTo>
                    <a:pt x="234" y="154"/>
                    <a:pt x="234" y="154"/>
                    <a:pt x="234" y="154"/>
                  </a:cubicBezTo>
                  <a:cubicBezTo>
                    <a:pt x="238" y="147"/>
                    <a:pt x="238" y="147"/>
                    <a:pt x="238" y="147"/>
                  </a:cubicBezTo>
                  <a:cubicBezTo>
                    <a:pt x="226" y="137"/>
                    <a:pt x="226" y="137"/>
                    <a:pt x="226" y="137"/>
                  </a:cubicBezTo>
                  <a:cubicBezTo>
                    <a:pt x="226" y="136"/>
                    <a:pt x="226" y="136"/>
                    <a:pt x="226" y="136"/>
                  </a:cubicBezTo>
                  <a:cubicBezTo>
                    <a:pt x="226" y="136"/>
                    <a:pt x="226" y="136"/>
                    <a:pt x="226" y="136"/>
                  </a:cubicBezTo>
                  <a:cubicBezTo>
                    <a:pt x="226" y="124"/>
                    <a:pt x="226" y="124"/>
                    <a:pt x="226" y="124"/>
                  </a:cubicBezTo>
                  <a:cubicBezTo>
                    <a:pt x="226" y="124"/>
                    <a:pt x="226" y="124"/>
                    <a:pt x="226" y="124"/>
                  </a:cubicBezTo>
                  <a:cubicBezTo>
                    <a:pt x="232" y="106"/>
                    <a:pt x="232" y="106"/>
                    <a:pt x="232" y="106"/>
                  </a:cubicBezTo>
                  <a:cubicBezTo>
                    <a:pt x="228" y="96"/>
                    <a:pt x="228" y="96"/>
                    <a:pt x="228" y="96"/>
                  </a:cubicBezTo>
                  <a:cubicBezTo>
                    <a:pt x="225" y="95"/>
                    <a:pt x="225" y="95"/>
                    <a:pt x="225" y="95"/>
                  </a:cubicBezTo>
                  <a:cubicBezTo>
                    <a:pt x="220" y="95"/>
                    <a:pt x="220" y="95"/>
                    <a:pt x="220" y="95"/>
                  </a:cubicBezTo>
                  <a:cubicBezTo>
                    <a:pt x="216" y="102"/>
                    <a:pt x="216" y="102"/>
                    <a:pt x="216" y="102"/>
                  </a:cubicBezTo>
                  <a:cubicBezTo>
                    <a:pt x="210" y="98"/>
                    <a:pt x="210" y="98"/>
                    <a:pt x="210" y="98"/>
                  </a:cubicBezTo>
                  <a:cubicBezTo>
                    <a:pt x="205" y="95"/>
                    <a:pt x="205" y="95"/>
                    <a:pt x="205" y="95"/>
                  </a:cubicBezTo>
                  <a:cubicBezTo>
                    <a:pt x="200" y="84"/>
                    <a:pt x="200" y="84"/>
                    <a:pt x="200" y="84"/>
                  </a:cubicBezTo>
                  <a:cubicBezTo>
                    <a:pt x="200" y="84"/>
                    <a:pt x="200" y="84"/>
                    <a:pt x="200" y="84"/>
                  </a:cubicBezTo>
                  <a:cubicBezTo>
                    <a:pt x="200" y="84"/>
                    <a:pt x="200" y="84"/>
                    <a:pt x="200" y="84"/>
                  </a:cubicBezTo>
                  <a:cubicBezTo>
                    <a:pt x="199" y="76"/>
                    <a:pt x="199" y="76"/>
                    <a:pt x="199" y="76"/>
                  </a:cubicBezTo>
                  <a:cubicBezTo>
                    <a:pt x="199" y="75"/>
                    <a:pt x="199" y="75"/>
                    <a:pt x="199" y="75"/>
                  </a:cubicBezTo>
                  <a:cubicBezTo>
                    <a:pt x="198" y="74"/>
                    <a:pt x="198" y="74"/>
                    <a:pt x="198" y="74"/>
                  </a:cubicBezTo>
                  <a:cubicBezTo>
                    <a:pt x="200" y="74"/>
                    <a:pt x="200" y="74"/>
                    <a:pt x="200" y="74"/>
                  </a:cubicBezTo>
                  <a:cubicBezTo>
                    <a:pt x="205" y="66"/>
                    <a:pt x="205" y="66"/>
                    <a:pt x="205" y="66"/>
                  </a:cubicBezTo>
                  <a:cubicBezTo>
                    <a:pt x="206" y="66"/>
                    <a:pt x="206" y="66"/>
                    <a:pt x="206" y="66"/>
                  </a:cubicBezTo>
                  <a:cubicBezTo>
                    <a:pt x="206" y="66"/>
                    <a:pt x="206" y="66"/>
                    <a:pt x="206" y="66"/>
                  </a:cubicBezTo>
                  <a:cubicBezTo>
                    <a:pt x="206" y="66"/>
                    <a:pt x="206" y="66"/>
                    <a:pt x="206" y="66"/>
                  </a:cubicBezTo>
                  <a:cubicBezTo>
                    <a:pt x="210" y="65"/>
                    <a:pt x="210" y="65"/>
                    <a:pt x="210" y="65"/>
                  </a:cubicBezTo>
                  <a:cubicBezTo>
                    <a:pt x="215" y="64"/>
                    <a:pt x="215" y="64"/>
                    <a:pt x="215" y="64"/>
                  </a:cubicBezTo>
                  <a:cubicBezTo>
                    <a:pt x="236" y="63"/>
                    <a:pt x="236" y="63"/>
                    <a:pt x="236" y="63"/>
                  </a:cubicBezTo>
                  <a:cubicBezTo>
                    <a:pt x="236" y="63"/>
                    <a:pt x="236" y="63"/>
                    <a:pt x="236" y="63"/>
                  </a:cubicBezTo>
                  <a:cubicBezTo>
                    <a:pt x="239" y="64"/>
                    <a:pt x="239" y="64"/>
                    <a:pt x="239" y="64"/>
                  </a:cubicBezTo>
                  <a:cubicBezTo>
                    <a:pt x="240" y="64"/>
                    <a:pt x="240" y="64"/>
                    <a:pt x="240" y="64"/>
                  </a:cubicBezTo>
                  <a:cubicBezTo>
                    <a:pt x="243" y="66"/>
                    <a:pt x="243" y="66"/>
                    <a:pt x="243" y="66"/>
                  </a:cubicBezTo>
                  <a:cubicBezTo>
                    <a:pt x="248" y="63"/>
                    <a:pt x="248" y="63"/>
                    <a:pt x="248" y="63"/>
                  </a:cubicBezTo>
                  <a:cubicBezTo>
                    <a:pt x="253" y="60"/>
                    <a:pt x="253" y="60"/>
                    <a:pt x="253" y="60"/>
                  </a:cubicBezTo>
                  <a:cubicBezTo>
                    <a:pt x="256" y="56"/>
                    <a:pt x="256" y="56"/>
                    <a:pt x="256" y="56"/>
                  </a:cubicBezTo>
                  <a:cubicBezTo>
                    <a:pt x="256" y="54"/>
                    <a:pt x="256" y="54"/>
                    <a:pt x="256" y="54"/>
                  </a:cubicBezTo>
                  <a:cubicBezTo>
                    <a:pt x="256" y="45"/>
                    <a:pt x="256" y="45"/>
                    <a:pt x="256" y="4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43" y="47"/>
                    <a:pt x="243" y="47"/>
                    <a:pt x="243" y="47"/>
                  </a:cubicBezTo>
                  <a:cubicBezTo>
                    <a:pt x="240" y="50"/>
                    <a:pt x="238" y="52"/>
                    <a:pt x="235" y="52"/>
                  </a:cubicBezTo>
                  <a:cubicBezTo>
                    <a:pt x="232" y="52"/>
                    <a:pt x="230" y="49"/>
                    <a:pt x="227" y="45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44"/>
                    <a:pt x="227" y="44"/>
                    <a:pt x="227" y="44"/>
                  </a:cubicBezTo>
                  <a:cubicBezTo>
                    <a:pt x="226" y="39"/>
                    <a:pt x="226" y="39"/>
                    <a:pt x="226" y="39"/>
                  </a:cubicBezTo>
                  <a:cubicBezTo>
                    <a:pt x="226" y="38"/>
                    <a:pt x="226" y="38"/>
                    <a:pt x="226" y="38"/>
                  </a:cubicBezTo>
                  <a:cubicBezTo>
                    <a:pt x="227" y="33"/>
                    <a:pt x="227" y="33"/>
                    <a:pt x="227" y="33"/>
                  </a:cubicBezTo>
                  <a:cubicBezTo>
                    <a:pt x="222" y="22"/>
                    <a:pt x="222" y="22"/>
                    <a:pt x="222" y="22"/>
                  </a:cubicBezTo>
                  <a:cubicBezTo>
                    <a:pt x="214" y="24"/>
                    <a:pt x="214" y="24"/>
                    <a:pt x="214" y="24"/>
                  </a:cubicBezTo>
                  <a:cubicBezTo>
                    <a:pt x="210" y="28"/>
                    <a:pt x="210" y="28"/>
                    <a:pt x="210" y="28"/>
                  </a:cubicBezTo>
                  <a:cubicBezTo>
                    <a:pt x="212" y="40"/>
                    <a:pt x="212" y="40"/>
                    <a:pt x="212" y="40"/>
                  </a:cubicBezTo>
                  <a:cubicBezTo>
                    <a:pt x="198" y="34"/>
                    <a:pt x="198" y="34"/>
                    <a:pt x="198" y="34"/>
                  </a:cubicBezTo>
                  <a:cubicBezTo>
                    <a:pt x="202" y="41"/>
                    <a:pt x="202" y="41"/>
                    <a:pt x="202" y="41"/>
                  </a:cubicBezTo>
                  <a:cubicBezTo>
                    <a:pt x="202" y="41"/>
                    <a:pt x="202" y="41"/>
                    <a:pt x="202" y="41"/>
                  </a:cubicBezTo>
                  <a:cubicBezTo>
                    <a:pt x="202" y="42"/>
                    <a:pt x="202" y="42"/>
                    <a:pt x="202" y="42"/>
                  </a:cubicBezTo>
                  <a:cubicBezTo>
                    <a:pt x="201" y="50"/>
                    <a:pt x="201" y="50"/>
                    <a:pt x="201" y="50"/>
                  </a:cubicBezTo>
                  <a:cubicBezTo>
                    <a:pt x="201" y="51"/>
                    <a:pt x="201" y="51"/>
                    <a:pt x="201" y="51"/>
                  </a:cubicBezTo>
                  <a:cubicBezTo>
                    <a:pt x="200" y="51"/>
                    <a:pt x="200" y="51"/>
                    <a:pt x="200" y="51"/>
                  </a:cubicBezTo>
                  <a:cubicBezTo>
                    <a:pt x="193" y="62"/>
                    <a:pt x="193" y="62"/>
                    <a:pt x="193" y="62"/>
                  </a:cubicBezTo>
                  <a:cubicBezTo>
                    <a:pt x="193" y="62"/>
                    <a:pt x="193" y="62"/>
                    <a:pt x="193" y="62"/>
                  </a:cubicBezTo>
                  <a:cubicBezTo>
                    <a:pt x="180" y="69"/>
                    <a:pt x="180" y="69"/>
                    <a:pt x="180" y="69"/>
                  </a:cubicBezTo>
                  <a:cubicBezTo>
                    <a:pt x="179" y="76"/>
                    <a:pt x="179" y="76"/>
                    <a:pt x="179" y="76"/>
                  </a:cubicBezTo>
                  <a:cubicBezTo>
                    <a:pt x="179" y="78"/>
                    <a:pt x="180" y="81"/>
                    <a:pt x="182" y="85"/>
                  </a:cubicBezTo>
                  <a:cubicBezTo>
                    <a:pt x="183" y="85"/>
                    <a:pt x="183" y="85"/>
                    <a:pt x="183" y="85"/>
                  </a:cubicBezTo>
                  <a:cubicBezTo>
                    <a:pt x="183" y="86"/>
                    <a:pt x="183" y="86"/>
                    <a:pt x="183" y="86"/>
                  </a:cubicBezTo>
                  <a:cubicBezTo>
                    <a:pt x="184" y="96"/>
                    <a:pt x="184" y="96"/>
                    <a:pt x="184" y="96"/>
                  </a:cubicBezTo>
                  <a:cubicBezTo>
                    <a:pt x="184" y="97"/>
                    <a:pt x="184" y="97"/>
                    <a:pt x="184" y="97"/>
                  </a:cubicBezTo>
                  <a:cubicBezTo>
                    <a:pt x="183" y="98"/>
                    <a:pt x="183" y="98"/>
                    <a:pt x="183" y="98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4" y="107"/>
                    <a:pt x="174" y="107"/>
                    <a:pt x="174" y="107"/>
                  </a:cubicBezTo>
                  <a:cubicBezTo>
                    <a:pt x="174" y="107"/>
                    <a:pt x="174" y="107"/>
                    <a:pt x="174" y="107"/>
                  </a:cubicBezTo>
                  <a:cubicBezTo>
                    <a:pt x="173" y="107"/>
                    <a:pt x="173" y="107"/>
                    <a:pt x="173" y="107"/>
                  </a:cubicBezTo>
                  <a:cubicBezTo>
                    <a:pt x="173" y="107"/>
                    <a:pt x="173" y="107"/>
                    <a:pt x="173" y="107"/>
                  </a:cubicBezTo>
                  <a:cubicBezTo>
                    <a:pt x="172" y="107"/>
                    <a:pt x="172" y="107"/>
                    <a:pt x="172" y="107"/>
                  </a:cubicBezTo>
                  <a:cubicBezTo>
                    <a:pt x="163" y="105"/>
                    <a:pt x="163" y="105"/>
                    <a:pt x="163" y="105"/>
                  </a:cubicBezTo>
                  <a:cubicBezTo>
                    <a:pt x="162" y="105"/>
                    <a:pt x="160" y="106"/>
                    <a:pt x="158" y="107"/>
                  </a:cubicBezTo>
                  <a:cubicBezTo>
                    <a:pt x="154" y="112"/>
                    <a:pt x="154" y="112"/>
                    <a:pt x="154" y="112"/>
                  </a:cubicBezTo>
                  <a:cubicBezTo>
                    <a:pt x="150" y="116"/>
                    <a:pt x="150" y="116"/>
                    <a:pt x="150" y="116"/>
                  </a:cubicBezTo>
                  <a:cubicBezTo>
                    <a:pt x="148" y="119"/>
                    <a:pt x="146" y="120"/>
                    <a:pt x="141" y="119"/>
                  </a:cubicBezTo>
                  <a:cubicBezTo>
                    <a:pt x="138" y="119"/>
                    <a:pt x="138" y="116"/>
                    <a:pt x="138" y="112"/>
                  </a:cubicBezTo>
                  <a:cubicBezTo>
                    <a:pt x="138" y="110"/>
                    <a:pt x="138" y="110"/>
                    <a:pt x="138" y="110"/>
                  </a:cubicBezTo>
                  <a:cubicBezTo>
                    <a:pt x="138" y="107"/>
                    <a:pt x="138" y="107"/>
                    <a:pt x="138" y="107"/>
                  </a:cubicBezTo>
                  <a:cubicBezTo>
                    <a:pt x="136" y="109"/>
                    <a:pt x="136" y="109"/>
                    <a:pt x="136" y="109"/>
                  </a:cubicBezTo>
                  <a:cubicBezTo>
                    <a:pt x="135" y="110"/>
                    <a:pt x="134" y="111"/>
                    <a:pt x="132" y="111"/>
                  </a:cubicBezTo>
                  <a:cubicBezTo>
                    <a:pt x="131" y="110"/>
                    <a:pt x="130" y="109"/>
                    <a:pt x="129" y="106"/>
                  </a:cubicBezTo>
                  <a:cubicBezTo>
                    <a:pt x="129" y="106"/>
                    <a:pt x="129" y="106"/>
                    <a:pt x="129" y="106"/>
                  </a:cubicBezTo>
                  <a:cubicBezTo>
                    <a:pt x="128" y="96"/>
                    <a:pt x="128" y="96"/>
                    <a:pt x="128" y="96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22" y="84"/>
                    <a:pt x="122" y="84"/>
                    <a:pt x="122" y="84"/>
                  </a:cubicBezTo>
                  <a:cubicBezTo>
                    <a:pt x="122" y="84"/>
                    <a:pt x="122" y="84"/>
                    <a:pt x="122" y="84"/>
                  </a:cubicBezTo>
                  <a:cubicBezTo>
                    <a:pt x="122" y="83"/>
                    <a:pt x="122" y="83"/>
                    <a:pt x="122" y="83"/>
                  </a:cubicBezTo>
                  <a:cubicBezTo>
                    <a:pt x="113" y="64"/>
                    <a:pt x="113" y="64"/>
                    <a:pt x="113" y="64"/>
                  </a:cubicBezTo>
                  <a:cubicBezTo>
                    <a:pt x="113" y="64"/>
                    <a:pt x="113" y="64"/>
                    <a:pt x="113" y="64"/>
                  </a:cubicBezTo>
                  <a:cubicBezTo>
                    <a:pt x="110" y="58"/>
                    <a:pt x="110" y="58"/>
                    <a:pt x="110" y="58"/>
                  </a:cubicBezTo>
                  <a:cubicBezTo>
                    <a:pt x="110" y="58"/>
                    <a:pt x="110" y="58"/>
                    <a:pt x="110" y="58"/>
                  </a:cubicBezTo>
                  <a:cubicBezTo>
                    <a:pt x="110" y="58"/>
                    <a:pt x="110" y="58"/>
                    <a:pt x="110" y="58"/>
                  </a:cubicBezTo>
                  <a:cubicBezTo>
                    <a:pt x="110" y="57"/>
                    <a:pt x="110" y="57"/>
                    <a:pt x="110" y="57"/>
                  </a:cubicBezTo>
                  <a:cubicBezTo>
                    <a:pt x="108" y="47"/>
                    <a:pt x="108" y="47"/>
                    <a:pt x="108" y="47"/>
                  </a:cubicBezTo>
                  <a:cubicBezTo>
                    <a:pt x="107" y="45"/>
                    <a:pt x="107" y="45"/>
                    <a:pt x="107" y="45"/>
                  </a:cubicBezTo>
                  <a:cubicBezTo>
                    <a:pt x="106" y="46"/>
                    <a:pt x="106" y="46"/>
                    <a:pt x="106" y="46"/>
                  </a:cubicBezTo>
                  <a:cubicBezTo>
                    <a:pt x="103" y="50"/>
                    <a:pt x="101" y="52"/>
                    <a:pt x="100" y="52"/>
                  </a:cubicBezTo>
                  <a:cubicBezTo>
                    <a:pt x="99" y="52"/>
                    <a:pt x="97" y="50"/>
                    <a:pt x="94" y="48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7" y="44"/>
                    <a:pt x="87" y="44"/>
                    <a:pt x="87" y="44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6" y="43"/>
                    <a:pt x="86" y="43"/>
                    <a:pt x="86" y="43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78" y="21"/>
                    <a:pt x="78" y="21"/>
                    <a:pt x="78" y="21"/>
                  </a:cubicBezTo>
                  <a:cubicBezTo>
                    <a:pt x="78" y="24"/>
                    <a:pt x="78" y="27"/>
                    <a:pt x="77" y="29"/>
                  </a:cubicBezTo>
                  <a:cubicBezTo>
                    <a:pt x="76" y="31"/>
                    <a:pt x="75" y="33"/>
                    <a:pt x="72" y="35"/>
                  </a:cubicBezTo>
                  <a:cubicBezTo>
                    <a:pt x="72" y="38"/>
                    <a:pt x="70" y="40"/>
                    <a:pt x="69" y="41"/>
                  </a:cubicBezTo>
                  <a:cubicBezTo>
                    <a:pt x="66" y="44"/>
                    <a:pt x="64" y="44"/>
                    <a:pt x="62" y="42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58" y="41"/>
                    <a:pt x="58" y="38"/>
                    <a:pt x="58" y="33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1" y="27"/>
                    <a:pt x="50" y="24"/>
                    <a:pt x="50" y="21"/>
                  </a:cubicBezTo>
                  <a:cubicBezTo>
                    <a:pt x="52" y="3"/>
                    <a:pt x="52" y="3"/>
                    <a:pt x="52" y="3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44" y="7"/>
                    <a:pt x="44" y="7"/>
                    <a:pt x="44" y="7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7"/>
                    <a:pt x="41" y="20"/>
                    <a:pt x="41" y="22"/>
                  </a:cubicBezTo>
                  <a:cubicBezTo>
                    <a:pt x="41" y="26"/>
                    <a:pt x="39" y="29"/>
                    <a:pt x="36" y="30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48"/>
                    <a:pt x="26" y="48"/>
                    <a:pt x="26" y="48"/>
                  </a:cubicBezTo>
                  <a:cubicBezTo>
                    <a:pt x="26" y="52"/>
                    <a:pt x="27" y="54"/>
                    <a:pt x="28" y="54"/>
                  </a:cubicBezTo>
                  <a:cubicBezTo>
                    <a:pt x="30" y="55"/>
                    <a:pt x="33" y="55"/>
                    <a:pt x="36" y="53"/>
                  </a:cubicBezTo>
                  <a:cubicBezTo>
                    <a:pt x="38" y="52"/>
                    <a:pt x="38" y="52"/>
                    <a:pt x="38" y="52"/>
                  </a:cubicBezTo>
                  <a:cubicBezTo>
                    <a:pt x="46" y="69"/>
                    <a:pt x="46" y="69"/>
                    <a:pt x="46" y="69"/>
                  </a:cubicBezTo>
                  <a:cubicBezTo>
                    <a:pt x="46" y="70"/>
                    <a:pt x="46" y="70"/>
                    <a:pt x="46" y="70"/>
                  </a:cubicBezTo>
                  <a:cubicBezTo>
                    <a:pt x="46" y="70"/>
                    <a:pt x="46" y="70"/>
                    <a:pt x="46" y="70"/>
                  </a:cubicBezTo>
                  <a:cubicBezTo>
                    <a:pt x="46" y="70"/>
                    <a:pt x="46" y="70"/>
                    <a:pt x="46" y="70"/>
                  </a:cubicBezTo>
                  <a:cubicBezTo>
                    <a:pt x="43" y="102"/>
                    <a:pt x="40" y="120"/>
                    <a:pt x="36" y="125"/>
                  </a:cubicBezTo>
                  <a:cubicBezTo>
                    <a:pt x="35" y="126"/>
                    <a:pt x="34" y="127"/>
                    <a:pt x="31" y="128"/>
                  </a:cubicBezTo>
                  <a:cubicBezTo>
                    <a:pt x="28" y="128"/>
                    <a:pt x="26" y="127"/>
                    <a:pt x="24" y="126"/>
                  </a:cubicBezTo>
                  <a:cubicBezTo>
                    <a:pt x="13" y="146"/>
                    <a:pt x="6" y="157"/>
                    <a:pt x="3" y="159"/>
                  </a:cubicBezTo>
                  <a:cubicBezTo>
                    <a:pt x="4" y="159"/>
                    <a:pt x="4" y="159"/>
                    <a:pt x="4" y="159"/>
                  </a:cubicBezTo>
                  <a:cubicBezTo>
                    <a:pt x="2" y="159"/>
                    <a:pt x="1" y="164"/>
                    <a:pt x="2" y="174"/>
                  </a:cubicBezTo>
                  <a:cubicBezTo>
                    <a:pt x="4" y="176"/>
                    <a:pt x="4" y="176"/>
                    <a:pt x="4" y="176"/>
                  </a:cubicBezTo>
                  <a:cubicBezTo>
                    <a:pt x="5" y="176"/>
                    <a:pt x="5" y="176"/>
                    <a:pt x="5" y="176"/>
                  </a:cubicBezTo>
                  <a:cubicBezTo>
                    <a:pt x="6" y="177"/>
                    <a:pt x="6" y="177"/>
                    <a:pt x="6" y="177"/>
                  </a:cubicBezTo>
                  <a:lnTo>
                    <a:pt x="2" y="18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7" name="Freeform 13"/>
            <p:cNvSpPr/>
            <p:nvPr/>
          </p:nvSpPr>
          <p:spPr bwMode="auto">
            <a:xfrm>
              <a:off x="3590926" y="4525615"/>
              <a:ext cx="722313" cy="623888"/>
            </a:xfrm>
            <a:custGeom>
              <a:gdLst>
                <a:gd fmla="*/ 142 w 192" name="T0"/>
                <a:gd fmla="*/ 7 h 166" name="T1"/>
                <a:gd fmla="*/ 131 w 192" name="T2"/>
                <a:gd fmla="*/ 10 h 166" name="T3"/>
                <a:gd fmla="*/ 129 w 192" name="T4"/>
                <a:gd fmla="*/ 0 h 166" name="T5"/>
                <a:gd fmla="*/ 125 w 192" name="T6"/>
                <a:gd fmla="*/ 10 h 166" name="T7"/>
                <a:gd fmla="*/ 119 w 192" name="T8"/>
                <a:gd fmla="*/ 18 h 166" name="T9"/>
                <a:gd fmla="*/ 108 w 192" name="T10"/>
                <a:gd fmla="*/ 17 h 166" name="T11"/>
                <a:gd fmla="*/ 106 w 192" name="T12"/>
                <a:gd fmla="*/ 25 h 166" name="T13"/>
                <a:gd fmla="*/ 94 w 192" name="T14"/>
                <a:gd fmla="*/ 28 h 166" name="T15"/>
                <a:gd fmla="*/ 90 w 192" name="T16"/>
                <a:gd fmla="*/ 30 h 166" name="T17"/>
                <a:gd fmla="*/ 80 w 192" name="T18"/>
                <a:gd fmla="*/ 26 h 166" name="T19"/>
                <a:gd fmla="*/ 73 w 192" name="T20"/>
                <a:gd fmla="*/ 24 h 166" name="T21"/>
                <a:gd fmla="*/ 84 w 192" name="T22"/>
                <a:gd fmla="*/ 40 h 166" name="T23"/>
                <a:gd fmla="*/ 90 w 192" name="T24"/>
                <a:gd fmla="*/ 46 h 166" name="T25"/>
                <a:gd fmla="*/ 88 w 192" name="T26"/>
                <a:gd fmla="*/ 55 h 166" name="T27"/>
                <a:gd fmla="*/ 69 w 192" name="T28"/>
                <a:gd fmla="*/ 64 h 166" name="T29"/>
                <a:gd fmla="*/ 62 w 192" name="T30"/>
                <a:gd fmla="*/ 65 h 166" name="T31"/>
                <a:gd fmla="*/ 55 w 192" name="T32"/>
                <a:gd fmla="*/ 63 h 166" name="T33"/>
                <a:gd fmla="*/ 47 w 192" name="T34"/>
                <a:gd fmla="*/ 71 h 166" name="T35"/>
                <a:gd fmla="*/ 39 w 192" name="T36"/>
                <a:gd fmla="*/ 74 h 166" name="T37"/>
                <a:gd fmla="*/ 8 w 192" name="T38"/>
                <a:gd fmla="*/ 74 h 166" name="T39"/>
                <a:gd fmla="*/ 4 w 192" name="T40"/>
                <a:gd fmla="*/ 96 h 166" name="T41"/>
                <a:gd fmla="*/ 11 w 192" name="T42"/>
                <a:gd fmla="*/ 100 h 166" name="T43"/>
                <a:gd fmla="*/ 15 w 192" name="T44"/>
                <a:gd fmla="*/ 95 h 166" name="T45"/>
                <a:gd fmla="*/ 28 w 192" name="T46"/>
                <a:gd fmla="*/ 96 h 166" name="T47"/>
                <a:gd fmla="*/ 31 w 192" name="T48"/>
                <a:gd fmla="*/ 118 h 166" name="T49"/>
                <a:gd fmla="*/ 26 w 192" name="T50"/>
                <a:gd fmla="*/ 130 h 166" name="T51"/>
                <a:gd fmla="*/ 38 w 192" name="T52"/>
                <a:gd fmla="*/ 148 h 166" name="T53"/>
                <a:gd fmla="*/ 33 w 192" name="T54"/>
                <a:gd fmla="*/ 166 h 166" name="T55"/>
                <a:gd fmla="*/ 46 w 192" name="T56"/>
                <a:gd fmla="*/ 159 h 166" name="T57"/>
                <a:gd fmla="*/ 55 w 192" name="T58"/>
                <a:gd fmla="*/ 160 h 166" name="T59"/>
                <a:gd fmla="*/ 84 w 192" name="T60"/>
                <a:gd fmla="*/ 160 h 166" name="T61"/>
                <a:gd fmla="*/ 98 w 192" name="T62"/>
                <a:gd fmla="*/ 150 h 166" name="T63"/>
                <a:gd fmla="*/ 114 w 192" name="T64"/>
                <a:gd fmla="*/ 137 h 166" name="T65"/>
                <a:gd fmla="*/ 124 w 192" name="T66"/>
                <a:gd fmla="*/ 141 h 166" name="T67"/>
                <a:gd fmla="*/ 137 w 192" name="T68"/>
                <a:gd fmla="*/ 146 h 166" name="T69"/>
                <a:gd fmla="*/ 146 w 192" name="T70"/>
                <a:gd fmla="*/ 149 h 166" name="T71"/>
                <a:gd fmla="*/ 148 w 192" name="T72"/>
                <a:gd fmla="*/ 144 h 166" name="T73"/>
                <a:gd fmla="*/ 151 w 192" name="T74"/>
                <a:gd fmla="*/ 142 h 166" name="T75"/>
                <a:gd fmla="*/ 157 w 192" name="T76"/>
                <a:gd fmla="*/ 138 h 166" name="T77"/>
                <a:gd fmla="*/ 173 w 192" name="T78"/>
                <a:gd fmla="*/ 126 h 166" name="T79"/>
                <a:gd fmla="*/ 176 w 192" name="T80"/>
                <a:gd fmla="*/ 124 h 166" name="T81"/>
                <a:gd fmla="*/ 183 w 192" name="T82"/>
                <a:gd fmla="*/ 122 h 166" name="T83"/>
                <a:gd fmla="*/ 190 w 192" name="T84"/>
                <a:gd fmla="*/ 118 h 166" name="T85"/>
                <a:gd fmla="*/ 186 w 192" name="T86"/>
                <a:gd fmla="*/ 103 h 166" name="T87"/>
                <a:gd fmla="*/ 188 w 192" name="T88"/>
                <a:gd fmla="*/ 94 h 166" name="T89"/>
                <a:gd fmla="*/ 174 w 192" name="T90"/>
                <a:gd fmla="*/ 83 h 166" name="T91"/>
                <a:gd fmla="*/ 186 w 192" name="T92"/>
                <a:gd fmla="*/ 34 h 166" name="T93"/>
                <a:gd fmla="*/ 178 w 192" name="T94"/>
                <a:gd fmla="*/ 38 h 166" name="T95"/>
                <a:gd fmla="*/ 168 w 192" name="T96"/>
                <a:gd fmla="*/ 38 h 166" name="T97"/>
                <a:gd fmla="*/ 167 w 192" name="T98"/>
                <a:gd fmla="*/ 34 h 166" name="T99"/>
                <a:gd fmla="*/ 166 w 192" name="T100"/>
                <a:gd fmla="*/ 32 h 166" name="T101"/>
                <a:gd fmla="*/ 156 w 192" name="T102"/>
                <a:gd fmla="*/ 20 h 166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166" w="192">
                  <a:moveTo>
                    <a:pt x="150" y="3"/>
                  </a:moveTo>
                  <a:cubicBezTo>
                    <a:pt x="148" y="2"/>
                    <a:pt x="148" y="2"/>
                    <a:pt x="148" y="2"/>
                  </a:cubicBezTo>
                  <a:cubicBezTo>
                    <a:pt x="144" y="4"/>
                    <a:pt x="144" y="4"/>
                    <a:pt x="144" y="4"/>
                  </a:cubicBezTo>
                  <a:cubicBezTo>
                    <a:pt x="142" y="7"/>
                    <a:pt x="142" y="7"/>
                    <a:pt x="142" y="7"/>
                  </a:cubicBezTo>
                  <a:cubicBezTo>
                    <a:pt x="141" y="11"/>
                    <a:pt x="139" y="13"/>
                    <a:pt x="136" y="13"/>
                  </a:cubicBezTo>
                  <a:cubicBezTo>
                    <a:pt x="135" y="13"/>
                    <a:pt x="133" y="12"/>
                    <a:pt x="132" y="10"/>
                  </a:cubicBezTo>
                  <a:cubicBezTo>
                    <a:pt x="131" y="10"/>
                    <a:pt x="131" y="10"/>
                    <a:pt x="131" y="10"/>
                  </a:cubicBezTo>
                  <a:cubicBezTo>
                    <a:pt x="131" y="10"/>
                    <a:pt x="131" y="10"/>
                    <a:pt x="131" y="10"/>
                  </a:cubicBezTo>
                  <a:cubicBezTo>
                    <a:pt x="131" y="10"/>
                    <a:pt x="131" y="10"/>
                    <a:pt x="131" y="10"/>
                  </a:cubicBezTo>
                  <a:cubicBezTo>
                    <a:pt x="130" y="6"/>
                    <a:pt x="130" y="6"/>
                    <a:pt x="130" y="6"/>
                  </a:cubicBezTo>
                  <a:cubicBezTo>
                    <a:pt x="130" y="5"/>
                    <a:pt x="130" y="5"/>
                    <a:pt x="130" y="5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10"/>
                    <a:pt x="125" y="10"/>
                    <a:pt x="125" y="10"/>
                  </a:cubicBezTo>
                  <a:cubicBezTo>
                    <a:pt x="125" y="10"/>
                    <a:pt x="125" y="10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0" y="17"/>
                    <a:pt x="120" y="17"/>
                    <a:pt x="120" y="17"/>
                  </a:cubicBezTo>
                  <a:cubicBezTo>
                    <a:pt x="119" y="18"/>
                    <a:pt x="119" y="18"/>
                    <a:pt x="119" y="18"/>
                  </a:cubicBezTo>
                  <a:cubicBezTo>
                    <a:pt x="118" y="18"/>
                    <a:pt x="118" y="18"/>
                    <a:pt x="118" y="18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4" y="22"/>
                    <a:pt x="104" y="22"/>
                    <a:pt x="104" y="22"/>
                  </a:cubicBezTo>
                  <a:cubicBezTo>
                    <a:pt x="106" y="25"/>
                    <a:pt x="106" y="25"/>
                    <a:pt x="106" y="25"/>
                  </a:cubicBezTo>
                  <a:cubicBezTo>
                    <a:pt x="106" y="25"/>
                    <a:pt x="106" y="25"/>
                    <a:pt x="106" y="25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8"/>
                    <a:pt x="94" y="28"/>
                    <a:pt x="94" y="28"/>
                  </a:cubicBezTo>
                  <a:cubicBezTo>
                    <a:pt x="94" y="27"/>
                    <a:pt x="94" y="27"/>
                    <a:pt x="94" y="27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9"/>
                    <a:pt x="91" y="29"/>
                    <a:pt x="91" y="29"/>
                  </a:cubicBezTo>
                  <a:cubicBezTo>
                    <a:pt x="90" y="30"/>
                    <a:pt x="90" y="30"/>
                    <a:pt x="90" y="30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0" y="27"/>
                    <a:pt x="80" y="27"/>
                    <a:pt x="80" y="27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73" y="24"/>
                    <a:pt x="73" y="24"/>
                    <a:pt x="73" y="24"/>
                  </a:cubicBezTo>
                  <a:cubicBezTo>
                    <a:pt x="68" y="26"/>
                    <a:pt x="68" y="26"/>
                    <a:pt x="68" y="26"/>
                  </a:cubicBezTo>
                  <a:cubicBezTo>
                    <a:pt x="66" y="28"/>
                    <a:pt x="66" y="28"/>
                    <a:pt x="66" y="28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5" y="41"/>
                    <a:pt x="85" y="41"/>
                    <a:pt x="85" y="41"/>
                  </a:cubicBezTo>
                  <a:cubicBezTo>
                    <a:pt x="90" y="46"/>
                    <a:pt x="90" y="46"/>
                    <a:pt x="90" y="4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8" y="55"/>
                    <a:pt x="88" y="55"/>
                    <a:pt x="88" y="55"/>
                  </a:cubicBezTo>
                  <a:cubicBezTo>
                    <a:pt x="88" y="55"/>
                    <a:pt x="88" y="55"/>
                    <a:pt x="88" y="55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81" y="61"/>
                    <a:pt x="81" y="61"/>
                    <a:pt x="81" y="61"/>
                  </a:cubicBezTo>
                  <a:cubicBezTo>
                    <a:pt x="80" y="61"/>
                    <a:pt x="80" y="61"/>
                    <a:pt x="80" y="61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57" y="63"/>
                    <a:pt x="57" y="63"/>
                    <a:pt x="57" y="63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8" y="73"/>
                    <a:pt x="8" y="73"/>
                    <a:pt x="8" y="73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4" y="74"/>
                    <a:pt x="4" y="74"/>
                    <a:pt x="4" y="74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4" y="96"/>
                    <a:pt x="4" y="96"/>
                    <a:pt x="4" y="96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14" y="96"/>
                    <a:pt x="14" y="96"/>
                    <a:pt x="14" y="96"/>
                  </a:cubicBezTo>
                  <a:cubicBezTo>
                    <a:pt x="14" y="95"/>
                    <a:pt x="14" y="95"/>
                    <a:pt x="14" y="95"/>
                  </a:cubicBezTo>
                  <a:cubicBezTo>
                    <a:pt x="14" y="95"/>
                    <a:pt x="14" y="95"/>
                    <a:pt x="14" y="95"/>
                  </a:cubicBezTo>
                  <a:cubicBezTo>
                    <a:pt x="15" y="95"/>
                    <a:pt x="15" y="95"/>
                    <a:pt x="15" y="95"/>
                  </a:cubicBezTo>
                  <a:cubicBezTo>
                    <a:pt x="21" y="94"/>
                    <a:pt x="21" y="94"/>
                    <a:pt x="21" y="94"/>
                  </a:cubicBezTo>
                  <a:cubicBezTo>
                    <a:pt x="22" y="94"/>
                    <a:pt x="22" y="94"/>
                    <a:pt x="22" y="94"/>
                  </a:cubicBezTo>
                  <a:cubicBezTo>
                    <a:pt x="22" y="94"/>
                    <a:pt x="22" y="94"/>
                    <a:pt x="22" y="94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34" y="110"/>
                    <a:pt x="34" y="110"/>
                    <a:pt x="34" y="110"/>
                  </a:cubicBezTo>
                  <a:cubicBezTo>
                    <a:pt x="33" y="110"/>
                    <a:pt x="33" y="110"/>
                    <a:pt x="33" y="110"/>
                  </a:cubicBezTo>
                  <a:cubicBezTo>
                    <a:pt x="33" y="110"/>
                    <a:pt x="33" y="110"/>
                    <a:pt x="33" y="110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29" y="122"/>
                    <a:pt x="29" y="122"/>
                    <a:pt x="29" y="122"/>
                  </a:cubicBezTo>
                  <a:cubicBezTo>
                    <a:pt x="29" y="123"/>
                    <a:pt x="29" y="123"/>
                    <a:pt x="29" y="123"/>
                  </a:cubicBezTo>
                  <a:cubicBezTo>
                    <a:pt x="26" y="130"/>
                    <a:pt x="26" y="130"/>
                    <a:pt x="26" y="130"/>
                  </a:cubicBezTo>
                  <a:cubicBezTo>
                    <a:pt x="26" y="138"/>
                    <a:pt x="26" y="138"/>
                    <a:pt x="26" y="138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8" y="148"/>
                    <a:pt x="38" y="148"/>
                    <a:pt x="38" y="148"/>
                  </a:cubicBezTo>
                  <a:cubicBezTo>
                    <a:pt x="38" y="149"/>
                    <a:pt x="38" y="149"/>
                    <a:pt x="38" y="149"/>
                  </a:cubicBezTo>
                  <a:cubicBezTo>
                    <a:pt x="39" y="149"/>
                    <a:pt x="39" y="149"/>
                    <a:pt x="39" y="149"/>
                  </a:cubicBezTo>
                  <a:cubicBezTo>
                    <a:pt x="34" y="160"/>
                    <a:pt x="34" y="160"/>
                    <a:pt x="34" y="160"/>
                  </a:cubicBezTo>
                  <a:cubicBezTo>
                    <a:pt x="33" y="166"/>
                    <a:pt x="33" y="166"/>
                    <a:pt x="33" y="166"/>
                  </a:cubicBezTo>
                  <a:cubicBezTo>
                    <a:pt x="34" y="165"/>
                    <a:pt x="34" y="165"/>
                    <a:pt x="34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9" y="163"/>
                    <a:pt x="39" y="163"/>
                    <a:pt x="39" y="163"/>
                  </a:cubicBezTo>
                  <a:cubicBezTo>
                    <a:pt x="46" y="159"/>
                    <a:pt x="46" y="159"/>
                    <a:pt x="46" y="159"/>
                  </a:cubicBezTo>
                  <a:cubicBezTo>
                    <a:pt x="46" y="159"/>
                    <a:pt x="46" y="159"/>
                    <a:pt x="46" y="159"/>
                  </a:cubicBezTo>
                  <a:cubicBezTo>
                    <a:pt x="54" y="160"/>
                    <a:pt x="54" y="160"/>
                    <a:pt x="54" y="160"/>
                  </a:cubicBezTo>
                  <a:cubicBezTo>
                    <a:pt x="55" y="160"/>
                    <a:pt x="55" y="160"/>
                    <a:pt x="55" y="160"/>
                  </a:cubicBezTo>
                  <a:cubicBezTo>
                    <a:pt x="55" y="160"/>
                    <a:pt x="55" y="160"/>
                    <a:pt x="55" y="160"/>
                  </a:cubicBezTo>
                  <a:cubicBezTo>
                    <a:pt x="67" y="165"/>
                    <a:pt x="67" y="165"/>
                    <a:pt x="67" y="165"/>
                  </a:cubicBezTo>
                  <a:cubicBezTo>
                    <a:pt x="80" y="165"/>
                    <a:pt x="80" y="165"/>
                    <a:pt x="80" y="165"/>
                  </a:cubicBezTo>
                  <a:cubicBezTo>
                    <a:pt x="84" y="160"/>
                    <a:pt x="84" y="160"/>
                    <a:pt x="84" y="160"/>
                  </a:cubicBezTo>
                  <a:cubicBezTo>
                    <a:pt x="84" y="160"/>
                    <a:pt x="84" y="160"/>
                    <a:pt x="84" y="160"/>
                  </a:cubicBezTo>
                  <a:cubicBezTo>
                    <a:pt x="84" y="160"/>
                    <a:pt x="84" y="160"/>
                    <a:pt x="84" y="160"/>
                  </a:cubicBezTo>
                  <a:cubicBezTo>
                    <a:pt x="91" y="156"/>
                    <a:pt x="91" y="156"/>
                    <a:pt x="91" y="156"/>
                  </a:cubicBezTo>
                  <a:cubicBezTo>
                    <a:pt x="98" y="151"/>
                    <a:pt x="98" y="151"/>
                    <a:pt x="98" y="151"/>
                  </a:cubicBezTo>
                  <a:cubicBezTo>
                    <a:pt x="98" y="150"/>
                    <a:pt x="98" y="150"/>
                    <a:pt x="98" y="150"/>
                  </a:cubicBezTo>
                  <a:cubicBezTo>
                    <a:pt x="98" y="150"/>
                    <a:pt x="98" y="150"/>
                    <a:pt x="98" y="150"/>
                  </a:cubicBezTo>
                  <a:cubicBezTo>
                    <a:pt x="103" y="149"/>
                    <a:pt x="103" y="149"/>
                    <a:pt x="103" y="149"/>
                  </a:cubicBezTo>
                  <a:cubicBezTo>
                    <a:pt x="108" y="145"/>
                    <a:pt x="108" y="145"/>
                    <a:pt x="108" y="145"/>
                  </a:cubicBezTo>
                  <a:cubicBezTo>
                    <a:pt x="114" y="137"/>
                    <a:pt x="114" y="137"/>
                    <a:pt x="114" y="137"/>
                  </a:cubicBezTo>
                  <a:cubicBezTo>
                    <a:pt x="123" y="140"/>
                    <a:pt x="123" y="140"/>
                    <a:pt x="123" y="140"/>
                  </a:cubicBezTo>
                  <a:cubicBezTo>
                    <a:pt x="124" y="140"/>
                    <a:pt x="124" y="140"/>
                    <a:pt x="124" y="140"/>
                  </a:cubicBezTo>
                  <a:cubicBezTo>
                    <a:pt x="124" y="141"/>
                    <a:pt x="124" y="141"/>
                    <a:pt x="124" y="141"/>
                  </a:cubicBezTo>
                  <a:cubicBezTo>
                    <a:pt x="124" y="141"/>
                    <a:pt x="124" y="141"/>
                    <a:pt x="124" y="141"/>
                  </a:cubicBezTo>
                  <a:cubicBezTo>
                    <a:pt x="126" y="144"/>
                    <a:pt x="127" y="146"/>
                    <a:pt x="128" y="146"/>
                  </a:cubicBezTo>
                  <a:cubicBezTo>
                    <a:pt x="133" y="146"/>
                    <a:pt x="133" y="146"/>
                    <a:pt x="133" y="146"/>
                  </a:cubicBezTo>
                  <a:cubicBezTo>
                    <a:pt x="134" y="146"/>
                    <a:pt x="134" y="146"/>
                    <a:pt x="134" y="146"/>
                  </a:cubicBezTo>
                  <a:cubicBezTo>
                    <a:pt x="137" y="146"/>
                    <a:pt x="137" y="146"/>
                    <a:pt x="137" y="146"/>
                  </a:cubicBezTo>
                  <a:cubicBezTo>
                    <a:pt x="138" y="146"/>
                    <a:pt x="138" y="146"/>
                    <a:pt x="138" y="146"/>
                  </a:cubicBezTo>
                  <a:cubicBezTo>
                    <a:pt x="138" y="147"/>
                    <a:pt x="138" y="147"/>
                    <a:pt x="138" y="147"/>
                  </a:cubicBezTo>
                  <a:cubicBezTo>
                    <a:pt x="144" y="149"/>
                    <a:pt x="144" y="149"/>
                    <a:pt x="144" y="149"/>
                  </a:cubicBezTo>
                  <a:cubicBezTo>
                    <a:pt x="146" y="149"/>
                    <a:pt x="146" y="149"/>
                    <a:pt x="146" y="149"/>
                  </a:cubicBezTo>
                  <a:cubicBezTo>
                    <a:pt x="147" y="148"/>
                    <a:pt x="147" y="148"/>
                    <a:pt x="147" y="148"/>
                  </a:cubicBezTo>
                  <a:cubicBezTo>
                    <a:pt x="148" y="145"/>
                    <a:pt x="148" y="145"/>
                    <a:pt x="148" y="145"/>
                  </a:cubicBezTo>
                  <a:cubicBezTo>
                    <a:pt x="148" y="145"/>
                    <a:pt x="148" y="145"/>
                    <a:pt x="148" y="145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51" y="142"/>
                    <a:pt x="151" y="142"/>
                    <a:pt x="151" y="142"/>
                  </a:cubicBezTo>
                  <a:cubicBezTo>
                    <a:pt x="151" y="142"/>
                    <a:pt x="151" y="142"/>
                    <a:pt x="151" y="142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7" y="138"/>
                    <a:pt x="157" y="138"/>
                    <a:pt x="157" y="138"/>
                  </a:cubicBezTo>
                  <a:cubicBezTo>
                    <a:pt x="161" y="138"/>
                    <a:pt x="161" y="138"/>
                    <a:pt x="161" y="138"/>
                  </a:cubicBezTo>
                  <a:cubicBezTo>
                    <a:pt x="161" y="136"/>
                    <a:pt x="162" y="133"/>
                    <a:pt x="165" y="131"/>
                  </a:cubicBezTo>
                  <a:cubicBezTo>
                    <a:pt x="168" y="129"/>
                    <a:pt x="170" y="128"/>
                    <a:pt x="171" y="128"/>
                  </a:cubicBezTo>
                  <a:cubicBezTo>
                    <a:pt x="173" y="126"/>
                    <a:pt x="173" y="126"/>
                    <a:pt x="173" y="126"/>
                  </a:cubicBezTo>
                  <a:cubicBezTo>
                    <a:pt x="174" y="126"/>
                    <a:pt x="174" y="126"/>
                    <a:pt x="174" y="126"/>
                  </a:cubicBezTo>
                  <a:cubicBezTo>
                    <a:pt x="174" y="126"/>
                    <a:pt x="174" y="126"/>
                    <a:pt x="174" y="126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76" y="123"/>
                    <a:pt x="176" y="123"/>
                    <a:pt x="176" y="123"/>
                  </a:cubicBezTo>
                  <a:cubicBezTo>
                    <a:pt x="177" y="123"/>
                    <a:pt x="177" y="123"/>
                    <a:pt x="177" y="123"/>
                  </a:cubicBezTo>
                  <a:cubicBezTo>
                    <a:pt x="183" y="122"/>
                    <a:pt x="183" y="122"/>
                    <a:pt x="183" y="122"/>
                  </a:cubicBezTo>
                  <a:cubicBezTo>
                    <a:pt x="187" y="122"/>
                    <a:pt x="187" y="122"/>
                    <a:pt x="187" y="122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90" y="118"/>
                    <a:pt x="190" y="118"/>
                    <a:pt x="190" y="118"/>
                  </a:cubicBezTo>
                  <a:cubicBezTo>
                    <a:pt x="190" y="118"/>
                    <a:pt x="190" y="118"/>
                    <a:pt x="190" y="118"/>
                  </a:cubicBezTo>
                  <a:cubicBezTo>
                    <a:pt x="192" y="114"/>
                    <a:pt x="192" y="114"/>
                    <a:pt x="192" y="114"/>
                  </a:cubicBezTo>
                  <a:cubicBezTo>
                    <a:pt x="191" y="114"/>
                    <a:pt x="191" y="114"/>
                    <a:pt x="191" y="114"/>
                  </a:cubicBezTo>
                  <a:cubicBezTo>
                    <a:pt x="188" y="111"/>
                    <a:pt x="187" y="108"/>
                    <a:pt x="186" y="103"/>
                  </a:cubicBezTo>
                  <a:cubicBezTo>
                    <a:pt x="186" y="103"/>
                    <a:pt x="186" y="103"/>
                    <a:pt x="186" y="103"/>
                  </a:cubicBezTo>
                  <a:cubicBezTo>
                    <a:pt x="186" y="103"/>
                    <a:pt x="186" y="103"/>
                    <a:pt x="186" y="103"/>
                  </a:cubicBezTo>
                  <a:cubicBezTo>
                    <a:pt x="186" y="103"/>
                    <a:pt x="186" y="103"/>
                    <a:pt x="186" y="103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88" y="94"/>
                    <a:pt x="188" y="94"/>
                    <a:pt x="188" y="94"/>
                  </a:cubicBezTo>
                  <a:cubicBezTo>
                    <a:pt x="188" y="91"/>
                    <a:pt x="188" y="89"/>
                    <a:pt x="190" y="87"/>
                  </a:cubicBezTo>
                  <a:cubicBezTo>
                    <a:pt x="190" y="80"/>
                    <a:pt x="190" y="80"/>
                    <a:pt x="190" y="80"/>
                  </a:cubicBezTo>
                  <a:cubicBezTo>
                    <a:pt x="189" y="79"/>
                    <a:pt x="188" y="78"/>
                    <a:pt x="186" y="78"/>
                  </a:cubicBezTo>
                  <a:cubicBezTo>
                    <a:pt x="174" y="83"/>
                    <a:pt x="174" y="83"/>
                    <a:pt x="174" y="83"/>
                  </a:cubicBezTo>
                  <a:cubicBezTo>
                    <a:pt x="174" y="70"/>
                    <a:pt x="174" y="70"/>
                    <a:pt x="174" y="70"/>
                  </a:cubicBezTo>
                  <a:cubicBezTo>
                    <a:pt x="175" y="68"/>
                    <a:pt x="179" y="64"/>
                    <a:pt x="186" y="60"/>
                  </a:cubicBezTo>
                  <a:cubicBezTo>
                    <a:pt x="183" y="46"/>
                    <a:pt x="183" y="46"/>
                    <a:pt x="183" y="46"/>
                  </a:cubicBezTo>
                  <a:cubicBezTo>
                    <a:pt x="182" y="41"/>
                    <a:pt x="183" y="37"/>
                    <a:pt x="186" y="34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2" y="32"/>
                    <a:pt x="182" y="32"/>
                    <a:pt x="182" y="32"/>
                  </a:cubicBezTo>
                  <a:cubicBezTo>
                    <a:pt x="180" y="32"/>
                    <a:pt x="180" y="32"/>
                    <a:pt x="180" y="32"/>
                  </a:cubicBezTo>
                  <a:cubicBezTo>
                    <a:pt x="178" y="38"/>
                    <a:pt x="178" y="38"/>
                    <a:pt x="178" y="38"/>
                  </a:cubicBezTo>
                  <a:cubicBezTo>
                    <a:pt x="177" y="40"/>
                    <a:pt x="175" y="41"/>
                    <a:pt x="174" y="41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69" y="38"/>
                    <a:pt x="169" y="38"/>
                    <a:pt x="169" y="38"/>
                  </a:cubicBezTo>
                  <a:cubicBezTo>
                    <a:pt x="168" y="38"/>
                    <a:pt x="168" y="38"/>
                    <a:pt x="168" y="38"/>
                  </a:cubicBezTo>
                  <a:cubicBezTo>
                    <a:pt x="168" y="38"/>
                    <a:pt x="168" y="38"/>
                    <a:pt x="168" y="38"/>
                  </a:cubicBezTo>
                  <a:cubicBezTo>
                    <a:pt x="168" y="38"/>
                    <a:pt x="168" y="38"/>
                    <a:pt x="168" y="38"/>
                  </a:cubicBezTo>
                  <a:cubicBezTo>
                    <a:pt x="168" y="37"/>
                    <a:pt x="168" y="37"/>
                    <a:pt x="168" y="37"/>
                  </a:cubicBezTo>
                  <a:cubicBezTo>
                    <a:pt x="167" y="34"/>
                    <a:pt x="167" y="34"/>
                    <a:pt x="167" y="34"/>
                  </a:cubicBezTo>
                  <a:cubicBezTo>
                    <a:pt x="166" y="30"/>
                    <a:pt x="166" y="30"/>
                    <a:pt x="166" y="30"/>
                  </a:cubicBezTo>
                  <a:cubicBezTo>
                    <a:pt x="166" y="30"/>
                    <a:pt x="166" y="30"/>
                    <a:pt x="166" y="30"/>
                  </a:cubicBezTo>
                  <a:cubicBezTo>
                    <a:pt x="166" y="30"/>
                    <a:pt x="166" y="30"/>
                    <a:pt x="166" y="30"/>
                  </a:cubicBezTo>
                  <a:cubicBezTo>
                    <a:pt x="166" y="32"/>
                    <a:pt x="166" y="32"/>
                    <a:pt x="166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6" y="26"/>
                    <a:pt x="156" y="26"/>
                    <a:pt x="156" y="26"/>
                  </a:cubicBezTo>
                  <a:cubicBezTo>
                    <a:pt x="156" y="20"/>
                    <a:pt x="156" y="20"/>
                    <a:pt x="156" y="20"/>
                  </a:cubicBezTo>
                  <a:cubicBezTo>
                    <a:pt x="152" y="12"/>
                    <a:pt x="152" y="12"/>
                    <a:pt x="152" y="12"/>
                  </a:cubicBezTo>
                  <a:cubicBezTo>
                    <a:pt x="152" y="6"/>
                    <a:pt x="152" y="6"/>
                    <a:pt x="152" y="6"/>
                  </a:cubicBezTo>
                  <a:lnTo>
                    <a:pt x="150" y="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8" name="Freeform 14"/>
            <p:cNvSpPr/>
            <p:nvPr/>
          </p:nvSpPr>
          <p:spPr bwMode="auto">
            <a:xfrm>
              <a:off x="3708401" y="4909790"/>
              <a:ext cx="942975" cy="717550"/>
            </a:xfrm>
            <a:custGeom>
              <a:gdLst>
                <a:gd fmla="*/ 202 w 251" name="T0"/>
                <a:gd fmla="*/ 6 h 191" name="T1"/>
                <a:gd fmla="*/ 188 w 251" name="T2"/>
                <a:gd fmla="*/ 18 h 191" name="T3"/>
                <a:gd fmla="*/ 172 w 251" name="T4"/>
                <a:gd fmla="*/ 22 h 191" name="T5"/>
                <a:gd fmla="*/ 161 w 251" name="T6"/>
                <a:gd fmla="*/ 21 h 191" name="T7"/>
                <a:gd fmla="*/ 161 w 251" name="T8"/>
                <a:gd fmla="*/ 21 h 191" name="T9"/>
                <a:gd fmla="*/ 147 w 251" name="T10"/>
                <a:gd fmla="*/ 26 h 191" name="T11"/>
                <a:gd fmla="*/ 137 w 251" name="T12"/>
                <a:gd fmla="*/ 32 h 191" name="T13"/>
                <a:gd fmla="*/ 127 w 251" name="T14"/>
                <a:gd fmla="*/ 40 h 191" name="T15"/>
                <a:gd fmla="*/ 120 w 251" name="T16"/>
                <a:gd fmla="*/ 47 h 191" name="T17"/>
                <a:gd fmla="*/ 118 w 251" name="T18"/>
                <a:gd fmla="*/ 51 h 191" name="T19"/>
                <a:gd fmla="*/ 103 w 251" name="T20"/>
                <a:gd fmla="*/ 48 h 191" name="T21"/>
                <a:gd fmla="*/ 85 w 251" name="T22"/>
                <a:gd fmla="*/ 40 h 191" name="T23"/>
                <a:gd fmla="*/ 80 w 251" name="T24"/>
                <a:gd fmla="*/ 46 h 191" name="T25"/>
                <a:gd fmla="*/ 74 w 251" name="T26"/>
                <a:gd fmla="*/ 51 h 191" name="T27"/>
                <a:gd fmla="*/ 63 w 251" name="T28"/>
                <a:gd fmla="*/ 58 h 191" name="T29"/>
                <a:gd fmla="*/ 51 w 251" name="T30"/>
                <a:gd fmla="*/ 67 h 191" name="T31"/>
                <a:gd fmla="*/ 23 w 251" name="T32"/>
                <a:gd fmla="*/ 62 h 191" name="T33"/>
                <a:gd fmla="*/ 9 w 251" name="T34"/>
                <a:gd fmla="*/ 65 h 191" name="T35"/>
                <a:gd fmla="*/ 1 w 251" name="T36"/>
                <a:gd fmla="*/ 69 h 191" name="T37"/>
                <a:gd fmla="*/ 2 w 251" name="T38"/>
                <a:gd fmla="*/ 79 h 191" name="T39"/>
                <a:gd fmla="*/ 21 w 251" name="T40"/>
                <a:gd fmla="*/ 79 h 191" name="T41"/>
                <a:gd fmla="*/ 23 w 251" name="T42"/>
                <a:gd fmla="*/ 94 h 191" name="T43"/>
                <a:gd fmla="*/ 38 w 251" name="T44"/>
                <a:gd fmla="*/ 92 h 191" name="T45"/>
                <a:gd fmla="*/ 50 w 251" name="T46"/>
                <a:gd fmla="*/ 89 h 191" name="T47"/>
                <a:gd fmla="*/ 53 w 251" name="T48"/>
                <a:gd fmla="*/ 108 h 191" name="T49"/>
                <a:gd fmla="*/ 46 w 251" name="T50"/>
                <a:gd fmla="*/ 116 h 191" name="T51"/>
                <a:gd fmla="*/ 35 w 251" name="T52"/>
                <a:gd fmla="*/ 124 h 191" name="T53"/>
                <a:gd fmla="*/ 53 w 251" name="T54"/>
                <a:gd fmla="*/ 128 h 191" name="T55"/>
                <a:gd fmla="*/ 61 w 251" name="T56"/>
                <a:gd fmla="*/ 133 h 191" name="T57"/>
                <a:gd fmla="*/ 77 w 251" name="T58"/>
                <a:gd fmla="*/ 142 h 191" name="T59"/>
                <a:gd fmla="*/ 70 w 251" name="T60"/>
                <a:gd fmla="*/ 150 h 191" name="T61"/>
                <a:gd fmla="*/ 97 w 251" name="T62"/>
                <a:gd fmla="*/ 178 h 191" name="T63"/>
                <a:gd fmla="*/ 107 w 251" name="T64"/>
                <a:gd fmla="*/ 174 h 191" name="T65"/>
                <a:gd fmla="*/ 123 w 251" name="T66"/>
                <a:gd fmla="*/ 184 h 191" name="T67"/>
                <a:gd fmla="*/ 127 w 251" name="T68"/>
                <a:gd fmla="*/ 179 h 191" name="T69"/>
                <a:gd fmla="*/ 135 w 251" name="T70"/>
                <a:gd fmla="*/ 180 h 191" name="T71"/>
                <a:gd fmla="*/ 155 w 251" name="T72"/>
                <a:gd fmla="*/ 185 h 191" name="T73"/>
                <a:gd fmla="*/ 157 w 251" name="T74"/>
                <a:gd fmla="*/ 186 h 191" name="T75"/>
                <a:gd fmla="*/ 173 w 251" name="T76"/>
                <a:gd fmla="*/ 173 h 191" name="T77"/>
                <a:gd fmla="*/ 179 w 251" name="T78"/>
                <a:gd fmla="*/ 178 h 191" name="T79"/>
                <a:gd fmla="*/ 183 w 251" name="T80"/>
                <a:gd fmla="*/ 170 h 191" name="T81"/>
                <a:gd fmla="*/ 198 w 251" name="T82"/>
                <a:gd fmla="*/ 152 h 191" name="T83"/>
                <a:gd fmla="*/ 207 w 251" name="T84"/>
                <a:gd fmla="*/ 154 h 191" name="T85"/>
                <a:gd fmla="*/ 205 w 251" name="T86"/>
                <a:gd fmla="*/ 143 h 191" name="T87"/>
                <a:gd fmla="*/ 207 w 251" name="T88"/>
                <a:gd fmla="*/ 137 h 191" name="T89"/>
                <a:gd fmla="*/ 229 w 251" name="T90"/>
                <a:gd fmla="*/ 126 h 191" name="T91"/>
                <a:gd fmla="*/ 228 w 251" name="T92"/>
                <a:gd fmla="*/ 114 h 191" name="T93"/>
                <a:gd fmla="*/ 233 w 251" name="T94"/>
                <a:gd fmla="*/ 105 h 191" name="T95"/>
                <a:gd fmla="*/ 239 w 251" name="T96"/>
                <a:gd fmla="*/ 90 h 191" name="T97"/>
                <a:gd fmla="*/ 248 w 251" name="T98"/>
                <a:gd fmla="*/ 78 h 191" name="T99"/>
                <a:gd fmla="*/ 248 w 251" name="T100"/>
                <a:gd fmla="*/ 67 h 191" name="T101"/>
                <a:gd fmla="*/ 248 w 251" name="T102"/>
                <a:gd fmla="*/ 60 h 191" name="T103"/>
                <a:gd fmla="*/ 227 w 251" name="T104"/>
                <a:gd fmla="*/ 61 h 191" name="T105"/>
                <a:gd fmla="*/ 221 w 251" name="T106"/>
                <a:gd fmla="*/ 51 h 191" name="T107"/>
                <a:gd fmla="*/ 211 w 251" name="T108"/>
                <a:gd fmla="*/ 50 h 191" name="T109"/>
                <a:gd fmla="*/ 222 w 251" name="T110"/>
                <a:gd fmla="*/ 29 h 191" name="T111"/>
                <a:gd fmla="*/ 221 w 251" name="T112"/>
                <a:gd fmla="*/ 14 h 191" name="T113"/>
                <a:gd fmla="*/ 217 w 251" name="T114"/>
                <a:gd fmla="*/ 0 h 191" name="T115"/>
                <a:gd fmla="*/ 208 w 251" name="T116"/>
                <a:gd fmla="*/ 4 h 191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191" w="251">
                  <a:moveTo>
                    <a:pt x="201" y="4"/>
                  </a:moveTo>
                  <a:cubicBezTo>
                    <a:pt x="201" y="5"/>
                    <a:pt x="201" y="5"/>
                    <a:pt x="201" y="5"/>
                  </a:cubicBezTo>
                  <a:cubicBezTo>
                    <a:pt x="202" y="6"/>
                    <a:pt x="202" y="6"/>
                    <a:pt x="202" y="6"/>
                  </a:cubicBezTo>
                  <a:cubicBezTo>
                    <a:pt x="197" y="14"/>
                    <a:pt x="197" y="14"/>
                    <a:pt x="197" y="14"/>
                  </a:cubicBezTo>
                  <a:cubicBezTo>
                    <a:pt x="195" y="16"/>
                    <a:pt x="192" y="18"/>
                    <a:pt x="189" y="18"/>
                  </a:cubicBezTo>
                  <a:cubicBezTo>
                    <a:pt x="188" y="18"/>
                    <a:pt x="188" y="18"/>
                    <a:pt x="188" y="18"/>
                  </a:cubicBezTo>
                  <a:cubicBezTo>
                    <a:pt x="184" y="15"/>
                    <a:pt x="184" y="15"/>
                    <a:pt x="184" y="15"/>
                  </a:cubicBezTo>
                  <a:cubicBezTo>
                    <a:pt x="180" y="16"/>
                    <a:pt x="180" y="16"/>
                    <a:pt x="180" y="16"/>
                  </a:cubicBezTo>
                  <a:cubicBezTo>
                    <a:pt x="172" y="22"/>
                    <a:pt x="172" y="22"/>
                    <a:pt x="172" y="22"/>
                  </a:cubicBezTo>
                  <a:cubicBezTo>
                    <a:pt x="170" y="22"/>
                    <a:pt x="167" y="20"/>
                    <a:pt x="164" y="16"/>
                  </a:cubicBezTo>
                  <a:cubicBezTo>
                    <a:pt x="161" y="21"/>
                    <a:pt x="161" y="21"/>
                    <a:pt x="161" y="21"/>
                  </a:cubicBezTo>
                  <a:cubicBezTo>
                    <a:pt x="161" y="21"/>
                    <a:pt x="161" y="21"/>
                    <a:pt x="161" y="21"/>
                  </a:cubicBezTo>
                  <a:cubicBezTo>
                    <a:pt x="161" y="21"/>
                    <a:pt x="161" y="21"/>
                    <a:pt x="161" y="21"/>
                  </a:cubicBezTo>
                  <a:cubicBezTo>
                    <a:pt x="161" y="21"/>
                    <a:pt x="161" y="21"/>
                    <a:pt x="161" y="21"/>
                  </a:cubicBezTo>
                  <a:cubicBezTo>
                    <a:pt x="161" y="21"/>
                    <a:pt x="161" y="21"/>
                    <a:pt x="161" y="21"/>
                  </a:cubicBezTo>
                  <a:cubicBezTo>
                    <a:pt x="158" y="24"/>
                    <a:pt x="158" y="24"/>
                    <a:pt x="158" y="24"/>
                  </a:cubicBezTo>
                  <a:cubicBezTo>
                    <a:pt x="153" y="24"/>
                    <a:pt x="153" y="24"/>
                    <a:pt x="153" y="24"/>
                  </a:cubicBezTo>
                  <a:cubicBezTo>
                    <a:pt x="147" y="26"/>
                    <a:pt x="147" y="26"/>
                    <a:pt x="147" y="26"/>
                  </a:cubicBezTo>
                  <a:cubicBezTo>
                    <a:pt x="141" y="30"/>
                    <a:pt x="141" y="30"/>
                    <a:pt x="141" y="30"/>
                  </a:cubicBezTo>
                  <a:cubicBezTo>
                    <a:pt x="139" y="30"/>
                    <a:pt x="139" y="30"/>
                    <a:pt x="139" y="30"/>
                  </a:cubicBezTo>
                  <a:cubicBezTo>
                    <a:pt x="137" y="32"/>
                    <a:pt x="137" y="32"/>
                    <a:pt x="137" y="32"/>
                  </a:cubicBezTo>
                  <a:cubicBezTo>
                    <a:pt x="135" y="34"/>
                    <a:pt x="134" y="36"/>
                    <a:pt x="135" y="37"/>
                  </a:cubicBezTo>
                  <a:cubicBezTo>
                    <a:pt x="138" y="41"/>
                    <a:pt x="138" y="41"/>
                    <a:pt x="138" y="41"/>
                  </a:cubicBezTo>
                  <a:cubicBezTo>
                    <a:pt x="127" y="40"/>
                    <a:pt x="127" y="40"/>
                    <a:pt x="127" y="40"/>
                  </a:cubicBezTo>
                  <a:cubicBezTo>
                    <a:pt x="121" y="45"/>
                    <a:pt x="121" y="45"/>
                    <a:pt x="121" y="45"/>
                  </a:cubicBezTo>
                  <a:cubicBezTo>
                    <a:pt x="120" y="47"/>
                    <a:pt x="120" y="47"/>
                    <a:pt x="120" y="47"/>
                  </a:cubicBezTo>
                  <a:cubicBezTo>
                    <a:pt x="120" y="47"/>
                    <a:pt x="120" y="47"/>
                    <a:pt x="120" y="47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18" y="51"/>
                    <a:pt x="118" y="51"/>
                    <a:pt x="118" y="51"/>
                  </a:cubicBezTo>
                  <a:cubicBezTo>
                    <a:pt x="118" y="51"/>
                    <a:pt x="118" y="51"/>
                    <a:pt x="118" y="51"/>
                  </a:cubicBezTo>
                  <a:cubicBezTo>
                    <a:pt x="112" y="51"/>
                    <a:pt x="112" y="51"/>
                    <a:pt x="112" y="51"/>
                  </a:cubicBezTo>
                  <a:cubicBezTo>
                    <a:pt x="105" y="48"/>
                    <a:pt x="105" y="48"/>
                    <a:pt x="105" y="48"/>
                  </a:cubicBezTo>
                  <a:cubicBezTo>
                    <a:pt x="103" y="48"/>
                    <a:pt x="103" y="48"/>
                    <a:pt x="103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5" y="49"/>
                    <a:pt x="92" y="46"/>
                    <a:pt x="89" y="42"/>
                  </a:cubicBezTo>
                  <a:cubicBezTo>
                    <a:pt x="85" y="40"/>
                    <a:pt x="85" y="40"/>
                    <a:pt x="85" y="40"/>
                  </a:cubicBezTo>
                  <a:cubicBezTo>
                    <a:pt x="81" y="46"/>
                    <a:pt x="81" y="46"/>
                    <a:pt x="81" y="46"/>
                  </a:cubicBezTo>
                  <a:cubicBezTo>
                    <a:pt x="81" y="46"/>
                    <a:pt x="81" y="46"/>
                    <a:pt x="81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75" y="50"/>
                    <a:pt x="75" y="50"/>
                    <a:pt x="75" y="50"/>
                  </a:cubicBezTo>
                  <a:cubicBezTo>
                    <a:pt x="74" y="50"/>
                    <a:pt x="74" y="50"/>
                    <a:pt x="74" y="50"/>
                  </a:cubicBezTo>
                  <a:cubicBezTo>
                    <a:pt x="74" y="51"/>
                    <a:pt x="74" y="51"/>
                    <a:pt x="74" y="51"/>
                  </a:cubicBezTo>
                  <a:cubicBezTo>
                    <a:pt x="73" y="51"/>
                    <a:pt x="73" y="51"/>
                    <a:pt x="73" y="51"/>
                  </a:cubicBezTo>
                  <a:cubicBezTo>
                    <a:pt x="69" y="52"/>
                    <a:pt x="69" y="52"/>
                    <a:pt x="69" y="52"/>
                  </a:cubicBezTo>
                  <a:cubicBezTo>
                    <a:pt x="63" y="58"/>
                    <a:pt x="63" y="58"/>
                    <a:pt x="63" y="58"/>
                  </a:cubicBezTo>
                  <a:cubicBezTo>
                    <a:pt x="63" y="58"/>
                    <a:pt x="63" y="58"/>
                    <a:pt x="63" y="58"/>
                  </a:cubicBezTo>
                  <a:cubicBezTo>
                    <a:pt x="56" y="61"/>
                    <a:pt x="56" y="61"/>
                    <a:pt x="56" y="61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23" y="62"/>
                    <a:pt x="23" y="62"/>
                    <a:pt x="23" y="62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10" y="65"/>
                    <a:pt x="10" y="65"/>
                    <a:pt x="10" y="65"/>
                  </a:cubicBezTo>
                  <a:cubicBezTo>
                    <a:pt x="9" y="65"/>
                    <a:pt x="9" y="65"/>
                    <a:pt x="9" y="65"/>
                  </a:cubicBezTo>
                  <a:cubicBezTo>
                    <a:pt x="9" y="65"/>
                    <a:pt x="9" y="65"/>
                    <a:pt x="9" y="65"/>
                  </a:cubicBezTo>
                  <a:cubicBezTo>
                    <a:pt x="5" y="66"/>
                    <a:pt x="5" y="66"/>
                    <a:pt x="5" y="66"/>
                  </a:cubicBezTo>
                  <a:cubicBezTo>
                    <a:pt x="3" y="67"/>
                    <a:pt x="2" y="68"/>
                    <a:pt x="1" y="69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" y="79"/>
                    <a:pt x="2" y="79"/>
                    <a:pt x="2" y="79"/>
                  </a:cubicBezTo>
                  <a:cubicBezTo>
                    <a:pt x="11" y="76"/>
                    <a:pt x="11" y="76"/>
                    <a:pt x="11" y="76"/>
                  </a:cubicBezTo>
                  <a:cubicBezTo>
                    <a:pt x="13" y="76"/>
                    <a:pt x="16" y="77"/>
                    <a:pt x="20" y="79"/>
                  </a:cubicBezTo>
                  <a:cubicBezTo>
                    <a:pt x="21" y="79"/>
                    <a:pt x="21" y="79"/>
                    <a:pt x="21" y="79"/>
                  </a:cubicBezTo>
                  <a:cubicBezTo>
                    <a:pt x="21" y="80"/>
                    <a:pt x="21" y="80"/>
                    <a:pt x="21" y="80"/>
                  </a:cubicBezTo>
                  <a:cubicBezTo>
                    <a:pt x="21" y="93"/>
                    <a:pt x="21" y="93"/>
                    <a:pt x="21" y="93"/>
                  </a:cubicBezTo>
                  <a:cubicBezTo>
                    <a:pt x="23" y="94"/>
                    <a:pt x="23" y="94"/>
                    <a:pt x="23" y="94"/>
                  </a:cubicBezTo>
                  <a:cubicBezTo>
                    <a:pt x="32" y="94"/>
                    <a:pt x="32" y="94"/>
                    <a:pt x="32" y="94"/>
                  </a:cubicBezTo>
                  <a:cubicBezTo>
                    <a:pt x="37" y="92"/>
                    <a:pt x="37" y="92"/>
                    <a:pt x="37" y="92"/>
                  </a:cubicBezTo>
                  <a:cubicBezTo>
                    <a:pt x="38" y="92"/>
                    <a:pt x="38" y="92"/>
                    <a:pt x="38" y="92"/>
                  </a:cubicBezTo>
                  <a:cubicBezTo>
                    <a:pt x="41" y="90"/>
                    <a:pt x="44" y="89"/>
                    <a:pt x="47" y="88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3" y="108"/>
                    <a:pt x="53" y="108"/>
                    <a:pt x="53" y="108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37" y="121"/>
                    <a:pt x="37" y="121"/>
                    <a:pt x="37" y="121"/>
                  </a:cubicBezTo>
                  <a:cubicBezTo>
                    <a:pt x="35" y="124"/>
                    <a:pt x="35" y="124"/>
                    <a:pt x="35" y="124"/>
                  </a:cubicBezTo>
                  <a:cubicBezTo>
                    <a:pt x="36" y="126"/>
                    <a:pt x="36" y="126"/>
                    <a:pt x="36" y="126"/>
                  </a:cubicBezTo>
                  <a:cubicBezTo>
                    <a:pt x="53" y="128"/>
                    <a:pt x="53" y="128"/>
                    <a:pt x="53" y="128"/>
                  </a:cubicBezTo>
                  <a:cubicBezTo>
                    <a:pt x="53" y="128"/>
                    <a:pt x="53" y="128"/>
                    <a:pt x="53" y="128"/>
                  </a:cubicBezTo>
                  <a:cubicBezTo>
                    <a:pt x="53" y="128"/>
                    <a:pt x="53" y="128"/>
                    <a:pt x="53" y="128"/>
                  </a:cubicBezTo>
                  <a:cubicBezTo>
                    <a:pt x="54" y="129"/>
                    <a:pt x="54" y="129"/>
                    <a:pt x="54" y="129"/>
                  </a:cubicBezTo>
                  <a:cubicBezTo>
                    <a:pt x="61" y="133"/>
                    <a:pt x="61" y="133"/>
                    <a:pt x="61" y="133"/>
                  </a:cubicBezTo>
                  <a:cubicBezTo>
                    <a:pt x="76" y="132"/>
                    <a:pt x="76" y="132"/>
                    <a:pt x="76" y="132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7" y="142"/>
                    <a:pt x="77" y="142"/>
                    <a:pt x="77" y="142"/>
                  </a:cubicBezTo>
                  <a:cubicBezTo>
                    <a:pt x="77" y="143"/>
                    <a:pt x="77" y="143"/>
                    <a:pt x="77" y="143"/>
                  </a:cubicBezTo>
                  <a:cubicBezTo>
                    <a:pt x="77" y="143"/>
                    <a:pt x="77" y="143"/>
                    <a:pt x="77" y="143"/>
                  </a:cubicBezTo>
                  <a:cubicBezTo>
                    <a:pt x="70" y="150"/>
                    <a:pt x="70" y="150"/>
                    <a:pt x="70" y="150"/>
                  </a:cubicBezTo>
                  <a:cubicBezTo>
                    <a:pt x="69" y="158"/>
                    <a:pt x="71" y="164"/>
                    <a:pt x="75" y="165"/>
                  </a:cubicBezTo>
                  <a:cubicBezTo>
                    <a:pt x="87" y="172"/>
                    <a:pt x="87" y="172"/>
                    <a:pt x="87" y="172"/>
                  </a:cubicBezTo>
                  <a:cubicBezTo>
                    <a:pt x="97" y="178"/>
                    <a:pt x="97" y="178"/>
                    <a:pt x="97" y="178"/>
                  </a:cubicBezTo>
                  <a:cubicBezTo>
                    <a:pt x="106" y="174"/>
                    <a:pt x="106" y="174"/>
                    <a:pt x="106" y="174"/>
                  </a:cubicBezTo>
                  <a:cubicBezTo>
                    <a:pt x="107" y="174"/>
                    <a:pt x="107" y="174"/>
                    <a:pt x="107" y="174"/>
                  </a:cubicBezTo>
                  <a:cubicBezTo>
                    <a:pt x="107" y="174"/>
                    <a:pt x="107" y="174"/>
                    <a:pt x="107" y="174"/>
                  </a:cubicBezTo>
                  <a:cubicBezTo>
                    <a:pt x="108" y="174"/>
                    <a:pt x="108" y="174"/>
                    <a:pt x="108" y="174"/>
                  </a:cubicBezTo>
                  <a:cubicBezTo>
                    <a:pt x="121" y="184"/>
                    <a:pt x="121" y="184"/>
                    <a:pt x="121" y="184"/>
                  </a:cubicBezTo>
                  <a:cubicBezTo>
                    <a:pt x="123" y="184"/>
                    <a:pt x="123" y="184"/>
                    <a:pt x="123" y="184"/>
                  </a:cubicBezTo>
                  <a:cubicBezTo>
                    <a:pt x="126" y="180"/>
                    <a:pt x="126" y="180"/>
                    <a:pt x="126" y="180"/>
                  </a:cubicBezTo>
                  <a:cubicBezTo>
                    <a:pt x="127" y="180"/>
                    <a:pt x="127" y="180"/>
                    <a:pt x="127" y="180"/>
                  </a:cubicBezTo>
                  <a:cubicBezTo>
                    <a:pt x="127" y="179"/>
                    <a:pt x="127" y="179"/>
                    <a:pt x="127" y="179"/>
                  </a:cubicBezTo>
                  <a:cubicBezTo>
                    <a:pt x="127" y="179"/>
                    <a:pt x="127" y="179"/>
                    <a:pt x="127" y="179"/>
                  </a:cubicBezTo>
                  <a:cubicBezTo>
                    <a:pt x="128" y="179"/>
                    <a:pt x="128" y="179"/>
                    <a:pt x="128" y="179"/>
                  </a:cubicBezTo>
                  <a:cubicBezTo>
                    <a:pt x="135" y="180"/>
                    <a:pt x="135" y="180"/>
                    <a:pt x="135" y="180"/>
                  </a:cubicBezTo>
                  <a:cubicBezTo>
                    <a:pt x="137" y="167"/>
                    <a:pt x="137" y="167"/>
                    <a:pt x="137" y="167"/>
                  </a:cubicBezTo>
                  <a:cubicBezTo>
                    <a:pt x="147" y="184"/>
                    <a:pt x="147" y="184"/>
                    <a:pt x="147" y="184"/>
                  </a:cubicBezTo>
                  <a:cubicBezTo>
                    <a:pt x="155" y="185"/>
                    <a:pt x="155" y="185"/>
                    <a:pt x="155" y="185"/>
                  </a:cubicBezTo>
                  <a:cubicBezTo>
                    <a:pt x="156" y="185"/>
                    <a:pt x="156" y="185"/>
                    <a:pt x="156" y="185"/>
                  </a:cubicBezTo>
                  <a:cubicBezTo>
                    <a:pt x="157" y="185"/>
                    <a:pt x="157" y="185"/>
                    <a:pt x="157" y="185"/>
                  </a:cubicBezTo>
                  <a:cubicBezTo>
                    <a:pt x="157" y="186"/>
                    <a:pt x="157" y="186"/>
                    <a:pt x="157" y="186"/>
                  </a:cubicBezTo>
                  <a:cubicBezTo>
                    <a:pt x="157" y="191"/>
                    <a:pt x="157" y="191"/>
                    <a:pt x="157" y="191"/>
                  </a:cubicBezTo>
                  <a:cubicBezTo>
                    <a:pt x="160" y="190"/>
                    <a:pt x="160" y="190"/>
                    <a:pt x="160" y="190"/>
                  </a:cubicBezTo>
                  <a:cubicBezTo>
                    <a:pt x="173" y="173"/>
                    <a:pt x="173" y="173"/>
                    <a:pt x="173" y="173"/>
                  </a:cubicBezTo>
                  <a:cubicBezTo>
                    <a:pt x="179" y="181"/>
                    <a:pt x="179" y="181"/>
                    <a:pt x="179" y="181"/>
                  </a:cubicBezTo>
                  <a:cubicBezTo>
                    <a:pt x="179" y="178"/>
                    <a:pt x="179" y="178"/>
                    <a:pt x="179" y="178"/>
                  </a:cubicBezTo>
                  <a:cubicBezTo>
                    <a:pt x="179" y="178"/>
                    <a:pt x="179" y="178"/>
                    <a:pt x="179" y="178"/>
                  </a:cubicBezTo>
                  <a:cubicBezTo>
                    <a:pt x="179" y="178"/>
                    <a:pt x="179" y="178"/>
                    <a:pt x="179" y="178"/>
                  </a:cubicBezTo>
                  <a:cubicBezTo>
                    <a:pt x="179" y="178"/>
                    <a:pt x="179" y="178"/>
                    <a:pt x="179" y="178"/>
                  </a:cubicBezTo>
                  <a:cubicBezTo>
                    <a:pt x="183" y="170"/>
                    <a:pt x="183" y="170"/>
                    <a:pt x="183" y="170"/>
                  </a:cubicBezTo>
                  <a:cubicBezTo>
                    <a:pt x="186" y="164"/>
                    <a:pt x="186" y="164"/>
                    <a:pt x="186" y="164"/>
                  </a:cubicBezTo>
                  <a:cubicBezTo>
                    <a:pt x="196" y="164"/>
                    <a:pt x="196" y="164"/>
                    <a:pt x="196" y="164"/>
                  </a:cubicBezTo>
                  <a:cubicBezTo>
                    <a:pt x="198" y="152"/>
                    <a:pt x="198" y="152"/>
                    <a:pt x="198" y="152"/>
                  </a:cubicBezTo>
                  <a:cubicBezTo>
                    <a:pt x="199" y="152"/>
                    <a:pt x="199" y="152"/>
                    <a:pt x="199" y="152"/>
                  </a:cubicBezTo>
                  <a:cubicBezTo>
                    <a:pt x="200" y="153"/>
                    <a:pt x="200" y="153"/>
                    <a:pt x="200" y="153"/>
                  </a:cubicBezTo>
                  <a:cubicBezTo>
                    <a:pt x="207" y="154"/>
                    <a:pt x="207" y="154"/>
                    <a:pt x="207" y="154"/>
                  </a:cubicBezTo>
                  <a:cubicBezTo>
                    <a:pt x="208" y="150"/>
                    <a:pt x="208" y="150"/>
                    <a:pt x="208" y="150"/>
                  </a:cubicBezTo>
                  <a:cubicBezTo>
                    <a:pt x="205" y="144"/>
                    <a:pt x="205" y="144"/>
                    <a:pt x="205" y="144"/>
                  </a:cubicBezTo>
                  <a:cubicBezTo>
                    <a:pt x="205" y="143"/>
                    <a:pt x="205" y="143"/>
                    <a:pt x="205" y="143"/>
                  </a:cubicBezTo>
                  <a:cubicBezTo>
                    <a:pt x="207" y="138"/>
                    <a:pt x="207" y="138"/>
                    <a:pt x="207" y="138"/>
                  </a:cubicBezTo>
                  <a:cubicBezTo>
                    <a:pt x="207" y="138"/>
                    <a:pt x="207" y="138"/>
                    <a:pt x="207" y="138"/>
                  </a:cubicBezTo>
                  <a:cubicBezTo>
                    <a:pt x="207" y="137"/>
                    <a:pt x="207" y="137"/>
                    <a:pt x="207" y="137"/>
                  </a:cubicBezTo>
                  <a:cubicBezTo>
                    <a:pt x="208" y="137"/>
                    <a:pt x="208" y="137"/>
                    <a:pt x="208" y="137"/>
                  </a:cubicBezTo>
                  <a:cubicBezTo>
                    <a:pt x="208" y="137"/>
                    <a:pt x="208" y="137"/>
                    <a:pt x="208" y="137"/>
                  </a:cubicBezTo>
                  <a:cubicBezTo>
                    <a:pt x="229" y="126"/>
                    <a:pt x="229" y="126"/>
                    <a:pt x="229" y="126"/>
                  </a:cubicBezTo>
                  <a:cubicBezTo>
                    <a:pt x="228" y="115"/>
                    <a:pt x="228" y="115"/>
                    <a:pt x="228" y="115"/>
                  </a:cubicBezTo>
                  <a:cubicBezTo>
                    <a:pt x="228" y="115"/>
                    <a:pt x="228" y="115"/>
                    <a:pt x="228" y="115"/>
                  </a:cubicBezTo>
                  <a:cubicBezTo>
                    <a:pt x="228" y="114"/>
                    <a:pt x="228" y="114"/>
                    <a:pt x="228" y="114"/>
                  </a:cubicBezTo>
                  <a:cubicBezTo>
                    <a:pt x="232" y="106"/>
                    <a:pt x="232" y="106"/>
                    <a:pt x="232" y="106"/>
                  </a:cubicBezTo>
                  <a:cubicBezTo>
                    <a:pt x="233" y="105"/>
                    <a:pt x="233" y="105"/>
                    <a:pt x="233" y="105"/>
                  </a:cubicBezTo>
                  <a:cubicBezTo>
                    <a:pt x="233" y="105"/>
                    <a:pt x="233" y="105"/>
                    <a:pt x="233" y="105"/>
                  </a:cubicBezTo>
                  <a:cubicBezTo>
                    <a:pt x="239" y="90"/>
                    <a:pt x="239" y="90"/>
                    <a:pt x="239" y="90"/>
                  </a:cubicBezTo>
                  <a:cubicBezTo>
                    <a:pt x="239" y="90"/>
                    <a:pt x="239" y="90"/>
                    <a:pt x="239" y="90"/>
                  </a:cubicBezTo>
                  <a:cubicBezTo>
                    <a:pt x="239" y="90"/>
                    <a:pt x="239" y="90"/>
                    <a:pt x="239" y="90"/>
                  </a:cubicBezTo>
                  <a:cubicBezTo>
                    <a:pt x="245" y="84"/>
                    <a:pt x="245" y="84"/>
                    <a:pt x="245" y="84"/>
                  </a:cubicBezTo>
                  <a:cubicBezTo>
                    <a:pt x="248" y="78"/>
                    <a:pt x="248" y="78"/>
                    <a:pt x="248" y="78"/>
                  </a:cubicBezTo>
                  <a:cubicBezTo>
                    <a:pt x="248" y="78"/>
                    <a:pt x="248" y="78"/>
                    <a:pt x="248" y="78"/>
                  </a:cubicBezTo>
                  <a:cubicBezTo>
                    <a:pt x="248" y="78"/>
                    <a:pt x="248" y="78"/>
                    <a:pt x="248" y="78"/>
                  </a:cubicBezTo>
                  <a:cubicBezTo>
                    <a:pt x="251" y="73"/>
                    <a:pt x="251" y="73"/>
                    <a:pt x="251" y="73"/>
                  </a:cubicBezTo>
                  <a:cubicBezTo>
                    <a:pt x="248" y="67"/>
                    <a:pt x="248" y="67"/>
                    <a:pt x="248" y="67"/>
                  </a:cubicBezTo>
                  <a:cubicBezTo>
                    <a:pt x="248" y="66"/>
                    <a:pt x="248" y="66"/>
                    <a:pt x="248" y="66"/>
                  </a:cubicBezTo>
                  <a:cubicBezTo>
                    <a:pt x="248" y="66"/>
                    <a:pt x="248" y="66"/>
                    <a:pt x="248" y="66"/>
                  </a:cubicBezTo>
                  <a:cubicBezTo>
                    <a:pt x="248" y="60"/>
                    <a:pt x="248" y="60"/>
                    <a:pt x="248" y="60"/>
                  </a:cubicBezTo>
                  <a:cubicBezTo>
                    <a:pt x="245" y="60"/>
                    <a:pt x="245" y="60"/>
                    <a:pt x="245" y="60"/>
                  </a:cubicBezTo>
                  <a:cubicBezTo>
                    <a:pt x="239" y="63"/>
                    <a:pt x="239" y="63"/>
                    <a:pt x="239" y="63"/>
                  </a:cubicBezTo>
                  <a:cubicBezTo>
                    <a:pt x="236" y="65"/>
                    <a:pt x="232" y="64"/>
                    <a:pt x="227" y="61"/>
                  </a:cubicBezTo>
                  <a:cubicBezTo>
                    <a:pt x="225" y="59"/>
                    <a:pt x="225" y="55"/>
                    <a:pt x="226" y="49"/>
                  </a:cubicBezTo>
                  <a:cubicBezTo>
                    <a:pt x="223" y="49"/>
                    <a:pt x="223" y="49"/>
                    <a:pt x="223" y="49"/>
                  </a:cubicBezTo>
                  <a:cubicBezTo>
                    <a:pt x="221" y="51"/>
                    <a:pt x="221" y="51"/>
                    <a:pt x="221" y="51"/>
                  </a:cubicBezTo>
                  <a:cubicBezTo>
                    <a:pt x="217" y="55"/>
                    <a:pt x="215" y="57"/>
                    <a:pt x="214" y="57"/>
                  </a:cubicBezTo>
                  <a:cubicBezTo>
                    <a:pt x="213" y="57"/>
                    <a:pt x="213" y="57"/>
                    <a:pt x="212" y="57"/>
                  </a:cubicBezTo>
                  <a:cubicBezTo>
                    <a:pt x="211" y="56"/>
                    <a:pt x="211" y="54"/>
                    <a:pt x="211" y="50"/>
                  </a:cubicBezTo>
                  <a:cubicBezTo>
                    <a:pt x="211" y="47"/>
                    <a:pt x="211" y="44"/>
                    <a:pt x="212" y="44"/>
                  </a:cubicBezTo>
                  <a:cubicBezTo>
                    <a:pt x="213" y="42"/>
                    <a:pt x="213" y="42"/>
                    <a:pt x="214" y="43"/>
                  </a:cubicBezTo>
                  <a:cubicBezTo>
                    <a:pt x="222" y="29"/>
                    <a:pt x="222" y="29"/>
                    <a:pt x="222" y="29"/>
                  </a:cubicBezTo>
                  <a:cubicBezTo>
                    <a:pt x="224" y="24"/>
                    <a:pt x="224" y="24"/>
                    <a:pt x="224" y="24"/>
                  </a:cubicBezTo>
                  <a:cubicBezTo>
                    <a:pt x="225" y="18"/>
                    <a:pt x="225" y="18"/>
                    <a:pt x="225" y="18"/>
                  </a:cubicBezTo>
                  <a:cubicBezTo>
                    <a:pt x="221" y="14"/>
                    <a:pt x="221" y="14"/>
                    <a:pt x="221" y="14"/>
                  </a:cubicBezTo>
                  <a:cubicBezTo>
                    <a:pt x="219" y="13"/>
                    <a:pt x="219" y="10"/>
                    <a:pt x="220" y="6"/>
                  </a:cubicBezTo>
                  <a:cubicBezTo>
                    <a:pt x="220" y="4"/>
                    <a:pt x="220" y="4"/>
                    <a:pt x="220" y="4"/>
                  </a:cubicBezTo>
                  <a:cubicBezTo>
                    <a:pt x="220" y="2"/>
                    <a:pt x="219" y="1"/>
                    <a:pt x="217" y="0"/>
                  </a:cubicBezTo>
                  <a:cubicBezTo>
                    <a:pt x="217" y="0"/>
                    <a:pt x="217" y="0"/>
                    <a:pt x="217" y="0"/>
                  </a:cubicBezTo>
                  <a:cubicBezTo>
                    <a:pt x="216" y="1"/>
                    <a:pt x="216" y="1"/>
                    <a:pt x="216" y="1"/>
                  </a:cubicBezTo>
                  <a:cubicBezTo>
                    <a:pt x="215" y="4"/>
                    <a:pt x="212" y="6"/>
                    <a:pt x="208" y="4"/>
                  </a:cubicBezTo>
                  <a:cubicBezTo>
                    <a:pt x="206" y="4"/>
                    <a:pt x="203" y="4"/>
                    <a:pt x="201" y="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9" name="Freeform 15"/>
            <p:cNvSpPr/>
            <p:nvPr/>
          </p:nvSpPr>
          <p:spPr bwMode="auto">
            <a:xfrm>
              <a:off x="3840163" y="4120802"/>
              <a:ext cx="533400" cy="539750"/>
            </a:xfrm>
            <a:custGeom>
              <a:gdLst>
                <a:gd fmla="*/ 134 w 142" name="T0"/>
                <a:gd fmla="*/ 16 h 144" name="T1"/>
                <a:gd fmla="*/ 129 w 142" name="T2"/>
                <a:gd fmla="*/ 14 h 144" name="T3"/>
                <a:gd fmla="*/ 125 w 142" name="T4"/>
                <a:gd fmla="*/ 12 h 144" name="T5"/>
                <a:gd fmla="*/ 117 w 142" name="T6"/>
                <a:gd fmla="*/ 14 h 144" name="T7"/>
                <a:gd fmla="*/ 111 w 142" name="T8"/>
                <a:gd fmla="*/ 11 h 144" name="T9"/>
                <a:gd fmla="*/ 110 w 142" name="T10"/>
                <a:gd fmla="*/ 10 h 144" name="T11"/>
                <a:gd fmla="*/ 102 w 142" name="T12"/>
                <a:gd fmla="*/ 2 h 144" name="T13"/>
                <a:gd fmla="*/ 88 w 142" name="T14"/>
                <a:gd fmla="*/ 8 h 144" name="T15"/>
                <a:gd fmla="*/ 86 w 142" name="T16"/>
                <a:gd fmla="*/ 20 h 144" name="T17"/>
                <a:gd fmla="*/ 81 w 142" name="T18"/>
                <a:gd fmla="*/ 30 h 144" name="T19"/>
                <a:gd fmla="*/ 72 w 142" name="T20"/>
                <a:gd fmla="*/ 43 h 144" name="T21"/>
                <a:gd fmla="*/ 58 w 142" name="T22"/>
                <a:gd fmla="*/ 59 h 144" name="T23"/>
                <a:gd fmla="*/ 44 w 142" name="T24"/>
                <a:gd fmla="*/ 72 h 144" name="T25"/>
                <a:gd fmla="*/ 36 w 142" name="T26"/>
                <a:gd fmla="*/ 82 h 144" name="T27"/>
                <a:gd fmla="*/ 0 w 142" name="T28"/>
                <a:gd fmla="*/ 84 h 144" name="T29"/>
                <a:gd fmla="*/ 10 w 142" name="T30"/>
                <a:gd fmla="*/ 113 h 144" name="T31"/>
                <a:gd fmla="*/ 16 w 142" name="T32"/>
                <a:gd fmla="*/ 117 h 144" name="T33"/>
                <a:gd fmla="*/ 21 w 142" name="T34"/>
                <a:gd fmla="*/ 131 h 144" name="T35"/>
                <a:gd fmla="*/ 22 w 142" name="T36"/>
                <a:gd fmla="*/ 134 h 144" name="T37"/>
                <a:gd fmla="*/ 31 w 142" name="T38"/>
                <a:gd fmla="*/ 131 h 144" name="T39"/>
                <a:gd fmla="*/ 35 w 142" name="T40"/>
                <a:gd fmla="*/ 133 h 144" name="T41"/>
                <a:gd fmla="*/ 38 w 142" name="T42"/>
                <a:gd fmla="*/ 123 h 144" name="T43"/>
                <a:gd fmla="*/ 55 w 142" name="T44"/>
                <a:gd fmla="*/ 116 h 144" name="T45"/>
                <a:gd fmla="*/ 56 w 142" name="T46"/>
                <a:gd fmla="*/ 106 h 144" name="T47"/>
                <a:gd fmla="*/ 60 w 142" name="T48"/>
                <a:gd fmla="*/ 103 h 144" name="T49"/>
                <a:gd fmla="*/ 61 w 142" name="T50"/>
                <a:gd fmla="*/ 103 h 144" name="T51"/>
                <a:gd fmla="*/ 68 w 142" name="T52"/>
                <a:gd fmla="*/ 110 h 144" name="T53"/>
                <a:gd fmla="*/ 70 w 142" name="T54"/>
                <a:gd fmla="*/ 116 h 144" name="T55"/>
                <a:gd fmla="*/ 76 w 142" name="T56"/>
                <a:gd fmla="*/ 108 h 144" name="T57"/>
                <a:gd fmla="*/ 81 w 142" name="T58"/>
                <a:gd fmla="*/ 106 h 144" name="T59"/>
                <a:gd fmla="*/ 87 w 142" name="T60"/>
                <a:gd fmla="*/ 107 h 144" name="T61"/>
                <a:gd fmla="*/ 90 w 142" name="T62"/>
                <a:gd fmla="*/ 118 h 144" name="T63"/>
                <a:gd fmla="*/ 94 w 142" name="T64"/>
                <a:gd fmla="*/ 127 h 144" name="T65"/>
                <a:gd fmla="*/ 97 w 142" name="T66"/>
                <a:gd fmla="*/ 135 h 144" name="T67"/>
                <a:gd fmla="*/ 104 w 142" name="T68"/>
                <a:gd fmla="*/ 135 h 144" name="T69"/>
                <a:gd fmla="*/ 104 w 142" name="T70"/>
                <a:gd fmla="*/ 136 h 144" name="T71"/>
                <a:gd fmla="*/ 108 w 142" name="T72"/>
                <a:gd fmla="*/ 144 h 144" name="T73"/>
                <a:gd fmla="*/ 110 w 142" name="T74"/>
                <a:gd fmla="*/ 138 h 144" name="T75"/>
                <a:gd fmla="*/ 112 w 142" name="T76"/>
                <a:gd fmla="*/ 137 h 144" name="T77"/>
                <a:gd fmla="*/ 115 w 142" name="T78"/>
                <a:gd fmla="*/ 135 h 144" name="T79"/>
                <a:gd fmla="*/ 118 w 142" name="T80"/>
                <a:gd fmla="*/ 132 h 144" name="T81"/>
                <a:gd fmla="*/ 94 w 142" name="T82"/>
                <a:gd fmla="*/ 84 h 144" name="T83"/>
                <a:gd fmla="*/ 88 w 142" name="T84"/>
                <a:gd fmla="*/ 64 h 144" name="T85"/>
                <a:gd fmla="*/ 87 w 142" name="T86"/>
                <a:gd fmla="*/ 64 h 144" name="T87"/>
                <a:gd fmla="*/ 91 w 142" name="T88"/>
                <a:gd fmla="*/ 52 h 144" name="T89"/>
                <a:gd fmla="*/ 130 w 142" name="T90"/>
                <a:gd fmla="*/ 44 h 144" name="T91"/>
                <a:gd fmla="*/ 140 w 142" name="T92"/>
                <a:gd fmla="*/ 38 h 144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144" w="142">
                  <a:moveTo>
                    <a:pt x="142" y="29"/>
                  </a:moveTo>
                  <a:cubicBezTo>
                    <a:pt x="139" y="22"/>
                    <a:pt x="139" y="22"/>
                    <a:pt x="139" y="22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0" y="15"/>
                    <a:pt x="130" y="15"/>
                    <a:pt x="130" y="15"/>
                  </a:cubicBezTo>
                  <a:cubicBezTo>
                    <a:pt x="129" y="15"/>
                    <a:pt x="129" y="15"/>
                    <a:pt x="129" y="15"/>
                  </a:cubicBezTo>
                  <a:cubicBezTo>
                    <a:pt x="129" y="14"/>
                    <a:pt x="129" y="14"/>
                    <a:pt x="129" y="14"/>
                  </a:cubicBezTo>
                  <a:cubicBezTo>
                    <a:pt x="129" y="14"/>
                    <a:pt x="129" y="14"/>
                    <a:pt x="129" y="14"/>
                  </a:cubicBezTo>
                  <a:cubicBezTo>
                    <a:pt x="125" y="12"/>
                    <a:pt x="125" y="12"/>
                    <a:pt x="125" y="12"/>
                  </a:cubicBezTo>
                  <a:cubicBezTo>
                    <a:pt x="125" y="12"/>
                    <a:pt x="125" y="12"/>
                    <a:pt x="125" y="12"/>
                  </a:cubicBezTo>
                  <a:cubicBezTo>
                    <a:pt x="124" y="12"/>
                    <a:pt x="124" y="12"/>
                    <a:pt x="124" y="12"/>
                  </a:cubicBezTo>
                  <a:cubicBezTo>
                    <a:pt x="122" y="13"/>
                    <a:pt x="122" y="13"/>
                    <a:pt x="122" y="13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6" y="13"/>
                    <a:pt x="116" y="13"/>
                    <a:pt x="116" y="13"/>
                  </a:cubicBezTo>
                  <a:cubicBezTo>
                    <a:pt x="111" y="11"/>
                    <a:pt x="111" y="11"/>
                    <a:pt x="111" y="11"/>
                  </a:cubicBezTo>
                  <a:cubicBezTo>
                    <a:pt x="111" y="11"/>
                    <a:pt x="111" y="11"/>
                    <a:pt x="111" y="11"/>
                  </a:cubicBezTo>
                  <a:cubicBezTo>
                    <a:pt x="110" y="11"/>
                    <a:pt x="110" y="11"/>
                    <a:pt x="110" y="11"/>
                  </a:cubicBezTo>
                  <a:cubicBezTo>
                    <a:pt x="110" y="10"/>
                    <a:pt x="110" y="10"/>
                    <a:pt x="110" y="10"/>
                  </a:cubicBezTo>
                  <a:cubicBezTo>
                    <a:pt x="110" y="10"/>
                    <a:pt x="110" y="10"/>
                    <a:pt x="110" y="10"/>
                  </a:cubicBezTo>
                  <a:cubicBezTo>
                    <a:pt x="106" y="6"/>
                    <a:pt x="106" y="6"/>
                    <a:pt x="106" y="6"/>
                  </a:cubicBezTo>
                  <a:cubicBezTo>
                    <a:pt x="102" y="2"/>
                    <a:pt x="102" y="2"/>
                    <a:pt x="102" y="2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4" y="4"/>
                    <a:pt x="94" y="4"/>
                    <a:pt x="94" y="4"/>
                  </a:cubicBezTo>
                  <a:cubicBezTo>
                    <a:pt x="88" y="8"/>
                    <a:pt x="88" y="8"/>
                    <a:pt x="88" y="8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81" y="29"/>
                    <a:pt x="81" y="29"/>
                    <a:pt x="81" y="29"/>
                  </a:cubicBezTo>
                  <a:cubicBezTo>
                    <a:pt x="81" y="30"/>
                    <a:pt x="81" y="30"/>
                    <a:pt x="81" y="30"/>
                  </a:cubicBezTo>
                  <a:cubicBezTo>
                    <a:pt x="81" y="30"/>
                    <a:pt x="81" y="30"/>
                    <a:pt x="81" y="30"/>
                  </a:cubicBezTo>
                  <a:cubicBezTo>
                    <a:pt x="77" y="34"/>
                    <a:pt x="77" y="34"/>
                    <a:pt x="77" y="34"/>
                  </a:cubicBezTo>
                  <a:cubicBezTo>
                    <a:pt x="72" y="43"/>
                    <a:pt x="72" y="43"/>
                    <a:pt x="72" y="43"/>
                  </a:cubicBezTo>
                  <a:cubicBezTo>
                    <a:pt x="72" y="43"/>
                    <a:pt x="72" y="43"/>
                    <a:pt x="72" y="43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68" y="46"/>
                    <a:pt x="65" y="49"/>
                    <a:pt x="62" y="52"/>
                  </a:cubicBezTo>
                  <a:cubicBezTo>
                    <a:pt x="58" y="59"/>
                    <a:pt x="58" y="59"/>
                    <a:pt x="58" y="59"/>
                  </a:cubicBezTo>
                  <a:cubicBezTo>
                    <a:pt x="57" y="61"/>
                    <a:pt x="54" y="63"/>
                    <a:pt x="48" y="66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37" y="82"/>
                    <a:pt x="37" y="82"/>
                    <a:pt x="37" y="82"/>
                  </a:cubicBezTo>
                  <a:cubicBezTo>
                    <a:pt x="36" y="82"/>
                    <a:pt x="36" y="82"/>
                    <a:pt x="36" y="82"/>
                  </a:cubicBezTo>
                  <a:cubicBezTo>
                    <a:pt x="36" y="82"/>
                    <a:pt x="36" y="82"/>
                    <a:pt x="36" y="82"/>
                  </a:cubicBezTo>
                  <a:cubicBezTo>
                    <a:pt x="36" y="82"/>
                    <a:pt x="36" y="82"/>
                    <a:pt x="36" y="82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0" y="113"/>
                    <a:pt x="10" y="113"/>
                    <a:pt x="10" y="113"/>
                  </a:cubicBezTo>
                  <a:cubicBezTo>
                    <a:pt x="16" y="116"/>
                    <a:pt x="16" y="116"/>
                    <a:pt x="16" y="116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19" y="121"/>
                    <a:pt x="21" y="124"/>
                    <a:pt x="21" y="126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19" y="133"/>
                    <a:pt x="19" y="133"/>
                    <a:pt x="19" y="133"/>
                  </a:cubicBezTo>
                  <a:cubicBezTo>
                    <a:pt x="20" y="134"/>
                    <a:pt x="20" y="134"/>
                    <a:pt x="20" y="134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24" y="129"/>
                    <a:pt x="24" y="129"/>
                    <a:pt x="24" y="129"/>
                  </a:cubicBezTo>
                  <a:cubicBezTo>
                    <a:pt x="25" y="129"/>
                    <a:pt x="25" y="129"/>
                    <a:pt x="25" y="129"/>
                  </a:cubicBezTo>
                  <a:cubicBezTo>
                    <a:pt x="31" y="131"/>
                    <a:pt x="31" y="131"/>
                    <a:pt x="31" y="131"/>
                  </a:cubicBezTo>
                  <a:cubicBezTo>
                    <a:pt x="32" y="133"/>
                    <a:pt x="32" y="133"/>
                    <a:pt x="32" y="133"/>
                  </a:cubicBezTo>
                  <a:cubicBezTo>
                    <a:pt x="35" y="133"/>
                    <a:pt x="35" y="133"/>
                    <a:pt x="35" y="133"/>
                  </a:cubicBezTo>
                  <a:cubicBezTo>
                    <a:pt x="35" y="133"/>
                    <a:pt x="35" y="133"/>
                    <a:pt x="35" y="133"/>
                  </a:cubicBezTo>
                  <a:cubicBezTo>
                    <a:pt x="34" y="130"/>
                    <a:pt x="34" y="130"/>
                    <a:pt x="34" y="130"/>
                  </a:cubicBezTo>
                  <a:cubicBezTo>
                    <a:pt x="34" y="130"/>
                    <a:pt x="34" y="130"/>
                    <a:pt x="34" y="130"/>
                  </a:cubicBezTo>
                  <a:cubicBezTo>
                    <a:pt x="38" y="123"/>
                    <a:pt x="38" y="123"/>
                    <a:pt x="38" y="123"/>
                  </a:cubicBezTo>
                  <a:cubicBezTo>
                    <a:pt x="39" y="121"/>
                    <a:pt x="41" y="120"/>
                    <a:pt x="44" y="121"/>
                  </a:cubicBezTo>
                  <a:cubicBezTo>
                    <a:pt x="51" y="121"/>
                    <a:pt x="51" y="121"/>
                    <a:pt x="51" y="121"/>
                  </a:cubicBezTo>
                  <a:cubicBezTo>
                    <a:pt x="55" y="116"/>
                    <a:pt x="55" y="116"/>
                    <a:pt x="55" y="116"/>
                  </a:cubicBezTo>
                  <a:cubicBezTo>
                    <a:pt x="55" y="111"/>
                    <a:pt x="55" y="111"/>
                    <a:pt x="55" y="111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5"/>
                    <a:pt x="57" y="105"/>
                    <a:pt x="57" y="105"/>
                  </a:cubicBezTo>
                  <a:cubicBezTo>
                    <a:pt x="57" y="105"/>
                    <a:pt x="57" y="105"/>
                    <a:pt x="57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7" y="104"/>
                    <a:pt x="67" y="104"/>
                    <a:pt x="67" y="104"/>
                  </a:cubicBezTo>
                  <a:cubicBezTo>
                    <a:pt x="67" y="105"/>
                    <a:pt x="67" y="105"/>
                    <a:pt x="67" y="105"/>
                  </a:cubicBezTo>
                  <a:cubicBezTo>
                    <a:pt x="68" y="110"/>
                    <a:pt x="68" y="110"/>
                    <a:pt x="68" y="110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9" y="116"/>
                    <a:pt x="69" y="116"/>
                    <a:pt x="69" y="116"/>
                  </a:cubicBezTo>
                  <a:cubicBezTo>
                    <a:pt x="70" y="116"/>
                    <a:pt x="70" y="116"/>
                    <a:pt x="70" y="116"/>
                  </a:cubicBezTo>
                  <a:cubicBezTo>
                    <a:pt x="72" y="113"/>
                    <a:pt x="72" y="113"/>
                    <a:pt x="72" y="113"/>
                  </a:cubicBezTo>
                  <a:cubicBezTo>
                    <a:pt x="72" y="113"/>
                    <a:pt x="72" y="113"/>
                    <a:pt x="72" y="113"/>
                  </a:cubicBezTo>
                  <a:cubicBezTo>
                    <a:pt x="76" y="108"/>
                    <a:pt x="76" y="108"/>
                    <a:pt x="76" y="108"/>
                  </a:cubicBezTo>
                  <a:cubicBezTo>
                    <a:pt x="76" y="108"/>
                    <a:pt x="76" y="108"/>
                    <a:pt x="76" y="108"/>
                  </a:cubicBezTo>
                  <a:cubicBezTo>
                    <a:pt x="80" y="106"/>
                    <a:pt x="80" y="106"/>
                    <a:pt x="80" y="106"/>
                  </a:cubicBezTo>
                  <a:cubicBezTo>
                    <a:pt x="81" y="106"/>
                    <a:pt x="81" y="106"/>
                    <a:pt x="81" y="106"/>
                  </a:cubicBezTo>
                  <a:cubicBezTo>
                    <a:pt x="81" y="105"/>
                    <a:pt x="81" y="105"/>
                    <a:pt x="81" y="105"/>
                  </a:cubicBezTo>
                  <a:cubicBezTo>
                    <a:pt x="86" y="107"/>
                    <a:pt x="86" y="107"/>
                    <a:pt x="86" y="107"/>
                  </a:cubicBezTo>
                  <a:cubicBezTo>
                    <a:pt x="87" y="107"/>
                    <a:pt x="87" y="107"/>
                    <a:pt x="87" y="107"/>
                  </a:cubicBezTo>
                  <a:cubicBezTo>
                    <a:pt x="88" y="107"/>
                    <a:pt x="88" y="107"/>
                    <a:pt x="88" y="107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0" y="118"/>
                    <a:pt x="90" y="118"/>
                    <a:pt x="90" y="118"/>
                  </a:cubicBezTo>
                  <a:cubicBezTo>
                    <a:pt x="94" y="126"/>
                    <a:pt x="94" y="126"/>
                    <a:pt x="94" y="126"/>
                  </a:cubicBezTo>
                  <a:cubicBezTo>
                    <a:pt x="94" y="126"/>
                    <a:pt x="94" y="126"/>
                    <a:pt x="94" y="126"/>
                  </a:cubicBezTo>
                  <a:cubicBezTo>
                    <a:pt x="94" y="127"/>
                    <a:pt x="94" y="127"/>
                    <a:pt x="94" y="127"/>
                  </a:cubicBezTo>
                  <a:cubicBezTo>
                    <a:pt x="94" y="132"/>
                    <a:pt x="94" y="132"/>
                    <a:pt x="94" y="132"/>
                  </a:cubicBezTo>
                  <a:cubicBezTo>
                    <a:pt x="96" y="135"/>
                    <a:pt x="96" y="135"/>
                    <a:pt x="96" y="135"/>
                  </a:cubicBezTo>
                  <a:cubicBezTo>
                    <a:pt x="97" y="135"/>
                    <a:pt x="97" y="135"/>
                    <a:pt x="97" y="135"/>
                  </a:cubicBezTo>
                  <a:cubicBezTo>
                    <a:pt x="98" y="133"/>
                    <a:pt x="98" y="133"/>
                    <a:pt x="98" y="133"/>
                  </a:cubicBezTo>
                  <a:cubicBezTo>
                    <a:pt x="99" y="132"/>
                    <a:pt x="99" y="132"/>
                    <a:pt x="99" y="132"/>
                  </a:cubicBezTo>
                  <a:cubicBezTo>
                    <a:pt x="104" y="135"/>
                    <a:pt x="104" y="135"/>
                    <a:pt x="104" y="135"/>
                  </a:cubicBezTo>
                  <a:cubicBezTo>
                    <a:pt x="104" y="135"/>
                    <a:pt x="104" y="135"/>
                    <a:pt x="104" y="135"/>
                  </a:cubicBezTo>
                  <a:cubicBezTo>
                    <a:pt x="104" y="135"/>
                    <a:pt x="104" y="135"/>
                    <a:pt x="104" y="135"/>
                  </a:cubicBezTo>
                  <a:cubicBezTo>
                    <a:pt x="104" y="136"/>
                    <a:pt x="104" y="136"/>
                    <a:pt x="104" y="136"/>
                  </a:cubicBezTo>
                  <a:cubicBezTo>
                    <a:pt x="104" y="136"/>
                    <a:pt x="104" y="136"/>
                    <a:pt x="104" y="136"/>
                  </a:cubicBezTo>
                  <a:cubicBezTo>
                    <a:pt x="106" y="143"/>
                    <a:pt x="106" y="143"/>
                    <a:pt x="106" y="143"/>
                  </a:cubicBezTo>
                  <a:cubicBezTo>
                    <a:pt x="108" y="144"/>
                    <a:pt x="108" y="144"/>
                    <a:pt x="108" y="144"/>
                  </a:cubicBezTo>
                  <a:cubicBezTo>
                    <a:pt x="108" y="143"/>
                    <a:pt x="108" y="143"/>
                    <a:pt x="108" y="143"/>
                  </a:cubicBezTo>
                  <a:cubicBezTo>
                    <a:pt x="110" y="138"/>
                    <a:pt x="110" y="138"/>
                    <a:pt x="110" y="138"/>
                  </a:cubicBezTo>
                  <a:cubicBezTo>
                    <a:pt x="110" y="138"/>
                    <a:pt x="110" y="138"/>
                    <a:pt x="110" y="138"/>
                  </a:cubicBezTo>
                  <a:cubicBezTo>
                    <a:pt x="111" y="137"/>
                    <a:pt x="111" y="137"/>
                    <a:pt x="111" y="137"/>
                  </a:cubicBezTo>
                  <a:cubicBezTo>
                    <a:pt x="111" y="137"/>
                    <a:pt x="111" y="137"/>
                    <a:pt x="111" y="137"/>
                  </a:cubicBezTo>
                  <a:cubicBezTo>
                    <a:pt x="112" y="137"/>
                    <a:pt x="112" y="137"/>
                    <a:pt x="112" y="137"/>
                  </a:cubicBezTo>
                  <a:cubicBezTo>
                    <a:pt x="114" y="135"/>
                    <a:pt x="114" y="135"/>
                    <a:pt x="114" y="135"/>
                  </a:cubicBezTo>
                  <a:cubicBezTo>
                    <a:pt x="115" y="135"/>
                    <a:pt x="115" y="135"/>
                    <a:pt x="115" y="135"/>
                  </a:cubicBezTo>
                  <a:cubicBezTo>
                    <a:pt x="115" y="135"/>
                    <a:pt x="115" y="135"/>
                    <a:pt x="115" y="135"/>
                  </a:cubicBezTo>
                  <a:cubicBezTo>
                    <a:pt x="118" y="135"/>
                    <a:pt x="118" y="135"/>
                    <a:pt x="118" y="135"/>
                  </a:cubicBezTo>
                  <a:cubicBezTo>
                    <a:pt x="118" y="133"/>
                    <a:pt x="118" y="133"/>
                    <a:pt x="118" y="133"/>
                  </a:cubicBezTo>
                  <a:cubicBezTo>
                    <a:pt x="118" y="132"/>
                    <a:pt x="118" y="132"/>
                    <a:pt x="118" y="132"/>
                  </a:cubicBezTo>
                  <a:cubicBezTo>
                    <a:pt x="116" y="113"/>
                    <a:pt x="116" y="113"/>
                    <a:pt x="116" y="113"/>
                  </a:cubicBezTo>
                  <a:cubicBezTo>
                    <a:pt x="108" y="101"/>
                    <a:pt x="108" y="101"/>
                    <a:pt x="108" y="101"/>
                  </a:cubicBezTo>
                  <a:cubicBezTo>
                    <a:pt x="94" y="84"/>
                    <a:pt x="94" y="84"/>
                    <a:pt x="94" y="84"/>
                  </a:cubicBezTo>
                  <a:cubicBezTo>
                    <a:pt x="93" y="84"/>
                    <a:pt x="93" y="84"/>
                    <a:pt x="93" y="84"/>
                  </a:cubicBezTo>
                  <a:cubicBezTo>
                    <a:pt x="92" y="73"/>
                    <a:pt x="92" y="73"/>
                    <a:pt x="92" y="73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7" y="64"/>
                    <a:pt x="87" y="64"/>
                    <a:pt x="87" y="64"/>
                  </a:cubicBezTo>
                  <a:cubicBezTo>
                    <a:pt x="87" y="64"/>
                    <a:pt x="87" y="64"/>
                    <a:pt x="87" y="64"/>
                  </a:cubicBezTo>
                  <a:cubicBezTo>
                    <a:pt x="88" y="63"/>
                    <a:pt x="88" y="63"/>
                    <a:pt x="88" y="63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1" y="52"/>
                    <a:pt x="91" y="52"/>
                    <a:pt x="91" y="52"/>
                  </a:cubicBezTo>
                  <a:cubicBezTo>
                    <a:pt x="92" y="52"/>
                    <a:pt x="92" y="52"/>
                    <a:pt x="92" y="52"/>
                  </a:cubicBezTo>
                  <a:cubicBezTo>
                    <a:pt x="117" y="51"/>
                    <a:pt x="117" y="51"/>
                    <a:pt x="117" y="51"/>
                  </a:cubicBezTo>
                  <a:cubicBezTo>
                    <a:pt x="130" y="44"/>
                    <a:pt x="130" y="44"/>
                    <a:pt x="130" y="44"/>
                  </a:cubicBezTo>
                  <a:cubicBezTo>
                    <a:pt x="130" y="44"/>
                    <a:pt x="130" y="44"/>
                    <a:pt x="130" y="44"/>
                  </a:cubicBezTo>
                  <a:cubicBezTo>
                    <a:pt x="131" y="43"/>
                    <a:pt x="131" y="43"/>
                    <a:pt x="131" y="43"/>
                  </a:cubicBezTo>
                  <a:cubicBezTo>
                    <a:pt x="136" y="42"/>
                    <a:pt x="139" y="40"/>
                    <a:pt x="140" y="38"/>
                  </a:cubicBezTo>
                  <a:cubicBezTo>
                    <a:pt x="141" y="36"/>
                    <a:pt x="142" y="33"/>
                    <a:pt x="142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" name="Freeform 16"/>
            <p:cNvSpPr/>
            <p:nvPr/>
          </p:nvSpPr>
          <p:spPr bwMode="auto">
            <a:xfrm>
              <a:off x="3840163" y="3068290"/>
              <a:ext cx="608013" cy="1085850"/>
            </a:xfrm>
            <a:custGeom>
              <a:gdLst>
                <a:gd fmla="*/ 48 w 162" name="T0"/>
                <a:gd fmla="*/ 90 h 289" name="T1"/>
                <a:gd fmla="*/ 61 w 162" name="T2"/>
                <a:gd fmla="*/ 100 h 289" name="T3"/>
                <a:gd fmla="*/ 70 w 162" name="T4"/>
                <a:gd fmla="*/ 108 h 289" name="T5"/>
                <a:gd fmla="*/ 88 w 162" name="T6"/>
                <a:gd fmla="*/ 114 h 289" name="T7"/>
                <a:gd fmla="*/ 88 w 162" name="T8"/>
                <a:gd fmla="*/ 115 h 289" name="T9"/>
                <a:gd fmla="*/ 93 w 162" name="T10"/>
                <a:gd fmla="*/ 123 h 289" name="T11"/>
                <a:gd fmla="*/ 89 w 162" name="T12"/>
                <a:gd fmla="*/ 136 h 289" name="T13"/>
                <a:gd fmla="*/ 88 w 162" name="T14"/>
                <a:gd fmla="*/ 144 h 289" name="T15"/>
                <a:gd fmla="*/ 84 w 162" name="T16"/>
                <a:gd fmla="*/ 158 h 289" name="T17"/>
                <a:gd fmla="*/ 70 w 162" name="T18"/>
                <a:gd fmla="*/ 156 h 289" name="T19"/>
                <a:gd fmla="*/ 56 w 162" name="T20"/>
                <a:gd fmla="*/ 166 h 289" name="T21"/>
                <a:gd fmla="*/ 58 w 162" name="T22"/>
                <a:gd fmla="*/ 177 h 289" name="T23"/>
                <a:gd fmla="*/ 44 w 162" name="T24"/>
                <a:gd fmla="*/ 174 h 289" name="T25"/>
                <a:gd fmla="*/ 32 w 162" name="T26"/>
                <a:gd fmla="*/ 169 h 289" name="T27"/>
                <a:gd fmla="*/ 20 w 162" name="T28"/>
                <a:gd fmla="*/ 196 h 289" name="T29"/>
                <a:gd fmla="*/ 24 w 162" name="T30"/>
                <a:gd fmla="*/ 204 h 289" name="T31"/>
                <a:gd fmla="*/ 26 w 162" name="T32"/>
                <a:gd fmla="*/ 211 h 289" name="T33"/>
                <a:gd fmla="*/ 27 w 162" name="T34"/>
                <a:gd fmla="*/ 222 h 289" name="T35"/>
                <a:gd fmla="*/ 3 w 162" name="T36"/>
                <a:gd fmla="*/ 227 h 289" name="T37"/>
                <a:gd fmla="*/ 3 w 162" name="T38"/>
                <a:gd fmla="*/ 243 h 289" name="T39"/>
                <a:gd fmla="*/ 6 w 162" name="T40"/>
                <a:gd fmla="*/ 254 h 289" name="T41"/>
                <a:gd fmla="*/ 33 w 162" name="T42"/>
                <a:gd fmla="*/ 252 h 289" name="T43"/>
                <a:gd fmla="*/ 43 w 162" name="T44"/>
                <a:gd fmla="*/ 260 h 289" name="T45"/>
                <a:gd fmla="*/ 51 w 162" name="T46"/>
                <a:gd fmla="*/ 266 h 289" name="T47"/>
                <a:gd fmla="*/ 58 w 162" name="T48"/>
                <a:gd fmla="*/ 260 h 289" name="T49"/>
                <a:gd fmla="*/ 76 w 162" name="T50"/>
                <a:gd fmla="*/ 273 h 289" name="T51"/>
                <a:gd fmla="*/ 98 w 162" name="T52"/>
                <a:gd fmla="*/ 274 h 289" name="T53"/>
                <a:gd fmla="*/ 104 w 162" name="T54"/>
                <a:gd fmla="*/ 278 h 289" name="T55"/>
                <a:gd fmla="*/ 104 w 162" name="T56"/>
                <a:gd fmla="*/ 279 h 289" name="T57"/>
                <a:gd fmla="*/ 113 w 162" name="T58"/>
                <a:gd fmla="*/ 287 h 289" name="T59"/>
                <a:gd fmla="*/ 124 w 162" name="T60"/>
                <a:gd fmla="*/ 280 h 289" name="T61"/>
                <a:gd fmla="*/ 120 w 162" name="T62"/>
                <a:gd fmla="*/ 274 h 289" name="T63"/>
                <a:gd fmla="*/ 124 w 162" name="T64"/>
                <a:gd fmla="*/ 257 h 289" name="T65"/>
                <a:gd fmla="*/ 134 w 162" name="T66"/>
                <a:gd fmla="*/ 256 h 289" name="T67"/>
                <a:gd fmla="*/ 121 w 162" name="T68"/>
                <a:gd fmla="*/ 242 h 289" name="T69"/>
                <a:gd fmla="*/ 117 w 162" name="T70"/>
                <a:gd fmla="*/ 237 h 289" name="T71"/>
                <a:gd fmla="*/ 122 w 162" name="T72"/>
                <a:gd fmla="*/ 231 h 289" name="T73"/>
                <a:gd fmla="*/ 151 w 162" name="T74"/>
                <a:gd fmla="*/ 233 h 289" name="T75"/>
                <a:gd fmla="*/ 162 w 162" name="T76"/>
                <a:gd fmla="*/ 231 h 289" name="T77"/>
                <a:gd fmla="*/ 145 w 162" name="T78"/>
                <a:gd fmla="*/ 187 h 289" name="T79"/>
                <a:gd fmla="*/ 137 w 162" name="T80"/>
                <a:gd fmla="*/ 184 h 289" name="T81"/>
                <a:gd fmla="*/ 136 w 162" name="T82"/>
                <a:gd fmla="*/ 172 h 289" name="T83"/>
                <a:gd fmla="*/ 138 w 162" name="T84"/>
                <a:gd fmla="*/ 95 h 289" name="T85"/>
                <a:gd fmla="*/ 140 w 162" name="T86"/>
                <a:gd fmla="*/ 80 h 289" name="T87"/>
                <a:gd fmla="*/ 148 w 162" name="T88"/>
                <a:gd fmla="*/ 68 h 289" name="T89"/>
                <a:gd fmla="*/ 139 w 162" name="T90"/>
                <a:gd fmla="*/ 55 h 289" name="T91"/>
                <a:gd fmla="*/ 138 w 162" name="T92"/>
                <a:gd fmla="*/ 44 h 289" name="T93"/>
                <a:gd fmla="*/ 138 w 162" name="T94"/>
                <a:gd fmla="*/ 43 h 289" name="T95"/>
                <a:gd fmla="*/ 146 w 162" name="T96"/>
                <a:gd fmla="*/ 18 h 289" name="T97"/>
                <a:gd fmla="*/ 150 w 162" name="T98"/>
                <a:gd fmla="*/ 10 h 289" name="T99"/>
                <a:gd fmla="*/ 156 w 162" name="T100"/>
                <a:gd fmla="*/ 6 h 289" name="T101"/>
                <a:gd fmla="*/ 148 w 162" name="T102"/>
                <a:gd fmla="*/ 0 h 289" name="T103"/>
                <a:gd fmla="*/ 134 w 162" name="T104"/>
                <a:gd fmla="*/ 5 h 289" name="T105"/>
                <a:gd fmla="*/ 122 w 162" name="T106"/>
                <a:gd fmla="*/ 16 h 289" name="T107"/>
                <a:gd fmla="*/ 105 w 162" name="T108"/>
                <a:gd fmla="*/ 28 h 289" name="T109"/>
                <a:gd fmla="*/ 98 w 162" name="T110"/>
                <a:gd fmla="*/ 35 h 289" name="T111"/>
                <a:gd fmla="*/ 93 w 162" name="T112"/>
                <a:gd fmla="*/ 59 h 289" name="T113"/>
                <a:gd fmla="*/ 92 w 162" name="T114"/>
                <a:gd fmla="*/ 66 h 289" name="T115"/>
                <a:gd fmla="*/ 87 w 162" name="T116"/>
                <a:gd fmla="*/ 72 h 289" name="T117"/>
                <a:gd fmla="*/ 86 w 162" name="T118"/>
                <a:gd fmla="*/ 73 h 289" name="T119"/>
                <a:gd fmla="*/ 76 w 162" name="T120"/>
                <a:gd fmla="*/ 74 h 289" name="T121"/>
                <a:gd fmla="*/ 76 w 162" name="T122"/>
                <a:gd fmla="*/ 74 h 289" name="T123"/>
                <a:gd fmla="*/ 54 w 162" name="T124"/>
                <a:gd fmla="*/ 66 h 289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289" w="162">
                  <a:moveTo>
                    <a:pt x="54" y="66"/>
                  </a:moveTo>
                  <a:cubicBezTo>
                    <a:pt x="52" y="65"/>
                    <a:pt x="52" y="65"/>
                    <a:pt x="52" y="65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54" y="98"/>
                    <a:pt x="54" y="98"/>
                    <a:pt x="54" y="98"/>
                  </a:cubicBezTo>
                  <a:cubicBezTo>
                    <a:pt x="61" y="100"/>
                    <a:pt x="61" y="100"/>
                    <a:pt x="61" y="100"/>
                  </a:cubicBezTo>
                  <a:cubicBezTo>
                    <a:pt x="61" y="100"/>
                    <a:pt x="61" y="100"/>
                    <a:pt x="61" y="100"/>
                  </a:cubicBezTo>
                  <a:cubicBezTo>
                    <a:pt x="61" y="100"/>
                    <a:pt x="61" y="100"/>
                    <a:pt x="61" y="100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70" y="108"/>
                    <a:pt x="70" y="108"/>
                    <a:pt x="70" y="108"/>
                  </a:cubicBezTo>
                  <a:cubicBezTo>
                    <a:pt x="82" y="110"/>
                    <a:pt x="82" y="110"/>
                    <a:pt x="82" y="110"/>
                  </a:cubicBezTo>
                  <a:cubicBezTo>
                    <a:pt x="82" y="110"/>
                    <a:pt x="82" y="110"/>
                    <a:pt x="82" y="110"/>
                  </a:cubicBezTo>
                  <a:cubicBezTo>
                    <a:pt x="88" y="114"/>
                    <a:pt x="88" y="114"/>
                    <a:pt x="88" y="114"/>
                  </a:cubicBezTo>
                  <a:cubicBezTo>
                    <a:pt x="88" y="114"/>
                    <a:pt x="88" y="114"/>
                    <a:pt x="88" y="114"/>
                  </a:cubicBezTo>
                  <a:cubicBezTo>
                    <a:pt x="88" y="114"/>
                    <a:pt x="88" y="114"/>
                    <a:pt x="88" y="114"/>
                  </a:cubicBezTo>
                  <a:cubicBezTo>
                    <a:pt x="88" y="115"/>
                    <a:pt x="88" y="115"/>
                    <a:pt x="88" y="115"/>
                  </a:cubicBezTo>
                  <a:cubicBezTo>
                    <a:pt x="93" y="122"/>
                    <a:pt x="93" y="122"/>
                    <a:pt x="93" y="122"/>
                  </a:cubicBezTo>
                  <a:cubicBezTo>
                    <a:pt x="94" y="122"/>
                    <a:pt x="94" y="122"/>
                    <a:pt x="94" y="122"/>
                  </a:cubicBezTo>
                  <a:cubicBezTo>
                    <a:pt x="93" y="123"/>
                    <a:pt x="93" y="123"/>
                    <a:pt x="93" y="123"/>
                  </a:cubicBezTo>
                  <a:cubicBezTo>
                    <a:pt x="89" y="130"/>
                    <a:pt x="89" y="130"/>
                    <a:pt x="89" y="130"/>
                  </a:cubicBezTo>
                  <a:cubicBezTo>
                    <a:pt x="88" y="130"/>
                    <a:pt x="88" y="132"/>
                    <a:pt x="88" y="136"/>
                  </a:cubicBezTo>
                  <a:cubicBezTo>
                    <a:pt x="89" y="136"/>
                    <a:pt x="89" y="136"/>
                    <a:pt x="89" y="136"/>
                  </a:cubicBezTo>
                  <a:cubicBezTo>
                    <a:pt x="89" y="143"/>
                    <a:pt x="89" y="143"/>
                    <a:pt x="89" y="143"/>
                  </a:cubicBezTo>
                  <a:cubicBezTo>
                    <a:pt x="88" y="144"/>
                    <a:pt x="88" y="144"/>
                    <a:pt x="88" y="144"/>
                  </a:cubicBezTo>
                  <a:cubicBezTo>
                    <a:pt x="88" y="144"/>
                    <a:pt x="88" y="144"/>
                    <a:pt x="88" y="144"/>
                  </a:cubicBezTo>
                  <a:cubicBezTo>
                    <a:pt x="85" y="156"/>
                    <a:pt x="85" y="156"/>
                    <a:pt x="85" y="156"/>
                  </a:cubicBezTo>
                  <a:cubicBezTo>
                    <a:pt x="84" y="158"/>
                    <a:pt x="84" y="158"/>
                    <a:pt x="84" y="158"/>
                  </a:cubicBezTo>
                  <a:cubicBezTo>
                    <a:pt x="84" y="158"/>
                    <a:pt x="84" y="158"/>
                    <a:pt x="84" y="158"/>
                  </a:cubicBezTo>
                  <a:cubicBezTo>
                    <a:pt x="82" y="157"/>
                    <a:pt x="82" y="157"/>
                    <a:pt x="82" y="157"/>
                  </a:cubicBezTo>
                  <a:cubicBezTo>
                    <a:pt x="77" y="156"/>
                    <a:pt x="77" y="156"/>
                    <a:pt x="77" y="156"/>
                  </a:cubicBezTo>
                  <a:cubicBezTo>
                    <a:pt x="70" y="156"/>
                    <a:pt x="70" y="156"/>
                    <a:pt x="70" y="156"/>
                  </a:cubicBezTo>
                  <a:cubicBezTo>
                    <a:pt x="64" y="158"/>
                    <a:pt x="64" y="158"/>
                    <a:pt x="64" y="158"/>
                  </a:cubicBezTo>
                  <a:cubicBezTo>
                    <a:pt x="58" y="164"/>
                    <a:pt x="58" y="164"/>
                    <a:pt x="58" y="164"/>
                  </a:cubicBezTo>
                  <a:cubicBezTo>
                    <a:pt x="56" y="166"/>
                    <a:pt x="56" y="166"/>
                    <a:pt x="56" y="166"/>
                  </a:cubicBezTo>
                  <a:cubicBezTo>
                    <a:pt x="65" y="170"/>
                    <a:pt x="65" y="170"/>
                    <a:pt x="65" y="170"/>
                  </a:cubicBezTo>
                  <a:cubicBezTo>
                    <a:pt x="64" y="172"/>
                    <a:pt x="64" y="172"/>
                    <a:pt x="64" y="172"/>
                  </a:cubicBezTo>
                  <a:cubicBezTo>
                    <a:pt x="64" y="174"/>
                    <a:pt x="62" y="176"/>
                    <a:pt x="58" y="177"/>
                  </a:cubicBezTo>
                  <a:cubicBezTo>
                    <a:pt x="53" y="177"/>
                    <a:pt x="53" y="177"/>
                    <a:pt x="53" y="177"/>
                  </a:cubicBezTo>
                  <a:cubicBezTo>
                    <a:pt x="44" y="174"/>
                    <a:pt x="44" y="174"/>
                    <a:pt x="44" y="174"/>
                  </a:cubicBezTo>
                  <a:cubicBezTo>
                    <a:pt x="44" y="174"/>
                    <a:pt x="44" y="174"/>
                    <a:pt x="44" y="174"/>
                  </a:cubicBezTo>
                  <a:cubicBezTo>
                    <a:pt x="44" y="174"/>
                    <a:pt x="44" y="174"/>
                    <a:pt x="44" y="174"/>
                  </a:cubicBezTo>
                  <a:cubicBezTo>
                    <a:pt x="35" y="169"/>
                    <a:pt x="35" y="169"/>
                    <a:pt x="35" y="169"/>
                  </a:cubicBezTo>
                  <a:cubicBezTo>
                    <a:pt x="32" y="169"/>
                    <a:pt x="32" y="169"/>
                    <a:pt x="32" y="169"/>
                  </a:cubicBezTo>
                  <a:cubicBezTo>
                    <a:pt x="22" y="183"/>
                    <a:pt x="22" y="183"/>
                    <a:pt x="22" y="183"/>
                  </a:cubicBezTo>
                  <a:cubicBezTo>
                    <a:pt x="20" y="188"/>
                    <a:pt x="20" y="188"/>
                    <a:pt x="20" y="188"/>
                  </a:cubicBezTo>
                  <a:cubicBezTo>
                    <a:pt x="20" y="196"/>
                    <a:pt x="20" y="196"/>
                    <a:pt x="20" y="196"/>
                  </a:cubicBezTo>
                  <a:cubicBezTo>
                    <a:pt x="24" y="203"/>
                    <a:pt x="24" y="203"/>
                    <a:pt x="24" y="203"/>
                  </a:cubicBezTo>
                  <a:cubicBezTo>
                    <a:pt x="24" y="204"/>
                    <a:pt x="24" y="204"/>
                    <a:pt x="24" y="204"/>
                  </a:cubicBezTo>
                  <a:cubicBezTo>
                    <a:pt x="24" y="204"/>
                    <a:pt x="24" y="204"/>
                    <a:pt x="24" y="204"/>
                  </a:cubicBezTo>
                  <a:cubicBezTo>
                    <a:pt x="24" y="204"/>
                    <a:pt x="24" y="204"/>
                    <a:pt x="24" y="204"/>
                  </a:cubicBezTo>
                  <a:cubicBezTo>
                    <a:pt x="26" y="210"/>
                    <a:pt x="26" y="210"/>
                    <a:pt x="26" y="210"/>
                  </a:cubicBezTo>
                  <a:cubicBezTo>
                    <a:pt x="26" y="211"/>
                    <a:pt x="26" y="211"/>
                    <a:pt x="26" y="211"/>
                  </a:cubicBezTo>
                  <a:cubicBezTo>
                    <a:pt x="26" y="220"/>
                    <a:pt x="26" y="220"/>
                    <a:pt x="26" y="220"/>
                  </a:cubicBezTo>
                  <a:cubicBezTo>
                    <a:pt x="26" y="221"/>
                    <a:pt x="26" y="221"/>
                    <a:pt x="26" y="221"/>
                  </a:cubicBezTo>
                  <a:cubicBezTo>
                    <a:pt x="27" y="222"/>
                    <a:pt x="27" y="222"/>
                    <a:pt x="27" y="222"/>
                  </a:cubicBezTo>
                  <a:cubicBezTo>
                    <a:pt x="20" y="223"/>
                    <a:pt x="20" y="223"/>
                    <a:pt x="20" y="223"/>
                  </a:cubicBezTo>
                  <a:cubicBezTo>
                    <a:pt x="8" y="223"/>
                    <a:pt x="8" y="223"/>
                    <a:pt x="8" y="223"/>
                  </a:cubicBezTo>
                  <a:cubicBezTo>
                    <a:pt x="3" y="227"/>
                    <a:pt x="3" y="227"/>
                    <a:pt x="3" y="227"/>
                  </a:cubicBezTo>
                  <a:cubicBezTo>
                    <a:pt x="0" y="231"/>
                    <a:pt x="0" y="231"/>
                    <a:pt x="0" y="231"/>
                  </a:cubicBezTo>
                  <a:cubicBezTo>
                    <a:pt x="1" y="231"/>
                    <a:pt x="1" y="231"/>
                    <a:pt x="1" y="231"/>
                  </a:cubicBezTo>
                  <a:cubicBezTo>
                    <a:pt x="3" y="243"/>
                    <a:pt x="3" y="243"/>
                    <a:pt x="3" y="243"/>
                  </a:cubicBezTo>
                  <a:cubicBezTo>
                    <a:pt x="4" y="243"/>
                    <a:pt x="4" y="243"/>
                    <a:pt x="4" y="243"/>
                  </a:cubicBezTo>
                  <a:cubicBezTo>
                    <a:pt x="4" y="248"/>
                    <a:pt x="4" y="248"/>
                    <a:pt x="4" y="248"/>
                  </a:cubicBezTo>
                  <a:cubicBezTo>
                    <a:pt x="6" y="254"/>
                    <a:pt x="6" y="254"/>
                    <a:pt x="6" y="254"/>
                  </a:cubicBezTo>
                  <a:cubicBezTo>
                    <a:pt x="15" y="259"/>
                    <a:pt x="15" y="259"/>
                    <a:pt x="15" y="259"/>
                  </a:cubicBezTo>
                  <a:cubicBezTo>
                    <a:pt x="27" y="256"/>
                    <a:pt x="27" y="256"/>
                    <a:pt x="27" y="256"/>
                  </a:cubicBezTo>
                  <a:cubicBezTo>
                    <a:pt x="33" y="252"/>
                    <a:pt x="33" y="252"/>
                    <a:pt x="33" y="252"/>
                  </a:cubicBezTo>
                  <a:cubicBezTo>
                    <a:pt x="34" y="252"/>
                    <a:pt x="34" y="252"/>
                    <a:pt x="34" y="252"/>
                  </a:cubicBezTo>
                  <a:cubicBezTo>
                    <a:pt x="40" y="252"/>
                    <a:pt x="40" y="252"/>
                    <a:pt x="40" y="252"/>
                  </a:cubicBezTo>
                  <a:cubicBezTo>
                    <a:pt x="43" y="260"/>
                    <a:pt x="43" y="260"/>
                    <a:pt x="43" y="260"/>
                  </a:cubicBezTo>
                  <a:cubicBezTo>
                    <a:pt x="45" y="262"/>
                    <a:pt x="46" y="264"/>
                    <a:pt x="47" y="266"/>
                  </a:cubicBezTo>
                  <a:cubicBezTo>
                    <a:pt x="50" y="266"/>
                    <a:pt x="50" y="266"/>
                    <a:pt x="50" y="266"/>
                  </a:cubicBezTo>
                  <a:cubicBezTo>
                    <a:pt x="51" y="266"/>
                    <a:pt x="51" y="266"/>
                    <a:pt x="51" y="266"/>
                  </a:cubicBezTo>
                  <a:cubicBezTo>
                    <a:pt x="52" y="266"/>
                    <a:pt x="52" y="266"/>
                    <a:pt x="52" y="266"/>
                  </a:cubicBezTo>
                  <a:cubicBezTo>
                    <a:pt x="52" y="265"/>
                    <a:pt x="52" y="265"/>
                    <a:pt x="52" y="265"/>
                  </a:cubicBezTo>
                  <a:cubicBezTo>
                    <a:pt x="58" y="260"/>
                    <a:pt x="58" y="260"/>
                    <a:pt x="58" y="260"/>
                  </a:cubicBezTo>
                  <a:cubicBezTo>
                    <a:pt x="63" y="270"/>
                    <a:pt x="63" y="270"/>
                    <a:pt x="63" y="270"/>
                  </a:cubicBezTo>
                  <a:cubicBezTo>
                    <a:pt x="68" y="273"/>
                    <a:pt x="68" y="273"/>
                    <a:pt x="68" y="273"/>
                  </a:cubicBezTo>
                  <a:cubicBezTo>
                    <a:pt x="76" y="273"/>
                    <a:pt x="76" y="273"/>
                    <a:pt x="76" y="273"/>
                  </a:cubicBezTo>
                  <a:cubicBezTo>
                    <a:pt x="82" y="272"/>
                    <a:pt x="82" y="272"/>
                    <a:pt x="82" y="272"/>
                  </a:cubicBezTo>
                  <a:cubicBezTo>
                    <a:pt x="84" y="272"/>
                    <a:pt x="84" y="272"/>
                    <a:pt x="84" y="272"/>
                  </a:cubicBezTo>
                  <a:cubicBezTo>
                    <a:pt x="98" y="274"/>
                    <a:pt x="98" y="274"/>
                    <a:pt x="98" y="274"/>
                  </a:cubicBezTo>
                  <a:cubicBezTo>
                    <a:pt x="98" y="274"/>
                    <a:pt x="98" y="274"/>
                    <a:pt x="98" y="274"/>
                  </a:cubicBezTo>
                  <a:cubicBezTo>
                    <a:pt x="98" y="275"/>
                    <a:pt x="98" y="275"/>
                    <a:pt x="98" y="275"/>
                  </a:cubicBezTo>
                  <a:cubicBezTo>
                    <a:pt x="104" y="278"/>
                    <a:pt x="104" y="278"/>
                    <a:pt x="104" y="278"/>
                  </a:cubicBezTo>
                  <a:cubicBezTo>
                    <a:pt x="104" y="278"/>
                    <a:pt x="104" y="278"/>
                    <a:pt x="104" y="278"/>
                  </a:cubicBezTo>
                  <a:cubicBezTo>
                    <a:pt x="104" y="278"/>
                    <a:pt x="104" y="278"/>
                    <a:pt x="104" y="278"/>
                  </a:cubicBezTo>
                  <a:cubicBezTo>
                    <a:pt x="104" y="279"/>
                    <a:pt x="104" y="279"/>
                    <a:pt x="104" y="279"/>
                  </a:cubicBezTo>
                  <a:cubicBezTo>
                    <a:pt x="110" y="283"/>
                    <a:pt x="110" y="283"/>
                    <a:pt x="110" y="283"/>
                  </a:cubicBezTo>
                  <a:cubicBezTo>
                    <a:pt x="110" y="283"/>
                    <a:pt x="110" y="283"/>
                    <a:pt x="110" y="283"/>
                  </a:cubicBezTo>
                  <a:cubicBezTo>
                    <a:pt x="113" y="287"/>
                    <a:pt x="113" y="287"/>
                    <a:pt x="113" y="287"/>
                  </a:cubicBezTo>
                  <a:cubicBezTo>
                    <a:pt x="117" y="289"/>
                    <a:pt x="117" y="289"/>
                    <a:pt x="117" y="289"/>
                  </a:cubicBezTo>
                  <a:cubicBezTo>
                    <a:pt x="124" y="288"/>
                    <a:pt x="124" y="288"/>
                    <a:pt x="124" y="288"/>
                  </a:cubicBezTo>
                  <a:cubicBezTo>
                    <a:pt x="124" y="280"/>
                    <a:pt x="124" y="280"/>
                    <a:pt x="124" y="280"/>
                  </a:cubicBezTo>
                  <a:cubicBezTo>
                    <a:pt x="120" y="274"/>
                    <a:pt x="120" y="274"/>
                    <a:pt x="120" y="274"/>
                  </a:cubicBezTo>
                  <a:cubicBezTo>
                    <a:pt x="120" y="274"/>
                    <a:pt x="120" y="274"/>
                    <a:pt x="120" y="274"/>
                  </a:cubicBezTo>
                  <a:cubicBezTo>
                    <a:pt x="120" y="274"/>
                    <a:pt x="120" y="274"/>
                    <a:pt x="120" y="274"/>
                  </a:cubicBezTo>
                  <a:cubicBezTo>
                    <a:pt x="118" y="263"/>
                    <a:pt x="118" y="263"/>
                    <a:pt x="118" y="263"/>
                  </a:cubicBezTo>
                  <a:cubicBezTo>
                    <a:pt x="123" y="258"/>
                    <a:pt x="123" y="258"/>
                    <a:pt x="123" y="258"/>
                  </a:cubicBezTo>
                  <a:cubicBezTo>
                    <a:pt x="124" y="257"/>
                    <a:pt x="124" y="257"/>
                    <a:pt x="124" y="257"/>
                  </a:cubicBezTo>
                  <a:cubicBezTo>
                    <a:pt x="124" y="257"/>
                    <a:pt x="124" y="257"/>
                    <a:pt x="124" y="257"/>
                  </a:cubicBezTo>
                  <a:cubicBezTo>
                    <a:pt x="129" y="256"/>
                    <a:pt x="129" y="256"/>
                    <a:pt x="129" y="256"/>
                  </a:cubicBezTo>
                  <a:cubicBezTo>
                    <a:pt x="134" y="256"/>
                    <a:pt x="134" y="256"/>
                    <a:pt x="134" y="256"/>
                  </a:cubicBezTo>
                  <a:cubicBezTo>
                    <a:pt x="136" y="254"/>
                    <a:pt x="136" y="254"/>
                    <a:pt x="136" y="254"/>
                  </a:cubicBezTo>
                  <a:cubicBezTo>
                    <a:pt x="132" y="250"/>
                    <a:pt x="132" y="250"/>
                    <a:pt x="132" y="250"/>
                  </a:cubicBezTo>
                  <a:cubicBezTo>
                    <a:pt x="121" y="242"/>
                    <a:pt x="121" y="242"/>
                    <a:pt x="121" y="242"/>
                  </a:cubicBezTo>
                  <a:cubicBezTo>
                    <a:pt x="118" y="238"/>
                    <a:pt x="118" y="238"/>
                    <a:pt x="118" y="238"/>
                  </a:cubicBezTo>
                  <a:cubicBezTo>
                    <a:pt x="118" y="238"/>
                    <a:pt x="118" y="238"/>
                    <a:pt x="118" y="238"/>
                  </a:cubicBezTo>
                  <a:cubicBezTo>
                    <a:pt x="117" y="237"/>
                    <a:pt x="117" y="237"/>
                    <a:pt x="117" y="237"/>
                  </a:cubicBezTo>
                  <a:cubicBezTo>
                    <a:pt x="118" y="236"/>
                    <a:pt x="118" y="236"/>
                    <a:pt x="118" y="236"/>
                  </a:cubicBezTo>
                  <a:cubicBezTo>
                    <a:pt x="121" y="230"/>
                    <a:pt x="121" y="230"/>
                    <a:pt x="121" y="230"/>
                  </a:cubicBezTo>
                  <a:cubicBezTo>
                    <a:pt x="122" y="231"/>
                    <a:pt x="122" y="231"/>
                    <a:pt x="122" y="231"/>
                  </a:cubicBezTo>
                  <a:cubicBezTo>
                    <a:pt x="130" y="233"/>
                    <a:pt x="130" y="233"/>
                    <a:pt x="130" y="233"/>
                  </a:cubicBezTo>
                  <a:cubicBezTo>
                    <a:pt x="151" y="232"/>
                    <a:pt x="151" y="232"/>
                    <a:pt x="151" y="232"/>
                  </a:cubicBezTo>
                  <a:cubicBezTo>
                    <a:pt x="151" y="233"/>
                    <a:pt x="151" y="233"/>
                    <a:pt x="151" y="233"/>
                  </a:cubicBezTo>
                  <a:cubicBezTo>
                    <a:pt x="152" y="233"/>
                    <a:pt x="152" y="233"/>
                    <a:pt x="152" y="233"/>
                  </a:cubicBezTo>
                  <a:cubicBezTo>
                    <a:pt x="158" y="235"/>
                    <a:pt x="158" y="235"/>
                    <a:pt x="158" y="235"/>
                  </a:cubicBezTo>
                  <a:cubicBezTo>
                    <a:pt x="162" y="231"/>
                    <a:pt x="162" y="231"/>
                    <a:pt x="162" y="231"/>
                  </a:cubicBezTo>
                  <a:cubicBezTo>
                    <a:pt x="160" y="219"/>
                    <a:pt x="160" y="219"/>
                    <a:pt x="160" y="219"/>
                  </a:cubicBezTo>
                  <a:cubicBezTo>
                    <a:pt x="152" y="214"/>
                    <a:pt x="152" y="214"/>
                    <a:pt x="152" y="214"/>
                  </a:cubicBezTo>
                  <a:cubicBezTo>
                    <a:pt x="146" y="210"/>
                    <a:pt x="144" y="202"/>
                    <a:pt x="145" y="187"/>
                  </a:cubicBezTo>
                  <a:cubicBezTo>
                    <a:pt x="138" y="184"/>
                    <a:pt x="138" y="184"/>
                    <a:pt x="138" y="184"/>
                  </a:cubicBezTo>
                  <a:cubicBezTo>
                    <a:pt x="138" y="184"/>
                    <a:pt x="138" y="184"/>
                    <a:pt x="138" y="184"/>
                  </a:cubicBezTo>
                  <a:cubicBezTo>
                    <a:pt x="137" y="184"/>
                    <a:pt x="137" y="184"/>
                    <a:pt x="137" y="184"/>
                  </a:cubicBezTo>
                  <a:cubicBezTo>
                    <a:pt x="137" y="183"/>
                    <a:pt x="137" y="183"/>
                    <a:pt x="137" y="183"/>
                  </a:cubicBezTo>
                  <a:cubicBezTo>
                    <a:pt x="137" y="182"/>
                    <a:pt x="137" y="182"/>
                    <a:pt x="137" y="182"/>
                  </a:cubicBezTo>
                  <a:cubicBezTo>
                    <a:pt x="136" y="172"/>
                    <a:pt x="136" y="172"/>
                    <a:pt x="136" y="172"/>
                  </a:cubicBezTo>
                  <a:cubicBezTo>
                    <a:pt x="144" y="131"/>
                    <a:pt x="144" y="131"/>
                    <a:pt x="144" y="131"/>
                  </a:cubicBezTo>
                  <a:cubicBezTo>
                    <a:pt x="141" y="119"/>
                    <a:pt x="139" y="111"/>
                    <a:pt x="139" y="107"/>
                  </a:cubicBezTo>
                  <a:cubicBezTo>
                    <a:pt x="138" y="95"/>
                    <a:pt x="138" y="95"/>
                    <a:pt x="138" y="95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1"/>
                    <a:pt x="139" y="81"/>
                    <a:pt x="139" y="81"/>
                  </a:cubicBezTo>
                  <a:cubicBezTo>
                    <a:pt x="140" y="80"/>
                    <a:pt x="140" y="80"/>
                    <a:pt x="140" y="80"/>
                  </a:cubicBezTo>
                  <a:cubicBezTo>
                    <a:pt x="140" y="80"/>
                    <a:pt x="140" y="80"/>
                    <a:pt x="140" y="80"/>
                  </a:cubicBezTo>
                  <a:cubicBezTo>
                    <a:pt x="148" y="74"/>
                    <a:pt x="148" y="74"/>
                    <a:pt x="148" y="74"/>
                  </a:cubicBezTo>
                  <a:cubicBezTo>
                    <a:pt x="148" y="68"/>
                    <a:pt x="148" y="68"/>
                    <a:pt x="148" y="68"/>
                  </a:cubicBezTo>
                  <a:cubicBezTo>
                    <a:pt x="148" y="66"/>
                    <a:pt x="147" y="64"/>
                    <a:pt x="145" y="61"/>
                  </a:cubicBezTo>
                  <a:cubicBezTo>
                    <a:pt x="140" y="55"/>
                    <a:pt x="140" y="55"/>
                    <a:pt x="140" y="55"/>
                  </a:cubicBezTo>
                  <a:cubicBezTo>
                    <a:pt x="139" y="55"/>
                    <a:pt x="139" y="55"/>
                    <a:pt x="139" y="55"/>
                  </a:cubicBezTo>
                  <a:cubicBezTo>
                    <a:pt x="139" y="54"/>
                    <a:pt x="139" y="54"/>
                    <a:pt x="139" y="54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43"/>
                    <a:pt x="138" y="43"/>
                    <a:pt x="138" y="43"/>
                  </a:cubicBezTo>
                  <a:cubicBezTo>
                    <a:pt x="138" y="43"/>
                    <a:pt x="138" y="43"/>
                    <a:pt x="138" y="43"/>
                  </a:cubicBezTo>
                  <a:cubicBezTo>
                    <a:pt x="149" y="30"/>
                    <a:pt x="149" y="30"/>
                    <a:pt x="149" y="30"/>
                  </a:cubicBezTo>
                  <a:cubicBezTo>
                    <a:pt x="149" y="24"/>
                    <a:pt x="149" y="24"/>
                    <a:pt x="149" y="24"/>
                  </a:cubicBezTo>
                  <a:cubicBezTo>
                    <a:pt x="146" y="18"/>
                    <a:pt x="146" y="18"/>
                    <a:pt x="146" y="18"/>
                  </a:cubicBezTo>
                  <a:cubicBezTo>
                    <a:pt x="146" y="18"/>
                    <a:pt x="146" y="18"/>
                    <a:pt x="146" y="18"/>
                  </a:cubicBezTo>
                  <a:cubicBezTo>
                    <a:pt x="145" y="17"/>
                    <a:pt x="145" y="17"/>
                    <a:pt x="145" y="17"/>
                  </a:cubicBezTo>
                  <a:cubicBezTo>
                    <a:pt x="150" y="10"/>
                    <a:pt x="150" y="10"/>
                    <a:pt x="150" y="10"/>
                  </a:cubicBezTo>
                  <a:cubicBezTo>
                    <a:pt x="150" y="10"/>
                    <a:pt x="150" y="10"/>
                    <a:pt x="150" y="10"/>
                  </a:cubicBezTo>
                  <a:cubicBezTo>
                    <a:pt x="151" y="10"/>
                    <a:pt x="151" y="10"/>
                    <a:pt x="151" y="10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8" y="0"/>
                    <a:pt x="148" y="0"/>
                    <a:pt x="148" y="0"/>
                  </a:cubicBezTo>
                  <a:cubicBezTo>
                    <a:pt x="146" y="9"/>
                    <a:pt x="146" y="9"/>
                    <a:pt x="146" y="9"/>
                  </a:cubicBezTo>
                  <a:cubicBezTo>
                    <a:pt x="145" y="9"/>
                    <a:pt x="145" y="9"/>
                    <a:pt x="145" y="9"/>
                  </a:cubicBezTo>
                  <a:cubicBezTo>
                    <a:pt x="134" y="5"/>
                    <a:pt x="134" y="5"/>
                    <a:pt x="134" y="5"/>
                  </a:cubicBezTo>
                  <a:cubicBezTo>
                    <a:pt x="128" y="4"/>
                    <a:pt x="128" y="4"/>
                    <a:pt x="128" y="4"/>
                  </a:cubicBezTo>
                  <a:cubicBezTo>
                    <a:pt x="130" y="14"/>
                    <a:pt x="130" y="14"/>
                    <a:pt x="130" y="14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09" y="23"/>
                    <a:pt x="109" y="23"/>
                    <a:pt x="109" y="23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4" y="29"/>
                    <a:pt x="104" y="29"/>
                    <a:pt x="104" y="29"/>
                  </a:cubicBezTo>
                  <a:cubicBezTo>
                    <a:pt x="98" y="35"/>
                    <a:pt x="98" y="35"/>
                    <a:pt x="98" y="35"/>
                  </a:cubicBezTo>
                  <a:cubicBezTo>
                    <a:pt x="96" y="44"/>
                    <a:pt x="96" y="44"/>
                    <a:pt x="96" y="44"/>
                  </a:cubicBezTo>
                  <a:cubicBezTo>
                    <a:pt x="96" y="45"/>
                    <a:pt x="96" y="45"/>
                    <a:pt x="96" y="45"/>
                  </a:cubicBezTo>
                  <a:cubicBezTo>
                    <a:pt x="93" y="59"/>
                    <a:pt x="93" y="59"/>
                    <a:pt x="93" y="59"/>
                  </a:cubicBezTo>
                  <a:cubicBezTo>
                    <a:pt x="93" y="59"/>
                    <a:pt x="93" y="59"/>
                    <a:pt x="93" y="59"/>
                  </a:cubicBezTo>
                  <a:cubicBezTo>
                    <a:pt x="92" y="65"/>
                    <a:pt x="92" y="65"/>
                    <a:pt x="92" y="65"/>
                  </a:cubicBezTo>
                  <a:cubicBezTo>
                    <a:pt x="92" y="66"/>
                    <a:pt x="92" y="66"/>
                    <a:pt x="92" y="66"/>
                  </a:cubicBezTo>
                  <a:cubicBezTo>
                    <a:pt x="92" y="66"/>
                    <a:pt x="92" y="66"/>
                    <a:pt x="92" y="66"/>
                  </a:cubicBezTo>
                  <a:cubicBezTo>
                    <a:pt x="91" y="66"/>
                    <a:pt x="91" y="66"/>
                    <a:pt x="91" y="66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6" y="72"/>
                    <a:pt x="86" y="72"/>
                    <a:pt x="86" y="72"/>
                  </a:cubicBezTo>
                  <a:cubicBezTo>
                    <a:pt x="86" y="72"/>
                    <a:pt x="86" y="72"/>
                    <a:pt x="86" y="72"/>
                  </a:cubicBezTo>
                  <a:cubicBezTo>
                    <a:pt x="86" y="73"/>
                    <a:pt x="86" y="73"/>
                    <a:pt x="86" y="73"/>
                  </a:cubicBezTo>
                  <a:cubicBezTo>
                    <a:pt x="86" y="73"/>
                    <a:pt x="86" y="73"/>
                    <a:pt x="86" y="73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61" y="69"/>
                    <a:pt x="61" y="69"/>
                    <a:pt x="61" y="69"/>
                  </a:cubicBezTo>
                  <a:cubicBezTo>
                    <a:pt x="61" y="69"/>
                    <a:pt x="61" y="69"/>
                    <a:pt x="61" y="69"/>
                  </a:cubicBezTo>
                  <a:lnTo>
                    <a:pt x="54" y="6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1" name="Freeform 17"/>
            <p:cNvSpPr/>
            <p:nvPr/>
          </p:nvSpPr>
          <p:spPr bwMode="auto">
            <a:xfrm>
              <a:off x="4365626" y="2865090"/>
              <a:ext cx="406400" cy="890588"/>
            </a:xfrm>
            <a:custGeom>
              <a:gdLst>
                <a:gd fmla="*/ 100 w 108" name="T0"/>
                <a:gd fmla="*/ 4 h 237" name="T1"/>
                <a:gd fmla="*/ 94 w 108" name="T2"/>
                <a:gd fmla="*/ 6 h 237" name="T3"/>
                <a:gd fmla="*/ 88 w 108" name="T4"/>
                <a:gd fmla="*/ 12 h 237" name="T5"/>
                <a:gd fmla="*/ 87 w 108" name="T6"/>
                <a:gd fmla="*/ 12 h 237" name="T7"/>
                <a:gd fmla="*/ 68 w 108" name="T8"/>
                <a:gd fmla="*/ 14 h 237" name="T9"/>
                <a:gd fmla="*/ 61 w 108" name="T10"/>
                <a:gd fmla="*/ 20 h 237" name="T11"/>
                <a:gd fmla="*/ 56 w 108" name="T12"/>
                <a:gd fmla="*/ 24 h 237" name="T13"/>
                <a:gd fmla="*/ 46 w 108" name="T14"/>
                <a:gd fmla="*/ 24 h 237" name="T15"/>
                <a:gd fmla="*/ 42 w 108" name="T16"/>
                <a:gd fmla="*/ 38 h 237" name="T17"/>
                <a:gd fmla="*/ 41 w 108" name="T18"/>
                <a:gd fmla="*/ 38 h 237" name="T19"/>
                <a:gd fmla="*/ 33 w 108" name="T20"/>
                <a:gd fmla="*/ 46 h 237" name="T21"/>
                <a:gd fmla="*/ 21 w 108" name="T22"/>
                <a:gd fmla="*/ 60 h 237" name="T23"/>
                <a:gd fmla="*/ 14 w 108" name="T24"/>
                <a:gd fmla="*/ 68 h 237" name="T25"/>
                <a:gd fmla="*/ 13 w 108" name="T26"/>
                <a:gd fmla="*/ 77 h 237" name="T27"/>
                <a:gd fmla="*/ 13 w 108" name="T28"/>
                <a:gd fmla="*/ 85 h 237" name="T29"/>
                <a:gd fmla="*/ 8 w 108" name="T30"/>
                <a:gd fmla="*/ 92 h 237" name="T31"/>
                <a:gd fmla="*/ 8 w 108" name="T32"/>
                <a:gd fmla="*/ 112 h 237" name="T33"/>
                <a:gd fmla="*/ 12 w 108" name="T34"/>
                <a:gd fmla="*/ 122 h 237" name="T35"/>
                <a:gd fmla="*/ 11 w 108" name="T36"/>
                <a:gd fmla="*/ 132 h 237" name="T37"/>
                <a:gd fmla="*/ 3 w 108" name="T38"/>
                <a:gd fmla="*/ 162 h 237" name="T39"/>
                <a:gd fmla="*/ 9 w 108" name="T40"/>
                <a:gd fmla="*/ 186 h 237" name="T41"/>
                <a:gd fmla="*/ 7 w 108" name="T42"/>
                <a:gd fmla="*/ 237 h 237" name="T43"/>
                <a:gd fmla="*/ 17 w 108" name="T44"/>
                <a:gd fmla="*/ 228 h 237" name="T45"/>
                <a:gd fmla="*/ 56 w 108" name="T46"/>
                <a:gd fmla="*/ 208 h 237" name="T47"/>
                <a:gd fmla="*/ 75 w 108" name="T48"/>
                <a:gd fmla="*/ 210 h 237" name="T49"/>
                <a:gd fmla="*/ 91 w 108" name="T50"/>
                <a:gd fmla="*/ 196 h 237" name="T51"/>
                <a:gd fmla="*/ 95 w 108" name="T52"/>
                <a:gd fmla="*/ 186 h 237" name="T53"/>
                <a:gd fmla="*/ 95 w 108" name="T54"/>
                <a:gd fmla="*/ 184 h 237" name="T55"/>
                <a:gd fmla="*/ 97 w 108" name="T56"/>
                <a:gd fmla="*/ 170 h 237" name="T57"/>
                <a:gd fmla="*/ 98 w 108" name="T58"/>
                <a:gd fmla="*/ 162 h 237" name="T59"/>
                <a:gd fmla="*/ 95 w 108" name="T60"/>
                <a:gd fmla="*/ 140 h 237" name="T61"/>
                <a:gd fmla="*/ 96 w 108" name="T62"/>
                <a:gd fmla="*/ 134 h 237" name="T63"/>
                <a:gd fmla="*/ 108 w 108" name="T64"/>
                <a:gd fmla="*/ 108 h 237" name="T65"/>
                <a:gd fmla="*/ 91 w 108" name="T66"/>
                <a:gd fmla="*/ 92 h 237" name="T67"/>
                <a:gd fmla="*/ 88 w 108" name="T68"/>
                <a:gd fmla="*/ 85 h 237" name="T69"/>
                <a:gd fmla="*/ 90 w 108" name="T70"/>
                <a:gd fmla="*/ 73 h 237" name="T71"/>
                <a:gd fmla="*/ 92 w 108" name="T72"/>
                <a:gd fmla="*/ 65 h 237" name="T73"/>
                <a:gd fmla="*/ 104 w 108" name="T74"/>
                <a:gd fmla="*/ 56 h 237" name="T75"/>
                <a:gd fmla="*/ 107 w 108" name="T76"/>
                <a:gd fmla="*/ 33 h 237" name="T77"/>
                <a:gd fmla="*/ 100 w 108" name="T78"/>
                <a:gd fmla="*/ 32 h 237" name="T79"/>
                <a:gd fmla="*/ 91 w 108" name="T80"/>
                <a:gd fmla="*/ 26 h 237" name="T81"/>
                <a:gd fmla="*/ 90 w 108" name="T82"/>
                <a:gd fmla="*/ 16 h 237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236" w="108">
                  <a:moveTo>
                    <a:pt x="101" y="12"/>
                  </a:moveTo>
                  <a:cubicBezTo>
                    <a:pt x="102" y="10"/>
                    <a:pt x="102" y="10"/>
                    <a:pt x="102" y="10"/>
                  </a:cubicBezTo>
                  <a:cubicBezTo>
                    <a:pt x="100" y="4"/>
                    <a:pt x="100" y="4"/>
                    <a:pt x="100" y="4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7" y="12"/>
                    <a:pt x="87" y="12"/>
                    <a:pt x="87" y="12"/>
                  </a:cubicBezTo>
                  <a:cubicBezTo>
                    <a:pt x="78" y="15"/>
                    <a:pt x="78" y="15"/>
                    <a:pt x="78" y="15"/>
                  </a:cubicBezTo>
                  <a:cubicBezTo>
                    <a:pt x="77" y="15"/>
                    <a:pt x="77" y="15"/>
                    <a:pt x="77" y="15"/>
                  </a:cubicBezTo>
                  <a:cubicBezTo>
                    <a:pt x="68" y="14"/>
                    <a:pt x="68" y="14"/>
                    <a:pt x="68" y="14"/>
                  </a:cubicBezTo>
                  <a:cubicBezTo>
                    <a:pt x="62" y="15"/>
                    <a:pt x="62" y="15"/>
                    <a:pt x="62" y="15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47" y="23"/>
                    <a:pt x="47" y="23"/>
                    <a:pt x="47" y="23"/>
                  </a:cubicBezTo>
                  <a:cubicBezTo>
                    <a:pt x="46" y="24"/>
                    <a:pt x="46" y="24"/>
                    <a:pt x="46" y="24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1" y="38"/>
                    <a:pt x="41" y="38"/>
                    <a:pt x="41" y="38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1" y="60"/>
                    <a:pt x="21" y="60"/>
                    <a:pt x="21" y="60"/>
                  </a:cubicBezTo>
                  <a:cubicBezTo>
                    <a:pt x="21" y="62"/>
                    <a:pt x="21" y="62"/>
                    <a:pt x="21" y="62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14" y="68"/>
                    <a:pt x="14" y="68"/>
                    <a:pt x="14" y="68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13" y="78"/>
                    <a:pt x="13" y="78"/>
                    <a:pt x="13" y="78"/>
                  </a:cubicBezTo>
                  <a:cubicBezTo>
                    <a:pt x="13" y="85"/>
                    <a:pt x="13" y="85"/>
                    <a:pt x="13" y="85"/>
                  </a:cubicBezTo>
                  <a:cubicBezTo>
                    <a:pt x="13" y="85"/>
                    <a:pt x="13" y="85"/>
                    <a:pt x="13" y="85"/>
                  </a:cubicBezTo>
                  <a:cubicBezTo>
                    <a:pt x="13" y="86"/>
                    <a:pt x="13" y="86"/>
                    <a:pt x="13" y="86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2" y="99"/>
                    <a:pt x="2" y="99"/>
                    <a:pt x="2" y="99"/>
                  </a:cubicBezTo>
                  <a:cubicBezTo>
                    <a:pt x="3" y="107"/>
                    <a:pt x="3" y="107"/>
                    <a:pt x="3" y="107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11" y="116"/>
                    <a:pt x="12" y="120"/>
                    <a:pt x="12" y="122"/>
                  </a:cubicBezTo>
                  <a:cubicBezTo>
                    <a:pt x="12" y="131"/>
                    <a:pt x="12" y="131"/>
                    <a:pt x="12" y="131"/>
                  </a:cubicBezTo>
                  <a:cubicBezTo>
                    <a:pt x="12" y="131"/>
                    <a:pt x="12" y="131"/>
                    <a:pt x="12" y="131"/>
                  </a:cubicBezTo>
                  <a:cubicBezTo>
                    <a:pt x="11" y="132"/>
                    <a:pt x="11" y="132"/>
                    <a:pt x="11" y="132"/>
                  </a:cubicBezTo>
                  <a:cubicBezTo>
                    <a:pt x="3" y="138"/>
                    <a:pt x="3" y="138"/>
                    <a:pt x="3" y="138"/>
                  </a:cubicBezTo>
                  <a:cubicBezTo>
                    <a:pt x="2" y="150"/>
                    <a:pt x="2" y="150"/>
                    <a:pt x="2" y="150"/>
                  </a:cubicBezTo>
                  <a:cubicBezTo>
                    <a:pt x="3" y="162"/>
                    <a:pt x="3" y="162"/>
                    <a:pt x="3" y="162"/>
                  </a:cubicBezTo>
                  <a:cubicBezTo>
                    <a:pt x="3" y="166"/>
                    <a:pt x="5" y="173"/>
                    <a:pt x="9" y="184"/>
                  </a:cubicBezTo>
                  <a:cubicBezTo>
                    <a:pt x="9" y="185"/>
                    <a:pt x="9" y="185"/>
                    <a:pt x="9" y="185"/>
                  </a:cubicBezTo>
                  <a:cubicBezTo>
                    <a:pt x="9" y="186"/>
                    <a:pt x="9" y="186"/>
                    <a:pt x="9" y="186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1" y="234"/>
                    <a:pt x="1" y="234"/>
                    <a:pt x="1" y="234"/>
                  </a:cubicBezTo>
                  <a:cubicBezTo>
                    <a:pt x="7" y="237"/>
                    <a:pt x="7" y="237"/>
                    <a:pt x="7" y="237"/>
                  </a:cubicBezTo>
                  <a:cubicBezTo>
                    <a:pt x="16" y="228"/>
                    <a:pt x="16" y="228"/>
                    <a:pt x="16" y="228"/>
                  </a:cubicBezTo>
                  <a:cubicBezTo>
                    <a:pt x="16" y="228"/>
                    <a:pt x="16" y="228"/>
                    <a:pt x="16" y="228"/>
                  </a:cubicBezTo>
                  <a:cubicBezTo>
                    <a:pt x="17" y="228"/>
                    <a:pt x="17" y="228"/>
                    <a:pt x="17" y="228"/>
                  </a:cubicBezTo>
                  <a:cubicBezTo>
                    <a:pt x="48" y="216"/>
                    <a:pt x="48" y="216"/>
                    <a:pt x="48" y="216"/>
                  </a:cubicBezTo>
                  <a:cubicBezTo>
                    <a:pt x="56" y="208"/>
                    <a:pt x="56" y="208"/>
                    <a:pt x="56" y="208"/>
                  </a:cubicBezTo>
                  <a:cubicBezTo>
                    <a:pt x="56" y="208"/>
                    <a:pt x="56" y="208"/>
                    <a:pt x="56" y="208"/>
                  </a:cubicBezTo>
                  <a:cubicBezTo>
                    <a:pt x="57" y="208"/>
                    <a:pt x="57" y="208"/>
                    <a:pt x="57" y="208"/>
                  </a:cubicBezTo>
                  <a:cubicBezTo>
                    <a:pt x="58" y="208"/>
                    <a:pt x="58" y="208"/>
                    <a:pt x="58" y="208"/>
                  </a:cubicBezTo>
                  <a:cubicBezTo>
                    <a:pt x="75" y="210"/>
                    <a:pt x="75" y="210"/>
                    <a:pt x="75" y="210"/>
                  </a:cubicBezTo>
                  <a:cubicBezTo>
                    <a:pt x="78" y="210"/>
                    <a:pt x="83" y="208"/>
                    <a:pt x="90" y="204"/>
                  </a:cubicBezTo>
                  <a:cubicBezTo>
                    <a:pt x="90" y="196"/>
                    <a:pt x="90" y="196"/>
                    <a:pt x="90" y="196"/>
                  </a:cubicBezTo>
                  <a:cubicBezTo>
                    <a:pt x="91" y="196"/>
                    <a:pt x="91" y="196"/>
                    <a:pt x="91" y="196"/>
                  </a:cubicBezTo>
                  <a:cubicBezTo>
                    <a:pt x="91" y="196"/>
                    <a:pt x="91" y="196"/>
                    <a:pt x="91" y="196"/>
                  </a:cubicBezTo>
                  <a:cubicBezTo>
                    <a:pt x="96" y="191"/>
                    <a:pt x="96" y="191"/>
                    <a:pt x="96" y="191"/>
                  </a:cubicBezTo>
                  <a:cubicBezTo>
                    <a:pt x="95" y="186"/>
                    <a:pt x="95" y="186"/>
                    <a:pt x="95" y="186"/>
                  </a:cubicBezTo>
                  <a:cubicBezTo>
                    <a:pt x="95" y="186"/>
                    <a:pt x="95" y="186"/>
                    <a:pt x="95" y="186"/>
                  </a:cubicBezTo>
                  <a:cubicBezTo>
                    <a:pt x="95" y="185"/>
                    <a:pt x="95" y="185"/>
                    <a:pt x="95" y="185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7" y="182"/>
                    <a:pt x="97" y="181"/>
                    <a:pt x="96" y="180"/>
                  </a:cubicBezTo>
                  <a:cubicBezTo>
                    <a:pt x="94" y="177"/>
                    <a:pt x="95" y="174"/>
                    <a:pt x="97" y="170"/>
                  </a:cubicBezTo>
                  <a:cubicBezTo>
                    <a:pt x="99" y="168"/>
                    <a:pt x="99" y="168"/>
                    <a:pt x="99" y="168"/>
                  </a:cubicBezTo>
                  <a:cubicBezTo>
                    <a:pt x="99" y="168"/>
                    <a:pt x="99" y="168"/>
                    <a:pt x="99" y="168"/>
                  </a:cubicBezTo>
                  <a:cubicBezTo>
                    <a:pt x="98" y="162"/>
                    <a:pt x="98" y="162"/>
                    <a:pt x="98" y="162"/>
                  </a:cubicBezTo>
                  <a:cubicBezTo>
                    <a:pt x="92" y="155"/>
                    <a:pt x="92" y="155"/>
                    <a:pt x="92" y="155"/>
                  </a:cubicBezTo>
                  <a:cubicBezTo>
                    <a:pt x="90" y="153"/>
                    <a:pt x="89" y="150"/>
                    <a:pt x="91" y="147"/>
                  </a:cubicBezTo>
                  <a:cubicBezTo>
                    <a:pt x="92" y="145"/>
                    <a:pt x="93" y="142"/>
                    <a:pt x="95" y="140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101" y="124"/>
                    <a:pt x="101" y="124"/>
                    <a:pt x="101" y="124"/>
                  </a:cubicBezTo>
                  <a:cubicBezTo>
                    <a:pt x="102" y="120"/>
                    <a:pt x="102" y="120"/>
                    <a:pt x="102" y="120"/>
                  </a:cubicBezTo>
                  <a:cubicBezTo>
                    <a:pt x="108" y="108"/>
                    <a:pt x="108" y="108"/>
                    <a:pt x="108" y="108"/>
                  </a:cubicBezTo>
                  <a:cubicBezTo>
                    <a:pt x="104" y="100"/>
                    <a:pt x="104" y="100"/>
                    <a:pt x="104" y="100"/>
                  </a:cubicBezTo>
                  <a:cubicBezTo>
                    <a:pt x="92" y="92"/>
                    <a:pt x="92" y="92"/>
                    <a:pt x="92" y="92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88" y="85"/>
                    <a:pt x="88" y="85"/>
                    <a:pt x="88" y="85"/>
                  </a:cubicBezTo>
                  <a:cubicBezTo>
                    <a:pt x="88" y="85"/>
                    <a:pt x="88" y="85"/>
                    <a:pt x="88" y="85"/>
                  </a:cubicBezTo>
                  <a:cubicBezTo>
                    <a:pt x="88" y="84"/>
                    <a:pt x="88" y="84"/>
                    <a:pt x="88" y="84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2" y="65"/>
                    <a:pt x="92" y="65"/>
                    <a:pt x="92" y="65"/>
                  </a:cubicBezTo>
                  <a:cubicBezTo>
                    <a:pt x="92" y="62"/>
                    <a:pt x="92" y="60"/>
                    <a:pt x="94" y="58"/>
                  </a:cubicBezTo>
                  <a:cubicBezTo>
                    <a:pt x="94" y="58"/>
                    <a:pt x="96" y="57"/>
                    <a:pt x="97" y="57"/>
                  </a:cubicBezTo>
                  <a:cubicBezTo>
                    <a:pt x="104" y="56"/>
                    <a:pt x="104" y="56"/>
                    <a:pt x="104" y="56"/>
                  </a:cubicBezTo>
                  <a:cubicBezTo>
                    <a:pt x="106" y="51"/>
                    <a:pt x="106" y="51"/>
                    <a:pt x="106" y="51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7" y="33"/>
                    <a:pt x="107" y="33"/>
                    <a:pt x="107" y="33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92" y="28"/>
                    <a:pt x="92" y="28"/>
                    <a:pt x="92" y="28"/>
                  </a:cubicBezTo>
                  <a:cubicBezTo>
                    <a:pt x="91" y="27"/>
                    <a:pt x="91" y="27"/>
                    <a:pt x="91" y="27"/>
                  </a:cubicBezTo>
                  <a:cubicBezTo>
                    <a:pt x="91" y="26"/>
                    <a:pt x="91" y="26"/>
                    <a:pt x="91" y="26"/>
                  </a:cubicBezTo>
                  <a:cubicBezTo>
                    <a:pt x="91" y="26"/>
                    <a:pt x="91" y="26"/>
                    <a:pt x="91" y="26"/>
                  </a:cubicBezTo>
                  <a:cubicBezTo>
                    <a:pt x="90" y="16"/>
                    <a:pt x="90" y="16"/>
                    <a:pt x="90" y="16"/>
                  </a:cubicBezTo>
                  <a:cubicBezTo>
                    <a:pt x="90" y="16"/>
                    <a:pt x="90" y="16"/>
                    <a:pt x="90" y="16"/>
                  </a:cubicBezTo>
                  <a:cubicBezTo>
                    <a:pt x="90" y="14"/>
                    <a:pt x="90" y="14"/>
                    <a:pt x="90" y="14"/>
                  </a:cubicBezTo>
                  <a:lnTo>
                    <a:pt x="101" y="1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2" name="Freeform 18"/>
            <p:cNvSpPr/>
            <p:nvPr/>
          </p:nvSpPr>
          <p:spPr bwMode="auto">
            <a:xfrm>
              <a:off x="4260851" y="4382740"/>
              <a:ext cx="649288" cy="752475"/>
            </a:xfrm>
            <a:custGeom>
              <a:gdLst>
                <a:gd fmla="*/ 150 w 173" name="T0"/>
                <a:gd fmla="*/ 34 h 200" name="T1"/>
                <a:gd fmla="*/ 146 w 173" name="T2"/>
                <a:gd fmla="*/ 26 h 200" name="T3"/>
                <a:gd fmla="*/ 143 w 173" name="T4"/>
                <a:gd fmla="*/ 12 h 200" name="T5"/>
                <a:gd fmla="*/ 136 w 173" name="T6"/>
                <a:gd fmla="*/ 17 h 200" name="T7"/>
                <a:gd fmla="*/ 125 w 173" name="T8"/>
                <a:gd fmla="*/ 15 h 200" name="T9"/>
                <a:gd fmla="*/ 125 w 173" name="T10"/>
                <a:gd fmla="*/ 7 h 200" name="T11"/>
                <a:gd fmla="*/ 122 w 173" name="T12"/>
                <a:gd fmla="*/ 10 h 200" name="T13"/>
                <a:gd fmla="*/ 109 w 173" name="T14"/>
                <a:gd fmla="*/ 22 h 200" name="T15"/>
                <a:gd fmla="*/ 107 w 173" name="T16"/>
                <a:gd fmla="*/ 22 h 200" name="T17"/>
                <a:gd fmla="*/ 99 w 173" name="T18"/>
                <a:gd fmla="*/ 16 h 200" name="T19"/>
                <a:gd fmla="*/ 92 w 173" name="T20"/>
                <a:gd fmla="*/ 13 h 200" name="T21"/>
                <a:gd fmla="*/ 75 w 173" name="T22"/>
                <a:gd fmla="*/ 8 h 200" name="T23"/>
                <a:gd fmla="*/ 66 w 173" name="T24"/>
                <a:gd fmla="*/ 4 h 200" name="T25"/>
                <a:gd fmla="*/ 47 w 173" name="T26"/>
                <a:gd fmla="*/ 0 h 200" name="T27"/>
                <a:gd fmla="*/ 40 w 173" name="T28"/>
                <a:gd fmla="*/ 16 h 200" name="T29"/>
                <a:gd fmla="*/ 34 w 173" name="T30"/>
                <a:gd fmla="*/ 16 h 200" name="T31"/>
                <a:gd fmla="*/ 14 w 173" name="T32"/>
                <a:gd fmla="*/ 26 h 200" name="T33"/>
                <a:gd fmla="*/ 13 w 173" name="T34"/>
                <a:gd fmla="*/ 72 h 200" name="T35"/>
                <a:gd fmla="*/ 9 w 173" name="T36"/>
                <a:gd fmla="*/ 83 h 200" name="T37"/>
                <a:gd fmla="*/ 1 w 173" name="T38"/>
                <a:gd fmla="*/ 109 h 200" name="T39"/>
                <a:gd fmla="*/ 7 w 173" name="T40"/>
                <a:gd fmla="*/ 111 h 200" name="T41"/>
                <a:gd fmla="*/ 17 w 173" name="T42"/>
                <a:gd fmla="*/ 126 h 200" name="T43"/>
                <a:gd fmla="*/ 14 w 173" name="T44"/>
                <a:gd fmla="*/ 132 h 200" name="T45"/>
                <a:gd fmla="*/ 24 w 173" name="T46"/>
                <a:gd fmla="*/ 158 h 200" name="T47"/>
                <a:gd fmla="*/ 38 w 173" name="T48"/>
                <a:gd fmla="*/ 151 h 200" name="T49"/>
                <a:gd fmla="*/ 46 w 173" name="T50"/>
                <a:gd fmla="*/ 151 h 200" name="T51"/>
                <a:gd fmla="*/ 52 w 173" name="T52"/>
                <a:gd fmla="*/ 140 h 200" name="T53"/>
                <a:gd fmla="*/ 68 w 173" name="T54"/>
                <a:gd fmla="*/ 135 h 200" name="T55"/>
                <a:gd fmla="*/ 77 w 173" name="T56"/>
                <a:gd fmla="*/ 151 h 200" name="T57"/>
                <a:gd fmla="*/ 81 w 173" name="T58"/>
                <a:gd fmla="*/ 165 h 200" name="T59"/>
                <a:gd fmla="*/ 71 w 173" name="T60"/>
                <a:gd fmla="*/ 185 h 200" name="T61"/>
                <a:gd fmla="*/ 84 w 173" name="T62"/>
                <a:gd fmla="*/ 187 h 200" name="T63"/>
                <a:gd fmla="*/ 89 w 173" name="T64"/>
                <a:gd fmla="*/ 199 h 200" name="T65"/>
                <a:gd fmla="*/ 102 w 173" name="T66"/>
                <a:gd fmla="*/ 196 h 200" name="T67"/>
                <a:gd fmla="*/ 108 w 173" name="T68"/>
                <a:gd fmla="*/ 178 h 200" name="T69"/>
                <a:gd fmla="*/ 135 w 173" name="T70"/>
                <a:gd fmla="*/ 189 h 200" name="T71"/>
                <a:gd fmla="*/ 128 w 173" name="T72"/>
                <a:gd fmla="*/ 172 h 200" name="T73"/>
                <a:gd fmla="*/ 128 w 173" name="T74"/>
                <a:gd fmla="*/ 170 h 200" name="T75"/>
                <a:gd fmla="*/ 166 w 173" name="T76"/>
                <a:gd fmla="*/ 166 h 200" name="T77"/>
                <a:gd fmla="*/ 167 w 173" name="T78"/>
                <a:gd fmla="*/ 165 h 200" name="T79"/>
                <a:gd fmla="*/ 167 w 173" name="T80"/>
                <a:gd fmla="*/ 163 h 200" name="T81"/>
                <a:gd fmla="*/ 166 w 173" name="T82"/>
                <a:gd fmla="*/ 142 h 200" name="T83"/>
                <a:gd fmla="*/ 170 w 173" name="T84"/>
                <a:gd fmla="*/ 134 h 200" name="T85"/>
                <a:gd fmla="*/ 163 w 173" name="T86"/>
                <a:gd fmla="*/ 126 h 200" name="T87"/>
                <a:gd fmla="*/ 158 w 173" name="T88"/>
                <a:gd fmla="*/ 98 h 200" name="T89"/>
                <a:gd fmla="*/ 151 w 173" name="T90"/>
                <a:gd fmla="*/ 102 h 200" name="T91"/>
                <a:gd fmla="*/ 150 w 173" name="T92"/>
                <a:gd fmla="*/ 84 h 200" name="T93"/>
                <a:gd fmla="*/ 163 w 173" name="T94"/>
                <a:gd fmla="*/ 50 h 200" name="T95"/>
                <a:gd fmla="*/ 150 w 173" name="T96"/>
                <a:gd fmla="*/ 34 h 200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200" w="173">
                  <a:moveTo>
                    <a:pt x="150" y="34"/>
                  </a:moveTo>
                  <a:cubicBezTo>
                    <a:pt x="150" y="34"/>
                    <a:pt x="150" y="34"/>
                    <a:pt x="150" y="34"/>
                  </a:cubicBezTo>
                  <a:cubicBezTo>
                    <a:pt x="150" y="34"/>
                    <a:pt x="150" y="34"/>
                    <a:pt x="150" y="34"/>
                  </a:cubicBezTo>
                  <a:cubicBezTo>
                    <a:pt x="150" y="33"/>
                    <a:pt x="150" y="33"/>
                    <a:pt x="150" y="33"/>
                  </a:cubicBezTo>
                  <a:cubicBezTo>
                    <a:pt x="146" y="27"/>
                    <a:pt x="146" y="27"/>
                    <a:pt x="146" y="27"/>
                  </a:cubicBezTo>
                  <a:cubicBezTo>
                    <a:pt x="146" y="26"/>
                    <a:pt x="146" y="26"/>
                    <a:pt x="146" y="26"/>
                  </a:cubicBezTo>
                  <a:cubicBezTo>
                    <a:pt x="146" y="26"/>
                    <a:pt x="146" y="26"/>
                    <a:pt x="146" y="26"/>
                  </a:cubicBezTo>
                  <a:cubicBezTo>
                    <a:pt x="147" y="16"/>
                    <a:pt x="147" y="16"/>
                    <a:pt x="147" y="16"/>
                  </a:cubicBezTo>
                  <a:cubicBezTo>
                    <a:pt x="147" y="15"/>
                    <a:pt x="146" y="14"/>
                    <a:pt x="143" y="12"/>
                  </a:cubicBezTo>
                  <a:cubicBezTo>
                    <a:pt x="141" y="12"/>
                    <a:pt x="141" y="12"/>
                    <a:pt x="141" y="12"/>
                  </a:cubicBezTo>
                  <a:cubicBezTo>
                    <a:pt x="137" y="17"/>
                    <a:pt x="137" y="17"/>
                    <a:pt x="137" y="17"/>
                  </a:cubicBezTo>
                  <a:cubicBezTo>
                    <a:pt x="136" y="17"/>
                    <a:pt x="136" y="17"/>
                    <a:pt x="136" y="17"/>
                  </a:cubicBezTo>
                  <a:cubicBezTo>
                    <a:pt x="136" y="17"/>
                    <a:pt x="136" y="17"/>
                    <a:pt x="136" y="17"/>
                  </a:cubicBezTo>
                  <a:cubicBezTo>
                    <a:pt x="126" y="22"/>
                    <a:pt x="126" y="22"/>
                    <a:pt x="126" y="22"/>
                  </a:cubicBezTo>
                  <a:cubicBezTo>
                    <a:pt x="125" y="15"/>
                    <a:pt x="125" y="15"/>
                    <a:pt x="125" y="15"/>
                  </a:cubicBezTo>
                  <a:cubicBezTo>
                    <a:pt x="125" y="14"/>
                    <a:pt x="125" y="14"/>
                    <a:pt x="125" y="14"/>
                  </a:cubicBezTo>
                  <a:cubicBezTo>
                    <a:pt x="126" y="11"/>
                    <a:pt x="126" y="11"/>
                    <a:pt x="126" y="11"/>
                  </a:cubicBezTo>
                  <a:cubicBezTo>
                    <a:pt x="125" y="7"/>
                    <a:pt x="125" y="7"/>
                    <a:pt x="125" y="7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2" y="10"/>
                    <a:pt x="122" y="10"/>
                    <a:pt x="122" y="10"/>
                  </a:cubicBezTo>
                  <a:cubicBezTo>
                    <a:pt x="122" y="10"/>
                    <a:pt x="122" y="10"/>
                    <a:pt x="122" y="10"/>
                  </a:cubicBezTo>
                  <a:cubicBezTo>
                    <a:pt x="122" y="10"/>
                    <a:pt x="122" y="10"/>
                    <a:pt x="122" y="10"/>
                  </a:cubicBezTo>
                  <a:cubicBezTo>
                    <a:pt x="109" y="21"/>
                    <a:pt x="109" y="21"/>
                    <a:pt x="109" y="21"/>
                  </a:cubicBezTo>
                  <a:cubicBezTo>
                    <a:pt x="109" y="22"/>
                    <a:pt x="109" y="22"/>
                    <a:pt x="109" y="22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99" y="16"/>
                    <a:pt x="99" y="16"/>
                    <a:pt x="99" y="16"/>
                  </a:cubicBezTo>
                  <a:cubicBezTo>
                    <a:pt x="92" y="14"/>
                    <a:pt x="92" y="14"/>
                    <a:pt x="92" y="14"/>
                  </a:cubicBezTo>
                  <a:cubicBezTo>
                    <a:pt x="92" y="14"/>
                    <a:pt x="92" y="14"/>
                    <a:pt x="92" y="14"/>
                  </a:cubicBezTo>
                  <a:cubicBezTo>
                    <a:pt x="92" y="13"/>
                    <a:pt x="92" y="13"/>
                    <a:pt x="92" y="13"/>
                  </a:cubicBezTo>
                  <a:cubicBezTo>
                    <a:pt x="88" y="10"/>
                    <a:pt x="88" y="10"/>
                    <a:pt x="88" y="10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74" y="8"/>
                    <a:pt x="74" y="8"/>
                    <a:pt x="74" y="8"/>
                  </a:cubicBezTo>
                  <a:cubicBezTo>
                    <a:pt x="66" y="3"/>
                    <a:pt x="66" y="3"/>
                    <a:pt x="66" y="3"/>
                  </a:cubicBezTo>
                  <a:cubicBezTo>
                    <a:pt x="66" y="4"/>
                    <a:pt x="66" y="4"/>
                    <a:pt x="66" y="4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4" y="16"/>
                    <a:pt x="34" y="16"/>
                    <a:pt x="34" y="16"/>
                  </a:cubicBezTo>
                  <a:cubicBezTo>
                    <a:pt x="34" y="16"/>
                    <a:pt x="34" y="16"/>
                    <a:pt x="34" y="16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10" y="62"/>
                    <a:pt x="10" y="62"/>
                    <a:pt x="10" y="62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13" y="74"/>
                    <a:pt x="13" y="74"/>
                    <a:pt x="13" y="74"/>
                  </a:cubicBezTo>
                  <a:cubicBezTo>
                    <a:pt x="12" y="75"/>
                    <a:pt x="12" y="75"/>
                    <a:pt x="12" y="75"/>
                  </a:cubicBezTo>
                  <a:cubicBezTo>
                    <a:pt x="10" y="76"/>
                    <a:pt x="9" y="79"/>
                    <a:pt x="9" y="83"/>
                  </a:cubicBezTo>
                  <a:cubicBezTo>
                    <a:pt x="13" y="99"/>
                    <a:pt x="13" y="99"/>
                    <a:pt x="13" y="99"/>
                  </a:cubicBezTo>
                  <a:cubicBezTo>
                    <a:pt x="12" y="100"/>
                    <a:pt x="12" y="100"/>
                    <a:pt x="12" y="100"/>
                  </a:cubicBezTo>
                  <a:cubicBezTo>
                    <a:pt x="5" y="104"/>
                    <a:pt x="1" y="107"/>
                    <a:pt x="1" y="109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7" y="112"/>
                    <a:pt x="7" y="112"/>
                    <a:pt x="7" y="112"/>
                  </a:cubicBezTo>
                  <a:cubicBezTo>
                    <a:pt x="7" y="111"/>
                    <a:pt x="7" y="111"/>
                    <a:pt x="7" y="111"/>
                  </a:cubicBezTo>
                  <a:cubicBezTo>
                    <a:pt x="8" y="111"/>
                    <a:pt x="8" y="111"/>
                    <a:pt x="8" y="111"/>
                  </a:cubicBezTo>
                  <a:cubicBezTo>
                    <a:pt x="12" y="111"/>
                    <a:pt x="15" y="113"/>
                    <a:pt x="16" y="117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6" y="127"/>
                    <a:pt x="16" y="127"/>
                    <a:pt x="16" y="127"/>
                  </a:cubicBezTo>
                  <a:cubicBezTo>
                    <a:pt x="16" y="128"/>
                    <a:pt x="16" y="128"/>
                    <a:pt x="16" y="128"/>
                  </a:cubicBezTo>
                  <a:cubicBezTo>
                    <a:pt x="14" y="129"/>
                    <a:pt x="14" y="130"/>
                    <a:pt x="14" y="132"/>
                  </a:cubicBezTo>
                  <a:cubicBezTo>
                    <a:pt x="12" y="141"/>
                    <a:pt x="12" y="141"/>
                    <a:pt x="12" y="141"/>
                  </a:cubicBezTo>
                  <a:cubicBezTo>
                    <a:pt x="13" y="144"/>
                    <a:pt x="14" y="146"/>
                    <a:pt x="16" y="148"/>
                  </a:cubicBezTo>
                  <a:cubicBezTo>
                    <a:pt x="24" y="158"/>
                    <a:pt x="24" y="158"/>
                    <a:pt x="24" y="158"/>
                  </a:cubicBezTo>
                  <a:cubicBezTo>
                    <a:pt x="32" y="152"/>
                    <a:pt x="32" y="152"/>
                    <a:pt x="32" y="152"/>
                  </a:cubicBezTo>
                  <a:cubicBezTo>
                    <a:pt x="38" y="151"/>
                    <a:pt x="38" y="151"/>
                    <a:pt x="38" y="151"/>
                  </a:cubicBezTo>
                  <a:cubicBezTo>
                    <a:pt x="38" y="151"/>
                    <a:pt x="38" y="151"/>
                    <a:pt x="38" y="151"/>
                  </a:cubicBezTo>
                  <a:cubicBezTo>
                    <a:pt x="38" y="152"/>
                    <a:pt x="38" y="152"/>
                    <a:pt x="38" y="152"/>
                  </a:cubicBezTo>
                  <a:cubicBezTo>
                    <a:pt x="42" y="153"/>
                    <a:pt x="42" y="153"/>
                    <a:pt x="42" y="153"/>
                  </a:cubicBezTo>
                  <a:cubicBezTo>
                    <a:pt x="44" y="153"/>
                    <a:pt x="45" y="152"/>
                    <a:pt x="46" y="151"/>
                  </a:cubicBezTo>
                  <a:cubicBezTo>
                    <a:pt x="50" y="146"/>
                    <a:pt x="50" y="146"/>
                    <a:pt x="50" y="146"/>
                  </a:cubicBezTo>
                  <a:cubicBezTo>
                    <a:pt x="49" y="143"/>
                    <a:pt x="49" y="143"/>
                    <a:pt x="49" y="143"/>
                  </a:cubicBezTo>
                  <a:cubicBezTo>
                    <a:pt x="50" y="142"/>
                    <a:pt x="51" y="141"/>
                    <a:pt x="52" y="140"/>
                  </a:cubicBezTo>
                  <a:cubicBezTo>
                    <a:pt x="62" y="140"/>
                    <a:pt x="62" y="140"/>
                    <a:pt x="62" y="140"/>
                  </a:cubicBezTo>
                  <a:cubicBezTo>
                    <a:pt x="64" y="141"/>
                    <a:pt x="65" y="140"/>
                    <a:pt x="65" y="140"/>
                  </a:cubicBezTo>
                  <a:cubicBezTo>
                    <a:pt x="66" y="137"/>
                    <a:pt x="67" y="136"/>
                    <a:pt x="68" y="135"/>
                  </a:cubicBezTo>
                  <a:cubicBezTo>
                    <a:pt x="70" y="135"/>
                    <a:pt x="72" y="135"/>
                    <a:pt x="73" y="136"/>
                  </a:cubicBezTo>
                  <a:cubicBezTo>
                    <a:pt x="76" y="139"/>
                    <a:pt x="78" y="141"/>
                    <a:pt x="78" y="144"/>
                  </a:cubicBezTo>
                  <a:cubicBezTo>
                    <a:pt x="77" y="151"/>
                    <a:pt x="77" y="151"/>
                    <a:pt x="77" y="151"/>
                  </a:cubicBezTo>
                  <a:cubicBezTo>
                    <a:pt x="78" y="152"/>
                    <a:pt x="78" y="152"/>
                    <a:pt x="78" y="152"/>
                  </a:cubicBezTo>
                  <a:cubicBezTo>
                    <a:pt x="81" y="154"/>
                    <a:pt x="82" y="156"/>
                    <a:pt x="82" y="158"/>
                  </a:cubicBezTo>
                  <a:cubicBezTo>
                    <a:pt x="81" y="165"/>
                    <a:pt x="81" y="165"/>
                    <a:pt x="81" y="165"/>
                  </a:cubicBezTo>
                  <a:cubicBezTo>
                    <a:pt x="80" y="169"/>
                    <a:pt x="78" y="172"/>
                    <a:pt x="77" y="172"/>
                  </a:cubicBezTo>
                  <a:cubicBezTo>
                    <a:pt x="77" y="172"/>
                    <a:pt x="77" y="172"/>
                    <a:pt x="77" y="172"/>
                  </a:cubicBezTo>
                  <a:cubicBezTo>
                    <a:pt x="71" y="185"/>
                    <a:pt x="71" y="185"/>
                    <a:pt x="71" y="185"/>
                  </a:cubicBezTo>
                  <a:cubicBezTo>
                    <a:pt x="73" y="186"/>
                    <a:pt x="73" y="186"/>
                    <a:pt x="73" y="186"/>
                  </a:cubicBezTo>
                  <a:cubicBezTo>
                    <a:pt x="82" y="186"/>
                    <a:pt x="82" y="186"/>
                    <a:pt x="82" y="186"/>
                  </a:cubicBezTo>
                  <a:cubicBezTo>
                    <a:pt x="84" y="187"/>
                    <a:pt x="84" y="187"/>
                    <a:pt x="84" y="187"/>
                  </a:cubicBezTo>
                  <a:cubicBezTo>
                    <a:pt x="84" y="188"/>
                    <a:pt x="84" y="188"/>
                    <a:pt x="84" y="188"/>
                  </a:cubicBezTo>
                  <a:cubicBezTo>
                    <a:pt x="82" y="192"/>
                    <a:pt x="82" y="195"/>
                    <a:pt x="82" y="197"/>
                  </a:cubicBezTo>
                  <a:cubicBezTo>
                    <a:pt x="86" y="199"/>
                    <a:pt x="88" y="200"/>
                    <a:pt x="89" y="199"/>
                  </a:cubicBezTo>
                  <a:cubicBezTo>
                    <a:pt x="94" y="197"/>
                    <a:pt x="94" y="197"/>
                    <a:pt x="94" y="197"/>
                  </a:cubicBezTo>
                  <a:cubicBezTo>
                    <a:pt x="97" y="196"/>
                    <a:pt x="97" y="196"/>
                    <a:pt x="97" y="196"/>
                  </a:cubicBezTo>
                  <a:cubicBezTo>
                    <a:pt x="102" y="196"/>
                    <a:pt x="102" y="196"/>
                    <a:pt x="102" y="196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8" y="183"/>
                    <a:pt x="108" y="183"/>
                    <a:pt x="108" y="183"/>
                  </a:cubicBezTo>
                  <a:cubicBezTo>
                    <a:pt x="107" y="181"/>
                    <a:pt x="108" y="179"/>
                    <a:pt x="108" y="178"/>
                  </a:cubicBezTo>
                  <a:cubicBezTo>
                    <a:pt x="110" y="177"/>
                    <a:pt x="113" y="177"/>
                    <a:pt x="118" y="180"/>
                  </a:cubicBezTo>
                  <a:cubicBezTo>
                    <a:pt x="128" y="186"/>
                    <a:pt x="128" y="186"/>
                    <a:pt x="128" y="186"/>
                  </a:cubicBezTo>
                  <a:cubicBezTo>
                    <a:pt x="131" y="188"/>
                    <a:pt x="133" y="189"/>
                    <a:pt x="135" y="189"/>
                  </a:cubicBezTo>
                  <a:cubicBezTo>
                    <a:pt x="135" y="188"/>
                    <a:pt x="135" y="188"/>
                    <a:pt x="135" y="188"/>
                  </a:cubicBezTo>
                  <a:cubicBezTo>
                    <a:pt x="136" y="187"/>
                    <a:pt x="135" y="184"/>
                    <a:pt x="133" y="180"/>
                  </a:cubicBezTo>
                  <a:cubicBezTo>
                    <a:pt x="128" y="172"/>
                    <a:pt x="128" y="172"/>
                    <a:pt x="128" y="172"/>
                  </a:cubicBezTo>
                  <a:cubicBezTo>
                    <a:pt x="128" y="171"/>
                    <a:pt x="128" y="171"/>
                    <a:pt x="128" y="171"/>
                  </a:cubicBezTo>
                  <a:cubicBezTo>
                    <a:pt x="128" y="171"/>
                    <a:pt x="128" y="171"/>
                    <a:pt x="128" y="171"/>
                  </a:cubicBezTo>
                  <a:cubicBezTo>
                    <a:pt x="128" y="170"/>
                    <a:pt x="128" y="170"/>
                    <a:pt x="128" y="170"/>
                  </a:cubicBezTo>
                  <a:cubicBezTo>
                    <a:pt x="134" y="163"/>
                    <a:pt x="139" y="160"/>
                    <a:pt x="146" y="163"/>
                  </a:cubicBezTo>
                  <a:cubicBezTo>
                    <a:pt x="160" y="170"/>
                    <a:pt x="160" y="170"/>
                    <a:pt x="160" y="170"/>
                  </a:cubicBezTo>
                  <a:cubicBezTo>
                    <a:pt x="166" y="166"/>
                    <a:pt x="166" y="166"/>
                    <a:pt x="166" y="166"/>
                  </a:cubicBezTo>
                  <a:cubicBezTo>
                    <a:pt x="167" y="166"/>
                    <a:pt x="167" y="166"/>
                    <a:pt x="167" y="166"/>
                  </a:cubicBezTo>
                  <a:cubicBezTo>
                    <a:pt x="167" y="165"/>
                    <a:pt x="167" y="165"/>
                    <a:pt x="167" y="165"/>
                  </a:cubicBezTo>
                  <a:cubicBezTo>
                    <a:pt x="167" y="165"/>
                    <a:pt x="167" y="165"/>
                    <a:pt x="167" y="165"/>
                  </a:cubicBezTo>
                  <a:cubicBezTo>
                    <a:pt x="166" y="164"/>
                    <a:pt x="166" y="164"/>
                    <a:pt x="166" y="164"/>
                  </a:cubicBezTo>
                  <a:cubicBezTo>
                    <a:pt x="166" y="164"/>
                    <a:pt x="166" y="164"/>
                    <a:pt x="166" y="164"/>
                  </a:cubicBezTo>
                  <a:cubicBezTo>
                    <a:pt x="167" y="163"/>
                    <a:pt x="167" y="163"/>
                    <a:pt x="167" y="163"/>
                  </a:cubicBezTo>
                  <a:cubicBezTo>
                    <a:pt x="172" y="155"/>
                    <a:pt x="173" y="149"/>
                    <a:pt x="172" y="146"/>
                  </a:cubicBezTo>
                  <a:cubicBezTo>
                    <a:pt x="170" y="143"/>
                    <a:pt x="168" y="142"/>
                    <a:pt x="167" y="142"/>
                  </a:cubicBezTo>
                  <a:cubicBezTo>
                    <a:pt x="166" y="142"/>
                    <a:pt x="166" y="142"/>
                    <a:pt x="166" y="142"/>
                  </a:cubicBezTo>
                  <a:cubicBezTo>
                    <a:pt x="165" y="138"/>
                    <a:pt x="165" y="138"/>
                    <a:pt x="165" y="138"/>
                  </a:cubicBezTo>
                  <a:cubicBezTo>
                    <a:pt x="166" y="138"/>
                    <a:pt x="166" y="138"/>
                    <a:pt x="166" y="138"/>
                  </a:cubicBezTo>
                  <a:cubicBezTo>
                    <a:pt x="168" y="136"/>
                    <a:pt x="170" y="135"/>
                    <a:pt x="170" y="134"/>
                  </a:cubicBezTo>
                  <a:cubicBezTo>
                    <a:pt x="169" y="132"/>
                    <a:pt x="169" y="132"/>
                    <a:pt x="169" y="132"/>
                  </a:cubicBezTo>
                  <a:cubicBezTo>
                    <a:pt x="163" y="126"/>
                    <a:pt x="163" y="126"/>
                    <a:pt x="163" y="126"/>
                  </a:cubicBezTo>
                  <a:cubicBezTo>
                    <a:pt x="163" y="126"/>
                    <a:pt x="163" y="126"/>
                    <a:pt x="163" y="126"/>
                  </a:cubicBezTo>
                  <a:cubicBezTo>
                    <a:pt x="163" y="125"/>
                    <a:pt x="163" y="125"/>
                    <a:pt x="163" y="125"/>
                  </a:cubicBezTo>
                  <a:cubicBezTo>
                    <a:pt x="160" y="116"/>
                    <a:pt x="160" y="116"/>
                    <a:pt x="160" y="116"/>
                  </a:cubicBezTo>
                  <a:cubicBezTo>
                    <a:pt x="158" y="110"/>
                    <a:pt x="158" y="104"/>
                    <a:pt x="158" y="98"/>
                  </a:cubicBezTo>
                  <a:cubicBezTo>
                    <a:pt x="158" y="94"/>
                    <a:pt x="158" y="94"/>
                    <a:pt x="158" y="94"/>
                  </a:cubicBezTo>
                  <a:cubicBezTo>
                    <a:pt x="154" y="98"/>
                    <a:pt x="154" y="98"/>
                    <a:pt x="154" y="98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50" y="85"/>
                    <a:pt x="150" y="85"/>
                    <a:pt x="150" y="85"/>
                  </a:cubicBezTo>
                  <a:cubicBezTo>
                    <a:pt x="150" y="85"/>
                    <a:pt x="150" y="85"/>
                    <a:pt x="150" y="85"/>
                  </a:cubicBezTo>
                  <a:cubicBezTo>
                    <a:pt x="150" y="84"/>
                    <a:pt x="150" y="84"/>
                    <a:pt x="150" y="84"/>
                  </a:cubicBezTo>
                  <a:cubicBezTo>
                    <a:pt x="150" y="84"/>
                    <a:pt x="150" y="84"/>
                    <a:pt x="150" y="84"/>
                  </a:cubicBezTo>
                  <a:cubicBezTo>
                    <a:pt x="159" y="71"/>
                    <a:pt x="165" y="64"/>
                    <a:pt x="167" y="62"/>
                  </a:cubicBezTo>
                  <a:cubicBezTo>
                    <a:pt x="163" y="50"/>
                    <a:pt x="163" y="50"/>
                    <a:pt x="163" y="50"/>
                  </a:cubicBezTo>
                  <a:cubicBezTo>
                    <a:pt x="162" y="44"/>
                    <a:pt x="161" y="40"/>
                    <a:pt x="161" y="38"/>
                  </a:cubicBezTo>
                  <a:cubicBezTo>
                    <a:pt x="154" y="35"/>
                    <a:pt x="154" y="35"/>
                    <a:pt x="154" y="35"/>
                  </a:cubicBezTo>
                  <a:lnTo>
                    <a:pt x="150" y="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3" name="Freeform 19"/>
            <p:cNvSpPr/>
            <p:nvPr/>
          </p:nvSpPr>
          <p:spPr bwMode="auto">
            <a:xfrm>
              <a:off x="4184651" y="3950940"/>
              <a:ext cx="917575" cy="574675"/>
            </a:xfrm>
            <a:custGeom>
              <a:gdLst>
                <a:gd fmla="*/ 32 w 244" name="T0"/>
                <a:gd fmla="*/ 5 h 153" name="T1"/>
                <a:gd fmla="*/ 43 w 244" name="T2"/>
                <a:gd fmla="*/ 12 h 153" name="T3"/>
                <a:gd fmla="*/ 49 w 244" name="T4"/>
                <a:gd fmla="*/ 20 h 153" name="T5"/>
                <a:gd fmla="*/ 44 w 244" name="T6"/>
                <a:gd fmla="*/ 26 h 153" name="T7"/>
                <a:gd fmla="*/ 30 w 244" name="T8"/>
                <a:gd fmla="*/ 29 h 153" name="T9"/>
                <a:gd fmla="*/ 32 w 244" name="T10"/>
                <a:gd fmla="*/ 37 h 153" name="T11"/>
                <a:gd fmla="*/ 36 w 244" name="T12"/>
                <a:gd fmla="*/ 54 h 153" name="T13"/>
                <a:gd fmla="*/ 45 w 244" name="T14"/>
                <a:gd fmla="*/ 57 h 153" name="T15"/>
                <a:gd fmla="*/ 46 w 244" name="T16"/>
                <a:gd fmla="*/ 58 h 153" name="T17"/>
                <a:gd fmla="*/ 51 w 244" name="T18"/>
                <a:gd fmla="*/ 65 h 153" name="T19"/>
                <a:gd fmla="*/ 54 w 244" name="T20"/>
                <a:gd fmla="*/ 73 h 153" name="T21"/>
                <a:gd fmla="*/ 40 w 244" name="T22"/>
                <a:gd fmla="*/ 92 h 153" name="T23"/>
                <a:gd fmla="*/ 2 w 244" name="T24"/>
                <a:gd fmla="*/ 102 h 153" name="T25"/>
                <a:gd fmla="*/ 4 w 244" name="T26"/>
                <a:gd fmla="*/ 116 h 153" name="T27"/>
                <a:gd fmla="*/ 19 w 244" name="T28"/>
                <a:gd fmla="*/ 143 h 153" name="T29"/>
                <a:gd fmla="*/ 20 w 244" name="T30"/>
                <a:gd fmla="*/ 143 h 153" name="T31"/>
                <a:gd fmla="*/ 26 w 244" name="T32"/>
                <a:gd fmla="*/ 151 h 153" name="T33"/>
                <a:gd fmla="*/ 30 w 244" name="T34"/>
                <a:gd fmla="*/ 138 h 153" name="T35"/>
                <a:gd fmla="*/ 39 w 244" name="T36"/>
                <a:gd fmla="*/ 127 h 153" name="T37"/>
                <a:gd fmla="*/ 56 w 244" name="T38"/>
                <a:gd fmla="*/ 127 h 153" name="T39"/>
                <a:gd fmla="*/ 63 w 244" name="T40"/>
                <a:gd fmla="*/ 111 h 153" name="T41"/>
                <a:gd fmla="*/ 80 w 244" name="T42"/>
                <a:gd fmla="*/ 111 h 153" name="T43"/>
                <a:gd fmla="*/ 109 w 244" name="T44"/>
                <a:gd fmla="*/ 121 h 153" name="T45"/>
                <a:gd fmla="*/ 110 w 244" name="T46"/>
                <a:gd fmla="*/ 121 h 153" name="T47"/>
                <a:gd fmla="*/ 121 w 244" name="T48"/>
                <a:gd fmla="*/ 127 h 153" name="T49"/>
                <a:gd fmla="*/ 121 w 244" name="T50"/>
                <a:gd fmla="*/ 127 h 153" name="T51"/>
                <a:gd fmla="*/ 132 w 244" name="T52"/>
                <a:gd fmla="*/ 128 h 153" name="T53"/>
                <a:gd fmla="*/ 142 w 244" name="T54"/>
                <a:gd fmla="*/ 115 h 153" name="T55"/>
                <a:gd fmla="*/ 148 w 244" name="T56"/>
                <a:gd fmla="*/ 120 h 153" name="T57"/>
                <a:gd fmla="*/ 149 w 244" name="T58"/>
                <a:gd fmla="*/ 129 h 153" name="T59"/>
                <a:gd fmla="*/ 159 w 244" name="T60"/>
                <a:gd fmla="*/ 123 h 153" name="T61"/>
                <a:gd fmla="*/ 165 w 244" name="T62"/>
                <a:gd fmla="*/ 123 h 153" name="T63"/>
                <a:gd fmla="*/ 170 w 244" name="T64"/>
                <a:gd fmla="*/ 141 h 153" name="T65"/>
                <a:gd fmla="*/ 194 w 244" name="T66"/>
                <a:gd fmla="*/ 130 h 153" name="T67"/>
                <a:gd fmla="*/ 215 w 244" name="T68"/>
                <a:gd fmla="*/ 121 h 153" name="T69"/>
                <a:gd fmla="*/ 237 w 244" name="T70"/>
                <a:gd fmla="*/ 114 h 153" name="T71"/>
                <a:gd fmla="*/ 242 w 244" name="T72"/>
                <a:gd fmla="*/ 111 h 153" name="T73"/>
                <a:gd fmla="*/ 230 w 244" name="T74"/>
                <a:gd fmla="*/ 77 h 153" name="T75"/>
                <a:gd fmla="*/ 236 w 244" name="T76"/>
                <a:gd fmla="*/ 67 h 153" name="T77"/>
                <a:gd fmla="*/ 222 w 244" name="T78"/>
                <a:gd fmla="*/ 63 h 153" name="T79"/>
                <a:gd fmla="*/ 215 w 244" name="T80"/>
                <a:gd fmla="*/ 55 h 153" name="T81"/>
                <a:gd fmla="*/ 214 w 244" name="T82"/>
                <a:gd fmla="*/ 54 h 153" name="T83"/>
                <a:gd fmla="*/ 186 w 244" name="T84"/>
                <a:gd fmla="*/ 47 h 153" name="T85"/>
                <a:gd fmla="*/ 162 w 244" name="T86"/>
                <a:gd fmla="*/ 47 h 153" name="T87"/>
                <a:gd fmla="*/ 108 w 244" name="T88"/>
                <a:gd fmla="*/ 25 h 153" name="T89"/>
                <a:gd fmla="*/ 72 w 244" name="T90"/>
                <a:gd fmla="*/ 0 h 153" name="T91"/>
                <a:gd fmla="*/ 37 w 244" name="T92"/>
                <a:gd fmla="*/ 3 h 153" name="T93"/>
                <a:gd fmla="*/ 31 w 244" name="T94"/>
                <a:gd fmla="*/ 1 h 153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153" w="244">
                  <a:moveTo>
                    <a:pt x="31" y="1"/>
                  </a:moveTo>
                  <a:cubicBezTo>
                    <a:pt x="30" y="2"/>
                    <a:pt x="30" y="2"/>
                    <a:pt x="30" y="2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50" y="19"/>
                    <a:pt x="50" y="19"/>
                    <a:pt x="50" y="19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45" y="25"/>
                    <a:pt x="45" y="25"/>
                    <a:pt x="45" y="25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30" y="29"/>
                    <a:pt x="30" y="29"/>
                    <a:pt x="30" y="29"/>
                  </a:cubicBezTo>
                  <a:cubicBezTo>
                    <a:pt x="32" y="33"/>
                    <a:pt x="32" y="33"/>
                    <a:pt x="32" y="33"/>
                  </a:cubicBezTo>
                  <a:cubicBezTo>
                    <a:pt x="32" y="33"/>
                    <a:pt x="32" y="33"/>
                    <a:pt x="32" y="33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36" y="43"/>
                    <a:pt x="36" y="43"/>
                    <a:pt x="36" y="43"/>
                  </a:cubicBezTo>
                  <a:cubicBezTo>
                    <a:pt x="36" y="43"/>
                    <a:pt x="36" y="43"/>
                    <a:pt x="36" y="43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9" y="55"/>
                    <a:pt x="39" y="55"/>
                    <a:pt x="39" y="55"/>
                  </a:cubicBezTo>
                  <a:cubicBezTo>
                    <a:pt x="44" y="57"/>
                    <a:pt x="44" y="57"/>
                    <a:pt x="44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51" y="65"/>
                    <a:pt x="51" y="65"/>
                    <a:pt x="51" y="65"/>
                  </a:cubicBezTo>
                  <a:cubicBezTo>
                    <a:pt x="51" y="65"/>
                    <a:pt x="51" y="65"/>
                    <a:pt x="51" y="65"/>
                  </a:cubicBezTo>
                  <a:cubicBezTo>
                    <a:pt x="51" y="65"/>
                    <a:pt x="51" y="65"/>
                    <a:pt x="51" y="65"/>
                  </a:cubicBezTo>
                  <a:cubicBezTo>
                    <a:pt x="54" y="73"/>
                    <a:pt x="54" y="73"/>
                    <a:pt x="54" y="73"/>
                  </a:cubicBezTo>
                  <a:cubicBezTo>
                    <a:pt x="54" y="73"/>
                    <a:pt x="54" y="73"/>
                    <a:pt x="54" y="73"/>
                  </a:cubicBezTo>
                  <a:cubicBezTo>
                    <a:pt x="54" y="73"/>
                    <a:pt x="54" y="73"/>
                    <a:pt x="54" y="73"/>
                  </a:cubicBezTo>
                  <a:cubicBezTo>
                    <a:pt x="54" y="78"/>
                    <a:pt x="54" y="78"/>
                    <a:pt x="54" y="78"/>
                  </a:cubicBezTo>
                  <a:cubicBezTo>
                    <a:pt x="53" y="81"/>
                    <a:pt x="52" y="83"/>
                    <a:pt x="52" y="85"/>
                  </a:cubicBezTo>
                  <a:cubicBezTo>
                    <a:pt x="50" y="87"/>
                    <a:pt x="46" y="90"/>
                    <a:pt x="40" y="92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26" y="100"/>
                    <a:pt x="26" y="100"/>
                    <a:pt x="26" y="100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4" y="116"/>
                    <a:pt x="4" y="116"/>
                    <a:pt x="4" y="116"/>
                  </a:cubicBezTo>
                  <a:cubicBezTo>
                    <a:pt x="4" y="116"/>
                    <a:pt x="4" y="116"/>
                    <a:pt x="4" y="116"/>
                  </a:cubicBezTo>
                  <a:cubicBezTo>
                    <a:pt x="4" y="117"/>
                    <a:pt x="4" y="117"/>
                    <a:pt x="4" y="117"/>
                  </a:cubicBezTo>
                  <a:cubicBezTo>
                    <a:pt x="6" y="127"/>
                    <a:pt x="6" y="127"/>
                    <a:pt x="6" y="127"/>
                  </a:cubicBezTo>
                  <a:cubicBezTo>
                    <a:pt x="19" y="143"/>
                    <a:pt x="19" y="143"/>
                    <a:pt x="19" y="143"/>
                  </a:cubicBezTo>
                  <a:cubicBezTo>
                    <a:pt x="20" y="143"/>
                    <a:pt x="20" y="143"/>
                    <a:pt x="20" y="143"/>
                  </a:cubicBezTo>
                  <a:cubicBezTo>
                    <a:pt x="20" y="143"/>
                    <a:pt x="20" y="143"/>
                    <a:pt x="20" y="143"/>
                  </a:cubicBezTo>
                  <a:cubicBezTo>
                    <a:pt x="20" y="143"/>
                    <a:pt x="20" y="143"/>
                    <a:pt x="20" y="143"/>
                  </a:cubicBezTo>
                  <a:cubicBezTo>
                    <a:pt x="25" y="153"/>
                    <a:pt x="25" y="153"/>
                    <a:pt x="25" y="153"/>
                  </a:cubicBezTo>
                  <a:cubicBezTo>
                    <a:pt x="26" y="151"/>
                    <a:pt x="26" y="151"/>
                    <a:pt x="26" y="151"/>
                  </a:cubicBezTo>
                  <a:cubicBezTo>
                    <a:pt x="26" y="151"/>
                    <a:pt x="26" y="151"/>
                    <a:pt x="26" y="151"/>
                  </a:cubicBezTo>
                  <a:cubicBezTo>
                    <a:pt x="30" y="139"/>
                    <a:pt x="30" y="139"/>
                    <a:pt x="30" y="139"/>
                  </a:cubicBezTo>
                  <a:cubicBezTo>
                    <a:pt x="30" y="139"/>
                    <a:pt x="30" y="139"/>
                    <a:pt x="30" y="139"/>
                  </a:cubicBezTo>
                  <a:cubicBezTo>
                    <a:pt x="30" y="138"/>
                    <a:pt x="30" y="138"/>
                    <a:pt x="30" y="138"/>
                  </a:cubicBezTo>
                  <a:cubicBezTo>
                    <a:pt x="30" y="138"/>
                    <a:pt x="30" y="138"/>
                    <a:pt x="30" y="138"/>
                  </a:cubicBezTo>
                  <a:cubicBezTo>
                    <a:pt x="38" y="128"/>
                    <a:pt x="38" y="128"/>
                    <a:pt x="38" y="128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9" y="123"/>
                    <a:pt x="49" y="123"/>
                    <a:pt x="49" y="123"/>
                  </a:cubicBezTo>
                  <a:cubicBezTo>
                    <a:pt x="50" y="123"/>
                    <a:pt x="50" y="123"/>
                    <a:pt x="50" y="123"/>
                  </a:cubicBezTo>
                  <a:cubicBezTo>
                    <a:pt x="56" y="127"/>
                    <a:pt x="56" y="127"/>
                    <a:pt x="56" y="127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2" y="112"/>
                    <a:pt x="62" y="112"/>
                    <a:pt x="62" y="112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71" y="111"/>
                    <a:pt x="71" y="111"/>
                    <a:pt x="71" y="111"/>
                  </a:cubicBezTo>
                  <a:cubicBezTo>
                    <a:pt x="79" y="111"/>
                    <a:pt x="79" y="111"/>
                    <a:pt x="79" y="111"/>
                  </a:cubicBezTo>
                  <a:cubicBezTo>
                    <a:pt x="80" y="111"/>
                    <a:pt x="80" y="111"/>
                    <a:pt x="80" y="111"/>
                  </a:cubicBezTo>
                  <a:cubicBezTo>
                    <a:pt x="80" y="111"/>
                    <a:pt x="80" y="111"/>
                    <a:pt x="80" y="111"/>
                  </a:cubicBezTo>
                  <a:cubicBezTo>
                    <a:pt x="96" y="119"/>
                    <a:pt x="96" y="119"/>
                    <a:pt x="96" y="119"/>
                  </a:cubicBezTo>
                  <a:cubicBezTo>
                    <a:pt x="109" y="121"/>
                    <a:pt x="109" y="121"/>
                    <a:pt x="109" y="121"/>
                  </a:cubicBezTo>
                  <a:cubicBezTo>
                    <a:pt x="110" y="121"/>
                    <a:pt x="110" y="121"/>
                    <a:pt x="110" y="121"/>
                  </a:cubicBezTo>
                  <a:cubicBezTo>
                    <a:pt x="110" y="121"/>
                    <a:pt x="110" y="121"/>
                    <a:pt x="110" y="121"/>
                  </a:cubicBezTo>
                  <a:cubicBezTo>
                    <a:pt x="110" y="121"/>
                    <a:pt x="110" y="121"/>
                    <a:pt x="110" y="121"/>
                  </a:cubicBezTo>
                  <a:cubicBezTo>
                    <a:pt x="114" y="125"/>
                    <a:pt x="114" y="125"/>
                    <a:pt x="114" y="125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25" y="131"/>
                    <a:pt x="125" y="131"/>
                    <a:pt x="125" y="131"/>
                  </a:cubicBezTo>
                  <a:cubicBezTo>
                    <a:pt x="127" y="132"/>
                    <a:pt x="127" y="132"/>
                    <a:pt x="127" y="132"/>
                  </a:cubicBezTo>
                  <a:cubicBezTo>
                    <a:pt x="132" y="128"/>
                    <a:pt x="132" y="128"/>
                    <a:pt x="132" y="128"/>
                  </a:cubicBezTo>
                  <a:cubicBezTo>
                    <a:pt x="132" y="127"/>
                    <a:pt x="132" y="127"/>
                    <a:pt x="132" y="127"/>
                  </a:cubicBezTo>
                  <a:cubicBezTo>
                    <a:pt x="138" y="122"/>
                    <a:pt x="138" y="122"/>
                    <a:pt x="138" y="122"/>
                  </a:cubicBezTo>
                  <a:cubicBezTo>
                    <a:pt x="142" y="115"/>
                    <a:pt x="142" y="115"/>
                    <a:pt x="142" y="115"/>
                  </a:cubicBezTo>
                  <a:cubicBezTo>
                    <a:pt x="148" y="119"/>
                    <a:pt x="148" y="119"/>
                    <a:pt x="148" y="119"/>
                  </a:cubicBezTo>
                  <a:cubicBezTo>
                    <a:pt x="148" y="119"/>
                    <a:pt x="148" y="119"/>
                    <a:pt x="148" y="119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50" y="125"/>
                    <a:pt x="150" y="125"/>
                    <a:pt x="150" y="125"/>
                  </a:cubicBezTo>
                  <a:cubicBezTo>
                    <a:pt x="150" y="126"/>
                    <a:pt x="150" y="126"/>
                    <a:pt x="150" y="126"/>
                  </a:cubicBezTo>
                  <a:cubicBezTo>
                    <a:pt x="149" y="129"/>
                    <a:pt x="149" y="129"/>
                    <a:pt x="149" y="129"/>
                  </a:cubicBezTo>
                  <a:cubicBezTo>
                    <a:pt x="150" y="130"/>
                    <a:pt x="150" y="130"/>
                    <a:pt x="150" y="130"/>
                  </a:cubicBezTo>
                  <a:cubicBezTo>
                    <a:pt x="154" y="128"/>
                    <a:pt x="154" y="128"/>
                    <a:pt x="154" y="128"/>
                  </a:cubicBezTo>
                  <a:cubicBezTo>
                    <a:pt x="159" y="123"/>
                    <a:pt x="159" y="123"/>
                    <a:pt x="159" y="123"/>
                  </a:cubicBezTo>
                  <a:cubicBezTo>
                    <a:pt x="164" y="123"/>
                    <a:pt x="164" y="123"/>
                    <a:pt x="164" y="123"/>
                  </a:cubicBezTo>
                  <a:cubicBezTo>
                    <a:pt x="164" y="123"/>
                    <a:pt x="164" y="123"/>
                    <a:pt x="164" y="123"/>
                  </a:cubicBezTo>
                  <a:cubicBezTo>
                    <a:pt x="165" y="123"/>
                    <a:pt x="165" y="123"/>
                    <a:pt x="165" y="123"/>
                  </a:cubicBezTo>
                  <a:cubicBezTo>
                    <a:pt x="168" y="125"/>
                    <a:pt x="168" y="125"/>
                    <a:pt x="168" y="125"/>
                  </a:cubicBezTo>
                  <a:cubicBezTo>
                    <a:pt x="171" y="128"/>
                    <a:pt x="172" y="130"/>
                    <a:pt x="171" y="132"/>
                  </a:cubicBezTo>
                  <a:cubicBezTo>
                    <a:pt x="170" y="141"/>
                    <a:pt x="170" y="141"/>
                    <a:pt x="170" y="141"/>
                  </a:cubicBezTo>
                  <a:cubicBezTo>
                    <a:pt x="173" y="145"/>
                    <a:pt x="173" y="145"/>
                    <a:pt x="173" y="145"/>
                  </a:cubicBezTo>
                  <a:cubicBezTo>
                    <a:pt x="174" y="145"/>
                    <a:pt x="174" y="145"/>
                    <a:pt x="174" y="145"/>
                  </a:cubicBezTo>
                  <a:cubicBezTo>
                    <a:pt x="183" y="135"/>
                    <a:pt x="190" y="130"/>
                    <a:pt x="194" y="130"/>
                  </a:cubicBezTo>
                  <a:cubicBezTo>
                    <a:pt x="204" y="130"/>
                    <a:pt x="204" y="130"/>
                    <a:pt x="204" y="130"/>
                  </a:cubicBezTo>
                  <a:cubicBezTo>
                    <a:pt x="207" y="125"/>
                    <a:pt x="207" y="125"/>
                    <a:pt x="207" y="125"/>
                  </a:cubicBezTo>
                  <a:cubicBezTo>
                    <a:pt x="215" y="121"/>
                    <a:pt x="215" y="121"/>
                    <a:pt x="215" y="121"/>
                  </a:cubicBezTo>
                  <a:cubicBezTo>
                    <a:pt x="216" y="121"/>
                    <a:pt x="216" y="121"/>
                    <a:pt x="216" y="121"/>
                  </a:cubicBezTo>
                  <a:cubicBezTo>
                    <a:pt x="226" y="120"/>
                    <a:pt x="226" y="120"/>
                    <a:pt x="226" y="120"/>
                  </a:cubicBezTo>
                  <a:cubicBezTo>
                    <a:pt x="237" y="114"/>
                    <a:pt x="237" y="114"/>
                    <a:pt x="237" y="114"/>
                  </a:cubicBezTo>
                  <a:cubicBezTo>
                    <a:pt x="237" y="114"/>
                    <a:pt x="237" y="114"/>
                    <a:pt x="237" y="114"/>
                  </a:cubicBezTo>
                  <a:cubicBezTo>
                    <a:pt x="244" y="114"/>
                    <a:pt x="244" y="114"/>
                    <a:pt x="244" y="114"/>
                  </a:cubicBezTo>
                  <a:cubicBezTo>
                    <a:pt x="242" y="111"/>
                    <a:pt x="242" y="111"/>
                    <a:pt x="242" y="111"/>
                  </a:cubicBezTo>
                  <a:cubicBezTo>
                    <a:pt x="243" y="110"/>
                    <a:pt x="243" y="110"/>
                    <a:pt x="243" y="110"/>
                  </a:cubicBezTo>
                  <a:cubicBezTo>
                    <a:pt x="244" y="108"/>
                    <a:pt x="244" y="108"/>
                    <a:pt x="244" y="108"/>
                  </a:cubicBezTo>
                  <a:cubicBezTo>
                    <a:pt x="230" y="77"/>
                    <a:pt x="230" y="77"/>
                    <a:pt x="230" y="77"/>
                  </a:cubicBezTo>
                  <a:cubicBezTo>
                    <a:pt x="230" y="76"/>
                    <a:pt x="230" y="76"/>
                    <a:pt x="230" y="76"/>
                  </a:cubicBezTo>
                  <a:cubicBezTo>
                    <a:pt x="229" y="75"/>
                    <a:pt x="229" y="75"/>
                    <a:pt x="229" y="75"/>
                  </a:cubicBezTo>
                  <a:cubicBezTo>
                    <a:pt x="236" y="67"/>
                    <a:pt x="236" y="67"/>
                    <a:pt x="236" y="67"/>
                  </a:cubicBezTo>
                  <a:cubicBezTo>
                    <a:pt x="234" y="65"/>
                    <a:pt x="234" y="65"/>
                    <a:pt x="234" y="65"/>
                  </a:cubicBezTo>
                  <a:cubicBezTo>
                    <a:pt x="223" y="63"/>
                    <a:pt x="223" y="63"/>
                    <a:pt x="223" y="63"/>
                  </a:cubicBezTo>
                  <a:cubicBezTo>
                    <a:pt x="222" y="63"/>
                    <a:pt x="222" y="63"/>
                    <a:pt x="222" y="63"/>
                  </a:cubicBezTo>
                  <a:cubicBezTo>
                    <a:pt x="222" y="63"/>
                    <a:pt x="222" y="63"/>
                    <a:pt x="222" y="63"/>
                  </a:cubicBezTo>
                  <a:cubicBezTo>
                    <a:pt x="222" y="62"/>
                    <a:pt x="222" y="62"/>
                    <a:pt x="222" y="62"/>
                  </a:cubicBezTo>
                  <a:cubicBezTo>
                    <a:pt x="215" y="55"/>
                    <a:pt x="215" y="55"/>
                    <a:pt x="215" y="55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214" y="54"/>
                    <a:pt x="214" y="54"/>
                    <a:pt x="214" y="54"/>
                  </a:cubicBezTo>
                  <a:cubicBezTo>
                    <a:pt x="208" y="50"/>
                    <a:pt x="208" y="50"/>
                    <a:pt x="208" y="50"/>
                  </a:cubicBezTo>
                  <a:cubicBezTo>
                    <a:pt x="206" y="53"/>
                    <a:pt x="203" y="56"/>
                    <a:pt x="200" y="57"/>
                  </a:cubicBezTo>
                  <a:cubicBezTo>
                    <a:pt x="197" y="58"/>
                    <a:pt x="192" y="55"/>
                    <a:pt x="186" y="47"/>
                  </a:cubicBezTo>
                  <a:cubicBezTo>
                    <a:pt x="183" y="43"/>
                    <a:pt x="183" y="43"/>
                    <a:pt x="183" y="43"/>
                  </a:cubicBezTo>
                  <a:cubicBezTo>
                    <a:pt x="183" y="43"/>
                    <a:pt x="180" y="43"/>
                    <a:pt x="176" y="45"/>
                  </a:cubicBezTo>
                  <a:cubicBezTo>
                    <a:pt x="169" y="47"/>
                    <a:pt x="164" y="48"/>
                    <a:pt x="162" y="47"/>
                  </a:cubicBezTo>
                  <a:cubicBezTo>
                    <a:pt x="160" y="45"/>
                    <a:pt x="160" y="41"/>
                    <a:pt x="160" y="35"/>
                  </a:cubicBezTo>
                  <a:cubicBezTo>
                    <a:pt x="161" y="31"/>
                    <a:pt x="160" y="29"/>
                    <a:pt x="160" y="27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3" y="23"/>
                    <a:pt x="99" y="21"/>
                    <a:pt x="97" y="19"/>
                  </a:cubicBezTo>
                  <a:cubicBezTo>
                    <a:pt x="89" y="17"/>
                    <a:pt x="89" y="17"/>
                    <a:pt x="89" y="17"/>
                  </a:cubicBezTo>
                  <a:cubicBezTo>
                    <a:pt x="86" y="15"/>
                    <a:pt x="80" y="10"/>
                    <a:pt x="72" y="0"/>
                  </a:cubicBezTo>
                  <a:cubicBezTo>
                    <a:pt x="66" y="5"/>
                    <a:pt x="66" y="5"/>
                    <a:pt x="66" y="5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lnTo>
                    <a:pt x="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4" name="Freeform 20"/>
            <p:cNvSpPr/>
            <p:nvPr/>
          </p:nvSpPr>
          <p:spPr bwMode="auto">
            <a:xfrm>
              <a:off x="4387851" y="5006627"/>
              <a:ext cx="954088" cy="755650"/>
            </a:xfrm>
            <a:custGeom>
              <a:gdLst>
                <a:gd fmla="*/ 244 w 254" name="T0"/>
                <a:gd fmla="*/ 64 h 201" name="T1"/>
                <a:gd fmla="*/ 254 w 254" name="T2"/>
                <a:gd fmla="*/ 63 h 201" name="T3"/>
                <a:gd fmla="*/ 236 w 254" name="T4"/>
                <a:gd fmla="*/ 44 h 201" name="T5"/>
                <a:gd fmla="*/ 223 w 254" name="T6"/>
                <a:gd fmla="*/ 22 h 201" name="T7"/>
                <a:gd fmla="*/ 202 w 254" name="T8"/>
                <a:gd fmla="*/ 27 h 201" name="T9"/>
                <a:gd fmla="*/ 200 w 254" name="T10"/>
                <a:gd fmla="*/ 29 h 201" name="T11"/>
                <a:gd fmla="*/ 182 w 254" name="T12"/>
                <a:gd fmla="*/ 25 h 201" name="T13"/>
                <a:gd fmla="*/ 150 w 254" name="T14"/>
                <a:gd fmla="*/ 40 h 201" name="T15"/>
                <a:gd fmla="*/ 150 w 254" name="T16"/>
                <a:gd fmla="*/ 19 h 201" name="T17"/>
                <a:gd fmla="*/ 149 w 254" name="T18"/>
                <a:gd fmla="*/ 10 h 201" name="T19"/>
                <a:gd fmla="*/ 138 w 254" name="T20"/>
                <a:gd fmla="*/ 10 h 201" name="T21"/>
                <a:gd fmla="*/ 126 w 254" name="T22"/>
                <a:gd fmla="*/ 9 h 201" name="T23"/>
                <a:gd fmla="*/ 110 w 254" name="T24"/>
                <a:gd fmla="*/ 1 h 201" name="T25"/>
                <a:gd fmla="*/ 105 w 254" name="T26"/>
                <a:gd fmla="*/ 24 h 201" name="T27"/>
                <a:gd fmla="*/ 82 w 254" name="T28"/>
                <a:gd fmla="*/ 18 h 201" name="T29"/>
                <a:gd fmla="*/ 78 w 254" name="T30"/>
                <a:gd fmla="*/ 16 h 201" name="T31"/>
                <a:gd fmla="*/ 72 w 254" name="T32"/>
                <a:gd fmla="*/ 33 h 201" name="T33"/>
                <a:gd fmla="*/ 75 w 254" name="T34"/>
                <a:gd fmla="*/ 47 h 201" name="T35"/>
                <a:gd fmla="*/ 68 w 254" name="T36"/>
                <a:gd fmla="*/ 61 h 201" name="T37"/>
                <a:gd fmla="*/ 52 w 254" name="T38"/>
                <a:gd fmla="*/ 102 h 201" name="T39"/>
                <a:gd fmla="*/ 29 w 254" name="T40"/>
                <a:gd fmla="*/ 117 h 201" name="T41"/>
                <a:gd fmla="*/ 32 w 254" name="T42"/>
                <a:gd fmla="*/ 124 h 201" name="T43"/>
                <a:gd fmla="*/ 19 w 254" name="T44"/>
                <a:gd fmla="*/ 142 h 201" name="T45"/>
                <a:gd fmla="*/ 5 w 254" name="T46"/>
                <a:gd fmla="*/ 146 h 201" name="T47"/>
                <a:gd fmla="*/ 2 w 254" name="T48"/>
                <a:gd fmla="*/ 184 h 201" name="T49"/>
                <a:gd fmla="*/ 8 w 254" name="T50"/>
                <a:gd fmla="*/ 196 h 201" name="T51"/>
                <a:gd fmla="*/ 21 w 254" name="T52"/>
                <a:gd fmla="*/ 200 h 201" name="T53"/>
                <a:gd fmla="*/ 22 w 254" name="T54"/>
                <a:gd fmla="*/ 199 h 201" name="T55"/>
                <a:gd fmla="*/ 18 w 254" name="T56"/>
                <a:gd fmla="*/ 186 h 201" name="T57"/>
                <a:gd fmla="*/ 12 w 254" name="T58"/>
                <a:gd fmla="*/ 182 h 201" name="T59"/>
                <a:gd fmla="*/ 18 w 254" name="T60"/>
                <a:gd fmla="*/ 173 h 201" name="T61"/>
                <a:gd fmla="*/ 32 w 254" name="T62"/>
                <a:gd fmla="*/ 162 h 201" name="T63"/>
                <a:gd fmla="*/ 64 w 254" name="T64"/>
                <a:gd fmla="*/ 141 h 201" name="T65"/>
                <a:gd fmla="*/ 70 w 254" name="T66"/>
                <a:gd fmla="*/ 145 h 201" name="T67"/>
                <a:gd fmla="*/ 75 w 254" name="T68"/>
                <a:gd fmla="*/ 141 h 201" name="T69"/>
                <a:gd fmla="*/ 96 w 254" name="T70"/>
                <a:gd fmla="*/ 137 h 201" name="T71"/>
                <a:gd fmla="*/ 98 w 254" name="T72"/>
                <a:gd fmla="*/ 136 h 201" name="T73"/>
                <a:gd fmla="*/ 119 w 254" name="T74"/>
                <a:gd fmla="*/ 128 h 201" name="T75"/>
                <a:gd fmla="*/ 124 w 254" name="T76"/>
                <a:gd fmla="*/ 96 h 201" name="T77"/>
                <a:gd fmla="*/ 130 w 254" name="T78"/>
                <a:gd fmla="*/ 94 h 201" name="T79"/>
                <a:gd fmla="*/ 132 w 254" name="T80"/>
                <a:gd fmla="*/ 95 h 201" name="T81"/>
                <a:gd fmla="*/ 159 w 254" name="T82"/>
                <a:gd fmla="*/ 112 h 201" name="T83"/>
                <a:gd fmla="*/ 156 w 254" name="T84"/>
                <a:gd fmla="*/ 103 h 201" name="T85"/>
                <a:gd fmla="*/ 166 w 254" name="T86"/>
                <a:gd fmla="*/ 99 h 201" name="T87"/>
                <a:gd fmla="*/ 173 w 254" name="T88"/>
                <a:gd fmla="*/ 95 h 201" name="T89"/>
                <a:gd fmla="*/ 193 w 254" name="T90"/>
                <a:gd fmla="*/ 101 h 201" name="T91"/>
                <a:gd fmla="*/ 206 w 254" name="T92"/>
                <a:gd fmla="*/ 92 h 201" name="T93"/>
                <a:gd fmla="*/ 207 w 254" name="T94"/>
                <a:gd fmla="*/ 94 h 201" name="T95"/>
                <a:gd fmla="*/ 238 w 254" name="T96"/>
                <a:gd fmla="*/ 69 h 201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201" w="254">
                  <a:moveTo>
                    <a:pt x="238" y="69"/>
                  </a:moveTo>
                  <a:cubicBezTo>
                    <a:pt x="242" y="68"/>
                    <a:pt x="244" y="67"/>
                    <a:pt x="244" y="65"/>
                  </a:cubicBezTo>
                  <a:cubicBezTo>
                    <a:pt x="244" y="64"/>
                    <a:pt x="244" y="64"/>
                    <a:pt x="244" y="64"/>
                  </a:cubicBezTo>
                  <a:cubicBezTo>
                    <a:pt x="245" y="63"/>
                    <a:pt x="245" y="63"/>
                    <a:pt x="245" y="63"/>
                  </a:cubicBezTo>
                  <a:cubicBezTo>
                    <a:pt x="246" y="63"/>
                    <a:pt x="246" y="63"/>
                    <a:pt x="246" y="63"/>
                  </a:cubicBezTo>
                  <a:cubicBezTo>
                    <a:pt x="254" y="63"/>
                    <a:pt x="254" y="63"/>
                    <a:pt x="254" y="63"/>
                  </a:cubicBezTo>
                  <a:cubicBezTo>
                    <a:pt x="254" y="58"/>
                    <a:pt x="254" y="58"/>
                    <a:pt x="254" y="58"/>
                  </a:cubicBezTo>
                  <a:cubicBezTo>
                    <a:pt x="252" y="58"/>
                    <a:pt x="250" y="57"/>
                    <a:pt x="248" y="55"/>
                  </a:cubicBezTo>
                  <a:cubicBezTo>
                    <a:pt x="236" y="44"/>
                    <a:pt x="236" y="44"/>
                    <a:pt x="236" y="44"/>
                  </a:cubicBezTo>
                  <a:cubicBezTo>
                    <a:pt x="236" y="44"/>
                    <a:pt x="236" y="44"/>
                    <a:pt x="236" y="44"/>
                  </a:cubicBezTo>
                  <a:cubicBezTo>
                    <a:pt x="230" y="29"/>
                    <a:pt x="230" y="29"/>
                    <a:pt x="230" y="29"/>
                  </a:cubicBezTo>
                  <a:cubicBezTo>
                    <a:pt x="223" y="22"/>
                    <a:pt x="223" y="22"/>
                    <a:pt x="223" y="22"/>
                  </a:cubicBezTo>
                  <a:cubicBezTo>
                    <a:pt x="214" y="21"/>
                    <a:pt x="208" y="21"/>
                    <a:pt x="203" y="22"/>
                  </a:cubicBezTo>
                  <a:cubicBezTo>
                    <a:pt x="201" y="22"/>
                    <a:pt x="201" y="22"/>
                    <a:pt x="201" y="22"/>
                  </a:cubicBezTo>
                  <a:cubicBezTo>
                    <a:pt x="202" y="27"/>
                    <a:pt x="202" y="27"/>
                    <a:pt x="202" y="27"/>
                  </a:cubicBezTo>
                  <a:cubicBezTo>
                    <a:pt x="202" y="28"/>
                    <a:pt x="202" y="28"/>
                    <a:pt x="202" y="28"/>
                  </a:cubicBezTo>
                  <a:cubicBezTo>
                    <a:pt x="202" y="29"/>
                    <a:pt x="202" y="29"/>
                    <a:pt x="202" y="29"/>
                  </a:cubicBezTo>
                  <a:cubicBezTo>
                    <a:pt x="200" y="29"/>
                    <a:pt x="200" y="29"/>
                    <a:pt x="200" y="29"/>
                  </a:cubicBezTo>
                  <a:cubicBezTo>
                    <a:pt x="194" y="32"/>
                    <a:pt x="194" y="32"/>
                    <a:pt x="194" y="32"/>
                  </a:cubicBezTo>
                  <a:cubicBezTo>
                    <a:pt x="193" y="31"/>
                    <a:pt x="193" y="31"/>
                    <a:pt x="193" y="31"/>
                  </a:cubicBezTo>
                  <a:cubicBezTo>
                    <a:pt x="188" y="26"/>
                    <a:pt x="184" y="24"/>
                    <a:pt x="182" y="25"/>
                  </a:cubicBezTo>
                  <a:cubicBezTo>
                    <a:pt x="168" y="32"/>
                    <a:pt x="160" y="35"/>
                    <a:pt x="158" y="33"/>
                  </a:cubicBezTo>
                  <a:cubicBezTo>
                    <a:pt x="156" y="34"/>
                    <a:pt x="154" y="35"/>
                    <a:pt x="152" y="38"/>
                  </a:cubicBezTo>
                  <a:cubicBezTo>
                    <a:pt x="150" y="40"/>
                    <a:pt x="150" y="40"/>
                    <a:pt x="150" y="40"/>
                  </a:cubicBezTo>
                  <a:cubicBezTo>
                    <a:pt x="149" y="38"/>
                    <a:pt x="149" y="38"/>
                    <a:pt x="149" y="38"/>
                  </a:cubicBezTo>
                  <a:cubicBezTo>
                    <a:pt x="145" y="34"/>
                    <a:pt x="143" y="31"/>
                    <a:pt x="143" y="29"/>
                  </a:cubicBezTo>
                  <a:cubicBezTo>
                    <a:pt x="143" y="27"/>
                    <a:pt x="146" y="24"/>
                    <a:pt x="150" y="19"/>
                  </a:cubicBezTo>
                  <a:cubicBezTo>
                    <a:pt x="156" y="12"/>
                    <a:pt x="159" y="9"/>
                    <a:pt x="159" y="8"/>
                  </a:cubicBezTo>
                  <a:cubicBezTo>
                    <a:pt x="158" y="6"/>
                    <a:pt x="158" y="6"/>
                    <a:pt x="158" y="6"/>
                  </a:cubicBezTo>
                  <a:cubicBezTo>
                    <a:pt x="156" y="5"/>
                    <a:pt x="153" y="7"/>
                    <a:pt x="149" y="10"/>
                  </a:cubicBezTo>
                  <a:cubicBezTo>
                    <a:pt x="145" y="13"/>
                    <a:pt x="142" y="14"/>
                    <a:pt x="141" y="14"/>
                  </a:cubicBezTo>
                  <a:cubicBezTo>
                    <a:pt x="140" y="14"/>
                    <a:pt x="139" y="12"/>
                    <a:pt x="139" y="10"/>
                  </a:cubicBezTo>
                  <a:cubicBezTo>
                    <a:pt x="138" y="10"/>
                    <a:pt x="138" y="10"/>
                    <a:pt x="138" y="10"/>
                  </a:cubicBezTo>
                  <a:cubicBezTo>
                    <a:pt x="135" y="3"/>
                    <a:pt x="135" y="3"/>
                    <a:pt x="135" y="3"/>
                  </a:cubicBezTo>
                  <a:cubicBezTo>
                    <a:pt x="127" y="8"/>
                    <a:pt x="127" y="8"/>
                    <a:pt x="127" y="8"/>
                  </a:cubicBezTo>
                  <a:cubicBezTo>
                    <a:pt x="126" y="9"/>
                    <a:pt x="126" y="9"/>
                    <a:pt x="126" y="9"/>
                  </a:cubicBezTo>
                  <a:cubicBezTo>
                    <a:pt x="126" y="8"/>
                    <a:pt x="126" y="8"/>
                    <a:pt x="126" y="8"/>
                  </a:cubicBezTo>
                  <a:cubicBezTo>
                    <a:pt x="126" y="8"/>
                    <a:pt x="126" y="8"/>
                    <a:pt x="126" y="8"/>
                  </a:cubicBezTo>
                  <a:cubicBezTo>
                    <a:pt x="120" y="5"/>
                    <a:pt x="115" y="3"/>
                    <a:pt x="110" y="1"/>
                  </a:cubicBezTo>
                  <a:cubicBezTo>
                    <a:pt x="106" y="0"/>
                    <a:pt x="102" y="1"/>
                    <a:pt x="99" y="6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5" y="18"/>
                    <a:pt x="106" y="22"/>
                    <a:pt x="105" y="24"/>
                  </a:cubicBezTo>
                  <a:cubicBezTo>
                    <a:pt x="104" y="26"/>
                    <a:pt x="103" y="27"/>
                    <a:pt x="102" y="27"/>
                  </a:cubicBezTo>
                  <a:cubicBezTo>
                    <a:pt x="99" y="28"/>
                    <a:pt x="96" y="27"/>
                    <a:pt x="91" y="23"/>
                  </a:cubicBezTo>
                  <a:cubicBezTo>
                    <a:pt x="88" y="21"/>
                    <a:pt x="85" y="19"/>
                    <a:pt x="82" y="18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7"/>
                    <a:pt x="78" y="17"/>
                    <a:pt x="78" y="17"/>
                  </a:cubicBezTo>
                  <a:cubicBezTo>
                    <a:pt x="78" y="26"/>
                    <a:pt x="78" y="26"/>
                    <a:pt x="78" y="26"/>
                  </a:cubicBezTo>
                  <a:cubicBezTo>
                    <a:pt x="72" y="33"/>
                    <a:pt x="72" y="33"/>
                    <a:pt x="72" y="33"/>
                  </a:cubicBezTo>
                  <a:cubicBezTo>
                    <a:pt x="72" y="40"/>
                    <a:pt x="72" y="40"/>
                    <a:pt x="72" y="40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5" y="47"/>
                    <a:pt x="75" y="47"/>
                    <a:pt x="75" y="47"/>
                  </a:cubicBezTo>
                  <a:cubicBezTo>
                    <a:pt x="70" y="54"/>
                    <a:pt x="70" y="54"/>
                    <a:pt x="70" y="54"/>
                  </a:cubicBezTo>
                  <a:cubicBezTo>
                    <a:pt x="68" y="60"/>
                    <a:pt x="68" y="60"/>
                    <a:pt x="68" y="60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2" y="67"/>
                    <a:pt x="62" y="67"/>
                    <a:pt x="62" y="67"/>
                  </a:cubicBezTo>
                  <a:cubicBezTo>
                    <a:pt x="52" y="90"/>
                    <a:pt x="52" y="90"/>
                    <a:pt x="52" y="90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30" y="115"/>
                    <a:pt x="30" y="115"/>
                    <a:pt x="30" y="115"/>
                  </a:cubicBezTo>
                  <a:cubicBezTo>
                    <a:pt x="29" y="117"/>
                    <a:pt x="29" y="117"/>
                    <a:pt x="29" y="117"/>
                  </a:cubicBezTo>
                  <a:cubicBezTo>
                    <a:pt x="32" y="124"/>
                    <a:pt x="32" y="124"/>
                    <a:pt x="32" y="124"/>
                  </a:cubicBezTo>
                  <a:cubicBezTo>
                    <a:pt x="32" y="124"/>
                    <a:pt x="32" y="124"/>
                    <a:pt x="32" y="124"/>
                  </a:cubicBezTo>
                  <a:cubicBezTo>
                    <a:pt x="32" y="124"/>
                    <a:pt x="32" y="124"/>
                    <a:pt x="32" y="124"/>
                  </a:cubicBezTo>
                  <a:cubicBezTo>
                    <a:pt x="30" y="133"/>
                    <a:pt x="30" y="133"/>
                    <a:pt x="30" y="133"/>
                  </a:cubicBezTo>
                  <a:cubicBezTo>
                    <a:pt x="21" y="132"/>
                    <a:pt x="21" y="132"/>
                    <a:pt x="21" y="132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8" y="142"/>
                    <a:pt x="8" y="142"/>
                    <a:pt x="8" y="142"/>
                  </a:cubicBezTo>
                  <a:cubicBezTo>
                    <a:pt x="5" y="146"/>
                    <a:pt x="5" y="146"/>
                    <a:pt x="5" y="146"/>
                  </a:cubicBezTo>
                  <a:cubicBezTo>
                    <a:pt x="5" y="146"/>
                    <a:pt x="5" y="146"/>
                    <a:pt x="5" y="146"/>
                  </a:cubicBezTo>
                  <a:cubicBezTo>
                    <a:pt x="2" y="153"/>
                    <a:pt x="2" y="153"/>
                    <a:pt x="2" y="153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2" y="184"/>
                    <a:pt x="2" y="184"/>
                    <a:pt x="2" y="184"/>
                  </a:cubicBezTo>
                  <a:cubicBezTo>
                    <a:pt x="3" y="184"/>
                    <a:pt x="3" y="184"/>
                    <a:pt x="3" y="184"/>
                  </a:cubicBezTo>
                  <a:cubicBezTo>
                    <a:pt x="3" y="190"/>
                    <a:pt x="3" y="190"/>
                    <a:pt x="3" y="190"/>
                  </a:cubicBezTo>
                  <a:cubicBezTo>
                    <a:pt x="8" y="196"/>
                    <a:pt x="8" y="196"/>
                    <a:pt x="8" y="196"/>
                  </a:cubicBezTo>
                  <a:cubicBezTo>
                    <a:pt x="8" y="196"/>
                    <a:pt x="8" y="196"/>
                    <a:pt x="8" y="196"/>
                  </a:cubicBezTo>
                  <a:cubicBezTo>
                    <a:pt x="8" y="201"/>
                    <a:pt x="8" y="201"/>
                    <a:pt x="8" y="201"/>
                  </a:cubicBezTo>
                  <a:cubicBezTo>
                    <a:pt x="21" y="200"/>
                    <a:pt x="21" y="200"/>
                    <a:pt x="21" y="200"/>
                  </a:cubicBezTo>
                  <a:cubicBezTo>
                    <a:pt x="22" y="199"/>
                    <a:pt x="22" y="199"/>
                    <a:pt x="22" y="199"/>
                  </a:cubicBezTo>
                  <a:cubicBezTo>
                    <a:pt x="22" y="199"/>
                    <a:pt x="22" y="199"/>
                    <a:pt x="22" y="199"/>
                  </a:cubicBezTo>
                  <a:cubicBezTo>
                    <a:pt x="22" y="199"/>
                    <a:pt x="22" y="199"/>
                    <a:pt x="22" y="199"/>
                  </a:cubicBezTo>
                  <a:cubicBezTo>
                    <a:pt x="22" y="198"/>
                    <a:pt x="22" y="198"/>
                    <a:pt x="22" y="198"/>
                  </a:cubicBezTo>
                  <a:cubicBezTo>
                    <a:pt x="26" y="194"/>
                    <a:pt x="26" y="194"/>
                    <a:pt x="26" y="194"/>
                  </a:cubicBezTo>
                  <a:cubicBezTo>
                    <a:pt x="18" y="186"/>
                    <a:pt x="18" y="186"/>
                    <a:pt x="18" y="186"/>
                  </a:cubicBezTo>
                  <a:cubicBezTo>
                    <a:pt x="17" y="186"/>
                    <a:pt x="17" y="186"/>
                    <a:pt x="17" y="186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81"/>
                    <a:pt x="12" y="181"/>
                    <a:pt x="12" y="181"/>
                  </a:cubicBezTo>
                  <a:cubicBezTo>
                    <a:pt x="12" y="173"/>
                    <a:pt x="12" y="173"/>
                    <a:pt x="12" y="173"/>
                  </a:cubicBezTo>
                  <a:cubicBezTo>
                    <a:pt x="18" y="173"/>
                    <a:pt x="18" y="173"/>
                    <a:pt x="18" y="173"/>
                  </a:cubicBezTo>
                  <a:cubicBezTo>
                    <a:pt x="19" y="170"/>
                    <a:pt x="19" y="170"/>
                    <a:pt x="19" y="170"/>
                  </a:cubicBezTo>
                  <a:cubicBezTo>
                    <a:pt x="16" y="162"/>
                    <a:pt x="16" y="162"/>
                    <a:pt x="16" y="162"/>
                  </a:cubicBezTo>
                  <a:cubicBezTo>
                    <a:pt x="32" y="162"/>
                    <a:pt x="32" y="162"/>
                    <a:pt x="32" y="162"/>
                  </a:cubicBezTo>
                  <a:cubicBezTo>
                    <a:pt x="60" y="149"/>
                    <a:pt x="60" y="149"/>
                    <a:pt x="60" y="149"/>
                  </a:cubicBezTo>
                  <a:cubicBezTo>
                    <a:pt x="63" y="143"/>
                    <a:pt x="63" y="143"/>
                    <a:pt x="63" y="143"/>
                  </a:cubicBezTo>
                  <a:cubicBezTo>
                    <a:pt x="64" y="141"/>
                    <a:pt x="64" y="141"/>
                    <a:pt x="64" y="141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73" y="148"/>
                    <a:pt x="73" y="148"/>
                    <a:pt x="73" y="148"/>
                  </a:cubicBezTo>
                  <a:cubicBezTo>
                    <a:pt x="76" y="147"/>
                    <a:pt x="76" y="147"/>
                    <a:pt x="76" y="147"/>
                  </a:cubicBezTo>
                  <a:cubicBezTo>
                    <a:pt x="75" y="141"/>
                    <a:pt x="75" y="141"/>
                    <a:pt x="75" y="141"/>
                  </a:cubicBezTo>
                  <a:cubicBezTo>
                    <a:pt x="84" y="141"/>
                    <a:pt x="84" y="141"/>
                    <a:pt x="84" y="141"/>
                  </a:cubicBezTo>
                  <a:cubicBezTo>
                    <a:pt x="93" y="143"/>
                    <a:pt x="93" y="143"/>
                    <a:pt x="93" y="143"/>
                  </a:cubicBezTo>
                  <a:cubicBezTo>
                    <a:pt x="96" y="137"/>
                    <a:pt x="96" y="137"/>
                    <a:pt x="96" y="137"/>
                  </a:cubicBezTo>
                  <a:cubicBezTo>
                    <a:pt x="97" y="136"/>
                    <a:pt x="97" y="136"/>
                    <a:pt x="97" y="136"/>
                  </a:cubicBezTo>
                  <a:cubicBezTo>
                    <a:pt x="97" y="136"/>
                    <a:pt x="97" y="136"/>
                    <a:pt x="97" y="136"/>
                  </a:cubicBezTo>
                  <a:cubicBezTo>
                    <a:pt x="98" y="136"/>
                    <a:pt x="98" y="136"/>
                    <a:pt x="98" y="136"/>
                  </a:cubicBezTo>
                  <a:cubicBezTo>
                    <a:pt x="107" y="133"/>
                    <a:pt x="107" y="133"/>
                    <a:pt x="107" y="133"/>
                  </a:cubicBezTo>
                  <a:cubicBezTo>
                    <a:pt x="109" y="119"/>
                    <a:pt x="109" y="119"/>
                    <a:pt x="109" y="119"/>
                  </a:cubicBezTo>
                  <a:cubicBezTo>
                    <a:pt x="119" y="128"/>
                    <a:pt x="119" y="128"/>
                    <a:pt x="119" y="128"/>
                  </a:cubicBezTo>
                  <a:cubicBezTo>
                    <a:pt x="123" y="128"/>
                    <a:pt x="123" y="128"/>
                    <a:pt x="123" y="128"/>
                  </a:cubicBezTo>
                  <a:cubicBezTo>
                    <a:pt x="125" y="126"/>
                    <a:pt x="125" y="126"/>
                    <a:pt x="125" y="126"/>
                  </a:cubicBezTo>
                  <a:cubicBezTo>
                    <a:pt x="124" y="96"/>
                    <a:pt x="124" y="96"/>
                    <a:pt x="124" y="96"/>
                  </a:cubicBezTo>
                  <a:cubicBezTo>
                    <a:pt x="124" y="95"/>
                    <a:pt x="124" y="95"/>
                    <a:pt x="124" y="95"/>
                  </a:cubicBezTo>
                  <a:cubicBezTo>
                    <a:pt x="124" y="93"/>
                    <a:pt x="124" y="93"/>
                    <a:pt x="124" y="93"/>
                  </a:cubicBezTo>
                  <a:cubicBezTo>
                    <a:pt x="130" y="94"/>
                    <a:pt x="130" y="94"/>
                    <a:pt x="130" y="94"/>
                  </a:cubicBezTo>
                  <a:cubicBezTo>
                    <a:pt x="131" y="94"/>
                    <a:pt x="131" y="94"/>
                    <a:pt x="131" y="94"/>
                  </a:cubicBezTo>
                  <a:cubicBezTo>
                    <a:pt x="132" y="95"/>
                    <a:pt x="132" y="95"/>
                    <a:pt x="132" y="95"/>
                  </a:cubicBezTo>
                  <a:cubicBezTo>
                    <a:pt x="132" y="95"/>
                    <a:pt x="132" y="95"/>
                    <a:pt x="132" y="95"/>
                  </a:cubicBezTo>
                  <a:cubicBezTo>
                    <a:pt x="143" y="115"/>
                    <a:pt x="143" y="115"/>
                    <a:pt x="143" y="115"/>
                  </a:cubicBezTo>
                  <a:cubicBezTo>
                    <a:pt x="156" y="113"/>
                    <a:pt x="156" y="113"/>
                    <a:pt x="156" y="113"/>
                  </a:cubicBezTo>
                  <a:cubicBezTo>
                    <a:pt x="159" y="112"/>
                    <a:pt x="159" y="112"/>
                    <a:pt x="159" y="112"/>
                  </a:cubicBezTo>
                  <a:cubicBezTo>
                    <a:pt x="161" y="108"/>
                    <a:pt x="161" y="108"/>
                    <a:pt x="161" y="108"/>
                  </a:cubicBezTo>
                  <a:cubicBezTo>
                    <a:pt x="157" y="104"/>
                    <a:pt x="157" y="104"/>
                    <a:pt x="157" y="104"/>
                  </a:cubicBezTo>
                  <a:cubicBezTo>
                    <a:pt x="156" y="103"/>
                    <a:pt x="156" y="103"/>
                    <a:pt x="156" y="103"/>
                  </a:cubicBezTo>
                  <a:cubicBezTo>
                    <a:pt x="165" y="100"/>
                    <a:pt x="165" y="100"/>
                    <a:pt x="165" y="100"/>
                  </a:cubicBezTo>
                  <a:cubicBezTo>
                    <a:pt x="166" y="99"/>
                    <a:pt x="166" y="99"/>
                    <a:pt x="166" y="99"/>
                  </a:cubicBezTo>
                  <a:cubicBezTo>
                    <a:pt x="166" y="99"/>
                    <a:pt x="166" y="99"/>
                    <a:pt x="166" y="99"/>
                  </a:cubicBezTo>
                  <a:cubicBezTo>
                    <a:pt x="170" y="103"/>
                    <a:pt x="170" y="103"/>
                    <a:pt x="170" y="103"/>
                  </a:cubicBezTo>
                  <a:cubicBezTo>
                    <a:pt x="173" y="101"/>
                    <a:pt x="173" y="101"/>
                    <a:pt x="173" y="101"/>
                  </a:cubicBezTo>
                  <a:cubicBezTo>
                    <a:pt x="173" y="95"/>
                    <a:pt x="173" y="95"/>
                    <a:pt x="173" y="95"/>
                  </a:cubicBezTo>
                  <a:cubicBezTo>
                    <a:pt x="175" y="95"/>
                    <a:pt x="175" y="95"/>
                    <a:pt x="175" y="95"/>
                  </a:cubicBezTo>
                  <a:cubicBezTo>
                    <a:pt x="182" y="95"/>
                    <a:pt x="182" y="95"/>
                    <a:pt x="182" y="95"/>
                  </a:cubicBezTo>
                  <a:cubicBezTo>
                    <a:pt x="186" y="95"/>
                    <a:pt x="190" y="98"/>
                    <a:pt x="193" y="101"/>
                  </a:cubicBezTo>
                  <a:cubicBezTo>
                    <a:pt x="194" y="103"/>
                    <a:pt x="194" y="103"/>
                    <a:pt x="194" y="103"/>
                  </a:cubicBezTo>
                  <a:cubicBezTo>
                    <a:pt x="196" y="93"/>
                    <a:pt x="196" y="93"/>
                    <a:pt x="196" y="93"/>
                  </a:cubicBezTo>
                  <a:cubicBezTo>
                    <a:pt x="198" y="91"/>
                    <a:pt x="201" y="90"/>
                    <a:pt x="206" y="92"/>
                  </a:cubicBezTo>
                  <a:cubicBezTo>
                    <a:pt x="207" y="93"/>
                    <a:pt x="207" y="93"/>
                    <a:pt x="207" y="93"/>
                  </a:cubicBezTo>
                  <a:cubicBezTo>
                    <a:pt x="207" y="93"/>
                    <a:pt x="207" y="93"/>
                    <a:pt x="207" y="93"/>
                  </a:cubicBezTo>
                  <a:cubicBezTo>
                    <a:pt x="207" y="94"/>
                    <a:pt x="207" y="94"/>
                    <a:pt x="207" y="94"/>
                  </a:cubicBezTo>
                  <a:cubicBezTo>
                    <a:pt x="208" y="94"/>
                    <a:pt x="208" y="94"/>
                    <a:pt x="209" y="94"/>
                  </a:cubicBezTo>
                  <a:cubicBezTo>
                    <a:pt x="211" y="94"/>
                    <a:pt x="218" y="89"/>
                    <a:pt x="230" y="80"/>
                  </a:cubicBezTo>
                  <a:cubicBezTo>
                    <a:pt x="230" y="74"/>
                    <a:pt x="233" y="70"/>
                    <a:pt x="238" y="6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5" name="Freeform 21"/>
            <p:cNvSpPr/>
            <p:nvPr/>
          </p:nvSpPr>
          <p:spPr bwMode="auto">
            <a:xfrm>
              <a:off x="4838701" y="4352577"/>
              <a:ext cx="571500" cy="777875"/>
            </a:xfrm>
            <a:custGeom>
              <a:gdLst>
                <a:gd fmla="*/ 119 w 152" name="T0"/>
                <a:gd fmla="*/ 8 h 207" name="T1"/>
                <a:gd fmla="*/ 106 w 152" name="T2"/>
                <a:gd fmla="*/ 3 h 207" name="T3"/>
                <a:gd fmla="*/ 88 w 152" name="T4"/>
                <a:gd fmla="*/ 16 h 207" name="T5"/>
                <a:gd fmla="*/ 76 w 152" name="T6"/>
                <a:gd fmla="*/ 11 h 207" name="T7"/>
                <a:gd fmla="*/ 76 w 152" name="T8"/>
                <a:gd fmla="*/ 12 h 207" name="T9"/>
                <a:gd fmla="*/ 54 w 152" name="T10"/>
                <a:gd fmla="*/ 17 h 207" name="T11"/>
                <a:gd fmla="*/ 42 w 152" name="T12"/>
                <a:gd fmla="*/ 18 h 207" name="T13"/>
                <a:gd fmla="*/ 34 w 152" name="T14"/>
                <a:gd fmla="*/ 27 h 207" name="T15"/>
                <a:gd fmla="*/ 20 w 152" name="T16"/>
                <a:gd fmla="*/ 28 h 207" name="T17"/>
                <a:gd fmla="*/ 10 w 152" name="T18"/>
                <a:gd fmla="*/ 44 h 207" name="T19"/>
                <a:gd fmla="*/ 11 w 152" name="T20"/>
                <a:gd fmla="*/ 46 h 207" name="T21"/>
                <a:gd fmla="*/ 17 w 152" name="T22"/>
                <a:gd fmla="*/ 69 h 207" name="T23"/>
                <a:gd fmla="*/ 17 w 152" name="T24"/>
                <a:gd fmla="*/ 72 h 207" name="T25"/>
                <a:gd fmla="*/ 16 w 152" name="T26"/>
                <a:gd fmla="*/ 72 h 207" name="T27"/>
                <a:gd fmla="*/ 0 w 152" name="T28"/>
                <a:gd fmla="*/ 94 h 207" name="T29"/>
                <a:gd fmla="*/ 6 w 152" name="T30"/>
                <a:gd fmla="*/ 98 h 207" name="T31"/>
                <a:gd fmla="*/ 12 w 152" name="T32"/>
                <a:gd fmla="*/ 131 h 207" name="T33"/>
                <a:gd fmla="*/ 20 w 152" name="T34"/>
                <a:gd fmla="*/ 143 h 207" name="T35"/>
                <a:gd fmla="*/ 21 w 152" name="T36"/>
                <a:gd fmla="*/ 152 h 207" name="T37"/>
                <a:gd fmla="*/ 22 w 152" name="T38"/>
                <a:gd fmla="*/ 181 h 207" name="T39"/>
                <a:gd fmla="*/ 26 w 152" name="T40"/>
                <a:gd fmla="*/ 181 h 207" name="T41"/>
                <a:gd fmla="*/ 43 w 152" name="T42"/>
                <a:gd fmla="*/ 181 h 207" name="T43"/>
                <a:gd fmla="*/ 28 w 152" name="T44"/>
                <a:gd fmla="*/ 203 h 207" name="T45"/>
                <a:gd fmla="*/ 40 w 152" name="T46"/>
                <a:gd fmla="*/ 203 h 207" name="T47"/>
                <a:gd fmla="*/ 75 w 152" name="T48"/>
                <a:gd fmla="*/ 201 h 207" name="T49"/>
                <a:gd fmla="*/ 77 w 152" name="T50"/>
                <a:gd fmla="*/ 195 h 207" name="T51"/>
                <a:gd fmla="*/ 77 w 152" name="T52"/>
                <a:gd fmla="*/ 190 h 207" name="T53"/>
                <a:gd fmla="*/ 75 w 152" name="T54"/>
                <a:gd fmla="*/ 179 h 207" name="T55"/>
                <a:gd fmla="*/ 83 w 152" name="T56"/>
                <a:gd fmla="*/ 173 h 207" name="T57"/>
                <a:gd fmla="*/ 81 w 152" name="T58"/>
                <a:gd fmla="*/ 168 h 207" name="T59"/>
                <a:gd fmla="*/ 81 w 152" name="T60"/>
                <a:gd fmla="*/ 167 h 207" name="T61"/>
                <a:gd fmla="*/ 85 w 152" name="T62"/>
                <a:gd fmla="*/ 154 h 207" name="T63"/>
                <a:gd fmla="*/ 89 w 152" name="T64"/>
                <a:gd fmla="*/ 149 h 207" name="T65"/>
                <a:gd fmla="*/ 93 w 152" name="T66"/>
                <a:gd fmla="*/ 146 h 207" name="T67"/>
                <a:gd fmla="*/ 100 w 152" name="T68"/>
                <a:gd fmla="*/ 130 h 207" name="T69"/>
                <a:gd fmla="*/ 103 w 152" name="T70"/>
                <a:gd fmla="*/ 128 h 207" name="T71"/>
                <a:gd fmla="*/ 99 w 152" name="T72"/>
                <a:gd fmla="*/ 111 h 207" name="T73"/>
                <a:gd fmla="*/ 112 w 152" name="T74"/>
                <a:gd fmla="*/ 100 h 207" name="T75"/>
                <a:gd fmla="*/ 110 w 152" name="T76"/>
                <a:gd fmla="*/ 85 h 207" name="T77"/>
                <a:gd fmla="*/ 125 w 152" name="T78"/>
                <a:gd fmla="*/ 68 h 207" name="T79"/>
                <a:gd fmla="*/ 131 w 152" name="T80"/>
                <a:gd fmla="*/ 70 h 207" name="T81"/>
                <a:gd fmla="*/ 142 w 152" name="T82"/>
                <a:gd fmla="*/ 64 h 207" name="T83"/>
                <a:gd fmla="*/ 142 w 152" name="T84"/>
                <a:gd fmla="*/ 64 h 207" name="T85"/>
                <a:gd fmla="*/ 148 w 152" name="T86"/>
                <a:gd fmla="*/ 60 h 207" name="T87"/>
                <a:gd fmla="*/ 148 w 152" name="T88"/>
                <a:gd fmla="*/ 53 h 207" name="T89"/>
                <a:gd fmla="*/ 150 w 152" name="T90"/>
                <a:gd fmla="*/ 51 h 207" name="T91"/>
                <a:gd fmla="*/ 152 w 152" name="T92"/>
                <a:gd fmla="*/ 48 h 207" name="T93"/>
                <a:gd fmla="*/ 138 w 152" name="T94"/>
                <a:gd fmla="*/ 26 h 207" name="T95"/>
                <a:gd fmla="*/ 132 w 152" name="T96"/>
                <a:gd fmla="*/ 10 h 207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206" w="152">
                  <a:moveTo>
                    <a:pt x="120" y="8"/>
                  </a:moveTo>
                  <a:cubicBezTo>
                    <a:pt x="119" y="8"/>
                    <a:pt x="119" y="8"/>
                    <a:pt x="119" y="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06" y="3"/>
                    <a:pt x="106" y="3"/>
                    <a:pt x="106" y="3"/>
                  </a:cubicBezTo>
                  <a:cubicBezTo>
                    <a:pt x="102" y="10"/>
                    <a:pt x="98" y="14"/>
                    <a:pt x="92" y="16"/>
                  </a:cubicBezTo>
                  <a:cubicBezTo>
                    <a:pt x="91" y="17"/>
                    <a:pt x="89" y="17"/>
                    <a:pt x="88" y="16"/>
                  </a:cubicBezTo>
                  <a:cubicBezTo>
                    <a:pt x="86" y="14"/>
                    <a:pt x="87" y="9"/>
                    <a:pt x="90" y="2"/>
                  </a:cubicBezTo>
                  <a:cubicBezTo>
                    <a:pt x="76" y="11"/>
                    <a:pt x="76" y="11"/>
                    <a:pt x="76" y="11"/>
                  </a:cubicBezTo>
                  <a:cubicBezTo>
                    <a:pt x="76" y="12"/>
                    <a:pt x="76" y="12"/>
                    <a:pt x="76" y="12"/>
                  </a:cubicBezTo>
                  <a:cubicBezTo>
                    <a:pt x="76" y="12"/>
                    <a:pt x="76" y="12"/>
                    <a:pt x="76" y="12"/>
                  </a:cubicBezTo>
                  <a:cubicBezTo>
                    <a:pt x="64" y="12"/>
                    <a:pt x="64" y="12"/>
                    <a:pt x="64" y="12"/>
                  </a:cubicBezTo>
                  <a:cubicBezTo>
                    <a:pt x="54" y="17"/>
                    <a:pt x="54" y="17"/>
                    <a:pt x="54" y="17"/>
                  </a:cubicBezTo>
                  <a:cubicBezTo>
                    <a:pt x="54" y="18"/>
                    <a:pt x="54" y="18"/>
                    <a:pt x="54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36" y="21"/>
                    <a:pt x="36" y="21"/>
                    <a:pt x="36" y="21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17" y="28"/>
                    <a:pt x="12" y="32"/>
                    <a:pt x="4" y="40"/>
                  </a:cubicBezTo>
                  <a:cubicBezTo>
                    <a:pt x="8" y="42"/>
                    <a:pt x="10" y="43"/>
                    <a:pt x="10" y="44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7" y="69"/>
                    <a:pt x="17" y="69"/>
                    <a:pt x="17" y="69"/>
                  </a:cubicBezTo>
                  <a:cubicBezTo>
                    <a:pt x="17" y="69"/>
                    <a:pt x="17" y="69"/>
                    <a:pt x="17" y="69"/>
                  </a:cubicBezTo>
                  <a:cubicBezTo>
                    <a:pt x="17" y="70"/>
                    <a:pt x="17" y="70"/>
                    <a:pt x="17" y="70"/>
                  </a:cubicBezTo>
                  <a:cubicBezTo>
                    <a:pt x="17" y="72"/>
                    <a:pt x="17" y="72"/>
                    <a:pt x="17" y="72"/>
                  </a:cubicBezTo>
                  <a:cubicBezTo>
                    <a:pt x="17" y="72"/>
                    <a:pt x="17" y="72"/>
                    <a:pt x="17" y="72"/>
                  </a:cubicBezTo>
                  <a:cubicBezTo>
                    <a:pt x="16" y="72"/>
                    <a:pt x="16" y="72"/>
                    <a:pt x="16" y="72"/>
                  </a:cubicBezTo>
                  <a:cubicBezTo>
                    <a:pt x="16" y="72"/>
                    <a:pt x="16" y="72"/>
                    <a:pt x="16" y="72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3" y="98"/>
                    <a:pt x="5" y="97"/>
                    <a:pt x="6" y="98"/>
                  </a:cubicBezTo>
                  <a:cubicBezTo>
                    <a:pt x="8" y="99"/>
                    <a:pt x="9" y="102"/>
                    <a:pt x="8" y="107"/>
                  </a:cubicBezTo>
                  <a:cubicBezTo>
                    <a:pt x="8" y="114"/>
                    <a:pt x="9" y="123"/>
                    <a:pt x="12" y="131"/>
                  </a:cubicBezTo>
                  <a:cubicBezTo>
                    <a:pt x="18" y="137"/>
                    <a:pt x="18" y="137"/>
                    <a:pt x="18" y="137"/>
                  </a:cubicBezTo>
                  <a:cubicBezTo>
                    <a:pt x="20" y="139"/>
                    <a:pt x="21" y="141"/>
                    <a:pt x="20" y="143"/>
                  </a:cubicBezTo>
                  <a:cubicBezTo>
                    <a:pt x="18" y="147"/>
                    <a:pt x="18" y="147"/>
                    <a:pt x="18" y="147"/>
                  </a:cubicBezTo>
                  <a:cubicBezTo>
                    <a:pt x="21" y="152"/>
                    <a:pt x="21" y="152"/>
                    <a:pt x="21" y="152"/>
                  </a:cubicBezTo>
                  <a:cubicBezTo>
                    <a:pt x="23" y="156"/>
                    <a:pt x="22" y="162"/>
                    <a:pt x="17" y="172"/>
                  </a:cubicBezTo>
                  <a:cubicBezTo>
                    <a:pt x="22" y="181"/>
                    <a:pt x="22" y="181"/>
                    <a:pt x="22" y="181"/>
                  </a:cubicBezTo>
                  <a:cubicBezTo>
                    <a:pt x="23" y="183"/>
                    <a:pt x="23" y="183"/>
                    <a:pt x="23" y="183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31" y="176"/>
                    <a:pt x="36" y="175"/>
                    <a:pt x="39" y="176"/>
                  </a:cubicBezTo>
                  <a:cubicBezTo>
                    <a:pt x="42" y="177"/>
                    <a:pt x="43" y="179"/>
                    <a:pt x="43" y="181"/>
                  </a:cubicBezTo>
                  <a:cubicBezTo>
                    <a:pt x="44" y="184"/>
                    <a:pt x="40" y="188"/>
                    <a:pt x="33" y="196"/>
                  </a:cubicBezTo>
                  <a:cubicBezTo>
                    <a:pt x="28" y="203"/>
                    <a:pt x="28" y="203"/>
                    <a:pt x="28" y="203"/>
                  </a:cubicBezTo>
                  <a:cubicBezTo>
                    <a:pt x="30" y="207"/>
                    <a:pt x="30" y="207"/>
                    <a:pt x="30" y="207"/>
                  </a:cubicBezTo>
                  <a:cubicBezTo>
                    <a:pt x="34" y="204"/>
                    <a:pt x="38" y="202"/>
                    <a:pt x="40" y="203"/>
                  </a:cubicBezTo>
                  <a:cubicBezTo>
                    <a:pt x="42" y="203"/>
                    <a:pt x="49" y="201"/>
                    <a:pt x="60" y="195"/>
                  </a:cubicBezTo>
                  <a:cubicBezTo>
                    <a:pt x="64" y="193"/>
                    <a:pt x="69" y="195"/>
                    <a:pt x="75" y="201"/>
                  </a:cubicBezTo>
                  <a:cubicBezTo>
                    <a:pt x="77" y="200"/>
                    <a:pt x="77" y="200"/>
                    <a:pt x="77" y="200"/>
                  </a:cubicBezTo>
                  <a:cubicBezTo>
                    <a:pt x="77" y="195"/>
                    <a:pt x="77" y="195"/>
                    <a:pt x="77" y="195"/>
                  </a:cubicBezTo>
                  <a:cubicBezTo>
                    <a:pt x="76" y="194"/>
                    <a:pt x="76" y="194"/>
                    <a:pt x="76" y="194"/>
                  </a:cubicBezTo>
                  <a:cubicBezTo>
                    <a:pt x="75" y="193"/>
                    <a:pt x="76" y="192"/>
                    <a:pt x="77" y="190"/>
                  </a:cubicBezTo>
                  <a:cubicBezTo>
                    <a:pt x="75" y="183"/>
                    <a:pt x="75" y="183"/>
                    <a:pt x="75" y="183"/>
                  </a:cubicBezTo>
                  <a:cubicBezTo>
                    <a:pt x="74" y="182"/>
                    <a:pt x="74" y="180"/>
                    <a:pt x="75" y="179"/>
                  </a:cubicBezTo>
                  <a:cubicBezTo>
                    <a:pt x="76" y="178"/>
                    <a:pt x="78" y="177"/>
                    <a:pt x="79" y="176"/>
                  </a:cubicBezTo>
                  <a:cubicBezTo>
                    <a:pt x="83" y="173"/>
                    <a:pt x="83" y="173"/>
                    <a:pt x="83" y="173"/>
                  </a:cubicBezTo>
                  <a:cubicBezTo>
                    <a:pt x="81" y="168"/>
                    <a:pt x="81" y="168"/>
                    <a:pt x="81" y="168"/>
                  </a:cubicBezTo>
                  <a:cubicBezTo>
                    <a:pt x="81" y="168"/>
                    <a:pt x="81" y="168"/>
                    <a:pt x="81" y="168"/>
                  </a:cubicBezTo>
                  <a:cubicBezTo>
                    <a:pt x="81" y="168"/>
                    <a:pt x="81" y="168"/>
                    <a:pt x="81" y="168"/>
                  </a:cubicBezTo>
                  <a:cubicBezTo>
                    <a:pt x="81" y="167"/>
                    <a:pt x="81" y="167"/>
                    <a:pt x="81" y="167"/>
                  </a:cubicBezTo>
                  <a:cubicBezTo>
                    <a:pt x="83" y="165"/>
                    <a:pt x="83" y="163"/>
                    <a:pt x="82" y="162"/>
                  </a:cubicBezTo>
                  <a:cubicBezTo>
                    <a:pt x="81" y="159"/>
                    <a:pt x="82" y="157"/>
                    <a:pt x="85" y="154"/>
                  </a:cubicBezTo>
                  <a:cubicBezTo>
                    <a:pt x="90" y="150"/>
                    <a:pt x="90" y="150"/>
                    <a:pt x="90" y="150"/>
                  </a:cubicBezTo>
                  <a:cubicBezTo>
                    <a:pt x="89" y="149"/>
                    <a:pt x="89" y="149"/>
                    <a:pt x="89" y="149"/>
                  </a:cubicBezTo>
                  <a:cubicBezTo>
                    <a:pt x="88" y="148"/>
                    <a:pt x="88" y="148"/>
                    <a:pt x="88" y="148"/>
                  </a:cubicBezTo>
                  <a:cubicBezTo>
                    <a:pt x="93" y="146"/>
                    <a:pt x="93" y="146"/>
                    <a:pt x="93" y="146"/>
                  </a:cubicBezTo>
                  <a:cubicBezTo>
                    <a:pt x="93" y="139"/>
                    <a:pt x="93" y="139"/>
                    <a:pt x="93" y="139"/>
                  </a:cubicBezTo>
                  <a:cubicBezTo>
                    <a:pt x="93" y="137"/>
                    <a:pt x="95" y="134"/>
                    <a:pt x="100" y="130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97" y="121"/>
                    <a:pt x="97" y="121"/>
                    <a:pt x="97" y="121"/>
                  </a:cubicBezTo>
                  <a:cubicBezTo>
                    <a:pt x="95" y="118"/>
                    <a:pt x="96" y="114"/>
                    <a:pt x="99" y="111"/>
                  </a:cubicBezTo>
                  <a:cubicBezTo>
                    <a:pt x="99" y="110"/>
                    <a:pt x="99" y="110"/>
                    <a:pt x="99" y="110"/>
                  </a:cubicBezTo>
                  <a:cubicBezTo>
                    <a:pt x="112" y="100"/>
                    <a:pt x="112" y="100"/>
                    <a:pt x="112" y="100"/>
                  </a:cubicBezTo>
                  <a:cubicBezTo>
                    <a:pt x="112" y="97"/>
                    <a:pt x="112" y="97"/>
                    <a:pt x="112" y="97"/>
                  </a:cubicBezTo>
                  <a:cubicBezTo>
                    <a:pt x="110" y="96"/>
                    <a:pt x="109" y="92"/>
                    <a:pt x="110" y="85"/>
                  </a:cubicBezTo>
                  <a:cubicBezTo>
                    <a:pt x="112" y="74"/>
                    <a:pt x="116" y="69"/>
                    <a:pt x="125" y="68"/>
                  </a:cubicBezTo>
                  <a:cubicBezTo>
                    <a:pt x="125" y="68"/>
                    <a:pt x="125" y="68"/>
                    <a:pt x="125" y="68"/>
                  </a:cubicBezTo>
                  <a:cubicBezTo>
                    <a:pt x="126" y="68"/>
                    <a:pt x="126" y="68"/>
                    <a:pt x="126" y="68"/>
                  </a:cubicBezTo>
                  <a:cubicBezTo>
                    <a:pt x="131" y="70"/>
                    <a:pt x="131" y="70"/>
                    <a:pt x="131" y="70"/>
                  </a:cubicBezTo>
                  <a:cubicBezTo>
                    <a:pt x="136" y="70"/>
                    <a:pt x="136" y="70"/>
                    <a:pt x="136" y="70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8" y="60"/>
                    <a:pt x="148" y="60"/>
                    <a:pt x="148" y="60"/>
                  </a:cubicBezTo>
                  <a:cubicBezTo>
                    <a:pt x="148" y="54"/>
                    <a:pt x="148" y="54"/>
                    <a:pt x="148" y="54"/>
                  </a:cubicBezTo>
                  <a:cubicBezTo>
                    <a:pt x="148" y="53"/>
                    <a:pt x="148" y="53"/>
                    <a:pt x="148" y="53"/>
                  </a:cubicBezTo>
                  <a:cubicBezTo>
                    <a:pt x="148" y="52"/>
                    <a:pt x="148" y="52"/>
                    <a:pt x="148" y="52"/>
                  </a:cubicBezTo>
                  <a:cubicBezTo>
                    <a:pt x="150" y="51"/>
                    <a:pt x="150" y="51"/>
                    <a:pt x="150" y="51"/>
                  </a:cubicBezTo>
                  <a:cubicBezTo>
                    <a:pt x="152" y="49"/>
                    <a:pt x="152" y="49"/>
                    <a:pt x="152" y="49"/>
                  </a:cubicBezTo>
                  <a:cubicBezTo>
                    <a:pt x="152" y="48"/>
                    <a:pt x="152" y="48"/>
                    <a:pt x="152" y="48"/>
                  </a:cubicBezTo>
                  <a:cubicBezTo>
                    <a:pt x="148" y="42"/>
                    <a:pt x="148" y="42"/>
                    <a:pt x="148" y="42"/>
                  </a:cubicBezTo>
                  <a:cubicBezTo>
                    <a:pt x="144" y="36"/>
                    <a:pt x="141" y="32"/>
                    <a:pt x="138" y="26"/>
                  </a:cubicBezTo>
                  <a:cubicBezTo>
                    <a:pt x="136" y="22"/>
                    <a:pt x="137" y="18"/>
                    <a:pt x="140" y="14"/>
                  </a:cubicBezTo>
                  <a:cubicBezTo>
                    <a:pt x="132" y="10"/>
                    <a:pt x="132" y="10"/>
                    <a:pt x="132" y="10"/>
                  </a:cubicBezTo>
                  <a:lnTo>
                    <a:pt x="120" y="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6" name="Freeform 22"/>
            <p:cNvSpPr/>
            <p:nvPr/>
          </p:nvSpPr>
          <p:spPr bwMode="auto">
            <a:xfrm>
              <a:off x="5135563" y="4555777"/>
              <a:ext cx="530225" cy="650875"/>
            </a:xfrm>
            <a:custGeom>
              <a:gdLst>
                <a:gd fmla="*/ 73 w 141" name="T0"/>
                <a:gd fmla="*/ 8 h 173" name="T1"/>
                <a:gd fmla="*/ 60 w 141" name="T2"/>
                <a:gd fmla="*/ 20 h 173" name="T3"/>
                <a:gd fmla="*/ 59 w 141" name="T4"/>
                <a:gd fmla="*/ 21 h 173" name="T5"/>
                <a:gd fmla="*/ 51 w 141" name="T6"/>
                <a:gd fmla="*/ 21 h 173" name="T7"/>
                <a:gd fmla="*/ 35 w 141" name="T8"/>
                <a:gd fmla="*/ 31 h 173" name="T9"/>
                <a:gd fmla="*/ 40 w 141" name="T10"/>
                <a:gd fmla="*/ 34 h 173" name="T11"/>
                <a:gd fmla="*/ 37 w 141" name="T12"/>
                <a:gd fmla="*/ 47 h 173" name="T13"/>
                <a:gd fmla="*/ 23 w 141" name="T14"/>
                <a:gd fmla="*/ 59 h 173" name="T15"/>
                <a:gd fmla="*/ 24 w 141" name="T16"/>
                <a:gd fmla="*/ 68 h 173" name="T17"/>
                <a:gd fmla="*/ 27 w 141" name="T18"/>
                <a:gd fmla="*/ 77 h 173" name="T19"/>
                <a:gd fmla="*/ 18 w 141" name="T20"/>
                <a:gd fmla="*/ 93 h 173" name="T21"/>
                <a:gd fmla="*/ 18 w 141" name="T22"/>
                <a:gd fmla="*/ 94 h 173" name="T23"/>
                <a:gd fmla="*/ 12 w 141" name="T24"/>
                <a:gd fmla="*/ 101 h 173" name="T25"/>
                <a:gd fmla="*/ 7 w 141" name="T26"/>
                <a:gd fmla="*/ 106 h 173" name="T27"/>
                <a:gd fmla="*/ 7 w 141" name="T28"/>
                <a:gd fmla="*/ 122 h 173" name="T29"/>
                <a:gd fmla="*/ 2 w 141" name="T30"/>
                <a:gd fmla="*/ 126 h 173" name="T31"/>
                <a:gd fmla="*/ 0 w 141" name="T32"/>
                <a:gd fmla="*/ 128 h 173" name="T33"/>
                <a:gd fmla="*/ 3 w 141" name="T34"/>
                <a:gd fmla="*/ 137 h 173" name="T35"/>
                <a:gd fmla="*/ 26 w 141" name="T36"/>
                <a:gd fmla="*/ 137 h 173" name="T37"/>
                <a:gd fmla="*/ 35 w 141" name="T38"/>
                <a:gd fmla="*/ 146 h 173" name="T39"/>
                <a:gd fmla="*/ 35 w 141" name="T40"/>
                <a:gd fmla="*/ 147 h 173" name="T41"/>
                <a:gd fmla="*/ 51 w 141" name="T42"/>
                <a:gd fmla="*/ 172 h 173" name="T43"/>
                <a:gd fmla="*/ 56 w 141" name="T44"/>
                <a:gd fmla="*/ 161 h 173" name="T45"/>
                <a:gd fmla="*/ 68 w 141" name="T46"/>
                <a:gd fmla="*/ 169 h 173" name="T47"/>
                <a:gd fmla="*/ 76 w 141" name="T48"/>
                <a:gd fmla="*/ 146 h 173" name="T49"/>
                <a:gd fmla="*/ 78 w 141" name="T50"/>
                <a:gd fmla="*/ 146 h 173" name="T51"/>
                <a:gd fmla="*/ 85 w 141" name="T52"/>
                <a:gd fmla="*/ 141 h 173" name="T53"/>
                <a:gd fmla="*/ 85 w 141" name="T54"/>
                <a:gd fmla="*/ 139 h 173" name="T55"/>
                <a:gd fmla="*/ 97 w 141" name="T56"/>
                <a:gd fmla="*/ 139 h 173" name="T57"/>
                <a:gd fmla="*/ 103 w 141" name="T58"/>
                <a:gd fmla="*/ 112 h 173" name="T59"/>
                <a:gd fmla="*/ 114 w 141" name="T60"/>
                <a:gd fmla="*/ 110 h 173" name="T61"/>
                <a:gd fmla="*/ 109 w 141" name="T62"/>
                <a:gd fmla="*/ 105 h 173" name="T63"/>
                <a:gd fmla="*/ 117 w 141" name="T64"/>
                <a:gd fmla="*/ 98 h 173" name="T65"/>
                <a:gd fmla="*/ 123 w 141" name="T66"/>
                <a:gd fmla="*/ 100 h 173" name="T67"/>
                <a:gd fmla="*/ 119 w 141" name="T68"/>
                <a:gd fmla="*/ 92 h 173" name="T69"/>
                <a:gd fmla="*/ 123 w 141" name="T70"/>
                <a:gd fmla="*/ 90 h 173" name="T71"/>
                <a:gd fmla="*/ 118 w 141" name="T72"/>
                <a:gd fmla="*/ 79 h 173" name="T73"/>
                <a:gd fmla="*/ 119 w 141" name="T74"/>
                <a:gd fmla="*/ 78 h 173" name="T75"/>
                <a:gd fmla="*/ 131 w 141" name="T76"/>
                <a:gd fmla="*/ 68 h 173" name="T77"/>
                <a:gd fmla="*/ 121 w 141" name="T78"/>
                <a:gd fmla="*/ 55 h 173" name="T79"/>
                <a:gd fmla="*/ 133 w 141" name="T80"/>
                <a:gd fmla="*/ 50 h 173" name="T81"/>
                <a:gd fmla="*/ 139 w 141" name="T82"/>
                <a:gd fmla="*/ 43 h 173" name="T83"/>
                <a:gd fmla="*/ 135 w 141" name="T84"/>
                <a:gd fmla="*/ 34 h 173" name="T85"/>
                <a:gd fmla="*/ 135 w 141" name="T86"/>
                <a:gd fmla="*/ 33 h 173" name="T87"/>
                <a:gd fmla="*/ 135 w 141" name="T88"/>
                <a:gd fmla="*/ 30 h 173" name="T89"/>
                <a:gd fmla="*/ 133 w 141" name="T90"/>
                <a:gd fmla="*/ 30 h 173" name="T91"/>
                <a:gd fmla="*/ 117 w 141" name="T92"/>
                <a:gd fmla="*/ 28 h 173" name="T93"/>
                <a:gd fmla="*/ 117 w 141" name="T94"/>
                <a:gd fmla="*/ 28 h 173" name="T95"/>
                <a:gd fmla="*/ 113 w 141" name="T96"/>
                <a:gd fmla="*/ 23 h 173" name="T97"/>
                <a:gd fmla="*/ 93 w 141" name="T98"/>
                <a:gd fmla="*/ 31 h 173" name="T99"/>
                <a:gd fmla="*/ 85 w 141" name="T100"/>
                <a:gd fmla="*/ 16 h 173" name="T101"/>
                <a:gd fmla="*/ 73 w 141" name="T102"/>
                <a:gd fmla="*/ 1 h 173" name="T103"/>
                <a:gd fmla="*/ 73 w 141" name="T104"/>
                <a:gd fmla="*/ 8 h 173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173" w="141">
                  <a:moveTo>
                    <a:pt x="73" y="8"/>
                  </a:moveTo>
                  <a:cubicBezTo>
                    <a:pt x="73" y="8"/>
                    <a:pt x="73" y="8"/>
                    <a:pt x="73" y="8"/>
                  </a:cubicBezTo>
                  <a:cubicBezTo>
                    <a:pt x="66" y="13"/>
                    <a:pt x="66" y="13"/>
                    <a:pt x="66" y="13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40" y="20"/>
                    <a:pt x="37" y="24"/>
                    <a:pt x="35" y="31"/>
                  </a:cubicBezTo>
                  <a:cubicBezTo>
                    <a:pt x="35" y="38"/>
                    <a:pt x="35" y="38"/>
                    <a:pt x="35" y="38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37" y="47"/>
                    <a:pt x="37" y="47"/>
                    <a:pt x="37" y="47"/>
                  </a:cubicBezTo>
                  <a:cubicBezTo>
                    <a:pt x="37" y="47"/>
                    <a:pt x="37" y="47"/>
                    <a:pt x="37" y="47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1" y="62"/>
                    <a:pt x="21" y="64"/>
                    <a:pt x="21" y="65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7" y="70"/>
                    <a:pt x="28" y="72"/>
                    <a:pt x="28" y="74"/>
                  </a:cubicBezTo>
                  <a:cubicBezTo>
                    <a:pt x="28" y="75"/>
                    <a:pt x="27" y="76"/>
                    <a:pt x="27" y="77"/>
                  </a:cubicBezTo>
                  <a:cubicBezTo>
                    <a:pt x="18" y="84"/>
                    <a:pt x="18" y="84"/>
                    <a:pt x="18" y="84"/>
                  </a:cubicBezTo>
                  <a:cubicBezTo>
                    <a:pt x="19" y="86"/>
                    <a:pt x="19" y="89"/>
                    <a:pt x="18" y="93"/>
                  </a:cubicBezTo>
                  <a:cubicBezTo>
                    <a:pt x="18" y="94"/>
                    <a:pt x="18" y="94"/>
                    <a:pt x="18" y="94"/>
                  </a:cubicBezTo>
                  <a:cubicBezTo>
                    <a:pt x="18" y="94"/>
                    <a:pt x="18" y="94"/>
                    <a:pt x="18" y="94"/>
                  </a:cubicBezTo>
                  <a:cubicBezTo>
                    <a:pt x="15" y="96"/>
                    <a:pt x="15" y="96"/>
                    <a:pt x="15" y="96"/>
                  </a:cubicBezTo>
                  <a:cubicBezTo>
                    <a:pt x="15" y="98"/>
                    <a:pt x="14" y="99"/>
                    <a:pt x="12" y="101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7" y="106"/>
                    <a:pt x="7" y="106"/>
                    <a:pt x="7" y="106"/>
                  </a:cubicBezTo>
                  <a:cubicBezTo>
                    <a:pt x="8" y="108"/>
                    <a:pt x="8" y="110"/>
                    <a:pt x="7" y="114"/>
                  </a:cubicBezTo>
                  <a:cubicBezTo>
                    <a:pt x="9" y="118"/>
                    <a:pt x="9" y="120"/>
                    <a:pt x="7" y="122"/>
                  </a:cubicBezTo>
                  <a:cubicBezTo>
                    <a:pt x="3" y="126"/>
                    <a:pt x="3" y="126"/>
                    <a:pt x="3" y="126"/>
                  </a:cubicBezTo>
                  <a:cubicBezTo>
                    <a:pt x="2" y="126"/>
                    <a:pt x="2" y="126"/>
                    <a:pt x="2" y="126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3" y="137"/>
                    <a:pt x="3" y="137"/>
                    <a:pt x="3" y="137"/>
                  </a:cubicBezTo>
                  <a:cubicBezTo>
                    <a:pt x="3" y="137"/>
                    <a:pt x="3" y="137"/>
                    <a:pt x="3" y="137"/>
                  </a:cubicBezTo>
                  <a:cubicBezTo>
                    <a:pt x="10" y="136"/>
                    <a:pt x="17" y="136"/>
                    <a:pt x="25" y="137"/>
                  </a:cubicBezTo>
                  <a:cubicBezTo>
                    <a:pt x="26" y="137"/>
                    <a:pt x="26" y="137"/>
                    <a:pt x="26" y="137"/>
                  </a:cubicBezTo>
                  <a:cubicBezTo>
                    <a:pt x="26" y="138"/>
                    <a:pt x="26" y="138"/>
                    <a:pt x="26" y="138"/>
                  </a:cubicBezTo>
                  <a:cubicBezTo>
                    <a:pt x="35" y="146"/>
                    <a:pt x="35" y="146"/>
                    <a:pt x="35" y="146"/>
                  </a:cubicBezTo>
                  <a:cubicBezTo>
                    <a:pt x="35" y="147"/>
                    <a:pt x="35" y="147"/>
                    <a:pt x="35" y="147"/>
                  </a:cubicBezTo>
                  <a:cubicBezTo>
                    <a:pt x="35" y="147"/>
                    <a:pt x="35" y="147"/>
                    <a:pt x="35" y="147"/>
                  </a:cubicBezTo>
                  <a:cubicBezTo>
                    <a:pt x="41" y="162"/>
                    <a:pt x="41" y="162"/>
                    <a:pt x="41" y="162"/>
                  </a:cubicBezTo>
                  <a:cubicBezTo>
                    <a:pt x="51" y="172"/>
                    <a:pt x="51" y="172"/>
                    <a:pt x="51" y="172"/>
                  </a:cubicBezTo>
                  <a:cubicBezTo>
                    <a:pt x="56" y="173"/>
                    <a:pt x="56" y="173"/>
                    <a:pt x="56" y="173"/>
                  </a:cubicBezTo>
                  <a:cubicBezTo>
                    <a:pt x="56" y="161"/>
                    <a:pt x="56" y="161"/>
                    <a:pt x="56" y="161"/>
                  </a:cubicBezTo>
                  <a:cubicBezTo>
                    <a:pt x="66" y="171"/>
                    <a:pt x="66" y="171"/>
                    <a:pt x="66" y="171"/>
                  </a:cubicBezTo>
                  <a:cubicBezTo>
                    <a:pt x="68" y="169"/>
                    <a:pt x="68" y="169"/>
                    <a:pt x="68" y="169"/>
                  </a:cubicBezTo>
                  <a:cubicBezTo>
                    <a:pt x="75" y="154"/>
                    <a:pt x="75" y="154"/>
                    <a:pt x="75" y="154"/>
                  </a:cubicBezTo>
                  <a:cubicBezTo>
                    <a:pt x="76" y="146"/>
                    <a:pt x="76" y="146"/>
                    <a:pt x="76" y="146"/>
                  </a:cubicBezTo>
                  <a:cubicBezTo>
                    <a:pt x="77" y="146"/>
                    <a:pt x="77" y="146"/>
                    <a:pt x="77" y="146"/>
                  </a:cubicBezTo>
                  <a:cubicBezTo>
                    <a:pt x="78" y="146"/>
                    <a:pt x="78" y="146"/>
                    <a:pt x="78" y="146"/>
                  </a:cubicBezTo>
                  <a:cubicBezTo>
                    <a:pt x="86" y="147"/>
                    <a:pt x="86" y="147"/>
                    <a:pt x="86" y="147"/>
                  </a:cubicBezTo>
                  <a:cubicBezTo>
                    <a:pt x="85" y="141"/>
                    <a:pt x="85" y="141"/>
                    <a:pt x="85" y="141"/>
                  </a:cubicBezTo>
                  <a:cubicBezTo>
                    <a:pt x="85" y="140"/>
                    <a:pt x="85" y="140"/>
                    <a:pt x="85" y="140"/>
                  </a:cubicBezTo>
                  <a:cubicBezTo>
                    <a:pt x="85" y="139"/>
                    <a:pt x="85" y="139"/>
                    <a:pt x="85" y="139"/>
                  </a:cubicBezTo>
                  <a:cubicBezTo>
                    <a:pt x="87" y="139"/>
                    <a:pt x="87" y="139"/>
                    <a:pt x="87" y="139"/>
                  </a:cubicBezTo>
                  <a:cubicBezTo>
                    <a:pt x="97" y="139"/>
                    <a:pt x="97" y="139"/>
                    <a:pt x="97" y="139"/>
                  </a:cubicBezTo>
                  <a:cubicBezTo>
                    <a:pt x="102" y="134"/>
                    <a:pt x="104" y="130"/>
                    <a:pt x="104" y="126"/>
                  </a:cubicBezTo>
                  <a:cubicBezTo>
                    <a:pt x="103" y="112"/>
                    <a:pt x="103" y="112"/>
                    <a:pt x="103" y="112"/>
                  </a:cubicBezTo>
                  <a:cubicBezTo>
                    <a:pt x="111" y="114"/>
                    <a:pt x="111" y="114"/>
                    <a:pt x="111" y="114"/>
                  </a:cubicBezTo>
                  <a:cubicBezTo>
                    <a:pt x="114" y="110"/>
                    <a:pt x="114" y="110"/>
                    <a:pt x="114" y="110"/>
                  </a:cubicBezTo>
                  <a:cubicBezTo>
                    <a:pt x="110" y="106"/>
                    <a:pt x="110" y="106"/>
                    <a:pt x="110" y="106"/>
                  </a:cubicBezTo>
                  <a:cubicBezTo>
                    <a:pt x="109" y="105"/>
                    <a:pt x="109" y="105"/>
                    <a:pt x="109" y="105"/>
                  </a:cubicBezTo>
                  <a:cubicBezTo>
                    <a:pt x="117" y="97"/>
                    <a:pt x="117" y="97"/>
                    <a:pt x="117" y="97"/>
                  </a:cubicBezTo>
                  <a:cubicBezTo>
                    <a:pt x="117" y="98"/>
                    <a:pt x="117" y="98"/>
                    <a:pt x="117" y="98"/>
                  </a:cubicBezTo>
                  <a:cubicBezTo>
                    <a:pt x="118" y="98"/>
                    <a:pt x="118" y="98"/>
                    <a:pt x="118" y="98"/>
                  </a:cubicBezTo>
                  <a:cubicBezTo>
                    <a:pt x="123" y="100"/>
                    <a:pt x="123" y="100"/>
                    <a:pt x="123" y="100"/>
                  </a:cubicBezTo>
                  <a:cubicBezTo>
                    <a:pt x="123" y="99"/>
                    <a:pt x="123" y="99"/>
                    <a:pt x="123" y="99"/>
                  </a:cubicBezTo>
                  <a:cubicBezTo>
                    <a:pt x="119" y="92"/>
                    <a:pt x="119" y="92"/>
                    <a:pt x="119" y="92"/>
                  </a:cubicBezTo>
                  <a:cubicBezTo>
                    <a:pt x="121" y="91"/>
                    <a:pt x="121" y="91"/>
                    <a:pt x="121" y="91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2" y="87"/>
                    <a:pt x="122" y="87"/>
                    <a:pt x="122" y="87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19" y="78"/>
                    <a:pt x="119" y="78"/>
                    <a:pt x="119" y="78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31" y="68"/>
                    <a:pt x="131" y="68"/>
                    <a:pt x="131" y="68"/>
                  </a:cubicBezTo>
                  <a:cubicBezTo>
                    <a:pt x="121" y="63"/>
                    <a:pt x="117" y="59"/>
                    <a:pt x="117" y="57"/>
                  </a:cubicBezTo>
                  <a:cubicBezTo>
                    <a:pt x="118" y="55"/>
                    <a:pt x="119" y="55"/>
                    <a:pt x="121" y="55"/>
                  </a:cubicBezTo>
                  <a:cubicBezTo>
                    <a:pt x="133" y="57"/>
                    <a:pt x="133" y="57"/>
                    <a:pt x="133" y="57"/>
                  </a:cubicBezTo>
                  <a:cubicBezTo>
                    <a:pt x="133" y="50"/>
                    <a:pt x="133" y="50"/>
                    <a:pt x="133" y="50"/>
                  </a:cubicBezTo>
                  <a:cubicBezTo>
                    <a:pt x="133" y="49"/>
                    <a:pt x="133" y="49"/>
                    <a:pt x="133" y="49"/>
                  </a:cubicBezTo>
                  <a:cubicBezTo>
                    <a:pt x="139" y="43"/>
                    <a:pt x="139" y="43"/>
                    <a:pt x="139" y="43"/>
                  </a:cubicBezTo>
                  <a:cubicBezTo>
                    <a:pt x="141" y="38"/>
                    <a:pt x="141" y="38"/>
                    <a:pt x="141" y="38"/>
                  </a:cubicBezTo>
                  <a:cubicBezTo>
                    <a:pt x="138" y="38"/>
                    <a:pt x="137" y="36"/>
                    <a:pt x="135" y="34"/>
                  </a:cubicBezTo>
                  <a:cubicBezTo>
                    <a:pt x="135" y="34"/>
                    <a:pt x="135" y="34"/>
                    <a:pt x="135" y="34"/>
                  </a:cubicBezTo>
                  <a:cubicBezTo>
                    <a:pt x="135" y="33"/>
                    <a:pt x="135" y="33"/>
                    <a:pt x="135" y="33"/>
                  </a:cubicBezTo>
                  <a:cubicBezTo>
                    <a:pt x="135" y="31"/>
                    <a:pt x="135" y="31"/>
                    <a:pt x="135" y="31"/>
                  </a:cubicBezTo>
                  <a:cubicBezTo>
                    <a:pt x="135" y="30"/>
                    <a:pt x="135" y="30"/>
                    <a:pt x="135" y="30"/>
                  </a:cubicBezTo>
                  <a:cubicBezTo>
                    <a:pt x="134" y="30"/>
                    <a:pt x="134" y="30"/>
                    <a:pt x="134" y="30"/>
                  </a:cubicBezTo>
                  <a:cubicBezTo>
                    <a:pt x="133" y="30"/>
                    <a:pt x="133" y="30"/>
                    <a:pt x="133" y="30"/>
                  </a:cubicBezTo>
                  <a:cubicBezTo>
                    <a:pt x="133" y="32"/>
                    <a:pt x="131" y="33"/>
                    <a:pt x="128" y="33"/>
                  </a:cubicBezTo>
                  <a:cubicBezTo>
                    <a:pt x="123" y="33"/>
                    <a:pt x="120" y="31"/>
                    <a:pt x="117" y="28"/>
                  </a:cubicBezTo>
                  <a:cubicBezTo>
                    <a:pt x="117" y="28"/>
                    <a:pt x="117" y="28"/>
                    <a:pt x="117" y="28"/>
                  </a:cubicBezTo>
                  <a:cubicBezTo>
                    <a:pt x="117" y="28"/>
                    <a:pt x="117" y="28"/>
                    <a:pt x="117" y="28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3"/>
                    <a:pt x="113" y="23"/>
                    <a:pt x="113" y="23"/>
                  </a:cubicBezTo>
                  <a:cubicBezTo>
                    <a:pt x="112" y="25"/>
                    <a:pt x="111" y="28"/>
                    <a:pt x="108" y="30"/>
                  </a:cubicBezTo>
                  <a:cubicBezTo>
                    <a:pt x="103" y="32"/>
                    <a:pt x="98" y="33"/>
                    <a:pt x="93" y="31"/>
                  </a:cubicBezTo>
                  <a:cubicBezTo>
                    <a:pt x="90" y="30"/>
                    <a:pt x="88" y="27"/>
                    <a:pt x="87" y="24"/>
                  </a:cubicBezTo>
                  <a:cubicBezTo>
                    <a:pt x="85" y="16"/>
                    <a:pt x="85" y="16"/>
                    <a:pt x="85" y="16"/>
                  </a:cubicBezTo>
                  <a:cubicBezTo>
                    <a:pt x="84" y="8"/>
                    <a:pt x="83" y="4"/>
                    <a:pt x="80" y="2"/>
                  </a:cubicBezTo>
                  <a:cubicBezTo>
                    <a:pt x="78" y="1"/>
                    <a:pt x="75" y="0"/>
                    <a:pt x="73" y="1"/>
                  </a:cubicBezTo>
                  <a:cubicBezTo>
                    <a:pt x="74" y="8"/>
                    <a:pt x="74" y="8"/>
                    <a:pt x="74" y="8"/>
                  </a:cubicBezTo>
                  <a:lnTo>
                    <a:pt x="73" y="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7" name="Freeform 23"/>
            <p:cNvSpPr/>
            <p:nvPr/>
          </p:nvSpPr>
          <p:spPr bwMode="auto">
            <a:xfrm>
              <a:off x="5368926" y="4150965"/>
              <a:ext cx="458788" cy="525463"/>
            </a:xfrm>
            <a:custGeom>
              <a:gdLst>
                <a:gd fmla="*/ 64 w 122" name="T0"/>
                <a:gd fmla="*/ 6 h 140" name="T1"/>
                <a:gd fmla="*/ 43 w 122" name="T2"/>
                <a:gd fmla="*/ 2 h 140" name="T3"/>
                <a:gd fmla="*/ 38 w 122" name="T4"/>
                <a:gd fmla="*/ 26 h 140" name="T5"/>
                <a:gd fmla="*/ 28 w 122" name="T6"/>
                <a:gd fmla="*/ 32 h 140" name="T7"/>
                <a:gd fmla="*/ 23 w 122" name="T8"/>
                <a:gd fmla="*/ 41 h 140" name="T9"/>
                <a:gd fmla="*/ 17 w 122" name="T10"/>
                <a:gd fmla="*/ 53 h 140" name="T11"/>
                <a:gd fmla="*/ 6 w 122" name="T12"/>
                <a:gd fmla="*/ 68 h 140" name="T13"/>
                <a:gd fmla="*/ 1 w 122" name="T14"/>
                <a:gd fmla="*/ 78 h 140" name="T15"/>
                <a:gd fmla="*/ 11 w 122" name="T16"/>
                <a:gd fmla="*/ 93 h 140" name="T17"/>
                <a:gd fmla="*/ 16 w 122" name="T18"/>
                <a:gd fmla="*/ 101 h 140" name="T19"/>
                <a:gd fmla="*/ 16 w 122" name="T20"/>
                <a:gd fmla="*/ 102 h 140" name="T21"/>
                <a:gd fmla="*/ 16 w 122" name="T22"/>
                <a:gd fmla="*/ 104 h 140" name="T23"/>
                <a:gd fmla="*/ 15 w 122" name="T24"/>
                <a:gd fmla="*/ 105 h 140" name="T25"/>
                <a:gd fmla="*/ 27 w 122" name="T26"/>
                <a:gd fmla="*/ 123 h 140" name="T27"/>
                <a:gd fmla="*/ 33 w 122" name="T28"/>
                <a:gd fmla="*/ 135 h 140" name="T29"/>
                <a:gd fmla="*/ 46 w 122" name="T30"/>
                <a:gd fmla="*/ 130 h 140" name="T31"/>
                <a:gd fmla="*/ 46 w 122" name="T32"/>
                <a:gd fmla="*/ 129 h 140" name="T33"/>
                <a:gd fmla="*/ 53 w 122" name="T34"/>
                <a:gd fmla="*/ 125 h 140" name="T35"/>
                <a:gd fmla="*/ 66 w 122" name="T36"/>
                <a:gd fmla="*/ 136 h 140" name="T37"/>
                <a:gd fmla="*/ 68 w 122" name="T38"/>
                <a:gd fmla="*/ 136 h 140" name="T39"/>
                <a:gd fmla="*/ 74 w 122" name="T40"/>
                <a:gd fmla="*/ 134 h 140" name="T41"/>
                <a:gd fmla="*/ 76 w 122" name="T42"/>
                <a:gd fmla="*/ 134 h 140" name="T43"/>
                <a:gd fmla="*/ 84 w 122" name="T44"/>
                <a:gd fmla="*/ 140 h 140" name="T45"/>
                <a:gd fmla="*/ 85 w 122" name="T46"/>
                <a:gd fmla="*/ 124 h 140" name="T47"/>
                <a:gd fmla="*/ 86 w 122" name="T48"/>
                <a:gd fmla="*/ 123 h 140" name="T49"/>
                <a:gd fmla="*/ 89 w 122" name="T50"/>
                <a:gd fmla="*/ 113 h 140" name="T51"/>
                <a:gd fmla="*/ 88 w 122" name="T52"/>
                <a:gd fmla="*/ 111 h 140" name="T53"/>
                <a:gd fmla="*/ 90 w 122" name="T54"/>
                <a:gd fmla="*/ 110 h 140" name="T55"/>
                <a:gd fmla="*/ 101 w 122" name="T56"/>
                <a:gd fmla="*/ 94 h 140" name="T57"/>
                <a:gd fmla="*/ 103 w 122" name="T58"/>
                <a:gd fmla="*/ 94 h 140" name="T59"/>
                <a:gd fmla="*/ 103 w 122" name="T60"/>
                <a:gd fmla="*/ 102 h 140" name="T61"/>
                <a:gd fmla="*/ 115 w 122" name="T62"/>
                <a:gd fmla="*/ 92 h 140" name="T63"/>
                <a:gd fmla="*/ 112 w 122" name="T64"/>
                <a:gd fmla="*/ 86 h 140" name="T65"/>
                <a:gd fmla="*/ 115 w 122" name="T66"/>
                <a:gd fmla="*/ 68 h 140" name="T67"/>
                <a:gd fmla="*/ 109 w 122" name="T68"/>
                <a:gd fmla="*/ 68 h 140" name="T69"/>
                <a:gd fmla="*/ 108 w 122" name="T70"/>
                <a:gd fmla="*/ 67 h 140" name="T71"/>
                <a:gd fmla="*/ 106 w 122" name="T72"/>
                <a:gd fmla="*/ 58 h 140" name="T73"/>
                <a:gd fmla="*/ 122 w 122" name="T74"/>
                <a:gd fmla="*/ 58 h 140" name="T75"/>
                <a:gd fmla="*/ 109 w 122" name="T76"/>
                <a:gd fmla="*/ 43 h 140" name="T77"/>
                <a:gd fmla="*/ 117 w 122" name="T78"/>
                <a:gd fmla="*/ 33 h 140" name="T79"/>
                <a:gd fmla="*/ 111 w 122" name="T80"/>
                <a:gd fmla="*/ 34 h 140" name="T81"/>
                <a:gd fmla="*/ 111 w 122" name="T82"/>
                <a:gd fmla="*/ 33 h 140" name="T83"/>
                <a:gd fmla="*/ 103 w 122" name="T84"/>
                <a:gd fmla="*/ 24 h 140" name="T85"/>
                <a:gd fmla="*/ 81 w 122" name="T86"/>
                <a:gd fmla="*/ 32 h 140" name="T87"/>
                <a:gd fmla="*/ 79 w 122" name="T88"/>
                <a:gd fmla="*/ 32 h 140" name="T89"/>
                <a:gd fmla="*/ 78 w 122" name="T90"/>
                <a:gd fmla="*/ 18 h 140" name="T91"/>
                <a:gd fmla="*/ 82 w 122" name="T92"/>
                <a:gd fmla="*/ 0 h 140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140" w="122">
                  <a:moveTo>
                    <a:pt x="75" y="2"/>
                  </a:moveTo>
                  <a:cubicBezTo>
                    <a:pt x="70" y="4"/>
                    <a:pt x="67" y="5"/>
                    <a:pt x="64" y="6"/>
                  </a:cubicBezTo>
                  <a:cubicBezTo>
                    <a:pt x="61" y="6"/>
                    <a:pt x="57" y="5"/>
                    <a:pt x="52" y="3"/>
                  </a:cubicBezTo>
                  <a:cubicBezTo>
                    <a:pt x="43" y="2"/>
                    <a:pt x="43" y="2"/>
                    <a:pt x="43" y="2"/>
                  </a:cubicBezTo>
                  <a:cubicBezTo>
                    <a:pt x="40" y="3"/>
                    <a:pt x="37" y="7"/>
                    <a:pt x="32" y="14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28" y="32"/>
                    <a:pt x="28" y="32"/>
                    <a:pt x="28" y="32"/>
                  </a:cubicBezTo>
                  <a:cubicBezTo>
                    <a:pt x="28" y="32"/>
                    <a:pt x="28" y="32"/>
                    <a:pt x="28" y="32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3" y="36"/>
                    <a:pt x="24" y="39"/>
                    <a:pt x="23" y="41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0" y="49"/>
                    <a:pt x="18" y="52"/>
                    <a:pt x="17" y="53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6" y="68"/>
                    <a:pt x="6" y="68"/>
                    <a:pt x="6" y="68"/>
                  </a:cubicBezTo>
                  <a:cubicBezTo>
                    <a:pt x="4" y="70"/>
                    <a:pt x="4" y="70"/>
                    <a:pt x="4" y="70"/>
                  </a:cubicBezTo>
                  <a:cubicBezTo>
                    <a:pt x="1" y="72"/>
                    <a:pt x="0" y="76"/>
                    <a:pt x="1" y="78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16" y="101"/>
                    <a:pt x="16" y="101"/>
                    <a:pt x="16" y="101"/>
                  </a:cubicBezTo>
                  <a:cubicBezTo>
                    <a:pt x="16" y="102"/>
                    <a:pt x="16" y="102"/>
                    <a:pt x="16" y="102"/>
                  </a:cubicBezTo>
                  <a:cubicBezTo>
                    <a:pt x="16" y="102"/>
                    <a:pt x="16" y="102"/>
                    <a:pt x="16" y="102"/>
                  </a:cubicBezTo>
                  <a:cubicBezTo>
                    <a:pt x="16" y="103"/>
                    <a:pt x="16" y="103"/>
                    <a:pt x="16" y="103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5" y="105"/>
                    <a:pt x="15" y="105"/>
                    <a:pt x="15" y="105"/>
                  </a:cubicBezTo>
                  <a:cubicBezTo>
                    <a:pt x="17" y="105"/>
                    <a:pt x="19" y="106"/>
                    <a:pt x="21" y="107"/>
                  </a:cubicBezTo>
                  <a:cubicBezTo>
                    <a:pt x="24" y="109"/>
                    <a:pt x="26" y="114"/>
                    <a:pt x="27" y="123"/>
                  </a:cubicBezTo>
                  <a:cubicBezTo>
                    <a:pt x="29" y="131"/>
                    <a:pt x="29" y="131"/>
                    <a:pt x="29" y="131"/>
                  </a:cubicBezTo>
                  <a:cubicBezTo>
                    <a:pt x="30" y="133"/>
                    <a:pt x="31" y="134"/>
                    <a:pt x="33" y="135"/>
                  </a:cubicBezTo>
                  <a:cubicBezTo>
                    <a:pt x="36" y="136"/>
                    <a:pt x="40" y="136"/>
                    <a:pt x="43" y="134"/>
                  </a:cubicBezTo>
                  <a:cubicBezTo>
                    <a:pt x="45" y="132"/>
                    <a:pt x="47" y="131"/>
                    <a:pt x="46" y="130"/>
                  </a:cubicBezTo>
                  <a:cubicBezTo>
                    <a:pt x="46" y="130"/>
                    <a:pt x="46" y="130"/>
                    <a:pt x="46" y="130"/>
                  </a:cubicBezTo>
                  <a:cubicBezTo>
                    <a:pt x="46" y="129"/>
                    <a:pt x="46" y="129"/>
                    <a:pt x="46" y="129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3" y="125"/>
                    <a:pt x="53" y="125"/>
                    <a:pt x="53" y="125"/>
                  </a:cubicBezTo>
                  <a:cubicBezTo>
                    <a:pt x="59" y="134"/>
                    <a:pt x="59" y="134"/>
                    <a:pt x="59" y="134"/>
                  </a:cubicBezTo>
                  <a:cubicBezTo>
                    <a:pt x="61" y="135"/>
                    <a:pt x="63" y="136"/>
                    <a:pt x="66" y="136"/>
                  </a:cubicBezTo>
                  <a:cubicBezTo>
                    <a:pt x="68" y="136"/>
                    <a:pt x="68" y="136"/>
                    <a:pt x="68" y="136"/>
                  </a:cubicBezTo>
                  <a:cubicBezTo>
                    <a:pt x="68" y="136"/>
                    <a:pt x="68" y="136"/>
                    <a:pt x="68" y="136"/>
                  </a:cubicBezTo>
                  <a:cubicBezTo>
                    <a:pt x="66" y="131"/>
                    <a:pt x="66" y="131"/>
                    <a:pt x="66" y="131"/>
                  </a:cubicBezTo>
                  <a:cubicBezTo>
                    <a:pt x="74" y="134"/>
                    <a:pt x="74" y="134"/>
                    <a:pt x="74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7" y="135"/>
                    <a:pt x="77" y="135"/>
                    <a:pt x="77" y="135"/>
                  </a:cubicBezTo>
                  <a:cubicBezTo>
                    <a:pt x="84" y="140"/>
                    <a:pt x="84" y="140"/>
                    <a:pt x="84" y="140"/>
                  </a:cubicBezTo>
                  <a:cubicBezTo>
                    <a:pt x="86" y="137"/>
                    <a:pt x="86" y="137"/>
                    <a:pt x="86" y="137"/>
                  </a:cubicBezTo>
                  <a:cubicBezTo>
                    <a:pt x="85" y="124"/>
                    <a:pt x="85" y="124"/>
                    <a:pt x="85" y="124"/>
                  </a:cubicBezTo>
                  <a:cubicBezTo>
                    <a:pt x="86" y="123"/>
                    <a:pt x="86" y="123"/>
                    <a:pt x="86" y="123"/>
                  </a:cubicBezTo>
                  <a:cubicBezTo>
                    <a:pt x="86" y="123"/>
                    <a:pt x="86" y="123"/>
                    <a:pt x="86" y="123"/>
                  </a:cubicBezTo>
                  <a:cubicBezTo>
                    <a:pt x="91" y="117"/>
                    <a:pt x="91" y="117"/>
                    <a:pt x="91" y="117"/>
                  </a:cubicBezTo>
                  <a:cubicBezTo>
                    <a:pt x="91" y="116"/>
                    <a:pt x="91" y="115"/>
                    <a:pt x="89" y="113"/>
                  </a:cubicBezTo>
                  <a:cubicBezTo>
                    <a:pt x="87" y="112"/>
                    <a:pt x="87" y="112"/>
                    <a:pt x="87" y="112"/>
                  </a:cubicBezTo>
                  <a:cubicBezTo>
                    <a:pt x="88" y="111"/>
                    <a:pt x="88" y="111"/>
                    <a:pt x="88" y="111"/>
                  </a:cubicBezTo>
                  <a:cubicBezTo>
                    <a:pt x="89" y="110"/>
                    <a:pt x="89" y="110"/>
                    <a:pt x="89" y="110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100" y="93"/>
                    <a:pt x="100" y="93"/>
                    <a:pt x="100" y="93"/>
                  </a:cubicBezTo>
                  <a:cubicBezTo>
                    <a:pt x="101" y="94"/>
                    <a:pt x="101" y="94"/>
                    <a:pt x="101" y="94"/>
                  </a:cubicBezTo>
                  <a:cubicBezTo>
                    <a:pt x="103" y="94"/>
                    <a:pt x="103" y="94"/>
                    <a:pt x="103" y="94"/>
                  </a:cubicBezTo>
                  <a:cubicBezTo>
                    <a:pt x="103" y="94"/>
                    <a:pt x="103" y="94"/>
                    <a:pt x="103" y="94"/>
                  </a:cubicBezTo>
                  <a:cubicBezTo>
                    <a:pt x="103" y="95"/>
                    <a:pt x="103" y="95"/>
                    <a:pt x="103" y="95"/>
                  </a:cubicBezTo>
                  <a:cubicBezTo>
                    <a:pt x="103" y="102"/>
                    <a:pt x="103" y="102"/>
                    <a:pt x="103" y="102"/>
                  </a:cubicBezTo>
                  <a:cubicBezTo>
                    <a:pt x="103" y="102"/>
                    <a:pt x="103" y="102"/>
                    <a:pt x="103" y="102"/>
                  </a:cubicBezTo>
                  <a:cubicBezTo>
                    <a:pt x="115" y="92"/>
                    <a:pt x="115" y="92"/>
                    <a:pt x="115" y="92"/>
                  </a:cubicBezTo>
                  <a:cubicBezTo>
                    <a:pt x="114" y="86"/>
                    <a:pt x="114" y="86"/>
                    <a:pt x="114" y="86"/>
                  </a:cubicBezTo>
                  <a:cubicBezTo>
                    <a:pt x="112" y="86"/>
                    <a:pt x="112" y="86"/>
                    <a:pt x="112" y="86"/>
                  </a:cubicBezTo>
                  <a:cubicBezTo>
                    <a:pt x="108" y="87"/>
                    <a:pt x="108" y="87"/>
                    <a:pt x="108" y="87"/>
                  </a:cubicBezTo>
                  <a:cubicBezTo>
                    <a:pt x="115" y="68"/>
                    <a:pt x="115" y="68"/>
                    <a:pt x="115" y="68"/>
                  </a:cubicBezTo>
                  <a:cubicBezTo>
                    <a:pt x="109" y="68"/>
                    <a:pt x="109" y="68"/>
                    <a:pt x="109" y="68"/>
                  </a:cubicBezTo>
                  <a:cubicBezTo>
                    <a:pt x="109" y="68"/>
                    <a:pt x="109" y="68"/>
                    <a:pt x="109" y="68"/>
                  </a:cubicBezTo>
                  <a:cubicBezTo>
                    <a:pt x="108" y="68"/>
                    <a:pt x="108" y="68"/>
                    <a:pt x="108" y="68"/>
                  </a:cubicBezTo>
                  <a:cubicBezTo>
                    <a:pt x="108" y="67"/>
                    <a:pt x="108" y="67"/>
                    <a:pt x="108" y="67"/>
                  </a:cubicBezTo>
                  <a:cubicBezTo>
                    <a:pt x="106" y="64"/>
                    <a:pt x="106" y="64"/>
                    <a:pt x="106" y="64"/>
                  </a:cubicBezTo>
                  <a:cubicBezTo>
                    <a:pt x="105" y="62"/>
                    <a:pt x="105" y="60"/>
                    <a:pt x="106" y="58"/>
                  </a:cubicBezTo>
                  <a:cubicBezTo>
                    <a:pt x="116" y="58"/>
                    <a:pt x="116" y="58"/>
                    <a:pt x="116" y="58"/>
                  </a:cubicBezTo>
                  <a:cubicBezTo>
                    <a:pt x="122" y="58"/>
                    <a:pt x="122" y="58"/>
                    <a:pt x="122" y="58"/>
                  </a:cubicBezTo>
                  <a:cubicBezTo>
                    <a:pt x="122" y="56"/>
                    <a:pt x="121" y="52"/>
                    <a:pt x="117" y="46"/>
                  </a:cubicBezTo>
                  <a:cubicBezTo>
                    <a:pt x="109" y="43"/>
                    <a:pt x="109" y="43"/>
                    <a:pt x="109" y="43"/>
                  </a:cubicBezTo>
                  <a:cubicBezTo>
                    <a:pt x="117" y="35"/>
                    <a:pt x="117" y="35"/>
                    <a:pt x="117" y="35"/>
                  </a:cubicBezTo>
                  <a:cubicBezTo>
                    <a:pt x="117" y="33"/>
                    <a:pt x="117" y="33"/>
                    <a:pt x="117" y="33"/>
                  </a:cubicBezTo>
                  <a:cubicBezTo>
                    <a:pt x="113" y="34"/>
                    <a:pt x="113" y="34"/>
                    <a:pt x="113" y="34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3"/>
                    <a:pt x="111" y="33"/>
                    <a:pt x="111" y="33"/>
                  </a:cubicBezTo>
                  <a:cubicBezTo>
                    <a:pt x="111" y="33"/>
                    <a:pt x="111" y="33"/>
                    <a:pt x="111" y="33"/>
                  </a:cubicBezTo>
                  <a:cubicBezTo>
                    <a:pt x="111" y="32"/>
                    <a:pt x="111" y="32"/>
                    <a:pt x="111" y="32"/>
                  </a:cubicBezTo>
                  <a:cubicBezTo>
                    <a:pt x="109" y="28"/>
                    <a:pt x="107" y="25"/>
                    <a:pt x="103" y="24"/>
                  </a:cubicBezTo>
                  <a:cubicBezTo>
                    <a:pt x="87" y="24"/>
                    <a:pt x="87" y="24"/>
                    <a:pt x="87" y="24"/>
                  </a:cubicBezTo>
                  <a:cubicBezTo>
                    <a:pt x="81" y="32"/>
                    <a:pt x="81" y="32"/>
                    <a:pt x="81" y="32"/>
                  </a:cubicBezTo>
                  <a:cubicBezTo>
                    <a:pt x="81" y="32"/>
                    <a:pt x="81" y="32"/>
                    <a:pt x="81" y="32"/>
                  </a:cubicBezTo>
                  <a:cubicBezTo>
                    <a:pt x="79" y="32"/>
                    <a:pt x="79" y="32"/>
                    <a:pt x="79" y="32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78" y="18"/>
                    <a:pt x="78" y="18"/>
                    <a:pt x="78" y="18"/>
                  </a:cubicBezTo>
                  <a:cubicBezTo>
                    <a:pt x="79" y="18"/>
                    <a:pt x="83" y="14"/>
                    <a:pt x="90" y="6"/>
                  </a:cubicBezTo>
                  <a:cubicBezTo>
                    <a:pt x="82" y="0"/>
                    <a:pt x="82" y="0"/>
                    <a:pt x="82" y="0"/>
                  </a:cubicBezTo>
                  <a:lnTo>
                    <a:pt x="75" y="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8" name="Freeform 24"/>
            <p:cNvSpPr/>
            <p:nvPr/>
          </p:nvSpPr>
          <p:spPr bwMode="auto">
            <a:xfrm>
              <a:off x="4929188" y="3695352"/>
              <a:ext cx="574675" cy="703263"/>
            </a:xfrm>
            <a:custGeom>
              <a:gdLst>
                <a:gd fmla="*/ 96 w 153" name="T0"/>
                <a:gd fmla="*/ 53 h 187" name="T1"/>
                <a:gd fmla="*/ 85 w 153" name="T2"/>
                <a:gd fmla="*/ 28 h 187" name="T3"/>
                <a:gd fmla="*/ 55 w 153" name="T4"/>
                <a:gd fmla="*/ 17 h 187" name="T5"/>
                <a:gd fmla="*/ 37 w 153" name="T6"/>
                <a:gd fmla="*/ 0 h 187" name="T7"/>
                <a:gd fmla="*/ 48 w 153" name="T8"/>
                <a:gd fmla="*/ 17 h 187" name="T9"/>
                <a:gd fmla="*/ 49 w 153" name="T10"/>
                <a:gd fmla="*/ 19 h 187" name="T11"/>
                <a:gd fmla="*/ 36 w 153" name="T12"/>
                <a:gd fmla="*/ 36 h 187" name="T13"/>
                <a:gd fmla="*/ 19 w 153" name="T14"/>
                <a:gd fmla="*/ 23 h 187" name="T15"/>
                <a:gd fmla="*/ 23 w 153" name="T16"/>
                <a:gd fmla="*/ 35 h 187" name="T17"/>
                <a:gd fmla="*/ 23 w 153" name="T18"/>
                <a:gd fmla="*/ 36 h 187" name="T19"/>
                <a:gd fmla="*/ 22 w 153" name="T20"/>
                <a:gd fmla="*/ 41 h 187" name="T21"/>
                <a:gd fmla="*/ 14 w 153" name="T22"/>
                <a:gd fmla="*/ 44 h 187" name="T23"/>
                <a:gd fmla="*/ 11 w 153" name="T24"/>
                <a:gd fmla="*/ 51 h 187" name="T25"/>
                <a:gd fmla="*/ 8 w 153" name="T26"/>
                <a:gd fmla="*/ 63 h 187" name="T27"/>
                <a:gd fmla="*/ 8 w 153" name="T28"/>
                <a:gd fmla="*/ 63 h 187" name="T29"/>
                <a:gd fmla="*/ 4 w 153" name="T30"/>
                <a:gd fmla="*/ 65 h 187" name="T31"/>
                <a:gd fmla="*/ 14 w 153" name="T32"/>
                <a:gd fmla="*/ 81 h 187" name="T33"/>
                <a:gd fmla="*/ 18 w 153" name="T34"/>
                <a:gd fmla="*/ 81 h 187" name="T35"/>
                <a:gd fmla="*/ 35 w 153" name="T36"/>
                <a:gd fmla="*/ 89 h 187" name="T37"/>
                <a:gd fmla="*/ 35 w 153" name="T38"/>
                <a:gd fmla="*/ 89 h 187" name="T39"/>
                <a:gd fmla="*/ 34 w 153" name="T40"/>
                <a:gd fmla="*/ 100 h 187" name="T41"/>
                <a:gd fmla="*/ 30 w 153" name="T42"/>
                <a:gd fmla="*/ 109 h 187" name="T43"/>
                <a:gd fmla="*/ 25 w 153" name="T44"/>
                <a:gd fmla="*/ 115 h 187" name="T45"/>
                <a:gd fmla="*/ 25 w 153" name="T46"/>
                <a:gd fmla="*/ 115 h 187" name="T47"/>
                <a:gd fmla="*/ 26 w 153" name="T48"/>
                <a:gd fmla="*/ 127 h 187" name="T49"/>
                <a:gd fmla="*/ 38 w 153" name="T50"/>
                <a:gd fmla="*/ 129 h 187" name="T51"/>
                <a:gd fmla="*/ 43 w 153" name="T52"/>
                <a:gd fmla="*/ 134 h 187" name="T53"/>
                <a:gd fmla="*/ 51 w 153" name="T54"/>
                <a:gd fmla="*/ 176 h 187" name="T55"/>
                <a:gd fmla="*/ 49 w 153" name="T56"/>
                <a:gd fmla="*/ 179 h 187" name="T57"/>
                <a:gd fmla="*/ 50 w 153" name="T58"/>
                <a:gd fmla="*/ 182 h 187" name="T59"/>
                <a:gd fmla="*/ 73 w 153" name="T60"/>
                <a:gd fmla="*/ 173 h 187" name="T61"/>
                <a:gd fmla="*/ 78 w 153" name="T62"/>
                <a:gd fmla="*/ 175 h 187" name="T63"/>
                <a:gd fmla="*/ 79 w 153" name="T64"/>
                <a:gd fmla="*/ 175 h 187" name="T65"/>
                <a:gd fmla="*/ 87 w 153" name="T66"/>
                <a:gd fmla="*/ 170 h 187" name="T67"/>
                <a:gd fmla="*/ 110 w 153" name="T68"/>
                <a:gd fmla="*/ 180 h 187" name="T69"/>
                <a:gd fmla="*/ 116 w 153" name="T70"/>
                <a:gd fmla="*/ 184 h 187" name="T71"/>
                <a:gd fmla="*/ 134 w 153" name="T72"/>
                <a:gd fmla="*/ 163 h 187" name="T73"/>
                <a:gd fmla="*/ 130 w 153" name="T74"/>
                <a:gd fmla="*/ 148 h 187" name="T75"/>
                <a:gd fmla="*/ 144 w 153" name="T76"/>
                <a:gd fmla="*/ 149 h 187" name="T77"/>
                <a:gd fmla="*/ 144 w 153" name="T78"/>
                <a:gd fmla="*/ 135 h 187" name="T79"/>
                <a:gd fmla="*/ 153 w 153" name="T80"/>
                <a:gd fmla="*/ 123 h 187" name="T81"/>
                <a:gd fmla="*/ 142 w 153" name="T82"/>
                <a:gd fmla="*/ 111 h 187" name="T83"/>
                <a:gd fmla="*/ 136 w 153" name="T84"/>
                <a:gd fmla="*/ 116 h 187" name="T85"/>
                <a:gd fmla="*/ 135 w 153" name="T86"/>
                <a:gd fmla="*/ 115 h 187" name="T87"/>
                <a:gd fmla="*/ 126 w 153" name="T88"/>
                <a:gd fmla="*/ 107 h 187" name="T89"/>
                <a:gd fmla="*/ 113 w 153" name="T90"/>
                <a:gd fmla="*/ 99 h 187" name="T91"/>
                <a:gd fmla="*/ 110 w 153" name="T92"/>
                <a:gd fmla="*/ 85 h 187" name="T93"/>
                <a:gd fmla="*/ 117 w 153" name="T94"/>
                <a:gd fmla="*/ 64 h 187" name="T95"/>
                <a:gd fmla="*/ 129 w 153" name="T96"/>
                <a:gd fmla="*/ 65 h 187" name="T97"/>
                <a:gd fmla="*/ 130 w 153" name="T98"/>
                <a:gd fmla="*/ 52 h 187" name="T99"/>
                <a:gd fmla="*/ 97 w 153" name="T100"/>
                <a:gd fmla="*/ 54 h 187" name="T101"/>
                <a:gd fmla="*/ 96 w 153" name="T102"/>
                <a:gd fmla="*/ 53 h 187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187" w="153">
                  <a:moveTo>
                    <a:pt x="96" y="53"/>
                  </a:moveTo>
                  <a:cubicBezTo>
                    <a:pt x="96" y="53"/>
                    <a:pt x="96" y="53"/>
                    <a:pt x="96" y="53"/>
                  </a:cubicBezTo>
                  <a:cubicBezTo>
                    <a:pt x="96" y="53"/>
                    <a:pt x="96" y="53"/>
                    <a:pt x="96" y="53"/>
                  </a:cubicBezTo>
                  <a:cubicBezTo>
                    <a:pt x="92" y="37"/>
                    <a:pt x="88" y="29"/>
                    <a:pt x="85" y="28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63" y="21"/>
                    <a:pt x="57" y="19"/>
                    <a:pt x="55" y="17"/>
                  </a:cubicBezTo>
                  <a:cubicBezTo>
                    <a:pt x="51" y="15"/>
                    <a:pt x="46" y="9"/>
                    <a:pt x="40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38" y="4"/>
                    <a:pt x="42" y="9"/>
                    <a:pt x="48" y="17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49" y="19"/>
                    <a:pt x="49" y="19"/>
                    <a:pt x="49" y="1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0" y="35"/>
                    <a:pt x="38" y="37"/>
                    <a:pt x="36" y="36"/>
                  </a:cubicBezTo>
                  <a:cubicBezTo>
                    <a:pt x="34" y="35"/>
                    <a:pt x="31" y="31"/>
                    <a:pt x="26" y="25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19" y="25"/>
                    <a:pt x="20" y="29"/>
                    <a:pt x="23" y="35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1" y="46"/>
                    <a:pt x="11" y="48"/>
                    <a:pt x="11" y="51"/>
                  </a:cubicBezTo>
                  <a:cubicBezTo>
                    <a:pt x="12" y="57"/>
                    <a:pt x="12" y="60"/>
                    <a:pt x="10" y="62"/>
                  </a:cubicBezTo>
                  <a:cubicBezTo>
                    <a:pt x="10" y="63"/>
                    <a:pt x="9" y="63"/>
                    <a:pt x="8" y="63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3"/>
                    <a:pt x="2" y="64"/>
                    <a:pt x="4" y="65"/>
                  </a:cubicBezTo>
                  <a:cubicBezTo>
                    <a:pt x="8" y="69"/>
                    <a:pt x="11" y="74"/>
                    <a:pt x="14" y="80"/>
                  </a:cubicBezTo>
                  <a:cubicBezTo>
                    <a:pt x="14" y="81"/>
                    <a:pt x="14" y="81"/>
                    <a:pt x="14" y="81"/>
                  </a:cubicBezTo>
                  <a:cubicBezTo>
                    <a:pt x="14" y="81"/>
                    <a:pt x="14" y="81"/>
                    <a:pt x="14" y="81"/>
                  </a:cubicBezTo>
                  <a:cubicBezTo>
                    <a:pt x="18" y="81"/>
                    <a:pt x="18" y="81"/>
                    <a:pt x="18" y="81"/>
                  </a:cubicBezTo>
                  <a:cubicBezTo>
                    <a:pt x="22" y="80"/>
                    <a:pt x="26" y="81"/>
                    <a:pt x="30" y="83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4" y="100"/>
                    <a:pt x="34" y="100"/>
                    <a:pt x="34" y="100"/>
                  </a:cubicBezTo>
                  <a:cubicBezTo>
                    <a:pt x="36" y="101"/>
                    <a:pt x="36" y="103"/>
                    <a:pt x="36" y="105"/>
                  </a:cubicBezTo>
                  <a:cubicBezTo>
                    <a:pt x="35" y="107"/>
                    <a:pt x="33" y="108"/>
                    <a:pt x="30" y="109"/>
                  </a:cubicBezTo>
                  <a:cubicBezTo>
                    <a:pt x="27" y="109"/>
                    <a:pt x="26" y="111"/>
                    <a:pt x="25" y="115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22" y="122"/>
                    <a:pt x="22" y="122"/>
                    <a:pt x="22" y="122"/>
                  </a:cubicBezTo>
                  <a:cubicBezTo>
                    <a:pt x="26" y="127"/>
                    <a:pt x="26" y="127"/>
                    <a:pt x="26" y="127"/>
                  </a:cubicBezTo>
                  <a:cubicBezTo>
                    <a:pt x="37" y="129"/>
                    <a:pt x="37" y="129"/>
                    <a:pt x="37" y="129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43" y="134"/>
                    <a:pt x="43" y="134"/>
                    <a:pt x="43" y="134"/>
                  </a:cubicBezTo>
                  <a:cubicBezTo>
                    <a:pt x="36" y="144"/>
                    <a:pt x="36" y="144"/>
                    <a:pt x="36" y="144"/>
                  </a:cubicBezTo>
                  <a:cubicBezTo>
                    <a:pt x="51" y="176"/>
                    <a:pt x="51" y="176"/>
                    <a:pt x="51" y="176"/>
                  </a:cubicBezTo>
                  <a:cubicBezTo>
                    <a:pt x="52" y="177"/>
                    <a:pt x="52" y="177"/>
                    <a:pt x="52" y="177"/>
                  </a:cubicBezTo>
                  <a:cubicBezTo>
                    <a:pt x="49" y="179"/>
                    <a:pt x="49" y="179"/>
                    <a:pt x="49" y="179"/>
                  </a:cubicBezTo>
                  <a:cubicBezTo>
                    <a:pt x="50" y="182"/>
                    <a:pt x="50" y="182"/>
                    <a:pt x="50" y="182"/>
                  </a:cubicBezTo>
                  <a:cubicBezTo>
                    <a:pt x="50" y="182"/>
                    <a:pt x="50" y="182"/>
                    <a:pt x="50" y="182"/>
                  </a:cubicBezTo>
                  <a:cubicBezTo>
                    <a:pt x="78" y="165"/>
                    <a:pt x="78" y="165"/>
                    <a:pt x="78" y="165"/>
                  </a:cubicBezTo>
                  <a:cubicBezTo>
                    <a:pt x="73" y="173"/>
                    <a:pt x="73" y="173"/>
                    <a:pt x="73" y="173"/>
                  </a:cubicBezTo>
                  <a:cubicBezTo>
                    <a:pt x="70" y="179"/>
                    <a:pt x="68" y="184"/>
                    <a:pt x="67" y="187"/>
                  </a:cubicBezTo>
                  <a:cubicBezTo>
                    <a:pt x="72" y="185"/>
                    <a:pt x="76" y="182"/>
                    <a:pt x="78" y="175"/>
                  </a:cubicBezTo>
                  <a:cubicBezTo>
                    <a:pt x="78" y="175"/>
                    <a:pt x="78" y="175"/>
                    <a:pt x="78" y="175"/>
                  </a:cubicBezTo>
                  <a:cubicBezTo>
                    <a:pt x="79" y="175"/>
                    <a:pt x="79" y="175"/>
                    <a:pt x="79" y="175"/>
                  </a:cubicBezTo>
                  <a:cubicBezTo>
                    <a:pt x="86" y="171"/>
                    <a:pt x="86" y="171"/>
                    <a:pt x="86" y="171"/>
                  </a:cubicBezTo>
                  <a:cubicBezTo>
                    <a:pt x="87" y="170"/>
                    <a:pt x="87" y="170"/>
                    <a:pt x="87" y="170"/>
                  </a:cubicBezTo>
                  <a:cubicBezTo>
                    <a:pt x="98" y="179"/>
                    <a:pt x="98" y="179"/>
                    <a:pt x="98" y="179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6" y="184"/>
                    <a:pt x="116" y="184"/>
                    <a:pt x="116" y="184"/>
                  </a:cubicBezTo>
                  <a:cubicBezTo>
                    <a:pt x="130" y="171"/>
                    <a:pt x="130" y="171"/>
                    <a:pt x="130" y="171"/>
                  </a:cubicBezTo>
                  <a:cubicBezTo>
                    <a:pt x="132" y="170"/>
                    <a:pt x="133" y="167"/>
                    <a:pt x="134" y="163"/>
                  </a:cubicBezTo>
                  <a:cubicBezTo>
                    <a:pt x="136" y="160"/>
                    <a:pt x="136" y="160"/>
                    <a:pt x="136" y="160"/>
                  </a:cubicBezTo>
                  <a:cubicBezTo>
                    <a:pt x="136" y="159"/>
                    <a:pt x="134" y="155"/>
                    <a:pt x="130" y="148"/>
                  </a:cubicBezTo>
                  <a:cubicBezTo>
                    <a:pt x="127" y="143"/>
                    <a:pt x="127" y="143"/>
                    <a:pt x="127" y="143"/>
                  </a:cubicBezTo>
                  <a:cubicBezTo>
                    <a:pt x="144" y="149"/>
                    <a:pt x="144" y="149"/>
                    <a:pt x="144" y="149"/>
                  </a:cubicBezTo>
                  <a:cubicBezTo>
                    <a:pt x="150" y="146"/>
                    <a:pt x="150" y="146"/>
                    <a:pt x="150" y="146"/>
                  </a:cubicBezTo>
                  <a:cubicBezTo>
                    <a:pt x="144" y="135"/>
                    <a:pt x="144" y="135"/>
                    <a:pt x="144" y="135"/>
                  </a:cubicBezTo>
                  <a:cubicBezTo>
                    <a:pt x="144" y="134"/>
                    <a:pt x="144" y="134"/>
                    <a:pt x="144" y="134"/>
                  </a:cubicBezTo>
                  <a:cubicBezTo>
                    <a:pt x="153" y="123"/>
                    <a:pt x="153" y="123"/>
                    <a:pt x="153" y="123"/>
                  </a:cubicBezTo>
                  <a:cubicBezTo>
                    <a:pt x="149" y="117"/>
                    <a:pt x="149" y="117"/>
                    <a:pt x="149" y="117"/>
                  </a:cubicBezTo>
                  <a:cubicBezTo>
                    <a:pt x="146" y="113"/>
                    <a:pt x="143" y="111"/>
                    <a:pt x="142" y="111"/>
                  </a:cubicBezTo>
                  <a:cubicBezTo>
                    <a:pt x="141" y="111"/>
                    <a:pt x="141" y="111"/>
                    <a:pt x="141" y="111"/>
                  </a:cubicBezTo>
                  <a:cubicBezTo>
                    <a:pt x="136" y="116"/>
                    <a:pt x="136" y="116"/>
                    <a:pt x="136" y="116"/>
                  </a:cubicBezTo>
                  <a:cubicBezTo>
                    <a:pt x="136" y="115"/>
                    <a:pt x="136" y="115"/>
                    <a:pt x="136" y="115"/>
                  </a:cubicBezTo>
                  <a:cubicBezTo>
                    <a:pt x="135" y="115"/>
                    <a:pt x="135" y="115"/>
                    <a:pt x="135" y="115"/>
                  </a:cubicBezTo>
                  <a:cubicBezTo>
                    <a:pt x="128" y="113"/>
                    <a:pt x="128" y="113"/>
                    <a:pt x="128" y="113"/>
                  </a:cubicBezTo>
                  <a:cubicBezTo>
                    <a:pt x="126" y="107"/>
                    <a:pt x="126" y="107"/>
                    <a:pt x="126" y="107"/>
                  </a:cubicBezTo>
                  <a:cubicBezTo>
                    <a:pt x="123" y="106"/>
                    <a:pt x="120" y="105"/>
                    <a:pt x="118" y="102"/>
                  </a:cubicBezTo>
                  <a:cubicBezTo>
                    <a:pt x="113" y="99"/>
                    <a:pt x="113" y="99"/>
                    <a:pt x="113" y="99"/>
                  </a:cubicBezTo>
                  <a:cubicBezTo>
                    <a:pt x="110" y="97"/>
                    <a:pt x="108" y="95"/>
                    <a:pt x="108" y="93"/>
                  </a:cubicBezTo>
                  <a:cubicBezTo>
                    <a:pt x="107" y="91"/>
                    <a:pt x="108" y="88"/>
                    <a:pt x="110" y="85"/>
                  </a:cubicBezTo>
                  <a:cubicBezTo>
                    <a:pt x="114" y="78"/>
                    <a:pt x="117" y="73"/>
                    <a:pt x="117" y="69"/>
                  </a:cubicBezTo>
                  <a:cubicBezTo>
                    <a:pt x="117" y="64"/>
                    <a:pt x="117" y="64"/>
                    <a:pt x="117" y="64"/>
                  </a:cubicBezTo>
                  <a:cubicBezTo>
                    <a:pt x="120" y="64"/>
                    <a:pt x="120" y="64"/>
                    <a:pt x="120" y="64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30" y="64"/>
                    <a:pt x="131" y="60"/>
                    <a:pt x="132" y="53"/>
                  </a:cubicBezTo>
                  <a:cubicBezTo>
                    <a:pt x="130" y="52"/>
                    <a:pt x="130" y="52"/>
                    <a:pt x="130" y="52"/>
                  </a:cubicBezTo>
                  <a:cubicBezTo>
                    <a:pt x="123" y="57"/>
                    <a:pt x="118" y="59"/>
                    <a:pt x="115" y="61"/>
                  </a:cubicBezTo>
                  <a:cubicBezTo>
                    <a:pt x="110" y="62"/>
                    <a:pt x="105" y="59"/>
                    <a:pt x="97" y="54"/>
                  </a:cubicBezTo>
                  <a:cubicBezTo>
                    <a:pt x="97" y="53"/>
                    <a:pt x="97" y="53"/>
                    <a:pt x="97" y="53"/>
                  </a:cubicBezTo>
                  <a:lnTo>
                    <a:pt x="96" y="5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9" name="Freeform 25"/>
            <p:cNvSpPr/>
            <p:nvPr/>
          </p:nvSpPr>
          <p:spPr bwMode="auto">
            <a:xfrm>
              <a:off x="5038726" y="2884140"/>
              <a:ext cx="153988" cy="217488"/>
            </a:xfrm>
            <a:custGeom>
              <a:gdLst>
                <a:gd fmla="*/ 24 w 41" name="T0"/>
                <a:gd fmla="*/ 1 h 58" name="T1"/>
                <a:gd fmla="*/ 23 w 41" name="T2"/>
                <a:gd fmla="*/ 0 h 58" name="T3"/>
                <a:gd fmla="*/ 17 w 41" name="T4"/>
                <a:gd fmla="*/ 7 h 58" name="T5"/>
                <a:gd fmla="*/ 15 w 41" name="T6"/>
                <a:gd fmla="*/ 6 h 58" name="T7"/>
                <a:gd fmla="*/ 15 w 41" name="T8"/>
                <a:gd fmla="*/ 6 h 58" name="T9"/>
                <a:gd fmla="*/ 15 w 41" name="T10"/>
                <a:gd fmla="*/ 7 h 58" name="T11"/>
                <a:gd fmla="*/ 12 w 41" name="T12"/>
                <a:gd fmla="*/ 10 h 58" name="T13"/>
                <a:gd fmla="*/ 10 w 41" name="T14"/>
                <a:gd fmla="*/ 11 h 58" name="T15"/>
                <a:gd fmla="*/ 6 w 41" name="T16"/>
                <a:gd fmla="*/ 13 h 58" name="T17"/>
                <a:gd fmla="*/ 5 w 41" name="T18"/>
                <a:gd fmla="*/ 16 h 58" name="T19"/>
                <a:gd fmla="*/ 3 w 41" name="T20"/>
                <a:gd fmla="*/ 25 h 58" name="T21"/>
                <a:gd fmla="*/ 1 w 41" name="T22"/>
                <a:gd fmla="*/ 30 h 58" name="T23"/>
                <a:gd fmla="*/ 1 w 41" name="T24"/>
                <a:gd fmla="*/ 39 h 58" name="T25"/>
                <a:gd fmla="*/ 3 w 41" name="T26"/>
                <a:gd fmla="*/ 51 h 58" name="T27"/>
                <a:gd fmla="*/ 10 w 41" name="T28"/>
                <a:gd fmla="*/ 56 h 58" name="T29"/>
                <a:gd fmla="*/ 19 w 41" name="T30"/>
                <a:gd fmla="*/ 58 h 58" name="T31"/>
                <a:gd fmla="*/ 28 w 41" name="T32"/>
                <a:gd fmla="*/ 55 h 58" name="T33"/>
                <a:gd fmla="*/ 26 w 41" name="T34"/>
                <a:gd fmla="*/ 50 h 58" name="T35"/>
                <a:gd fmla="*/ 26 w 41" name="T36"/>
                <a:gd fmla="*/ 49 h 58" name="T37"/>
                <a:gd fmla="*/ 26 w 41" name="T38"/>
                <a:gd fmla="*/ 49 h 58" name="T39"/>
                <a:gd fmla="*/ 27 w 41" name="T40"/>
                <a:gd fmla="*/ 45 h 58" name="T41"/>
                <a:gd fmla="*/ 27 w 41" name="T42"/>
                <a:gd fmla="*/ 45 h 58" name="T43"/>
                <a:gd fmla="*/ 31 w 41" name="T44"/>
                <a:gd fmla="*/ 37 h 58" name="T45"/>
                <a:gd fmla="*/ 39 w 41" name="T46"/>
                <a:gd fmla="*/ 37 h 58" name="T47"/>
                <a:gd fmla="*/ 41 w 41" name="T48"/>
                <a:gd fmla="*/ 37 h 58" name="T49"/>
                <a:gd fmla="*/ 33 w 41" name="T50"/>
                <a:gd fmla="*/ 24 h 58" name="T51"/>
                <a:gd fmla="*/ 30 w 41" name="T52"/>
                <a:gd fmla="*/ 20 h 58" name="T53"/>
                <a:gd fmla="*/ 27 w 41" name="T54"/>
                <a:gd fmla="*/ 9 h 58" name="T55"/>
                <a:gd fmla="*/ 24 w 41" name="T56"/>
                <a:gd fmla="*/ 1 h 58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57" w="41">
                  <a:moveTo>
                    <a:pt x="24" y="1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1" y="0"/>
                    <a:pt x="19" y="2"/>
                    <a:pt x="17" y="7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6" y="21"/>
                    <a:pt x="5" y="24"/>
                    <a:pt x="3" y="25"/>
                  </a:cubicBezTo>
                  <a:cubicBezTo>
                    <a:pt x="1" y="30"/>
                    <a:pt x="1" y="30"/>
                    <a:pt x="1" y="30"/>
                  </a:cubicBezTo>
                  <a:cubicBezTo>
                    <a:pt x="1" y="31"/>
                    <a:pt x="0" y="34"/>
                    <a:pt x="1" y="39"/>
                  </a:cubicBezTo>
                  <a:cubicBezTo>
                    <a:pt x="3" y="51"/>
                    <a:pt x="3" y="51"/>
                    <a:pt x="3" y="51"/>
                  </a:cubicBezTo>
                  <a:cubicBezTo>
                    <a:pt x="4" y="52"/>
                    <a:pt x="6" y="54"/>
                    <a:pt x="10" y="56"/>
                  </a:cubicBezTo>
                  <a:cubicBezTo>
                    <a:pt x="19" y="58"/>
                    <a:pt x="19" y="58"/>
                    <a:pt x="19" y="58"/>
                  </a:cubicBezTo>
                  <a:cubicBezTo>
                    <a:pt x="21" y="58"/>
                    <a:pt x="25" y="57"/>
                    <a:pt x="28" y="55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7" y="45"/>
                    <a:pt x="27" y="45"/>
                    <a:pt x="27" y="45"/>
                  </a:cubicBezTo>
                  <a:cubicBezTo>
                    <a:pt x="27" y="45"/>
                    <a:pt x="27" y="45"/>
                    <a:pt x="27" y="45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41" y="37"/>
                    <a:pt x="41" y="37"/>
                    <a:pt x="41" y="37"/>
                  </a:cubicBezTo>
                  <a:cubicBezTo>
                    <a:pt x="40" y="34"/>
                    <a:pt x="37" y="30"/>
                    <a:pt x="33" y="24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29" y="17"/>
                    <a:pt x="27" y="13"/>
                    <a:pt x="27" y="9"/>
                  </a:cubicBezTo>
                  <a:cubicBezTo>
                    <a:pt x="26" y="5"/>
                    <a:pt x="25" y="3"/>
                    <a:pt x="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30" name="Freeform 26"/>
            <p:cNvSpPr/>
            <p:nvPr/>
          </p:nvSpPr>
          <p:spPr bwMode="auto">
            <a:xfrm>
              <a:off x="4891088" y="2785715"/>
              <a:ext cx="200025" cy="214313"/>
            </a:xfrm>
            <a:custGeom>
              <a:gdLst>
                <a:gd fmla="*/ 26 w 53" name="T0"/>
                <a:gd fmla="*/ 12 h 57" name="T1"/>
                <a:gd fmla="*/ 26 w 53" name="T2"/>
                <a:gd fmla="*/ 13 h 57" name="T3"/>
                <a:gd fmla="*/ 24 w 53" name="T4"/>
                <a:gd fmla="*/ 13 h 57" name="T5"/>
                <a:gd fmla="*/ 19 w 53" name="T6"/>
                <a:gd fmla="*/ 12 h 57" name="T7"/>
                <a:gd fmla="*/ 19 w 53" name="T8"/>
                <a:gd fmla="*/ 14 h 57" name="T9"/>
                <a:gd fmla="*/ 19 w 53" name="T10"/>
                <a:gd fmla="*/ 15 h 57" name="T11"/>
                <a:gd fmla="*/ 18 w 53" name="T12"/>
                <a:gd fmla="*/ 15 h 57" name="T13"/>
                <a:gd fmla="*/ 9 w 53" name="T14"/>
                <a:gd fmla="*/ 19 h 57" name="T15"/>
                <a:gd fmla="*/ 9 w 53" name="T16"/>
                <a:gd fmla="*/ 20 h 57" name="T17"/>
                <a:gd fmla="*/ 12 w 53" name="T18"/>
                <a:gd fmla="*/ 28 h 57" name="T19"/>
                <a:gd fmla="*/ 12 w 53" name="T20"/>
                <a:gd fmla="*/ 29 h 57" name="T21"/>
                <a:gd fmla="*/ 12 w 53" name="T22"/>
                <a:gd fmla="*/ 30 h 57" name="T23"/>
                <a:gd fmla="*/ 2 w 53" name="T24"/>
                <a:gd fmla="*/ 41 h 57" name="T25"/>
                <a:gd fmla="*/ 0 w 53" name="T26"/>
                <a:gd fmla="*/ 45 h 57" name="T27"/>
                <a:gd fmla="*/ 2 w 53" name="T28"/>
                <a:gd fmla="*/ 48 h 57" name="T29"/>
                <a:gd fmla="*/ 7 w 53" name="T30"/>
                <a:gd fmla="*/ 50 h 57" name="T31"/>
                <a:gd fmla="*/ 10 w 53" name="T32"/>
                <a:gd fmla="*/ 50 h 57" name="T33"/>
                <a:gd fmla="*/ 20 w 53" name="T34"/>
                <a:gd fmla="*/ 53 h 57" name="T35"/>
                <a:gd fmla="*/ 24 w 53" name="T36"/>
                <a:gd fmla="*/ 55 h 57" name="T37"/>
                <a:gd fmla="*/ 31 w 53" name="T38"/>
                <a:gd fmla="*/ 57 h 57" name="T39"/>
                <a:gd fmla="*/ 36 w 53" name="T40"/>
                <a:gd fmla="*/ 53 h 57" name="T41"/>
                <a:gd fmla="*/ 39 w 53" name="T42"/>
                <a:gd fmla="*/ 49 h 57" name="T43"/>
                <a:gd fmla="*/ 42 w 53" name="T44"/>
                <a:gd fmla="*/ 42 h 57" name="T45"/>
                <a:gd fmla="*/ 40 w 53" name="T46"/>
                <a:gd fmla="*/ 33 h 57" name="T47"/>
                <a:gd fmla="*/ 43 w 53" name="T48"/>
                <a:gd fmla="*/ 34 h 57" name="T49"/>
                <a:gd fmla="*/ 48 w 53" name="T50"/>
                <a:gd fmla="*/ 34 h 57" name="T51"/>
                <a:gd fmla="*/ 50 w 53" name="T52"/>
                <a:gd fmla="*/ 33 h 57" name="T53"/>
                <a:gd fmla="*/ 51 w 53" name="T54"/>
                <a:gd fmla="*/ 31 h 57" name="T55"/>
                <a:gd fmla="*/ 47 w 53" name="T56"/>
                <a:gd fmla="*/ 19 h 57" name="T57"/>
                <a:gd fmla="*/ 48 w 53" name="T58"/>
                <a:gd fmla="*/ 15 h 57" name="T59"/>
                <a:gd fmla="*/ 53 w 53" name="T60"/>
                <a:gd fmla="*/ 11 h 57" name="T61"/>
                <a:gd fmla="*/ 53 w 53" name="T62"/>
                <a:gd fmla="*/ 11 h 57" name="T63"/>
                <a:gd fmla="*/ 52 w 53" name="T64"/>
                <a:gd fmla="*/ 9 h 57" name="T65"/>
                <a:gd fmla="*/ 43 w 53" name="T66"/>
                <a:gd fmla="*/ 9 h 57" name="T67"/>
                <a:gd fmla="*/ 43 w 53" name="T68"/>
                <a:gd fmla="*/ 9 h 57" name="T69"/>
                <a:gd fmla="*/ 34 w 53" name="T70"/>
                <a:gd fmla="*/ 3 h 57" name="T71"/>
                <a:gd fmla="*/ 24 w 53" name="T72"/>
                <a:gd fmla="*/ 1 h 57" name="T73"/>
                <a:gd fmla="*/ 22 w 53" name="T74"/>
                <a:gd fmla="*/ 1 h 57" name="T75"/>
                <a:gd fmla="*/ 25 w 53" name="T76"/>
                <a:gd fmla="*/ 5 h 57" name="T77"/>
                <a:gd fmla="*/ 26 w 53" name="T78"/>
                <a:gd fmla="*/ 12 h 57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57" w="52">
                  <a:moveTo>
                    <a:pt x="26" y="12"/>
                  </a:moveTo>
                  <a:cubicBezTo>
                    <a:pt x="26" y="13"/>
                    <a:pt x="26" y="13"/>
                    <a:pt x="26" y="13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8" y="23"/>
                    <a:pt x="9" y="25"/>
                    <a:pt x="12" y="28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2" y="30"/>
                    <a:pt x="12" y="30"/>
                    <a:pt x="12" y="30"/>
                  </a:cubicBezTo>
                  <a:cubicBezTo>
                    <a:pt x="9" y="34"/>
                    <a:pt x="6" y="38"/>
                    <a:pt x="2" y="41"/>
                  </a:cubicBezTo>
                  <a:cubicBezTo>
                    <a:pt x="0" y="42"/>
                    <a:pt x="0" y="43"/>
                    <a:pt x="0" y="45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15" y="50"/>
                    <a:pt x="18" y="51"/>
                    <a:pt x="20" y="53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6" y="57"/>
                    <a:pt x="29" y="57"/>
                    <a:pt x="31" y="57"/>
                  </a:cubicBezTo>
                  <a:cubicBezTo>
                    <a:pt x="32" y="57"/>
                    <a:pt x="34" y="56"/>
                    <a:pt x="36" y="53"/>
                  </a:cubicBezTo>
                  <a:cubicBezTo>
                    <a:pt x="39" y="49"/>
                    <a:pt x="39" y="49"/>
                    <a:pt x="39" y="49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40" y="33"/>
                    <a:pt x="40" y="33"/>
                    <a:pt x="40" y="33"/>
                  </a:cubicBezTo>
                  <a:cubicBezTo>
                    <a:pt x="43" y="34"/>
                    <a:pt x="43" y="34"/>
                    <a:pt x="43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51" y="31"/>
                    <a:pt x="51" y="31"/>
                    <a:pt x="51" y="31"/>
                  </a:cubicBezTo>
                  <a:cubicBezTo>
                    <a:pt x="47" y="19"/>
                    <a:pt x="47" y="19"/>
                    <a:pt x="47" y="19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50" y="13"/>
                    <a:pt x="51" y="12"/>
                    <a:pt x="53" y="11"/>
                  </a:cubicBezTo>
                  <a:cubicBezTo>
                    <a:pt x="53" y="11"/>
                    <a:pt x="53" y="11"/>
                    <a:pt x="53" y="11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0" y="0"/>
                    <a:pt x="27" y="0"/>
                    <a:pt x="24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3"/>
                    <a:pt x="22" y="5"/>
                    <a:pt x="25" y="5"/>
                  </a:cubicBezTo>
                  <a:cubicBezTo>
                    <a:pt x="27" y="7"/>
                    <a:pt x="28" y="9"/>
                    <a:pt x="26" y="1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31" name="Freeform 27"/>
            <p:cNvSpPr/>
            <p:nvPr/>
          </p:nvSpPr>
          <p:spPr bwMode="auto">
            <a:xfrm>
              <a:off x="5229226" y="2361852"/>
              <a:ext cx="706438" cy="673100"/>
            </a:xfrm>
            <a:custGeom>
              <a:gdLst>
                <a:gd fmla="*/ 80 w 188" name="T0"/>
                <a:gd fmla="*/ 37 h 179" name="T1"/>
                <a:gd fmla="*/ 70 w 188" name="T2"/>
                <a:gd fmla="*/ 40 h 179" name="T3"/>
                <a:gd fmla="*/ 58 w 188" name="T4"/>
                <a:gd fmla="*/ 46 h 179" name="T5"/>
                <a:gd fmla="*/ 46 w 188" name="T6"/>
                <a:gd fmla="*/ 56 h 179" name="T7"/>
                <a:gd fmla="*/ 45 w 188" name="T8"/>
                <a:gd fmla="*/ 58 h 179" name="T9"/>
                <a:gd fmla="*/ 34 w 188" name="T10"/>
                <a:gd fmla="*/ 70 h 179" name="T11"/>
                <a:gd fmla="*/ 21 w 188" name="T12"/>
                <a:gd fmla="*/ 69 h 179" name="T13"/>
                <a:gd fmla="*/ 15 w 188" name="T14"/>
                <a:gd fmla="*/ 63 h 179" name="T15"/>
                <a:gd fmla="*/ 17 w 188" name="T16"/>
                <a:gd fmla="*/ 86 h 179" name="T17"/>
                <a:gd fmla="*/ 2 w 188" name="T18"/>
                <a:gd fmla="*/ 110 h 179" name="T19"/>
                <a:gd fmla="*/ 0 w 188" name="T20"/>
                <a:gd fmla="*/ 113 h 179" name="T21"/>
                <a:gd fmla="*/ 16 w 188" name="T22"/>
                <a:gd fmla="*/ 119 h 179" name="T23"/>
                <a:gd fmla="*/ 17 w 188" name="T24"/>
                <a:gd fmla="*/ 120 h 179" name="T25"/>
                <a:gd fmla="*/ 23 w 188" name="T26"/>
                <a:gd fmla="*/ 124 h 179" name="T27"/>
                <a:gd fmla="*/ 24 w 188" name="T28"/>
                <a:gd fmla="*/ 124 h 179" name="T29"/>
                <a:gd fmla="*/ 39 w 188" name="T30"/>
                <a:gd fmla="*/ 136 h 179" name="T31"/>
                <a:gd fmla="*/ 56 w 188" name="T32"/>
                <a:gd fmla="*/ 112 h 179" name="T33"/>
                <a:gd fmla="*/ 61 w 188" name="T34"/>
                <a:gd fmla="*/ 106 h 179" name="T35"/>
                <a:gd fmla="*/ 74 w 188" name="T36"/>
                <a:gd fmla="*/ 101 h 179" name="T37"/>
                <a:gd fmla="*/ 87 w 188" name="T38"/>
                <a:gd fmla="*/ 99 h 179" name="T39"/>
                <a:gd fmla="*/ 94 w 188" name="T40"/>
                <a:gd fmla="*/ 110 h 179" name="T41"/>
                <a:gd fmla="*/ 95 w 188" name="T42"/>
                <a:gd fmla="*/ 119 h 179" name="T43"/>
                <a:gd fmla="*/ 92 w 188" name="T44"/>
                <a:gd fmla="*/ 134 h 179" name="T45"/>
                <a:gd fmla="*/ 92 w 188" name="T46"/>
                <a:gd fmla="*/ 135 h 179" name="T47"/>
                <a:gd fmla="*/ 85 w 188" name="T48"/>
                <a:gd fmla="*/ 156 h 179" name="T49"/>
                <a:gd fmla="*/ 92 w 188" name="T50"/>
                <a:gd fmla="*/ 152 h 179" name="T51"/>
                <a:gd fmla="*/ 97 w 188" name="T52"/>
                <a:gd fmla="*/ 154 h 179" name="T53"/>
                <a:gd fmla="*/ 96 w 188" name="T54"/>
                <a:gd fmla="*/ 160 h 179" name="T55"/>
                <a:gd fmla="*/ 92 w 188" name="T56"/>
                <a:gd fmla="*/ 167 h 179" name="T57"/>
                <a:gd fmla="*/ 89 w 188" name="T58"/>
                <a:gd fmla="*/ 172 h 179" name="T59"/>
                <a:gd fmla="*/ 84 w 188" name="T60"/>
                <a:gd fmla="*/ 173 h 179" name="T61"/>
                <a:gd fmla="*/ 79 w 188" name="T62"/>
                <a:gd fmla="*/ 179 h 179" name="T63"/>
                <a:gd fmla="*/ 99 w 188" name="T64"/>
                <a:gd fmla="*/ 164 h 179" name="T65"/>
                <a:gd fmla="*/ 130 w 188" name="T66"/>
                <a:gd fmla="*/ 133 h 179" name="T67"/>
                <a:gd fmla="*/ 136 w 188" name="T68"/>
                <a:gd fmla="*/ 130 h 179" name="T69"/>
                <a:gd fmla="*/ 152 w 188" name="T70"/>
                <a:gd fmla="*/ 126 h 179" name="T71"/>
                <a:gd fmla="*/ 163 w 188" name="T72"/>
                <a:gd fmla="*/ 104 h 179" name="T73"/>
                <a:gd fmla="*/ 188 w 188" name="T74"/>
                <a:gd fmla="*/ 78 h 179" name="T75"/>
                <a:gd fmla="*/ 182 w 188" name="T76"/>
                <a:gd fmla="*/ 60 h 179" name="T77"/>
                <a:gd fmla="*/ 173 w 188" name="T78"/>
                <a:gd fmla="*/ 58 h 179" name="T79"/>
                <a:gd fmla="*/ 171 w 188" name="T80"/>
                <a:gd fmla="*/ 54 h 179" name="T81"/>
                <a:gd fmla="*/ 158 w 188" name="T82"/>
                <a:gd fmla="*/ 22 h 179" name="T83"/>
                <a:gd fmla="*/ 154 w 188" name="T84"/>
                <a:gd fmla="*/ 6 h 179" name="T85"/>
                <a:gd fmla="*/ 147 w 188" name="T86"/>
                <a:gd fmla="*/ 12 h 179" name="T87"/>
                <a:gd fmla="*/ 134 w 188" name="T88"/>
                <a:gd fmla="*/ 5 h 179" name="T89"/>
                <a:gd fmla="*/ 124 w 188" name="T90"/>
                <a:gd fmla="*/ 6 h 179" name="T91"/>
                <a:gd fmla="*/ 114 w 188" name="T92"/>
                <a:gd fmla="*/ 2 h 179" name="T93"/>
                <a:gd fmla="*/ 114 w 188" name="T94"/>
                <a:gd fmla="*/ 15 h 179" name="T95"/>
                <a:gd fmla="*/ 113 w 188" name="T96"/>
                <a:gd fmla="*/ 16 h 179" name="T97"/>
                <a:gd fmla="*/ 104 w 188" name="T98"/>
                <a:gd fmla="*/ 24 h 179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179" w="188">
                  <a:moveTo>
                    <a:pt x="86" y="23"/>
                  </a:moveTo>
                  <a:cubicBezTo>
                    <a:pt x="81" y="30"/>
                    <a:pt x="81" y="30"/>
                    <a:pt x="81" y="30"/>
                  </a:cubicBezTo>
                  <a:cubicBezTo>
                    <a:pt x="80" y="31"/>
                    <a:pt x="80" y="33"/>
                    <a:pt x="80" y="37"/>
                  </a:cubicBezTo>
                  <a:cubicBezTo>
                    <a:pt x="80" y="40"/>
                    <a:pt x="80" y="40"/>
                    <a:pt x="80" y="40"/>
                  </a:cubicBezTo>
                  <a:cubicBezTo>
                    <a:pt x="71" y="40"/>
                    <a:pt x="71" y="40"/>
                    <a:pt x="71" y="40"/>
                  </a:cubicBezTo>
                  <a:cubicBezTo>
                    <a:pt x="70" y="40"/>
                    <a:pt x="70" y="40"/>
                    <a:pt x="70" y="40"/>
                  </a:cubicBezTo>
                  <a:cubicBezTo>
                    <a:pt x="70" y="40"/>
                    <a:pt x="70" y="40"/>
                    <a:pt x="70" y="40"/>
                  </a:cubicBezTo>
                  <a:cubicBezTo>
                    <a:pt x="64" y="38"/>
                    <a:pt x="64" y="38"/>
                    <a:pt x="64" y="38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1" y="50"/>
                    <a:pt x="51" y="50"/>
                    <a:pt x="51" y="50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5" y="70"/>
                    <a:pt x="35" y="70"/>
                    <a:pt x="35" y="70"/>
                  </a:cubicBezTo>
                  <a:cubicBezTo>
                    <a:pt x="34" y="70"/>
                    <a:pt x="34" y="70"/>
                    <a:pt x="34" y="70"/>
                  </a:cubicBezTo>
                  <a:cubicBezTo>
                    <a:pt x="27" y="74"/>
                    <a:pt x="27" y="74"/>
                    <a:pt x="27" y="74"/>
                  </a:cubicBezTo>
                  <a:cubicBezTo>
                    <a:pt x="21" y="70"/>
                    <a:pt x="21" y="70"/>
                    <a:pt x="21" y="70"/>
                  </a:cubicBezTo>
                  <a:cubicBezTo>
                    <a:pt x="21" y="69"/>
                    <a:pt x="21" y="69"/>
                    <a:pt x="21" y="69"/>
                  </a:cubicBezTo>
                  <a:cubicBezTo>
                    <a:pt x="21" y="69"/>
                    <a:pt x="21" y="69"/>
                    <a:pt x="21" y="69"/>
                  </a:cubicBezTo>
                  <a:cubicBezTo>
                    <a:pt x="21" y="69"/>
                    <a:pt x="21" y="69"/>
                    <a:pt x="21" y="69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12" y="61"/>
                    <a:pt x="12" y="61"/>
                    <a:pt x="12" y="61"/>
                  </a:cubicBezTo>
                  <a:cubicBezTo>
                    <a:pt x="14" y="78"/>
                    <a:pt x="14" y="78"/>
                    <a:pt x="14" y="78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1" y="92"/>
                    <a:pt x="11" y="92"/>
                    <a:pt x="11" y="92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10"/>
                    <a:pt x="2" y="110"/>
                    <a:pt x="2" y="110"/>
                  </a:cubicBezTo>
                  <a:cubicBezTo>
                    <a:pt x="2" y="110"/>
                    <a:pt x="2" y="110"/>
                    <a:pt x="2" y="110"/>
                  </a:cubicBezTo>
                  <a:cubicBezTo>
                    <a:pt x="2" y="110"/>
                    <a:pt x="2" y="110"/>
                    <a:pt x="2" y="110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1" y="116"/>
                    <a:pt x="1" y="116"/>
                    <a:pt x="1" y="116"/>
                  </a:cubicBezTo>
                  <a:cubicBezTo>
                    <a:pt x="4" y="116"/>
                    <a:pt x="4" y="116"/>
                    <a:pt x="4" y="116"/>
                  </a:cubicBezTo>
                  <a:cubicBezTo>
                    <a:pt x="16" y="119"/>
                    <a:pt x="16" y="119"/>
                    <a:pt x="16" y="119"/>
                  </a:cubicBezTo>
                  <a:cubicBezTo>
                    <a:pt x="16" y="119"/>
                    <a:pt x="16" y="119"/>
                    <a:pt x="16" y="119"/>
                  </a:cubicBezTo>
                  <a:cubicBezTo>
                    <a:pt x="17" y="119"/>
                    <a:pt x="17" y="119"/>
                    <a:pt x="17" y="119"/>
                  </a:cubicBezTo>
                  <a:cubicBezTo>
                    <a:pt x="17" y="120"/>
                    <a:pt x="17" y="120"/>
                    <a:pt x="17" y="120"/>
                  </a:cubicBezTo>
                  <a:cubicBezTo>
                    <a:pt x="17" y="120"/>
                    <a:pt x="17" y="120"/>
                    <a:pt x="17" y="120"/>
                  </a:cubicBezTo>
                  <a:cubicBezTo>
                    <a:pt x="20" y="122"/>
                    <a:pt x="20" y="122"/>
                    <a:pt x="20" y="122"/>
                  </a:cubicBezTo>
                  <a:cubicBezTo>
                    <a:pt x="23" y="124"/>
                    <a:pt x="23" y="124"/>
                    <a:pt x="23" y="124"/>
                  </a:cubicBezTo>
                  <a:cubicBezTo>
                    <a:pt x="23" y="124"/>
                    <a:pt x="23" y="124"/>
                    <a:pt x="23" y="124"/>
                  </a:cubicBezTo>
                  <a:cubicBezTo>
                    <a:pt x="24" y="124"/>
                    <a:pt x="24" y="124"/>
                    <a:pt x="24" y="124"/>
                  </a:cubicBezTo>
                  <a:cubicBezTo>
                    <a:pt x="24" y="124"/>
                    <a:pt x="24" y="124"/>
                    <a:pt x="24" y="124"/>
                  </a:cubicBezTo>
                  <a:cubicBezTo>
                    <a:pt x="25" y="126"/>
                    <a:pt x="26" y="127"/>
                    <a:pt x="26" y="129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39" y="136"/>
                    <a:pt x="39" y="136"/>
                    <a:pt x="39" y="136"/>
                  </a:cubicBezTo>
                  <a:cubicBezTo>
                    <a:pt x="43" y="135"/>
                    <a:pt x="43" y="135"/>
                    <a:pt x="43" y="135"/>
                  </a:cubicBezTo>
                  <a:cubicBezTo>
                    <a:pt x="46" y="130"/>
                    <a:pt x="46" y="130"/>
                    <a:pt x="46" y="130"/>
                  </a:cubicBezTo>
                  <a:cubicBezTo>
                    <a:pt x="56" y="112"/>
                    <a:pt x="56" y="112"/>
                    <a:pt x="56" y="112"/>
                  </a:cubicBezTo>
                  <a:cubicBezTo>
                    <a:pt x="56" y="112"/>
                    <a:pt x="56" y="112"/>
                    <a:pt x="56" y="112"/>
                  </a:cubicBezTo>
                  <a:cubicBezTo>
                    <a:pt x="56" y="112"/>
                    <a:pt x="56" y="112"/>
                    <a:pt x="56" y="112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9" y="102"/>
                    <a:pt x="69" y="102"/>
                    <a:pt x="69" y="102"/>
                  </a:cubicBezTo>
                  <a:cubicBezTo>
                    <a:pt x="74" y="101"/>
                    <a:pt x="74" y="101"/>
                    <a:pt x="74" y="101"/>
                  </a:cubicBezTo>
                  <a:cubicBezTo>
                    <a:pt x="76" y="98"/>
                    <a:pt x="78" y="96"/>
                    <a:pt x="80" y="96"/>
                  </a:cubicBezTo>
                  <a:cubicBezTo>
                    <a:pt x="81" y="96"/>
                    <a:pt x="83" y="97"/>
                    <a:pt x="86" y="99"/>
                  </a:cubicBezTo>
                  <a:cubicBezTo>
                    <a:pt x="87" y="99"/>
                    <a:pt x="87" y="99"/>
                    <a:pt x="87" y="99"/>
                  </a:cubicBezTo>
                  <a:cubicBezTo>
                    <a:pt x="87" y="100"/>
                    <a:pt x="87" y="100"/>
                    <a:pt x="87" y="100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4" y="111"/>
                    <a:pt x="94" y="111"/>
                  </a:cubicBezTo>
                  <a:cubicBezTo>
                    <a:pt x="95" y="119"/>
                    <a:pt x="95" y="119"/>
                    <a:pt x="95" y="119"/>
                  </a:cubicBezTo>
                  <a:cubicBezTo>
                    <a:pt x="94" y="127"/>
                    <a:pt x="94" y="127"/>
                    <a:pt x="94" y="127"/>
                  </a:cubicBezTo>
                  <a:cubicBezTo>
                    <a:pt x="94" y="127"/>
                    <a:pt x="94" y="127"/>
                    <a:pt x="94" y="127"/>
                  </a:cubicBezTo>
                  <a:cubicBezTo>
                    <a:pt x="92" y="134"/>
                    <a:pt x="92" y="134"/>
                    <a:pt x="92" y="134"/>
                  </a:cubicBezTo>
                  <a:cubicBezTo>
                    <a:pt x="92" y="134"/>
                    <a:pt x="92" y="134"/>
                    <a:pt x="92" y="134"/>
                  </a:cubicBezTo>
                  <a:cubicBezTo>
                    <a:pt x="92" y="135"/>
                    <a:pt x="92" y="135"/>
                    <a:pt x="92" y="135"/>
                  </a:cubicBezTo>
                  <a:cubicBezTo>
                    <a:pt x="92" y="135"/>
                    <a:pt x="92" y="135"/>
                    <a:pt x="92" y="135"/>
                  </a:cubicBezTo>
                  <a:cubicBezTo>
                    <a:pt x="87" y="142"/>
                    <a:pt x="87" y="142"/>
                    <a:pt x="87" y="142"/>
                  </a:cubicBezTo>
                  <a:cubicBezTo>
                    <a:pt x="84" y="147"/>
                    <a:pt x="84" y="147"/>
                    <a:pt x="84" y="147"/>
                  </a:cubicBezTo>
                  <a:cubicBezTo>
                    <a:pt x="85" y="156"/>
                    <a:pt x="85" y="156"/>
                    <a:pt x="85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92" y="152"/>
                    <a:pt x="92" y="152"/>
                    <a:pt x="92" y="152"/>
                  </a:cubicBezTo>
                  <a:cubicBezTo>
                    <a:pt x="92" y="151"/>
                    <a:pt x="92" y="151"/>
                    <a:pt x="92" y="151"/>
                  </a:cubicBezTo>
                  <a:cubicBezTo>
                    <a:pt x="93" y="150"/>
                    <a:pt x="93" y="150"/>
                    <a:pt x="93" y="150"/>
                  </a:cubicBezTo>
                  <a:cubicBezTo>
                    <a:pt x="97" y="154"/>
                    <a:pt x="97" y="154"/>
                    <a:pt x="97" y="154"/>
                  </a:cubicBezTo>
                  <a:cubicBezTo>
                    <a:pt x="97" y="154"/>
                    <a:pt x="97" y="154"/>
                    <a:pt x="97" y="154"/>
                  </a:cubicBezTo>
                  <a:cubicBezTo>
                    <a:pt x="97" y="160"/>
                    <a:pt x="97" y="160"/>
                    <a:pt x="97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3" y="162"/>
                    <a:pt x="93" y="162"/>
                    <a:pt x="93" y="162"/>
                  </a:cubicBezTo>
                  <a:cubicBezTo>
                    <a:pt x="92" y="164"/>
                    <a:pt x="92" y="164"/>
                    <a:pt x="92" y="164"/>
                  </a:cubicBezTo>
                  <a:cubicBezTo>
                    <a:pt x="92" y="167"/>
                    <a:pt x="92" y="167"/>
                    <a:pt x="92" y="167"/>
                  </a:cubicBezTo>
                  <a:cubicBezTo>
                    <a:pt x="91" y="168"/>
                    <a:pt x="91" y="168"/>
                    <a:pt x="91" y="168"/>
                  </a:cubicBezTo>
                  <a:cubicBezTo>
                    <a:pt x="91" y="168"/>
                    <a:pt x="91" y="168"/>
                    <a:pt x="91" y="168"/>
                  </a:cubicBezTo>
                  <a:cubicBezTo>
                    <a:pt x="89" y="172"/>
                    <a:pt x="89" y="172"/>
                    <a:pt x="89" y="172"/>
                  </a:cubicBezTo>
                  <a:cubicBezTo>
                    <a:pt x="88" y="172"/>
                    <a:pt x="88" y="172"/>
                    <a:pt x="88" y="172"/>
                  </a:cubicBezTo>
                  <a:cubicBezTo>
                    <a:pt x="88" y="172"/>
                    <a:pt x="88" y="172"/>
                    <a:pt x="88" y="172"/>
                  </a:cubicBezTo>
                  <a:cubicBezTo>
                    <a:pt x="84" y="173"/>
                    <a:pt x="84" y="173"/>
                    <a:pt x="84" y="173"/>
                  </a:cubicBezTo>
                  <a:cubicBezTo>
                    <a:pt x="81" y="174"/>
                    <a:pt x="81" y="174"/>
                    <a:pt x="81" y="174"/>
                  </a:cubicBezTo>
                  <a:cubicBezTo>
                    <a:pt x="79" y="178"/>
                    <a:pt x="79" y="178"/>
                    <a:pt x="79" y="178"/>
                  </a:cubicBezTo>
                  <a:cubicBezTo>
                    <a:pt x="79" y="179"/>
                    <a:pt x="79" y="179"/>
                    <a:pt x="79" y="179"/>
                  </a:cubicBezTo>
                  <a:cubicBezTo>
                    <a:pt x="92" y="177"/>
                    <a:pt x="92" y="177"/>
                    <a:pt x="92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9" y="164"/>
                    <a:pt x="99" y="164"/>
                    <a:pt x="99" y="164"/>
                  </a:cubicBezTo>
                  <a:cubicBezTo>
                    <a:pt x="99" y="164"/>
                    <a:pt x="99" y="164"/>
                    <a:pt x="99" y="164"/>
                  </a:cubicBezTo>
                  <a:cubicBezTo>
                    <a:pt x="129" y="133"/>
                    <a:pt x="129" y="133"/>
                    <a:pt x="129" y="133"/>
                  </a:cubicBezTo>
                  <a:cubicBezTo>
                    <a:pt x="130" y="133"/>
                    <a:pt x="130" y="133"/>
                    <a:pt x="130" y="133"/>
                  </a:cubicBezTo>
                  <a:cubicBezTo>
                    <a:pt x="136" y="130"/>
                    <a:pt x="136" y="130"/>
                    <a:pt x="136" y="130"/>
                  </a:cubicBezTo>
                  <a:cubicBezTo>
                    <a:pt x="136" y="130"/>
                    <a:pt x="136" y="130"/>
                    <a:pt x="136" y="130"/>
                  </a:cubicBezTo>
                  <a:cubicBezTo>
                    <a:pt x="136" y="130"/>
                    <a:pt x="136" y="130"/>
                    <a:pt x="136" y="130"/>
                  </a:cubicBezTo>
                  <a:cubicBezTo>
                    <a:pt x="142" y="130"/>
                    <a:pt x="142" y="130"/>
                    <a:pt x="142" y="130"/>
                  </a:cubicBezTo>
                  <a:cubicBezTo>
                    <a:pt x="147" y="129"/>
                    <a:pt x="147" y="129"/>
                    <a:pt x="147" y="129"/>
                  </a:cubicBezTo>
                  <a:cubicBezTo>
                    <a:pt x="152" y="126"/>
                    <a:pt x="152" y="126"/>
                    <a:pt x="152" y="126"/>
                  </a:cubicBezTo>
                  <a:cubicBezTo>
                    <a:pt x="156" y="122"/>
                    <a:pt x="156" y="122"/>
                    <a:pt x="156" y="122"/>
                  </a:cubicBezTo>
                  <a:cubicBezTo>
                    <a:pt x="163" y="104"/>
                    <a:pt x="163" y="104"/>
                    <a:pt x="163" y="104"/>
                  </a:cubicBezTo>
                  <a:cubicBezTo>
                    <a:pt x="163" y="104"/>
                    <a:pt x="163" y="104"/>
                    <a:pt x="163" y="104"/>
                  </a:cubicBezTo>
                  <a:cubicBezTo>
                    <a:pt x="163" y="104"/>
                    <a:pt x="163" y="104"/>
                    <a:pt x="163" y="104"/>
                  </a:cubicBezTo>
                  <a:cubicBezTo>
                    <a:pt x="188" y="78"/>
                    <a:pt x="188" y="78"/>
                    <a:pt x="188" y="78"/>
                  </a:cubicBezTo>
                  <a:cubicBezTo>
                    <a:pt x="188" y="78"/>
                    <a:pt x="188" y="78"/>
                    <a:pt x="188" y="78"/>
                  </a:cubicBezTo>
                  <a:cubicBezTo>
                    <a:pt x="186" y="64"/>
                    <a:pt x="186" y="64"/>
                    <a:pt x="186" y="64"/>
                  </a:cubicBezTo>
                  <a:cubicBezTo>
                    <a:pt x="185" y="63"/>
                    <a:pt x="183" y="62"/>
                    <a:pt x="182" y="61"/>
                  </a:cubicBezTo>
                  <a:cubicBezTo>
                    <a:pt x="182" y="60"/>
                    <a:pt x="182" y="60"/>
                    <a:pt x="182" y="60"/>
                  </a:cubicBezTo>
                  <a:cubicBezTo>
                    <a:pt x="182" y="61"/>
                    <a:pt x="182" y="61"/>
                    <a:pt x="182" y="61"/>
                  </a:cubicBezTo>
                  <a:cubicBezTo>
                    <a:pt x="178" y="61"/>
                    <a:pt x="178" y="61"/>
                    <a:pt x="178" y="61"/>
                  </a:cubicBezTo>
                  <a:cubicBezTo>
                    <a:pt x="176" y="60"/>
                    <a:pt x="174" y="60"/>
                    <a:pt x="173" y="58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1" y="54"/>
                    <a:pt x="171" y="54"/>
                    <a:pt x="171" y="54"/>
                  </a:cubicBezTo>
                  <a:cubicBezTo>
                    <a:pt x="171" y="33"/>
                    <a:pt x="171" y="33"/>
                    <a:pt x="171" y="33"/>
                  </a:cubicBezTo>
                  <a:cubicBezTo>
                    <a:pt x="169" y="32"/>
                    <a:pt x="166" y="30"/>
                    <a:pt x="164" y="28"/>
                  </a:cubicBezTo>
                  <a:cubicBezTo>
                    <a:pt x="158" y="22"/>
                    <a:pt x="158" y="22"/>
                    <a:pt x="158" y="22"/>
                  </a:cubicBezTo>
                  <a:cubicBezTo>
                    <a:pt x="154" y="15"/>
                    <a:pt x="154" y="15"/>
                    <a:pt x="154" y="15"/>
                  </a:cubicBezTo>
                  <a:cubicBezTo>
                    <a:pt x="153" y="14"/>
                    <a:pt x="153" y="11"/>
                    <a:pt x="153" y="8"/>
                  </a:cubicBezTo>
                  <a:cubicBezTo>
                    <a:pt x="154" y="6"/>
                    <a:pt x="154" y="6"/>
                    <a:pt x="154" y="6"/>
                  </a:cubicBezTo>
                  <a:cubicBezTo>
                    <a:pt x="151" y="2"/>
                    <a:pt x="151" y="2"/>
                    <a:pt x="151" y="2"/>
                  </a:cubicBezTo>
                  <a:cubicBezTo>
                    <a:pt x="150" y="5"/>
                    <a:pt x="150" y="5"/>
                    <a:pt x="150" y="5"/>
                  </a:cubicBezTo>
                  <a:cubicBezTo>
                    <a:pt x="147" y="12"/>
                    <a:pt x="147" y="12"/>
                    <a:pt x="147" y="12"/>
                  </a:cubicBezTo>
                  <a:cubicBezTo>
                    <a:pt x="146" y="12"/>
                    <a:pt x="146" y="12"/>
                    <a:pt x="146" y="12"/>
                  </a:cubicBezTo>
                  <a:cubicBezTo>
                    <a:pt x="143" y="12"/>
                    <a:pt x="140" y="12"/>
                    <a:pt x="137" y="10"/>
                  </a:cubicBezTo>
                  <a:cubicBezTo>
                    <a:pt x="135" y="10"/>
                    <a:pt x="134" y="8"/>
                    <a:pt x="134" y="5"/>
                  </a:cubicBezTo>
                  <a:cubicBezTo>
                    <a:pt x="134" y="4"/>
                    <a:pt x="134" y="4"/>
                    <a:pt x="134" y="4"/>
                  </a:cubicBezTo>
                  <a:cubicBezTo>
                    <a:pt x="132" y="4"/>
                    <a:pt x="132" y="4"/>
                    <a:pt x="132" y="4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7" y="6"/>
                    <a:pt x="117" y="6"/>
                    <a:pt x="117" y="6"/>
                  </a:cubicBezTo>
                  <a:cubicBezTo>
                    <a:pt x="118" y="7"/>
                    <a:pt x="118" y="7"/>
                    <a:pt x="118" y="7"/>
                  </a:cubicBezTo>
                  <a:cubicBezTo>
                    <a:pt x="114" y="15"/>
                    <a:pt x="114" y="15"/>
                    <a:pt x="114" y="15"/>
                  </a:cubicBezTo>
                  <a:cubicBezTo>
                    <a:pt x="113" y="15"/>
                    <a:pt x="113" y="15"/>
                    <a:pt x="113" y="15"/>
                  </a:cubicBezTo>
                  <a:cubicBezTo>
                    <a:pt x="113" y="16"/>
                    <a:pt x="113" y="16"/>
                    <a:pt x="113" y="16"/>
                  </a:cubicBezTo>
                  <a:cubicBezTo>
                    <a:pt x="113" y="16"/>
                    <a:pt x="113" y="16"/>
                    <a:pt x="113" y="16"/>
                  </a:cubicBezTo>
                  <a:cubicBezTo>
                    <a:pt x="106" y="24"/>
                    <a:pt x="106" y="24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4" y="24"/>
                    <a:pt x="104" y="24"/>
                    <a:pt x="104" y="24"/>
                  </a:cubicBezTo>
                  <a:cubicBezTo>
                    <a:pt x="93" y="25"/>
                    <a:pt x="93" y="25"/>
                    <a:pt x="93" y="25"/>
                  </a:cubicBezTo>
                  <a:lnTo>
                    <a:pt x="86" y="2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32" name="Freeform 28"/>
            <p:cNvSpPr/>
            <p:nvPr/>
          </p:nvSpPr>
          <p:spPr bwMode="auto">
            <a:xfrm>
              <a:off x="5387976" y="1955452"/>
              <a:ext cx="1006475" cy="684213"/>
            </a:xfrm>
            <a:custGeom>
              <a:gdLst>
                <a:gd fmla="*/ 47 w 268" name="T0"/>
                <a:gd fmla="*/ 3 h 182" name="T1"/>
                <a:gd fmla="*/ 36 w 268" name="T2"/>
                <a:gd fmla="*/ 6 h 182" name="T3"/>
                <a:gd fmla="*/ 34 w 268" name="T4"/>
                <a:gd fmla="*/ 10 h 182" name="T5"/>
                <a:gd fmla="*/ 29 w 268" name="T6"/>
                <a:gd fmla="*/ 18 h 182" name="T7"/>
                <a:gd fmla="*/ 21 w 268" name="T8"/>
                <a:gd fmla="*/ 24 h 182" name="T9"/>
                <a:gd fmla="*/ 11 w 268" name="T10"/>
                <a:gd fmla="*/ 17 h 182" name="T11"/>
                <a:gd fmla="*/ 0 w 268" name="T12"/>
                <a:gd fmla="*/ 20 h 182" name="T13"/>
                <a:gd fmla="*/ 16 w 268" name="T14"/>
                <a:gd fmla="*/ 30 h 182" name="T15"/>
                <a:gd fmla="*/ 17 w 268" name="T16"/>
                <a:gd fmla="*/ 32 h 182" name="T17"/>
                <a:gd fmla="*/ 18 w 268" name="T18"/>
                <a:gd fmla="*/ 52 h 182" name="T19"/>
                <a:gd fmla="*/ 30 w 268" name="T20"/>
                <a:gd fmla="*/ 76 h 182" name="T21"/>
                <a:gd fmla="*/ 38 w 268" name="T22"/>
                <a:gd fmla="*/ 68 h 182" name="T23"/>
                <a:gd fmla="*/ 49 w 268" name="T24"/>
                <a:gd fmla="*/ 66 h 182" name="T25"/>
                <a:gd fmla="*/ 49 w 268" name="T26"/>
                <a:gd fmla="*/ 66 h 182" name="T27"/>
                <a:gd fmla="*/ 60 w 268" name="T28"/>
                <a:gd fmla="*/ 78 h 182" name="T29"/>
                <a:gd fmla="*/ 63 w 268" name="T30"/>
                <a:gd fmla="*/ 88 h 182" name="T31"/>
                <a:gd fmla="*/ 62 w 268" name="T32"/>
                <a:gd fmla="*/ 98 h 182" name="T33"/>
                <a:gd fmla="*/ 69 w 268" name="T34"/>
                <a:gd fmla="*/ 107 h 182" name="T35"/>
                <a:gd fmla="*/ 79 w 268" name="T36"/>
                <a:gd fmla="*/ 104 h 182" name="T37"/>
                <a:gd fmla="*/ 84 w 268" name="T38"/>
                <a:gd fmla="*/ 109 h 182" name="T39"/>
                <a:gd fmla="*/ 96 w 268" name="T40"/>
                <a:gd fmla="*/ 114 h 182" name="T41"/>
                <a:gd fmla="*/ 105 w 268" name="T42"/>
                <a:gd fmla="*/ 111 h 182" name="T43"/>
                <a:gd fmla="*/ 110 w 268" name="T44"/>
                <a:gd fmla="*/ 106 h 182" name="T45"/>
                <a:gd fmla="*/ 116 w 268" name="T46"/>
                <a:gd fmla="*/ 121 h 182" name="T47"/>
                <a:gd fmla="*/ 131 w 268" name="T48"/>
                <a:gd fmla="*/ 137 h 182" name="T49"/>
                <a:gd fmla="*/ 134 w 268" name="T50"/>
                <a:gd fmla="*/ 162 h 182" name="T51"/>
                <a:gd fmla="*/ 144 w 268" name="T52"/>
                <a:gd fmla="*/ 166 h 182" name="T53"/>
                <a:gd fmla="*/ 150 w 268" name="T54"/>
                <a:gd fmla="*/ 182 h 182" name="T55"/>
                <a:gd fmla="*/ 186 w 268" name="T56"/>
                <a:gd fmla="*/ 152 h 182" name="T57"/>
                <a:gd fmla="*/ 200 w 268" name="T58"/>
                <a:gd fmla="*/ 136 h 182" name="T59"/>
                <a:gd fmla="*/ 226 w 268" name="T60"/>
                <a:gd fmla="*/ 114 h 182" name="T61"/>
                <a:gd fmla="*/ 236 w 268" name="T62"/>
                <a:gd fmla="*/ 106 h 182" name="T63"/>
                <a:gd fmla="*/ 238 w 268" name="T64"/>
                <a:gd fmla="*/ 85 h 182" name="T65"/>
                <a:gd fmla="*/ 247 w 268" name="T66"/>
                <a:gd fmla="*/ 84 h 182" name="T67"/>
                <a:gd fmla="*/ 262 w 268" name="T68"/>
                <a:gd fmla="*/ 99 h 182" name="T69"/>
                <a:gd fmla="*/ 259 w 268" name="T70"/>
                <a:gd fmla="*/ 88 h 182" name="T71"/>
                <a:gd fmla="*/ 268 w 268" name="T72"/>
                <a:gd fmla="*/ 79 h 182" name="T73"/>
                <a:gd fmla="*/ 263 w 268" name="T74"/>
                <a:gd fmla="*/ 63 h 182" name="T75"/>
                <a:gd fmla="*/ 246 w 268" name="T76"/>
                <a:gd fmla="*/ 55 h 182" name="T77"/>
                <a:gd fmla="*/ 240 w 268" name="T78"/>
                <a:gd fmla="*/ 54 h 182" name="T79"/>
                <a:gd fmla="*/ 234 w 268" name="T80"/>
                <a:gd fmla="*/ 55 h 182" name="T81"/>
                <a:gd fmla="*/ 223 w 268" name="T82"/>
                <a:gd fmla="*/ 55 h 182" name="T83"/>
                <a:gd fmla="*/ 222 w 268" name="T84"/>
                <a:gd fmla="*/ 69 h 182" name="T85"/>
                <a:gd fmla="*/ 208 w 268" name="T86"/>
                <a:gd fmla="*/ 72 h 182" name="T87"/>
                <a:gd fmla="*/ 188 w 268" name="T88"/>
                <a:gd fmla="*/ 54 h 182" name="T89"/>
                <a:gd fmla="*/ 183 w 268" name="T90"/>
                <a:gd fmla="*/ 44 h 182" name="T91"/>
                <a:gd fmla="*/ 184 w 268" name="T92"/>
                <a:gd fmla="*/ 50 h 182" name="T93"/>
                <a:gd fmla="*/ 179 w 268" name="T94"/>
                <a:gd fmla="*/ 60 h 182" name="T95"/>
                <a:gd fmla="*/ 168 w 268" name="T96"/>
                <a:gd fmla="*/ 57 h 182" name="T97"/>
                <a:gd fmla="*/ 166 w 268" name="T98"/>
                <a:gd fmla="*/ 47 h 182" name="T99"/>
                <a:gd fmla="*/ 156 w 268" name="T100"/>
                <a:gd fmla="*/ 43 h 182" name="T101"/>
                <a:gd fmla="*/ 144 w 268" name="T102"/>
                <a:gd fmla="*/ 35 h 182" name="T103"/>
                <a:gd fmla="*/ 128 w 268" name="T104"/>
                <a:gd fmla="*/ 29 h 182" name="T105"/>
                <a:gd fmla="*/ 117 w 268" name="T106"/>
                <a:gd fmla="*/ 34 h 182" name="T107"/>
                <a:gd fmla="*/ 112 w 268" name="T108"/>
                <a:gd fmla="*/ 24 h 182" name="T109"/>
                <a:gd fmla="*/ 98 w 268" name="T110"/>
                <a:gd fmla="*/ 24 h 182" name="T111"/>
                <a:gd fmla="*/ 82 w 268" name="T112"/>
                <a:gd fmla="*/ 27 h 182" name="T113"/>
                <a:gd fmla="*/ 67 w 268" name="T114"/>
                <a:gd fmla="*/ 26 h 182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182" w="268">
                  <a:moveTo>
                    <a:pt x="52" y="9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47" y="3"/>
                    <a:pt x="47" y="3"/>
                    <a:pt x="47" y="3"/>
                  </a:cubicBezTo>
                  <a:cubicBezTo>
                    <a:pt x="46" y="3"/>
                    <a:pt x="46" y="3"/>
                    <a:pt x="46" y="3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4" y="10"/>
                    <a:pt x="34" y="10"/>
                    <a:pt x="34" y="10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15" y="22"/>
                    <a:pt x="12" y="19"/>
                    <a:pt x="11" y="17"/>
                  </a:cubicBezTo>
                  <a:cubicBezTo>
                    <a:pt x="10" y="16"/>
                    <a:pt x="10" y="16"/>
                    <a:pt x="9" y="16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20" y="59"/>
                    <a:pt x="20" y="59"/>
                    <a:pt x="20" y="59"/>
                  </a:cubicBezTo>
                  <a:cubicBezTo>
                    <a:pt x="25" y="70"/>
                    <a:pt x="25" y="70"/>
                    <a:pt x="25" y="70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35" y="72"/>
                    <a:pt x="35" y="72"/>
                    <a:pt x="35" y="72"/>
                  </a:cubicBezTo>
                  <a:cubicBezTo>
                    <a:pt x="38" y="68"/>
                    <a:pt x="38" y="68"/>
                    <a:pt x="38" y="68"/>
                  </a:cubicBezTo>
                  <a:cubicBezTo>
                    <a:pt x="38" y="68"/>
                    <a:pt x="38" y="68"/>
                    <a:pt x="38" y="68"/>
                  </a:cubicBezTo>
                  <a:cubicBezTo>
                    <a:pt x="38" y="68"/>
                    <a:pt x="38" y="68"/>
                    <a:pt x="38" y="68"/>
                  </a:cubicBezTo>
                  <a:cubicBezTo>
                    <a:pt x="44" y="61"/>
                    <a:pt x="44" y="61"/>
                    <a:pt x="44" y="61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54" y="76"/>
                    <a:pt x="54" y="76"/>
                    <a:pt x="54" y="76"/>
                  </a:cubicBezTo>
                  <a:cubicBezTo>
                    <a:pt x="60" y="78"/>
                    <a:pt x="60" y="78"/>
                    <a:pt x="60" y="78"/>
                  </a:cubicBezTo>
                  <a:cubicBezTo>
                    <a:pt x="63" y="88"/>
                    <a:pt x="63" y="88"/>
                    <a:pt x="63" y="88"/>
                  </a:cubicBezTo>
                  <a:cubicBezTo>
                    <a:pt x="63" y="88"/>
                    <a:pt x="63" y="88"/>
                    <a:pt x="63" y="88"/>
                  </a:cubicBezTo>
                  <a:cubicBezTo>
                    <a:pt x="63" y="88"/>
                    <a:pt x="63" y="88"/>
                    <a:pt x="63" y="88"/>
                  </a:cubicBezTo>
                  <a:cubicBezTo>
                    <a:pt x="62" y="97"/>
                    <a:pt x="62" y="97"/>
                    <a:pt x="62" y="97"/>
                  </a:cubicBezTo>
                  <a:cubicBezTo>
                    <a:pt x="62" y="98"/>
                    <a:pt x="62" y="98"/>
                    <a:pt x="62" y="98"/>
                  </a:cubicBezTo>
                  <a:cubicBezTo>
                    <a:pt x="62" y="98"/>
                    <a:pt x="62" y="98"/>
                    <a:pt x="62" y="98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9" y="107"/>
                    <a:pt x="69" y="107"/>
                    <a:pt x="69" y="107"/>
                  </a:cubicBezTo>
                  <a:cubicBezTo>
                    <a:pt x="74" y="102"/>
                    <a:pt x="74" y="102"/>
                    <a:pt x="74" y="102"/>
                  </a:cubicBezTo>
                  <a:cubicBezTo>
                    <a:pt x="75" y="103"/>
                    <a:pt x="75" y="103"/>
                    <a:pt x="75" y="103"/>
                  </a:cubicBezTo>
                  <a:cubicBezTo>
                    <a:pt x="79" y="104"/>
                    <a:pt x="79" y="104"/>
                    <a:pt x="79" y="104"/>
                  </a:cubicBezTo>
                  <a:cubicBezTo>
                    <a:pt x="79" y="104"/>
                    <a:pt x="79" y="104"/>
                    <a:pt x="79" y="104"/>
                  </a:cubicBezTo>
                  <a:cubicBezTo>
                    <a:pt x="79" y="104"/>
                    <a:pt x="79" y="104"/>
                    <a:pt x="79" y="104"/>
                  </a:cubicBezTo>
                  <a:cubicBezTo>
                    <a:pt x="84" y="109"/>
                    <a:pt x="84" y="109"/>
                    <a:pt x="84" y="109"/>
                  </a:cubicBezTo>
                  <a:cubicBezTo>
                    <a:pt x="89" y="108"/>
                    <a:pt x="89" y="108"/>
                    <a:pt x="89" y="108"/>
                  </a:cubicBezTo>
                  <a:cubicBezTo>
                    <a:pt x="93" y="106"/>
                    <a:pt x="95" y="108"/>
                    <a:pt x="96" y="110"/>
                  </a:cubicBezTo>
                  <a:cubicBezTo>
                    <a:pt x="96" y="114"/>
                    <a:pt x="96" y="114"/>
                    <a:pt x="96" y="114"/>
                  </a:cubicBezTo>
                  <a:cubicBezTo>
                    <a:pt x="97" y="114"/>
                    <a:pt x="97" y="114"/>
                    <a:pt x="97" y="114"/>
                  </a:cubicBezTo>
                  <a:cubicBezTo>
                    <a:pt x="102" y="116"/>
                    <a:pt x="102" y="116"/>
                    <a:pt x="102" y="116"/>
                  </a:cubicBezTo>
                  <a:cubicBezTo>
                    <a:pt x="105" y="111"/>
                    <a:pt x="105" y="111"/>
                    <a:pt x="105" y="111"/>
                  </a:cubicBezTo>
                  <a:cubicBezTo>
                    <a:pt x="105" y="109"/>
                    <a:pt x="105" y="109"/>
                    <a:pt x="105" y="109"/>
                  </a:cubicBezTo>
                  <a:cubicBezTo>
                    <a:pt x="105" y="107"/>
                    <a:pt x="105" y="106"/>
                    <a:pt x="106" y="105"/>
                  </a:cubicBezTo>
                  <a:cubicBezTo>
                    <a:pt x="110" y="106"/>
                    <a:pt x="110" y="106"/>
                    <a:pt x="110" y="106"/>
                  </a:cubicBezTo>
                  <a:cubicBezTo>
                    <a:pt x="114" y="108"/>
                    <a:pt x="116" y="110"/>
                    <a:pt x="116" y="114"/>
                  </a:cubicBezTo>
                  <a:cubicBezTo>
                    <a:pt x="116" y="116"/>
                    <a:pt x="116" y="116"/>
                    <a:pt x="116" y="116"/>
                  </a:cubicBezTo>
                  <a:cubicBezTo>
                    <a:pt x="116" y="121"/>
                    <a:pt x="116" y="121"/>
                    <a:pt x="116" y="121"/>
                  </a:cubicBezTo>
                  <a:cubicBezTo>
                    <a:pt x="120" y="128"/>
                    <a:pt x="120" y="128"/>
                    <a:pt x="120" y="128"/>
                  </a:cubicBezTo>
                  <a:cubicBezTo>
                    <a:pt x="125" y="133"/>
                    <a:pt x="125" y="133"/>
                    <a:pt x="125" y="133"/>
                  </a:cubicBezTo>
                  <a:cubicBezTo>
                    <a:pt x="127" y="135"/>
                    <a:pt x="129" y="136"/>
                    <a:pt x="131" y="137"/>
                  </a:cubicBezTo>
                  <a:cubicBezTo>
                    <a:pt x="132" y="137"/>
                    <a:pt x="132" y="137"/>
                    <a:pt x="132" y="137"/>
                  </a:cubicBezTo>
                  <a:cubicBezTo>
                    <a:pt x="133" y="138"/>
                    <a:pt x="134" y="140"/>
                    <a:pt x="134" y="144"/>
                  </a:cubicBezTo>
                  <a:cubicBezTo>
                    <a:pt x="134" y="162"/>
                    <a:pt x="134" y="162"/>
                    <a:pt x="134" y="162"/>
                  </a:cubicBezTo>
                  <a:cubicBezTo>
                    <a:pt x="134" y="164"/>
                    <a:pt x="136" y="165"/>
                    <a:pt x="137" y="165"/>
                  </a:cubicBezTo>
                  <a:cubicBezTo>
                    <a:pt x="138" y="165"/>
                    <a:pt x="138" y="165"/>
                    <a:pt x="138" y="165"/>
                  </a:cubicBezTo>
                  <a:cubicBezTo>
                    <a:pt x="140" y="164"/>
                    <a:pt x="142" y="164"/>
                    <a:pt x="144" y="166"/>
                  </a:cubicBezTo>
                  <a:cubicBezTo>
                    <a:pt x="145" y="167"/>
                    <a:pt x="145" y="167"/>
                    <a:pt x="145" y="167"/>
                  </a:cubicBezTo>
                  <a:cubicBezTo>
                    <a:pt x="147" y="168"/>
                    <a:pt x="148" y="169"/>
                    <a:pt x="149" y="172"/>
                  </a:cubicBezTo>
                  <a:cubicBezTo>
                    <a:pt x="150" y="182"/>
                    <a:pt x="150" y="182"/>
                    <a:pt x="150" y="182"/>
                  </a:cubicBezTo>
                  <a:cubicBezTo>
                    <a:pt x="159" y="164"/>
                    <a:pt x="159" y="164"/>
                    <a:pt x="159" y="164"/>
                  </a:cubicBezTo>
                  <a:cubicBezTo>
                    <a:pt x="162" y="154"/>
                    <a:pt x="165" y="148"/>
                    <a:pt x="169" y="147"/>
                  </a:cubicBezTo>
                  <a:cubicBezTo>
                    <a:pt x="173" y="146"/>
                    <a:pt x="178" y="148"/>
                    <a:pt x="186" y="152"/>
                  </a:cubicBezTo>
                  <a:cubicBezTo>
                    <a:pt x="212" y="154"/>
                    <a:pt x="212" y="154"/>
                    <a:pt x="212" y="154"/>
                  </a:cubicBezTo>
                  <a:cubicBezTo>
                    <a:pt x="212" y="148"/>
                    <a:pt x="212" y="148"/>
                    <a:pt x="212" y="148"/>
                  </a:cubicBezTo>
                  <a:cubicBezTo>
                    <a:pt x="200" y="136"/>
                    <a:pt x="200" y="136"/>
                    <a:pt x="200" y="136"/>
                  </a:cubicBezTo>
                  <a:cubicBezTo>
                    <a:pt x="195" y="133"/>
                    <a:pt x="192" y="131"/>
                    <a:pt x="193" y="129"/>
                  </a:cubicBezTo>
                  <a:cubicBezTo>
                    <a:pt x="202" y="130"/>
                    <a:pt x="202" y="130"/>
                    <a:pt x="202" y="130"/>
                  </a:cubicBezTo>
                  <a:cubicBezTo>
                    <a:pt x="211" y="132"/>
                    <a:pt x="219" y="128"/>
                    <a:pt x="226" y="114"/>
                  </a:cubicBezTo>
                  <a:cubicBezTo>
                    <a:pt x="226" y="114"/>
                    <a:pt x="226" y="114"/>
                    <a:pt x="226" y="114"/>
                  </a:cubicBezTo>
                  <a:cubicBezTo>
                    <a:pt x="227" y="114"/>
                    <a:pt x="227" y="114"/>
                    <a:pt x="227" y="114"/>
                  </a:cubicBezTo>
                  <a:cubicBezTo>
                    <a:pt x="236" y="106"/>
                    <a:pt x="236" y="106"/>
                    <a:pt x="236" y="106"/>
                  </a:cubicBezTo>
                  <a:cubicBezTo>
                    <a:pt x="237" y="87"/>
                    <a:pt x="237" y="87"/>
                    <a:pt x="237" y="87"/>
                  </a:cubicBezTo>
                  <a:cubicBezTo>
                    <a:pt x="237" y="85"/>
                    <a:pt x="237" y="85"/>
                    <a:pt x="237" y="85"/>
                  </a:cubicBezTo>
                  <a:cubicBezTo>
                    <a:pt x="238" y="85"/>
                    <a:pt x="238" y="85"/>
                    <a:pt x="238" y="85"/>
                  </a:cubicBezTo>
                  <a:cubicBezTo>
                    <a:pt x="239" y="85"/>
                    <a:pt x="239" y="85"/>
                    <a:pt x="239" y="85"/>
                  </a:cubicBezTo>
                  <a:cubicBezTo>
                    <a:pt x="246" y="84"/>
                    <a:pt x="246" y="84"/>
                    <a:pt x="246" y="84"/>
                  </a:cubicBezTo>
                  <a:cubicBezTo>
                    <a:pt x="247" y="84"/>
                    <a:pt x="247" y="84"/>
                    <a:pt x="247" y="84"/>
                  </a:cubicBezTo>
                  <a:cubicBezTo>
                    <a:pt x="248" y="84"/>
                    <a:pt x="248" y="84"/>
                    <a:pt x="248" y="84"/>
                  </a:cubicBezTo>
                  <a:cubicBezTo>
                    <a:pt x="248" y="84"/>
                    <a:pt x="248" y="84"/>
                    <a:pt x="248" y="84"/>
                  </a:cubicBezTo>
                  <a:cubicBezTo>
                    <a:pt x="262" y="99"/>
                    <a:pt x="262" y="99"/>
                    <a:pt x="262" y="99"/>
                  </a:cubicBezTo>
                  <a:cubicBezTo>
                    <a:pt x="266" y="98"/>
                    <a:pt x="266" y="98"/>
                    <a:pt x="266" y="98"/>
                  </a:cubicBezTo>
                  <a:cubicBezTo>
                    <a:pt x="266" y="95"/>
                    <a:pt x="266" y="95"/>
                    <a:pt x="266" y="95"/>
                  </a:cubicBezTo>
                  <a:cubicBezTo>
                    <a:pt x="259" y="88"/>
                    <a:pt x="259" y="88"/>
                    <a:pt x="259" y="88"/>
                  </a:cubicBezTo>
                  <a:cubicBezTo>
                    <a:pt x="258" y="87"/>
                    <a:pt x="258" y="87"/>
                    <a:pt x="258" y="87"/>
                  </a:cubicBezTo>
                  <a:cubicBezTo>
                    <a:pt x="257" y="86"/>
                    <a:pt x="257" y="86"/>
                    <a:pt x="257" y="86"/>
                  </a:cubicBezTo>
                  <a:cubicBezTo>
                    <a:pt x="268" y="79"/>
                    <a:pt x="268" y="79"/>
                    <a:pt x="268" y="79"/>
                  </a:cubicBezTo>
                  <a:cubicBezTo>
                    <a:pt x="268" y="62"/>
                    <a:pt x="268" y="62"/>
                    <a:pt x="268" y="62"/>
                  </a:cubicBezTo>
                  <a:cubicBezTo>
                    <a:pt x="263" y="63"/>
                    <a:pt x="263" y="63"/>
                    <a:pt x="263" y="63"/>
                  </a:cubicBezTo>
                  <a:cubicBezTo>
                    <a:pt x="263" y="63"/>
                    <a:pt x="263" y="63"/>
                    <a:pt x="263" y="63"/>
                  </a:cubicBezTo>
                  <a:cubicBezTo>
                    <a:pt x="262" y="63"/>
                    <a:pt x="262" y="63"/>
                    <a:pt x="262" y="63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4" y="60"/>
                    <a:pt x="250" y="58"/>
                    <a:pt x="246" y="55"/>
                  </a:cubicBezTo>
                  <a:cubicBezTo>
                    <a:pt x="243" y="54"/>
                    <a:pt x="242" y="53"/>
                    <a:pt x="242" y="51"/>
                  </a:cubicBezTo>
                  <a:cubicBezTo>
                    <a:pt x="242" y="52"/>
                    <a:pt x="242" y="52"/>
                    <a:pt x="242" y="52"/>
                  </a:cubicBezTo>
                  <a:cubicBezTo>
                    <a:pt x="242" y="53"/>
                    <a:pt x="241" y="54"/>
                    <a:pt x="240" y="54"/>
                  </a:cubicBezTo>
                  <a:cubicBezTo>
                    <a:pt x="239" y="55"/>
                    <a:pt x="238" y="56"/>
                    <a:pt x="235" y="56"/>
                  </a:cubicBezTo>
                  <a:cubicBezTo>
                    <a:pt x="234" y="56"/>
                    <a:pt x="234" y="56"/>
                    <a:pt x="234" y="56"/>
                  </a:cubicBezTo>
                  <a:cubicBezTo>
                    <a:pt x="234" y="55"/>
                    <a:pt x="234" y="55"/>
                    <a:pt x="234" y="55"/>
                  </a:cubicBezTo>
                  <a:cubicBezTo>
                    <a:pt x="234" y="55"/>
                    <a:pt x="234" y="55"/>
                    <a:pt x="234" y="55"/>
                  </a:cubicBezTo>
                  <a:cubicBezTo>
                    <a:pt x="228" y="51"/>
                    <a:pt x="228" y="51"/>
                    <a:pt x="228" y="51"/>
                  </a:cubicBezTo>
                  <a:cubicBezTo>
                    <a:pt x="223" y="55"/>
                    <a:pt x="223" y="55"/>
                    <a:pt x="223" y="55"/>
                  </a:cubicBezTo>
                  <a:cubicBezTo>
                    <a:pt x="221" y="57"/>
                    <a:pt x="219" y="59"/>
                    <a:pt x="219" y="60"/>
                  </a:cubicBezTo>
                  <a:cubicBezTo>
                    <a:pt x="222" y="66"/>
                    <a:pt x="222" y="66"/>
                    <a:pt x="222" y="66"/>
                  </a:cubicBezTo>
                  <a:cubicBezTo>
                    <a:pt x="223" y="67"/>
                    <a:pt x="223" y="68"/>
                    <a:pt x="222" y="69"/>
                  </a:cubicBezTo>
                  <a:cubicBezTo>
                    <a:pt x="222" y="70"/>
                    <a:pt x="220" y="72"/>
                    <a:pt x="217" y="72"/>
                  </a:cubicBezTo>
                  <a:cubicBezTo>
                    <a:pt x="214" y="73"/>
                    <a:pt x="214" y="73"/>
                    <a:pt x="214" y="73"/>
                  </a:cubicBezTo>
                  <a:cubicBezTo>
                    <a:pt x="212" y="74"/>
                    <a:pt x="209" y="74"/>
                    <a:pt x="208" y="72"/>
                  </a:cubicBezTo>
                  <a:cubicBezTo>
                    <a:pt x="207" y="70"/>
                    <a:pt x="207" y="70"/>
                    <a:pt x="207" y="70"/>
                  </a:cubicBezTo>
                  <a:cubicBezTo>
                    <a:pt x="196" y="60"/>
                    <a:pt x="196" y="60"/>
                    <a:pt x="196" y="60"/>
                  </a:cubicBezTo>
                  <a:cubicBezTo>
                    <a:pt x="192" y="58"/>
                    <a:pt x="189" y="56"/>
                    <a:pt x="188" y="54"/>
                  </a:cubicBezTo>
                  <a:cubicBezTo>
                    <a:pt x="187" y="52"/>
                    <a:pt x="186" y="51"/>
                    <a:pt x="187" y="50"/>
                  </a:cubicBezTo>
                  <a:cubicBezTo>
                    <a:pt x="186" y="47"/>
                    <a:pt x="186" y="44"/>
                    <a:pt x="185" y="43"/>
                  </a:cubicBezTo>
                  <a:cubicBezTo>
                    <a:pt x="183" y="44"/>
                    <a:pt x="183" y="44"/>
                    <a:pt x="183" y="44"/>
                  </a:cubicBezTo>
                  <a:cubicBezTo>
                    <a:pt x="182" y="45"/>
                    <a:pt x="182" y="45"/>
                    <a:pt x="182" y="45"/>
                  </a:cubicBezTo>
                  <a:cubicBezTo>
                    <a:pt x="182" y="46"/>
                    <a:pt x="183" y="48"/>
                    <a:pt x="184" y="49"/>
                  </a:cubicBezTo>
                  <a:cubicBezTo>
                    <a:pt x="184" y="50"/>
                    <a:pt x="184" y="50"/>
                    <a:pt x="184" y="50"/>
                  </a:cubicBezTo>
                  <a:cubicBezTo>
                    <a:pt x="185" y="50"/>
                    <a:pt x="185" y="50"/>
                    <a:pt x="185" y="50"/>
                  </a:cubicBezTo>
                  <a:cubicBezTo>
                    <a:pt x="184" y="51"/>
                    <a:pt x="184" y="51"/>
                    <a:pt x="184" y="51"/>
                  </a:cubicBezTo>
                  <a:cubicBezTo>
                    <a:pt x="179" y="60"/>
                    <a:pt x="179" y="60"/>
                    <a:pt x="179" y="60"/>
                  </a:cubicBezTo>
                  <a:cubicBezTo>
                    <a:pt x="170" y="58"/>
                    <a:pt x="170" y="58"/>
                    <a:pt x="170" y="58"/>
                  </a:cubicBezTo>
                  <a:cubicBezTo>
                    <a:pt x="168" y="57"/>
                    <a:pt x="168" y="57"/>
                    <a:pt x="168" y="57"/>
                  </a:cubicBezTo>
                  <a:cubicBezTo>
                    <a:pt x="168" y="57"/>
                    <a:pt x="168" y="57"/>
                    <a:pt x="168" y="57"/>
                  </a:cubicBezTo>
                  <a:cubicBezTo>
                    <a:pt x="168" y="56"/>
                    <a:pt x="168" y="56"/>
                    <a:pt x="168" y="56"/>
                  </a:cubicBezTo>
                  <a:cubicBezTo>
                    <a:pt x="168" y="54"/>
                    <a:pt x="168" y="52"/>
                    <a:pt x="168" y="50"/>
                  </a:cubicBezTo>
                  <a:cubicBezTo>
                    <a:pt x="166" y="47"/>
                    <a:pt x="166" y="47"/>
                    <a:pt x="166" y="47"/>
                  </a:cubicBezTo>
                  <a:cubicBezTo>
                    <a:pt x="159" y="42"/>
                    <a:pt x="159" y="42"/>
                    <a:pt x="159" y="42"/>
                  </a:cubicBezTo>
                  <a:cubicBezTo>
                    <a:pt x="158" y="41"/>
                    <a:pt x="158" y="41"/>
                    <a:pt x="158" y="41"/>
                  </a:cubicBezTo>
                  <a:cubicBezTo>
                    <a:pt x="158" y="42"/>
                    <a:pt x="157" y="42"/>
                    <a:pt x="156" y="43"/>
                  </a:cubicBezTo>
                  <a:cubicBezTo>
                    <a:pt x="149" y="42"/>
                    <a:pt x="149" y="42"/>
                    <a:pt x="149" y="42"/>
                  </a:cubicBezTo>
                  <a:cubicBezTo>
                    <a:pt x="146" y="42"/>
                    <a:pt x="145" y="41"/>
                    <a:pt x="144" y="40"/>
                  </a:cubicBezTo>
                  <a:cubicBezTo>
                    <a:pt x="144" y="39"/>
                    <a:pt x="144" y="37"/>
                    <a:pt x="144" y="35"/>
                  </a:cubicBezTo>
                  <a:cubicBezTo>
                    <a:pt x="145" y="34"/>
                    <a:pt x="145" y="34"/>
                    <a:pt x="145" y="34"/>
                  </a:cubicBezTo>
                  <a:cubicBezTo>
                    <a:pt x="142" y="28"/>
                    <a:pt x="142" y="28"/>
                    <a:pt x="142" y="28"/>
                  </a:cubicBezTo>
                  <a:cubicBezTo>
                    <a:pt x="128" y="29"/>
                    <a:pt x="128" y="29"/>
                    <a:pt x="128" y="29"/>
                  </a:cubicBezTo>
                  <a:cubicBezTo>
                    <a:pt x="128" y="31"/>
                    <a:pt x="128" y="32"/>
                    <a:pt x="127" y="34"/>
                  </a:cubicBezTo>
                  <a:cubicBezTo>
                    <a:pt x="126" y="35"/>
                    <a:pt x="125" y="36"/>
                    <a:pt x="124" y="36"/>
                  </a:cubicBezTo>
                  <a:cubicBezTo>
                    <a:pt x="122" y="36"/>
                    <a:pt x="119" y="36"/>
                    <a:pt x="117" y="34"/>
                  </a:cubicBezTo>
                  <a:cubicBezTo>
                    <a:pt x="117" y="33"/>
                    <a:pt x="117" y="33"/>
                    <a:pt x="117" y="33"/>
                  </a:cubicBezTo>
                  <a:cubicBezTo>
                    <a:pt x="117" y="33"/>
                    <a:pt x="117" y="33"/>
                    <a:pt x="117" y="33"/>
                  </a:cubicBezTo>
                  <a:cubicBezTo>
                    <a:pt x="114" y="30"/>
                    <a:pt x="112" y="27"/>
                    <a:pt x="112" y="24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06" y="23"/>
                    <a:pt x="106" y="23"/>
                    <a:pt x="106" y="23"/>
                  </a:cubicBezTo>
                  <a:cubicBezTo>
                    <a:pt x="102" y="25"/>
                    <a:pt x="100" y="25"/>
                    <a:pt x="98" y="24"/>
                  </a:cubicBezTo>
                  <a:cubicBezTo>
                    <a:pt x="97" y="23"/>
                    <a:pt x="97" y="23"/>
                    <a:pt x="97" y="23"/>
                  </a:cubicBezTo>
                  <a:cubicBezTo>
                    <a:pt x="93" y="24"/>
                    <a:pt x="93" y="24"/>
                    <a:pt x="93" y="24"/>
                  </a:cubicBezTo>
                  <a:cubicBezTo>
                    <a:pt x="82" y="27"/>
                    <a:pt x="82" y="27"/>
                    <a:pt x="82" y="27"/>
                  </a:cubicBezTo>
                  <a:cubicBezTo>
                    <a:pt x="80" y="29"/>
                    <a:pt x="78" y="29"/>
                    <a:pt x="76" y="29"/>
                  </a:cubicBezTo>
                  <a:cubicBezTo>
                    <a:pt x="75" y="29"/>
                    <a:pt x="75" y="29"/>
                    <a:pt x="75" y="29"/>
                  </a:cubicBezTo>
                  <a:cubicBezTo>
                    <a:pt x="71" y="29"/>
                    <a:pt x="68" y="28"/>
                    <a:pt x="67" y="26"/>
                  </a:cubicBezTo>
                  <a:cubicBezTo>
                    <a:pt x="60" y="21"/>
                    <a:pt x="60" y="21"/>
                    <a:pt x="60" y="21"/>
                  </a:cubicBezTo>
                  <a:lnTo>
                    <a:pt x="52" y="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33" name="Freeform 29"/>
            <p:cNvSpPr/>
            <p:nvPr/>
          </p:nvSpPr>
          <p:spPr bwMode="auto">
            <a:xfrm>
              <a:off x="5173663" y="982315"/>
              <a:ext cx="1352550" cy="1233488"/>
            </a:xfrm>
            <a:custGeom>
              <a:gdLst>
                <a:gd fmla="*/ 353 w 360" name="T0"/>
                <a:gd fmla="*/ 153 h 328" name="T1"/>
                <a:gd fmla="*/ 346 w 360" name="T2"/>
                <a:gd fmla="*/ 119 h 328" name="T3"/>
                <a:gd fmla="*/ 314 w 360" name="T4"/>
                <a:gd fmla="*/ 153 h 328" name="T5"/>
                <a:gd fmla="*/ 309 w 360" name="T6"/>
                <a:gd fmla="*/ 162 h 328" name="T7"/>
                <a:gd fmla="*/ 268 w 360" name="T8"/>
                <a:gd fmla="*/ 169 h 328" name="T9"/>
                <a:gd fmla="*/ 259 w 360" name="T10"/>
                <a:gd fmla="*/ 153 h 328" name="T11"/>
                <a:gd fmla="*/ 248 w 360" name="T12"/>
                <a:gd fmla="*/ 142 h 328" name="T13"/>
                <a:gd fmla="*/ 235 w 360" name="T14"/>
                <a:gd fmla="*/ 131 h 328" name="T15"/>
                <a:gd fmla="*/ 168 w 360" name="T16"/>
                <a:gd fmla="*/ 119 h 328" name="T17"/>
                <a:gd fmla="*/ 129 w 360" name="T18"/>
                <a:gd fmla="*/ 57 h 328" name="T19"/>
                <a:gd fmla="*/ 54 w 360" name="T20"/>
                <a:gd fmla="*/ 8 h 328" name="T21"/>
                <a:gd fmla="*/ 4 w 360" name="T22"/>
                <a:gd fmla="*/ 14 h 328" name="T23"/>
                <a:gd fmla="*/ 4 w 360" name="T24"/>
                <a:gd fmla="*/ 21 h 328" name="T25"/>
                <a:gd fmla="*/ 1 w 360" name="T26"/>
                <a:gd fmla="*/ 28 h 328" name="T27"/>
                <a:gd fmla="*/ 5 w 360" name="T28"/>
                <a:gd fmla="*/ 45 h 328" name="T29"/>
                <a:gd fmla="*/ 21 w 360" name="T30"/>
                <a:gd fmla="*/ 37 h 328" name="T31"/>
                <a:gd fmla="*/ 37 w 360" name="T32"/>
                <a:gd fmla="*/ 49 h 328" name="T33"/>
                <a:gd fmla="*/ 60 w 360" name="T34"/>
                <a:gd fmla="*/ 77 h 328" name="T35"/>
                <a:gd fmla="*/ 74 w 360" name="T36"/>
                <a:gd fmla="*/ 66 h 328" name="T37"/>
                <a:gd fmla="*/ 97 w 360" name="T38"/>
                <a:gd fmla="*/ 52 h 328" name="T39"/>
                <a:gd fmla="*/ 115 w 360" name="T40"/>
                <a:gd fmla="*/ 71 h 328" name="T41"/>
                <a:gd fmla="*/ 119 w 360" name="T42"/>
                <a:gd fmla="*/ 100 h 328" name="T43"/>
                <a:gd fmla="*/ 121 w 360" name="T44"/>
                <a:gd fmla="*/ 131 h 328" name="T45"/>
                <a:gd fmla="*/ 116 w 360" name="T46"/>
                <a:gd fmla="*/ 144 h 328" name="T47"/>
                <a:gd fmla="*/ 112 w 360" name="T48"/>
                <a:gd fmla="*/ 149 h 328" name="T49"/>
                <a:gd fmla="*/ 114 w 360" name="T50"/>
                <a:gd fmla="*/ 168 h 328" name="T51"/>
                <a:gd fmla="*/ 109 w 360" name="T52"/>
                <a:gd fmla="*/ 184 h 328" name="T53"/>
                <a:gd fmla="*/ 95 w 360" name="T54"/>
                <a:gd fmla="*/ 181 h 328" name="T55"/>
                <a:gd fmla="*/ 84 w 360" name="T56"/>
                <a:gd fmla="*/ 204 h 328" name="T57"/>
                <a:gd fmla="*/ 68 w 360" name="T58"/>
                <a:gd fmla="*/ 219 h 328" name="T59"/>
                <a:gd fmla="*/ 80 w 360" name="T60"/>
                <a:gd fmla="*/ 236 h 328" name="T61"/>
                <a:gd fmla="*/ 90 w 360" name="T62"/>
                <a:gd fmla="*/ 249 h 328" name="T63"/>
                <a:gd fmla="*/ 109 w 360" name="T64"/>
                <a:gd fmla="*/ 253 h 328" name="T65"/>
                <a:gd fmla="*/ 118 w 360" name="T66"/>
                <a:gd fmla="*/ 272 h 328" name="T67"/>
                <a:gd fmla="*/ 133 w 360" name="T68"/>
                <a:gd fmla="*/ 284 h 328" name="T69"/>
                <a:gd fmla="*/ 154 w 360" name="T70"/>
                <a:gd fmla="*/ 278 h 328" name="T71"/>
                <a:gd fmla="*/ 167 w 360" name="T72"/>
                <a:gd fmla="*/ 275 h 328" name="T73"/>
                <a:gd fmla="*/ 177 w 360" name="T74"/>
                <a:gd fmla="*/ 289 h 328" name="T75"/>
                <a:gd fmla="*/ 180 w 360" name="T76"/>
                <a:gd fmla="*/ 289 h 328" name="T77"/>
                <a:gd fmla="*/ 200 w 360" name="T78"/>
                <a:gd fmla="*/ 283 h 328" name="T79"/>
                <a:gd fmla="*/ 206 w 360" name="T80"/>
                <a:gd fmla="*/ 292 h 328" name="T81"/>
                <a:gd fmla="*/ 211 w 360" name="T82"/>
                <a:gd fmla="*/ 297 h 328" name="T83"/>
                <a:gd fmla="*/ 229 w 360" name="T84"/>
                <a:gd fmla="*/ 308 h 328" name="T85"/>
                <a:gd fmla="*/ 235 w 360" name="T86"/>
                <a:gd fmla="*/ 303 h 328" name="T87"/>
                <a:gd fmla="*/ 243 w 360" name="T88"/>
                <a:gd fmla="*/ 297 h 328" name="T89"/>
                <a:gd fmla="*/ 255 w 360" name="T90"/>
                <a:gd fmla="*/ 315 h 328" name="T91"/>
                <a:gd fmla="*/ 269 w 360" name="T92"/>
                <a:gd fmla="*/ 328 h 328" name="T93"/>
                <a:gd fmla="*/ 278 w 360" name="T94"/>
                <a:gd fmla="*/ 311 h 328" name="T95"/>
                <a:gd fmla="*/ 296 w 360" name="T96"/>
                <a:gd fmla="*/ 301 h 328" name="T97"/>
                <a:gd fmla="*/ 306 w 360" name="T98"/>
                <a:gd fmla="*/ 305 h 328" name="T99"/>
                <a:gd fmla="*/ 315 w 360" name="T100"/>
                <a:gd fmla="*/ 315 h 328" name="T101"/>
                <a:gd fmla="*/ 318 w 360" name="T102"/>
                <a:gd fmla="*/ 288 h 328" name="T103"/>
                <a:gd fmla="*/ 325 w 360" name="T104"/>
                <a:gd fmla="*/ 243 h 328" name="T105"/>
                <a:gd fmla="*/ 336 w 360" name="T106"/>
                <a:gd fmla="*/ 245 h 328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328" w="360">
                  <a:moveTo>
                    <a:pt x="358" y="193"/>
                  </a:moveTo>
                  <a:cubicBezTo>
                    <a:pt x="352" y="153"/>
                    <a:pt x="352" y="153"/>
                    <a:pt x="352" y="153"/>
                  </a:cubicBezTo>
                  <a:cubicBezTo>
                    <a:pt x="353" y="153"/>
                    <a:pt x="353" y="153"/>
                    <a:pt x="353" y="153"/>
                  </a:cubicBezTo>
                  <a:cubicBezTo>
                    <a:pt x="353" y="153"/>
                    <a:pt x="353" y="153"/>
                    <a:pt x="353" y="153"/>
                  </a:cubicBezTo>
                  <a:cubicBezTo>
                    <a:pt x="356" y="148"/>
                    <a:pt x="357" y="145"/>
                    <a:pt x="357" y="142"/>
                  </a:cubicBezTo>
                  <a:cubicBezTo>
                    <a:pt x="355" y="139"/>
                    <a:pt x="355" y="139"/>
                    <a:pt x="355" y="139"/>
                  </a:cubicBezTo>
                  <a:cubicBezTo>
                    <a:pt x="351" y="137"/>
                    <a:pt x="349" y="130"/>
                    <a:pt x="350" y="119"/>
                  </a:cubicBezTo>
                  <a:cubicBezTo>
                    <a:pt x="346" y="119"/>
                    <a:pt x="346" y="119"/>
                    <a:pt x="346" y="119"/>
                  </a:cubicBezTo>
                  <a:cubicBezTo>
                    <a:pt x="343" y="119"/>
                    <a:pt x="340" y="120"/>
                    <a:pt x="337" y="122"/>
                  </a:cubicBezTo>
                  <a:cubicBezTo>
                    <a:pt x="334" y="125"/>
                    <a:pt x="332" y="127"/>
                    <a:pt x="331" y="129"/>
                  </a:cubicBezTo>
                  <a:cubicBezTo>
                    <a:pt x="330" y="134"/>
                    <a:pt x="325" y="137"/>
                    <a:pt x="316" y="140"/>
                  </a:cubicBezTo>
                  <a:cubicBezTo>
                    <a:pt x="314" y="153"/>
                    <a:pt x="314" y="153"/>
                    <a:pt x="314" y="153"/>
                  </a:cubicBezTo>
                  <a:cubicBezTo>
                    <a:pt x="314" y="153"/>
                    <a:pt x="314" y="153"/>
                    <a:pt x="314" y="153"/>
                  </a:cubicBezTo>
                  <a:cubicBezTo>
                    <a:pt x="313" y="153"/>
                    <a:pt x="313" y="153"/>
                    <a:pt x="313" y="153"/>
                  </a:cubicBezTo>
                  <a:cubicBezTo>
                    <a:pt x="309" y="161"/>
                    <a:pt x="309" y="161"/>
                    <a:pt x="309" y="161"/>
                  </a:cubicBezTo>
                  <a:cubicBezTo>
                    <a:pt x="309" y="162"/>
                    <a:pt x="309" y="162"/>
                    <a:pt x="309" y="162"/>
                  </a:cubicBezTo>
                  <a:cubicBezTo>
                    <a:pt x="308" y="162"/>
                    <a:pt x="308" y="162"/>
                    <a:pt x="308" y="162"/>
                  </a:cubicBezTo>
                  <a:cubicBezTo>
                    <a:pt x="308" y="162"/>
                    <a:pt x="308" y="162"/>
                    <a:pt x="308" y="162"/>
                  </a:cubicBezTo>
                  <a:cubicBezTo>
                    <a:pt x="268" y="169"/>
                    <a:pt x="268" y="169"/>
                    <a:pt x="268" y="169"/>
                  </a:cubicBezTo>
                  <a:cubicBezTo>
                    <a:pt x="268" y="169"/>
                    <a:pt x="268" y="169"/>
                    <a:pt x="268" y="169"/>
                  </a:cubicBezTo>
                  <a:cubicBezTo>
                    <a:pt x="267" y="169"/>
                    <a:pt x="267" y="169"/>
                    <a:pt x="267" y="169"/>
                  </a:cubicBezTo>
                  <a:cubicBezTo>
                    <a:pt x="267" y="169"/>
                    <a:pt x="267" y="169"/>
                    <a:pt x="267" y="169"/>
                  </a:cubicBezTo>
                  <a:cubicBezTo>
                    <a:pt x="255" y="156"/>
                    <a:pt x="255" y="156"/>
                    <a:pt x="255" y="156"/>
                  </a:cubicBezTo>
                  <a:cubicBezTo>
                    <a:pt x="259" y="153"/>
                    <a:pt x="259" y="153"/>
                    <a:pt x="259" y="153"/>
                  </a:cubicBezTo>
                  <a:cubicBezTo>
                    <a:pt x="254" y="147"/>
                    <a:pt x="254" y="147"/>
                    <a:pt x="254" y="147"/>
                  </a:cubicBezTo>
                  <a:cubicBezTo>
                    <a:pt x="249" y="143"/>
                    <a:pt x="249" y="143"/>
                    <a:pt x="249" y="143"/>
                  </a:cubicBezTo>
                  <a:cubicBezTo>
                    <a:pt x="248" y="142"/>
                    <a:pt x="248" y="142"/>
                    <a:pt x="248" y="142"/>
                  </a:cubicBezTo>
                  <a:cubicBezTo>
                    <a:pt x="248" y="142"/>
                    <a:pt x="248" y="142"/>
                    <a:pt x="248" y="142"/>
                  </a:cubicBezTo>
                  <a:cubicBezTo>
                    <a:pt x="248" y="142"/>
                    <a:pt x="248" y="142"/>
                    <a:pt x="248" y="142"/>
                  </a:cubicBezTo>
                  <a:cubicBezTo>
                    <a:pt x="248" y="141"/>
                    <a:pt x="248" y="141"/>
                    <a:pt x="248" y="141"/>
                  </a:cubicBezTo>
                  <a:cubicBezTo>
                    <a:pt x="246" y="131"/>
                    <a:pt x="246" y="131"/>
                    <a:pt x="246" y="131"/>
                  </a:cubicBezTo>
                  <a:cubicBezTo>
                    <a:pt x="235" y="131"/>
                    <a:pt x="235" y="131"/>
                    <a:pt x="235" y="131"/>
                  </a:cubicBezTo>
                  <a:cubicBezTo>
                    <a:pt x="235" y="131"/>
                    <a:pt x="235" y="131"/>
                    <a:pt x="235" y="131"/>
                  </a:cubicBezTo>
                  <a:cubicBezTo>
                    <a:pt x="226" y="125"/>
                    <a:pt x="226" y="125"/>
                    <a:pt x="226" y="125"/>
                  </a:cubicBezTo>
                  <a:cubicBezTo>
                    <a:pt x="194" y="120"/>
                    <a:pt x="194" y="120"/>
                    <a:pt x="194" y="120"/>
                  </a:cubicBezTo>
                  <a:cubicBezTo>
                    <a:pt x="168" y="119"/>
                    <a:pt x="168" y="119"/>
                    <a:pt x="168" y="119"/>
                  </a:cubicBezTo>
                  <a:cubicBezTo>
                    <a:pt x="167" y="119"/>
                    <a:pt x="167" y="119"/>
                    <a:pt x="167" y="119"/>
                  </a:cubicBezTo>
                  <a:cubicBezTo>
                    <a:pt x="166" y="119"/>
                    <a:pt x="165" y="119"/>
                    <a:pt x="165" y="118"/>
                  </a:cubicBezTo>
                  <a:cubicBezTo>
                    <a:pt x="149" y="84"/>
                    <a:pt x="149" y="84"/>
                    <a:pt x="149" y="84"/>
                  </a:cubicBezTo>
                  <a:cubicBezTo>
                    <a:pt x="148" y="81"/>
                    <a:pt x="141" y="72"/>
                    <a:pt x="129" y="57"/>
                  </a:cubicBezTo>
                  <a:cubicBezTo>
                    <a:pt x="117" y="42"/>
                    <a:pt x="110" y="34"/>
                    <a:pt x="108" y="33"/>
                  </a:cubicBezTo>
                  <a:cubicBezTo>
                    <a:pt x="85" y="11"/>
                    <a:pt x="85" y="11"/>
                    <a:pt x="85" y="11"/>
                  </a:cubicBezTo>
                  <a:cubicBezTo>
                    <a:pt x="82" y="9"/>
                    <a:pt x="82" y="9"/>
                    <a:pt x="82" y="9"/>
                  </a:cubicBezTo>
                  <a:cubicBezTo>
                    <a:pt x="54" y="8"/>
                    <a:pt x="54" y="8"/>
                    <a:pt x="54" y="8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50" y="5"/>
                    <a:pt x="46" y="3"/>
                    <a:pt x="40" y="2"/>
                  </a:cubicBezTo>
                  <a:cubicBezTo>
                    <a:pt x="35" y="0"/>
                    <a:pt x="23" y="4"/>
                    <a:pt x="4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1" y="40"/>
                    <a:pt x="2" y="43"/>
                  </a:cubicBezTo>
                  <a:cubicBezTo>
                    <a:pt x="5" y="45"/>
                    <a:pt x="5" y="45"/>
                    <a:pt x="5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6" y="46"/>
                    <a:pt x="16" y="46"/>
                    <a:pt x="16" y="46"/>
                  </a:cubicBezTo>
                  <a:cubicBezTo>
                    <a:pt x="18" y="45"/>
                    <a:pt x="18" y="45"/>
                    <a:pt x="18" y="45"/>
                  </a:cubicBezTo>
                  <a:cubicBezTo>
                    <a:pt x="18" y="41"/>
                    <a:pt x="19" y="38"/>
                    <a:pt x="2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39" y="41"/>
                    <a:pt x="39" y="41"/>
                    <a:pt x="39" y="41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37" y="49"/>
                    <a:pt x="37" y="49"/>
                    <a:pt x="37" y="49"/>
                  </a:cubicBezTo>
                  <a:cubicBezTo>
                    <a:pt x="37" y="59"/>
                    <a:pt x="37" y="59"/>
                    <a:pt x="37" y="59"/>
                  </a:cubicBezTo>
                  <a:cubicBezTo>
                    <a:pt x="37" y="61"/>
                    <a:pt x="41" y="65"/>
                    <a:pt x="48" y="72"/>
                  </a:cubicBezTo>
                  <a:cubicBezTo>
                    <a:pt x="53" y="75"/>
                    <a:pt x="55" y="77"/>
                    <a:pt x="58" y="77"/>
                  </a:cubicBezTo>
                  <a:cubicBezTo>
                    <a:pt x="60" y="77"/>
                    <a:pt x="60" y="77"/>
                    <a:pt x="60" y="77"/>
                  </a:cubicBezTo>
                  <a:cubicBezTo>
                    <a:pt x="62" y="76"/>
                    <a:pt x="62" y="76"/>
                    <a:pt x="62" y="76"/>
                  </a:cubicBezTo>
                  <a:cubicBezTo>
                    <a:pt x="69" y="69"/>
                    <a:pt x="69" y="69"/>
                    <a:pt x="69" y="69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85" y="64"/>
                    <a:pt x="85" y="64"/>
                    <a:pt x="85" y="64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97" y="52"/>
                    <a:pt x="97" y="52"/>
                    <a:pt x="97" y="52"/>
                  </a:cubicBezTo>
                  <a:cubicBezTo>
                    <a:pt x="106" y="57"/>
                    <a:pt x="106" y="57"/>
                    <a:pt x="106" y="57"/>
                  </a:cubicBezTo>
                  <a:cubicBezTo>
                    <a:pt x="106" y="57"/>
                    <a:pt x="106" y="57"/>
                    <a:pt x="106" y="57"/>
                  </a:cubicBezTo>
                  <a:cubicBezTo>
                    <a:pt x="107" y="57"/>
                    <a:pt x="107" y="57"/>
                    <a:pt x="107" y="57"/>
                  </a:cubicBezTo>
                  <a:cubicBezTo>
                    <a:pt x="115" y="71"/>
                    <a:pt x="115" y="71"/>
                    <a:pt x="115" y="71"/>
                  </a:cubicBezTo>
                  <a:cubicBezTo>
                    <a:pt x="118" y="80"/>
                    <a:pt x="118" y="80"/>
                    <a:pt x="118" y="8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16" y="93"/>
                    <a:pt x="116" y="93"/>
                    <a:pt x="116" y="93"/>
                  </a:cubicBezTo>
                  <a:cubicBezTo>
                    <a:pt x="119" y="100"/>
                    <a:pt x="119" y="100"/>
                    <a:pt x="119" y="100"/>
                  </a:cubicBezTo>
                  <a:cubicBezTo>
                    <a:pt x="119" y="101"/>
                    <a:pt x="119" y="101"/>
                    <a:pt x="119" y="101"/>
                  </a:cubicBezTo>
                  <a:cubicBezTo>
                    <a:pt x="117" y="110"/>
                    <a:pt x="117" y="110"/>
                    <a:pt x="117" y="110"/>
                  </a:cubicBezTo>
                  <a:cubicBezTo>
                    <a:pt x="117" y="118"/>
                    <a:pt x="117" y="118"/>
                    <a:pt x="117" y="118"/>
                  </a:cubicBezTo>
                  <a:cubicBezTo>
                    <a:pt x="119" y="125"/>
                    <a:pt x="121" y="130"/>
                    <a:pt x="121" y="131"/>
                  </a:cubicBezTo>
                  <a:cubicBezTo>
                    <a:pt x="120" y="138"/>
                    <a:pt x="120" y="138"/>
                    <a:pt x="120" y="138"/>
                  </a:cubicBezTo>
                  <a:cubicBezTo>
                    <a:pt x="120" y="138"/>
                    <a:pt x="120" y="138"/>
                    <a:pt x="120" y="138"/>
                  </a:cubicBezTo>
                  <a:cubicBezTo>
                    <a:pt x="120" y="139"/>
                    <a:pt x="120" y="139"/>
                    <a:pt x="120" y="139"/>
                  </a:cubicBezTo>
                  <a:cubicBezTo>
                    <a:pt x="116" y="144"/>
                    <a:pt x="116" y="144"/>
                    <a:pt x="116" y="144"/>
                  </a:cubicBezTo>
                  <a:cubicBezTo>
                    <a:pt x="116" y="145"/>
                    <a:pt x="116" y="145"/>
                    <a:pt x="116" y="145"/>
                  </a:cubicBezTo>
                  <a:cubicBezTo>
                    <a:pt x="116" y="145"/>
                    <a:pt x="116" y="145"/>
                    <a:pt x="116" y="145"/>
                  </a:cubicBezTo>
                  <a:cubicBezTo>
                    <a:pt x="116" y="145"/>
                    <a:pt x="116" y="145"/>
                    <a:pt x="116" y="145"/>
                  </a:cubicBezTo>
                  <a:cubicBezTo>
                    <a:pt x="112" y="149"/>
                    <a:pt x="112" y="149"/>
                    <a:pt x="112" y="149"/>
                  </a:cubicBezTo>
                  <a:cubicBezTo>
                    <a:pt x="111" y="158"/>
                    <a:pt x="111" y="158"/>
                    <a:pt x="111" y="158"/>
                  </a:cubicBezTo>
                  <a:cubicBezTo>
                    <a:pt x="114" y="167"/>
                    <a:pt x="114" y="167"/>
                    <a:pt x="114" y="167"/>
                  </a:cubicBezTo>
                  <a:cubicBezTo>
                    <a:pt x="114" y="167"/>
                    <a:pt x="114" y="167"/>
                    <a:pt x="114" y="167"/>
                  </a:cubicBezTo>
                  <a:cubicBezTo>
                    <a:pt x="114" y="168"/>
                    <a:pt x="114" y="168"/>
                    <a:pt x="114" y="168"/>
                  </a:cubicBezTo>
                  <a:cubicBezTo>
                    <a:pt x="114" y="168"/>
                    <a:pt x="114" y="168"/>
                    <a:pt x="114" y="168"/>
                  </a:cubicBezTo>
                  <a:cubicBezTo>
                    <a:pt x="114" y="168"/>
                    <a:pt x="114" y="168"/>
                    <a:pt x="114" y="168"/>
                  </a:cubicBezTo>
                  <a:cubicBezTo>
                    <a:pt x="111" y="182"/>
                    <a:pt x="111" y="182"/>
                    <a:pt x="111" y="182"/>
                  </a:cubicBezTo>
                  <a:cubicBezTo>
                    <a:pt x="109" y="184"/>
                    <a:pt x="109" y="184"/>
                    <a:pt x="109" y="184"/>
                  </a:cubicBezTo>
                  <a:cubicBezTo>
                    <a:pt x="108" y="185"/>
                    <a:pt x="106" y="185"/>
                    <a:pt x="103" y="184"/>
                  </a:cubicBezTo>
                  <a:cubicBezTo>
                    <a:pt x="103" y="184"/>
                    <a:pt x="103" y="184"/>
                    <a:pt x="103" y="184"/>
                  </a:cubicBezTo>
                  <a:cubicBezTo>
                    <a:pt x="99" y="180"/>
                    <a:pt x="99" y="180"/>
                    <a:pt x="99" y="180"/>
                  </a:cubicBezTo>
                  <a:cubicBezTo>
                    <a:pt x="95" y="181"/>
                    <a:pt x="95" y="181"/>
                    <a:pt x="95" y="181"/>
                  </a:cubicBezTo>
                  <a:cubicBezTo>
                    <a:pt x="90" y="187"/>
                    <a:pt x="90" y="187"/>
                    <a:pt x="90" y="187"/>
                  </a:cubicBezTo>
                  <a:cubicBezTo>
                    <a:pt x="84" y="203"/>
                    <a:pt x="84" y="203"/>
                    <a:pt x="84" y="203"/>
                  </a:cubicBezTo>
                  <a:cubicBezTo>
                    <a:pt x="84" y="204"/>
                    <a:pt x="84" y="204"/>
                    <a:pt x="84" y="204"/>
                  </a:cubicBezTo>
                  <a:cubicBezTo>
                    <a:pt x="84" y="204"/>
                    <a:pt x="84" y="204"/>
                    <a:pt x="84" y="204"/>
                  </a:cubicBezTo>
                  <a:cubicBezTo>
                    <a:pt x="78" y="209"/>
                    <a:pt x="78" y="209"/>
                    <a:pt x="78" y="209"/>
                  </a:cubicBezTo>
                  <a:cubicBezTo>
                    <a:pt x="77" y="209"/>
                    <a:pt x="77" y="209"/>
                    <a:pt x="77" y="209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68" y="219"/>
                    <a:pt x="68" y="219"/>
                    <a:pt x="68" y="219"/>
                  </a:cubicBezTo>
                  <a:cubicBezTo>
                    <a:pt x="71" y="225"/>
                    <a:pt x="71" y="225"/>
                    <a:pt x="71" y="225"/>
                  </a:cubicBezTo>
                  <a:cubicBezTo>
                    <a:pt x="72" y="225"/>
                    <a:pt x="72" y="225"/>
                    <a:pt x="72" y="225"/>
                  </a:cubicBezTo>
                  <a:cubicBezTo>
                    <a:pt x="80" y="235"/>
                    <a:pt x="80" y="235"/>
                    <a:pt x="80" y="235"/>
                  </a:cubicBezTo>
                  <a:cubicBezTo>
                    <a:pt x="80" y="236"/>
                    <a:pt x="80" y="236"/>
                    <a:pt x="80" y="236"/>
                  </a:cubicBezTo>
                  <a:cubicBezTo>
                    <a:pt x="80" y="239"/>
                    <a:pt x="80" y="239"/>
                    <a:pt x="80" y="239"/>
                  </a:cubicBezTo>
                  <a:cubicBezTo>
                    <a:pt x="89" y="240"/>
                    <a:pt x="89" y="240"/>
                    <a:pt x="89" y="240"/>
                  </a:cubicBezTo>
                  <a:cubicBezTo>
                    <a:pt x="90" y="248"/>
                    <a:pt x="90" y="248"/>
                    <a:pt x="90" y="248"/>
                  </a:cubicBezTo>
                  <a:cubicBezTo>
                    <a:pt x="90" y="249"/>
                    <a:pt x="90" y="249"/>
                    <a:pt x="90" y="249"/>
                  </a:cubicBezTo>
                  <a:cubicBezTo>
                    <a:pt x="91" y="258"/>
                    <a:pt x="91" y="258"/>
                    <a:pt x="91" y="258"/>
                  </a:cubicBezTo>
                  <a:cubicBezTo>
                    <a:pt x="94" y="260"/>
                    <a:pt x="94" y="260"/>
                    <a:pt x="94" y="260"/>
                  </a:cubicBezTo>
                  <a:cubicBezTo>
                    <a:pt x="102" y="258"/>
                    <a:pt x="102" y="258"/>
                    <a:pt x="102" y="258"/>
                  </a:cubicBezTo>
                  <a:cubicBezTo>
                    <a:pt x="109" y="253"/>
                    <a:pt x="109" y="253"/>
                    <a:pt x="109" y="253"/>
                  </a:cubicBezTo>
                  <a:cubicBezTo>
                    <a:pt x="111" y="253"/>
                    <a:pt x="111" y="253"/>
                    <a:pt x="111" y="253"/>
                  </a:cubicBezTo>
                  <a:cubicBezTo>
                    <a:pt x="113" y="266"/>
                    <a:pt x="113" y="266"/>
                    <a:pt x="113" y="266"/>
                  </a:cubicBezTo>
                  <a:cubicBezTo>
                    <a:pt x="117" y="271"/>
                    <a:pt x="117" y="271"/>
                    <a:pt x="117" y="271"/>
                  </a:cubicBezTo>
                  <a:cubicBezTo>
                    <a:pt x="118" y="272"/>
                    <a:pt x="118" y="272"/>
                    <a:pt x="118" y="272"/>
                  </a:cubicBezTo>
                  <a:cubicBezTo>
                    <a:pt x="121" y="277"/>
                    <a:pt x="121" y="277"/>
                    <a:pt x="121" y="277"/>
                  </a:cubicBezTo>
                  <a:cubicBezTo>
                    <a:pt x="127" y="282"/>
                    <a:pt x="127" y="282"/>
                    <a:pt x="127" y="282"/>
                  </a:cubicBezTo>
                  <a:cubicBezTo>
                    <a:pt x="127" y="283"/>
                    <a:pt x="129" y="283"/>
                    <a:pt x="131" y="283"/>
                  </a:cubicBezTo>
                  <a:cubicBezTo>
                    <a:pt x="133" y="284"/>
                    <a:pt x="133" y="284"/>
                    <a:pt x="133" y="284"/>
                  </a:cubicBezTo>
                  <a:cubicBezTo>
                    <a:pt x="137" y="282"/>
                    <a:pt x="137" y="282"/>
                    <a:pt x="137" y="282"/>
                  </a:cubicBezTo>
                  <a:cubicBezTo>
                    <a:pt x="140" y="281"/>
                    <a:pt x="143" y="280"/>
                    <a:pt x="146" y="279"/>
                  </a:cubicBezTo>
                  <a:cubicBezTo>
                    <a:pt x="148" y="278"/>
                    <a:pt x="148" y="278"/>
                    <a:pt x="148" y="278"/>
                  </a:cubicBezTo>
                  <a:cubicBezTo>
                    <a:pt x="154" y="278"/>
                    <a:pt x="154" y="278"/>
                    <a:pt x="154" y="278"/>
                  </a:cubicBezTo>
                  <a:cubicBezTo>
                    <a:pt x="156" y="278"/>
                    <a:pt x="157" y="278"/>
                    <a:pt x="158" y="279"/>
                  </a:cubicBezTo>
                  <a:cubicBezTo>
                    <a:pt x="166" y="274"/>
                    <a:pt x="166" y="274"/>
                    <a:pt x="166" y="274"/>
                  </a:cubicBezTo>
                  <a:cubicBezTo>
                    <a:pt x="167" y="274"/>
                    <a:pt x="167" y="274"/>
                    <a:pt x="167" y="274"/>
                  </a:cubicBezTo>
                  <a:cubicBezTo>
                    <a:pt x="167" y="275"/>
                    <a:pt x="167" y="275"/>
                    <a:pt x="167" y="275"/>
                  </a:cubicBezTo>
                  <a:cubicBezTo>
                    <a:pt x="168" y="274"/>
                    <a:pt x="168" y="274"/>
                    <a:pt x="168" y="274"/>
                  </a:cubicBezTo>
                  <a:cubicBezTo>
                    <a:pt x="169" y="275"/>
                    <a:pt x="169" y="275"/>
                    <a:pt x="169" y="275"/>
                  </a:cubicBezTo>
                  <a:cubicBezTo>
                    <a:pt x="172" y="279"/>
                    <a:pt x="173" y="282"/>
                    <a:pt x="173" y="283"/>
                  </a:cubicBezTo>
                  <a:cubicBezTo>
                    <a:pt x="177" y="289"/>
                    <a:pt x="177" y="289"/>
                    <a:pt x="177" y="289"/>
                  </a:cubicBezTo>
                  <a:cubicBezTo>
                    <a:pt x="180" y="290"/>
                    <a:pt x="180" y="290"/>
                    <a:pt x="180" y="290"/>
                  </a:cubicBezTo>
                  <a:cubicBezTo>
                    <a:pt x="180" y="290"/>
                    <a:pt x="180" y="290"/>
                    <a:pt x="180" y="290"/>
                  </a:cubicBezTo>
                  <a:cubicBezTo>
                    <a:pt x="181" y="290"/>
                    <a:pt x="181" y="290"/>
                    <a:pt x="181" y="290"/>
                  </a:cubicBezTo>
                  <a:cubicBezTo>
                    <a:pt x="180" y="289"/>
                    <a:pt x="180" y="289"/>
                    <a:pt x="180" y="289"/>
                  </a:cubicBezTo>
                  <a:cubicBezTo>
                    <a:pt x="179" y="287"/>
                    <a:pt x="179" y="286"/>
                    <a:pt x="180" y="285"/>
                  </a:cubicBezTo>
                  <a:cubicBezTo>
                    <a:pt x="181" y="284"/>
                    <a:pt x="182" y="283"/>
                    <a:pt x="185" y="283"/>
                  </a:cubicBezTo>
                  <a:cubicBezTo>
                    <a:pt x="199" y="283"/>
                    <a:pt x="199" y="283"/>
                    <a:pt x="199" y="283"/>
                  </a:cubicBezTo>
                  <a:cubicBezTo>
                    <a:pt x="200" y="283"/>
                    <a:pt x="200" y="283"/>
                    <a:pt x="200" y="283"/>
                  </a:cubicBezTo>
                  <a:cubicBezTo>
                    <a:pt x="201" y="283"/>
                    <a:pt x="201" y="283"/>
                    <a:pt x="201" y="283"/>
                  </a:cubicBezTo>
                  <a:cubicBezTo>
                    <a:pt x="201" y="283"/>
                    <a:pt x="201" y="283"/>
                    <a:pt x="201" y="283"/>
                  </a:cubicBezTo>
                  <a:cubicBezTo>
                    <a:pt x="201" y="283"/>
                    <a:pt x="201" y="283"/>
                    <a:pt x="201" y="283"/>
                  </a:cubicBezTo>
                  <a:cubicBezTo>
                    <a:pt x="206" y="292"/>
                    <a:pt x="206" y="292"/>
                    <a:pt x="206" y="292"/>
                  </a:cubicBezTo>
                  <a:cubicBezTo>
                    <a:pt x="205" y="296"/>
                    <a:pt x="205" y="296"/>
                    <a:pt x="205" y="296"/>
                  </a:cubicBezTo>
                  <a:cubicBezTo>
                    <a:pt x="205" y="296"/>
                    <a:pt x="205" y="296"/>
                    <a:pt x="205" y="296"/>
                  </a:cubicBezTo>
                  <a:cubicBezTo>
                    <a:pt x="211" y="297"/>
                    <a:pt x="211" y="297"/>
                    <a:pt x="211" y="297"/>
                  </a:cubicBezTo>
                  <a:cubicBezTo>
                    <a:pt x="211" y="297"/>
                    <a:pt x="211" y="297"/>
                    <a:pt x="211" y="297"/>
                  </a:cubicBezTo>
                  <a:cubicBezTo>
                    <a:pt x="211" y="296"/>
                    <a:pt x="211" y="295"/>
                    <a:pt x="211" y="295"/>
                  </a:cubicBezTo>
                  <a:cubicBezTo>
                    <a:pt x="213" y="294"/>
                    <a:pt x="213" y="294"/>
                    <a:pt x="213" y="294"/>
                  </a:cubicBezTo>
                  <a:cubicBezTo>
                    <a:pt x="227" y="303"/>
                    <a:pt x="227" y="303"/>
                    <a:pt x="227" y="303"/>
                  </a:cubicBezTo>
                  <a:cubicBezTo>
                    <a:pt x="228" y="305"/>
                    <a:pt x="229" y="306"/>
                    <a:pt x="229" y="308"/>
                  </a:cubicBezTo>
                  <a:cubicBezTo>
                    <a:pt x="229" y="314"/>
                    <a:pt x="229" y="314"/>
                    <a:pt x="229" y="314"/>
                  </a:cubicBezTo>
                  <a:cubicBezTo>
                    <a:pt x="234" y="315"/>
                    <a:pt x="234" y="315"/>
                    <a:pt x="234" y="315"/>
                  </a:cubicBezTo>
                  <a:cubicBezTo>
                    <a:pt x="237" y="310"/>
                    <a:pt x="237" y="310"/>
                    <a:pt x="237" y="310"/>
                  </a:cubicBezTo>
                  <a:cubicBezTo>
                    <a:pt x="235" y="307"/>
                    <a:pt x="235" y="305"/>
                    <a:pt x="235" y="303"/>
                  </a:cubicBezTo>
                  <a:cubicBezTo>
                    <a:pt x="235" y="302"/>
                    <a:pt x="236" y="301"/>
                    <a:pt x="237" y="300"/>
                  </a:cubicBezTo>
                  <a:cubicBezTo>
                    <a:pt x="239" y="299"/>
                    <a:pt x="239" y="299"/>
                    <a:pt x="239" y="299"/>
                  </a:cubicBezTo>
                  <a:cubicBezTo>
                    <a:pt x="239" y="298"/>
                    <a:pt x="239" y="297"/>
                    <a:pt x="240" y="297"/>
                  </a:cubicBezTo>
                  <a:cubicBezTo>
                    <a:pt x="243" y="297"/>
                    <a:pt x="243" y="297"/>
                    <a:pt x="243" y="297"/>
                  </a:cubicBezTo>
                  <a:cubicBezTo>
                    <a:pt x="245" y="299"/>
                    <a:pt x="247" y="303"/>
                    <a:pt x="248" y="309"/>
                  </a:cubicBezTo>
                  <a:cubicBezTo>
                    <a:pt x="248" y="310"/>
                    <a:pt x="248" y="310"/>
                    <a:pt x="248" y="310"/>
                  </a:cubicBezTo>
                  <a:cubicBezTo>
                    <a:pt x="249" y="311"/>
                    <a:pt x="249" y="311"/>
                    <a:pt x="249" y="311"/>
                  </a:cubicBezTo>
                  <a:cubicBezTo>
                    <a:pt x="249" y="312"/>
                    <a:pt x="251" y="313"/>
                    <a:pt x="255" y="315"/>
                  </a:cubicBezTo>
                  <a:cubicBezTo>
                    <a:pt x="255" y="315"/>
                    <a:pt x="255" y="315"/>
                    <a:pt x="255" y="315"/>
                  </a:cubicBezTo>
                  <a:cubicBezTo>
                    <a:pt x="256" y="315"/>
                    <a:pt x="256" y="315"/>
                    <a:pt x="256" y="315"/>
                  </a:cubicBezTo>
                  <a:cubicBezTo>
                    <a:pt x="269" y="328"/>
                    <a:pt x="269" y="328"/>
                    <a:pt x="269" y="328"/>
                  </a:cubicBezTo>
                  <a:cubicBezTo>
                    <a:pt x="269" y="328"/>
                    <a:pt x="269" y="328"/>
                    <a:pt x="269" y="328"/>
                  </a:cubicBezTo>
                  <a:cubicBezTo>
                    <a:pt x="275" y="326"/>
                    <a:pt x="275" y="326"/>
                    <a:pt x="275" y="326"/>
                  </a:cubicBezTo>
                  <a:cubicBezTo>
                    <a:pt x="274" y="324"/>
                    <a:pt x="274" y="324"/>
                    <a:pt x="274" y="324"/>
                  </a:cubicBezTo>
                  <a:cubicBezTo>
                    <a:pt x="272" y="322"/>
                    <a:pt x="272" y="320"/>
                    <a:pt x="272" y="319"/>
                  </a:cubicBezTo>
                  <a:cubicBezTo>
                    <a:pt x="272" y="316"/>
                    <a:pt x="274" y="313"/>
                    <a:pt x="278" y="311"/>
                  </a:cubicBezTo>
                  <a:cubicBezTo>
                    <a:pt x="285" y="305"/>
                    <a:pt x="285" y="305"/>
                    <a:pt x="285" y="305"/>
                  </a:cubicBezTo>
                  <a:cubicBezTo>
                    <a:pt x="293" y="310"/>
                    <a:pt x="293" y="310"/>
                    <a:pt x="293" y="310"/>
                  </a:cubicBezTo>
                  <a:cubicBezTo>
                    <a:pt x="294" y="310"/>
                    <a:pt x="294" y="310"/>
                    <a:pt x="294" y="310"/>
                  </a:cubicBezTo>
                  <a:cubicBezTo>
                    <a:pt x="296" y="301"/>
                    <a:pt x="296" y="301"/>
                    <a:pt x="296" y="301"/>
                  </a:cubicBezTo>
                  <a:cubicBezTo>
                    <a:pt x="296" y="300"/>
                    <a:pt x="296" y="300"/>
                    <a:pt x="296" y="300"/>
                  </a:cubicBezTo>
                  <a:cubicBezTo>
                    <a:pt x="297" y="299"/>
                    <a:pt x="297" y="299"/>
                    <a:pt x="297" y="299"/>
                  </a:cubicBezTo>
                  <a:cubicBezTo>
                    <a:pt x="304" y="300"/>
                    <a:pt x="304" y="300"/>
                    <a:pt x="304" y="300"/>
                  </a:cubicBezTo>
                  <a:cubicBezTo>
                    <a:pt x="305" y="301"/>
                    <a:pt x="306" y="303"/>
                    <a:pt x="306" y="305"/>
                  </a:cubicBezTo>
                  <a:cubicBezTo>
                    <a:pt x="306" y="306"/>
                    <a:pt x="305" y="308"/>
                    <a:pt x="303" y="310"/>
                  </a:cubicBezTo>
                  <a:cubicBezTo>
                    <a:pt x="305" y="311"/>
                    <a:pt x="305" y="311"/>
                    <a:pt x="305" y="311"/>
                  </a:cubicBezTo>
                  <a:cubicBezTo>
                    <a:pt x="309" y="313"/>
                    <a:pt x="312" y="314"/>
                    <a:pt x="314" y="315"/>
                  </a:cubicBezTo>
                  <a:cubicBezTo>
                    <a:pt x="315" y="315"/>
                    <a:pt x="315" y="315"/>
                    <a:pt x="315" y="315"/>
                  </a:cubicBezTo>
                  <a:cubicBezTo>
                    <a:pt x="315" y="315"/>
                    <a:pt x="315" y="315"/>
                    <a:pt x="315" y="315"/>
                  </a:cubicBezTo>
                  <a:cubicBezTo>
                    <a:pt x="320" y="317"/>
                    <a:pt x="320" y="317"/>
                    <a:pt x="320" y="317"/>
                  </a:cubicBezTo>
                  <a:cubicBezTo>
                    <a:pt x="324" y="317"/>
                    <a:pt x="324" y="317"/>
                    <a:pt x="324" y="317"/>
                  </a:cubicBezTo>
                  <a:cubicBezTo>
                    <a:pt x="318" y="288"/>
                    <a:pt x="318" y="288"/>
                    <a:pt x="318" y="288"/>
                  </a:cubicBezTo>
                  <a:cubicBezTo>
                    <a:pt x="314" y="285"/>
                    <a:pt x="310" y="281"/>
                    <a:pt x="307" y="275"/>
                  </a:cubicBezTo>
                  <a:cubicBezTo>
                    <a:pt x="304" y="270"/>
                    <a:pt x="305" y="263"/>
                    <a:pt x="312" y="255"/>
                  </a:cubicBezTo>
                  <a:cubicBezTo>
                    <a:pt x="315" y="251"/>
                    <a:pt x="320" y="247"/>
                    <a:pt x="325" y="243"/>
                  </a:cubicBezTo>
                  <a:cubicBezTo>
                    <a:pt x="325" y="243"/>
                    <a:pt x="325" y="243"/>
                    <a:pt x="325" y="243"/>
                  </a:cubicBezTo>
                  <a:cubicBezTo>
                    <a:pt x="325" y="243"/>
                    <a:pt x="325" y="243"/>
                    <a:pt x="325" y="243"/>
                  </a:cubicBezTo>
                  <a:cubicBezTo>
                    <a:pt x="331" y="243"/>
                    <a:pt x="331" y="243"/>
                    <a:pt x="331" y="243"/>
                  </a:cubicBezTo>
                  <a:cubicBezTo>
                    <a:pt x="331" y="243"/>
                    <a:pt x="331" y="243"/>
                    <a:pt x="331" y="243"/>
                  </a:cubicBezTo>
                  <a:cubicBezTo>
                    <a:pt x="336" y="245"/>
                    <a:pt x="336" y="245"/>
                    <a:pt x="336" y="245"/>
                  </a:cubicBezTo>
                  <a:cubicBezTo>
                    <a:pt x="346" y="245"/>
                    <a:pt x="346" y="245"/>
                    <a:pt x="346" y="245"/>
                  </a:cubicBezTo>
                  <a:cubicBezTo>
                    <a:pt x="350" y="243"/>
                    <a:pt x="353" y="237"/>
                    <a:pt x="357" y="228"/>
                  </a:cubicBezTo>
                  <a:cubicBezTo>
                    <a:pt x="360" y="222"/>
                    <a:pt x="360" y="211"/>
                    <a:pt x="358" y="19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34" name="Freeform 30"/>
            <p:cNvSpPr/>
            <p:nvPr/>
          </p:nvSpPr>
          <p:spPr bwMode="auto">
            <a:xfrm>
              <a:off x="4906963" y="3188940"/>
              <a:ext cx="814388" cy="511175"/>
            </a:xfrm>
            <a:custGeom>
              <a:gdLst>
                <a:gd fmla="*/ 198 w 217" name="T0"/>
                <a:gd fmla="*/ 4 h 136" name="T1"/>
                <a:gd fmla="*/ 179 w 217" name="T2"/>
                <a:gd fmla="*/ 6 h 136" name="T3"/>
                <a:gd fmla="*/ 135 w 217" name="T4"/>
                <a:gd fmla="*/ 21 h 136" name="T5"/>
                <a:gd fmla="*/ 136 w 217" name="T6"/>
                <a:gd fmla="*/ 30 h 136" name="T7"/>
                <a:gd fmla="*/ 106 w 217" name="T8"/>
                <a:gd fmla="*/ 26 h 136" name="T9"/>
                <a:gd fmla="*/ 84 w 217" name="T10"/>
                <a:gd fmla="*/ 0 h 136" name="T11"/>
                <a:gd fmla="*/ 75 w 217" name="T12"/>
                <a:gd fmla="*/ 10 h 136" name="T13"/>
                <a:gd fmla="*/ 64 w 217" name="T14"/>
                <a:gd fmla="*/ 4 h 136" name="T15"/>
                <a:gd fmla="*/ 59 w 217" name="T16"/>
                <a:gd fmla="*/ 10 h 136" name="T17"/>
                <a:gd fmla="*/ 51 w 217" name="T18"/>
                <a:gd fmla="*/ 12 h 136" name="T19"/>
                <a:gd fmla="*/ 6 w 217" name="T20"/>
                <a:gd fmla="*/ 64 h 136" name="T21"/>
                <a:gd fmla="*/ 11 w 217" name="T22"/>
                <a:gd fmla="*/ 76 h 136" name="T23"/>
                <a:gd fmla="*/ 10 w 217" name="T24"/>
                <a:gd fmla="*/ 76 h 136" name="T25"/>
                <a:gd fmla="*/ 17 w 217" name="T26"/>
                <a:gd fmla="*/ 103 h 136" name="T27"/>
                <a:gd fmla="*/ 0 w 217" name="T28"/>
                <a:gd fmla="*/ 114 h 136" name="T29"/>
                <a:gd fmla="*/ 8 w 217" name="T30"/>
                <a:gd fmla="*/ 122 h 136" name="T31"/>
                <a:gd fmla="*/ 9 w 217" name="T32"/>
                <a:gd fmla="*/ 124 h 136" name="T33"/>
                <a:gd fmla="*/ 32 w 217" name="T34"/>
                <a:gd fmla="*/ 136 h 136" name="T35"/>
                <a:gd fmla="*/ 42 w 217" name="T36"/>
                <a:gd fmla="*/ 126 h 136" name="T37"/>
                <a:gd fmla="*/ 57 w 217" name="T38"/>
                <a:gd fmla="*/ 119 h 136" name="T39"/>
                <a:gd fmla="*/ 59 w 217" name="T40"/>
                <a:gd fmla="*/ 121 h 136" name="T41"/>
                <a:gd fmla="*/ 59 w 217" name="T42"/>
                <a:gd fmla="*/ 122 h 136" name="T43"/>
                <a:gd fmla="*/ 74 w 217" name="T44"/>
                <a:gd fmla="*/ 132 h 136" name="T45"/>
                <a:gd fmla="*/ 92 w 217" name="T46"/>
                <a:gd fmla="*/ 126 h 136" name="T47"/>
                <a:gd fmla="*/ 106 w 217" name="T48"/>
                <a:gd fmla="*/ 125 h 136" name="T49"/>
                <a:gd fmla="*/ 108 w 217" name="T50"/>
                <a:gd fmla="*/ 124 h 136" name="T51"/>
                <a:gd fmla="*/ 119 w 217" name="T52"/>
                <a:gd fmla="*/ 110 h 136" name="T53"/>
                <a:gd fmla="*/ 125 w 217" name="T54"/>
                <a:gd fmla="*/ 106 h 136" name="T55"/>
                <a:gd fmla="*/ 126 w 217" name="T56"/>
                <a:gd fmla="*/ 107 h 136" name="T57"/>
                <a:gd fmla="*/ 129 w 217" name="T58"/>
                <a:gd fmla="*/ 108 h 136" name="T59"/>
                <a:gd fmla="*/ 134 w 217" name="T60"/>
                <a:gd fmla="*/ 88 h 136" name="T61"/>
                <a:gd fmla="*/ 140 w 217" name="T62"/>
                <a:gd fmla="*/ 86 h 136" name="T63"/>
                <a:gd fmla="*/ 148 w 217" name="T64"/>
                <a:gd fmla="*/ 69 h 136" name="T65"/>
                <a:gd fmla="*/ 151 w 217" name="T66"/>
                <a:gd fmla="*/ 60 h 136" name="T67"/>
                <a:gd fmla="*/ 161 w 217" name="T68"/>
                <a:gd fmla="*/ 56 h 136" name="T69"/>
                <a:gd fmla="*/ 161 w 217" name="T70"/>
                <a:gd fmla="*/ 54 h 136" name="T71"/>
                <a:gd fmla="*/ 169 w 217" name="T72"/>
                <a:gd fmla="*/ 48 h 136" name="T73"/>
                <a:gd fmla="*/ 164 w 217" name="T74"/>
                <a:gd fmla="*/ 47 h 136" name="T75"/>
                <a:gd fmla="*/ 164 w 217" name="T76"/>
                <a:gd fmla="*/ 44 h 136" name="T77"/>
                <a:gd fmla="*/ 166 w 217" name="T78"/>
                <a:gd fmla="*/ 43 h 136" name="T79"/>
                <a:gd fmla="*/ 176 w 217" name="T80"/>
                <a:gd fmla="*/ 38 h 136" name="T81"/>
                <a:gd fmla="*/ 202 w 217" name="T82"/>
                <a:gd fmla="*/ 20 h 136" name="T83"/>
                <a:gd fmla="*/ 214 w 217" name="T84"/>
                <a:gd fmla="*/ 24 h 136" name="T85"/>
                <a:gd fmla="*/ 212 w 217" name="T86"/>
                <a:gd fmla="*/ 14 h 136" name="T87"/>
                <a:gd fmla="*/ 212 w 217" name="T88"/>
                <a:gd fmla="*/ 14 h 136" name="T89"/>
                <a:gd fmla="*/ 216 w 217" name="T90"/>
                <a:gd fmla="*/ 6 h 136" name="T91"/>
                <a:gd fmla="*/ 213 w 217" name="T92"/>
                <a:gd fmla="*/ 7 h 136" name="T93"/>
                <a:gd fmla="*/ 204 w 217" name="T94"/>
                <a:gd fmla="*/ 8 h 136" name="T95"/>
                <a:gd fmla="*/ 202 w 217" name="T96"/>
                <a:gd fmla="*/ 8 h 136" name="T97"/>
                <a:gd fmla="*/ 202 w 217" name="T98"/>
                <a:gd fmla="*/ 6 h 136" name="T99"/>
                <a:gd fmla="*/ 198 w 217" name="T100"/>
                <a:gd fmla="*/ 4 h 136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136" w="216">
                  <a:moveTo>
                    <a:pt x="198" y="4"/>
                  </a:moveTo>
                  <a:cubicBezTo>
                    <a:pt x="198" y="4"/>
                    <a:pt x="198" y="4"/>
                    <a:pt x="198" y="4"/>
                  </a:cubicBezTo>
                  <a:cubicBezTo>
                    <a:pt x="198" y="6"/>
                    <a:pt x="196" y="7"/>
                    <a:pt x="194" y="7"/>
                  </a:cubicBezTo>
                  <a:cubicBezTo>
                    <a:pt x="179" y="6"/>
                    <a:pt x="179" y="6"/>
                    <a:pt x="179" y="6"/>
                  </a:cubicBezTo>
                  <a:cubicBezTo>
                    <a:pt x="168" y="4"/>
                    <a:pt x="161" y="2"/>
                    <a:pt x="157" y="0"/>
                  </a:cubicBezTo>
                  <a:cubicBezTo>
                    <a:pt x="135" y="21"/>
                    <a:pt x="135" y="21"/>
                    <a:pt x="135" y="21"/>
                  </a:cubicBezTo>
                  <a:cubicBezTo>
                    <a:pt x="136" y="30"/>
                    <a:pt x="136" y="30"/>
                    <a:pt x="136" y="30"/>
                  </a:cubicBezTo>
                  <a:cubicBezTo>
                    <a:pt x="136" y="30"/>
                    <a:pt x="136" y="30"/>
                    <a:pt x="136" y="30"/>
                  </a:cubicBezTo>
                  <a:cubicBezTo>
                    <a:pt x="134" y="31"/>
                    <a:pt x="134" y="31"/>
                    <a:pt x="134" y="31"/>
                  </a:cubicBezTo>
                  <a:cubicBezTo>
                    <a:pt x="117" y="33"/>
                    <a:pt x="108" y="32"/>
                    <a:pt x="106" y="26"/>
                  </a:cubicBezTo>
                  <a:cubicBezTo>
                    <a:pt x="104" y="1"/>
                    <a:pt x="104" y="1"/>
                    <a:pt x="104" y="1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6" y="18"/>
                    <a:pt x="76" y="18"/>
                    <a:pt x="76" y="18"/>
                  </a:cubicBezTo>
                  <a:cubicBezTo>
                    <a:pt x="75" y="10"/>
                    <a:pt x="75" y="10"/>
                    <a:pt x="75" y="10"/>
                  </a:cubicBezTo>
                  <a:cubicBezTo>
                    <a:pt x="75" y="4"/>
                    <a:pt x="74" y="0"/>
                    <a:pt x="72" y="0"/>
                  </a:cubicBezTo>
                  <a:cubicBezTo>
                    <a:pt x="64" y="4"/>
                    <a:pt x="64" y="4"/>
                    <a:pt x="64" y="4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59" y="10"/>
                    <a:pt x="59" y="10"/>
                    <a:pt x="59" y="10"/>
                  </a:cubicBezTo>
                  <a:cubicBezTo>
                    <a:pt x="59" y="10"/>
                    <a:pt x="59" y="10"/>
                    <a:pt x="59" y="10"/>
                  </a:cubicBezTo>
                  <a:cubicBezTo>
                    <a:pt x="51" y="12"/>
                    <a:pt x="51" y="12"/>
                    <a:pt x="51" y="12"/>
                  </a:cubicBezTo>
                  <a:cubicBezTo>
                    <a:pt x="42" y="20"/>
                    <a:pt x="34" y="27"/>
                    <a:pt x="28" y="35"/>
                  </a:cubicBezTo>
                  <a:cubicBezTo>
                    <a:pt x="6" y="64"/>
                    <a:pt x="6" y="64"/>
                    <a:pt x="6" y="64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1" y="76"/>
                    <a:pt x="11" y="76"/>
                    <a:pt x="11" y="76"/>
                  </a:cubicBezTo>
                  <a:cubicBezTo>
                    <a:pt x="11" y="76"/>
                    <a:pt x="11" y="76"/>
                    <a:pt x="11" y="76"/>
                  </a:cubicBezTo>
                  <a:cubicBezTo>
                    <a:pt x="10" y="76"/>
                    <a:pt x="10" y="76"/>
                    <a:pt x="10" y="76"/>
                  </a:cubicBezTo>
                  <a:cubicBezTo>
                    <a:pt x="9" y="78"/>
                    <a:pt x="10" y="82"/>
                    <a:pt x="12" y="86"/>
                  </a:cubicBezTo>
                  <a:cubicBezTo>
                    <a:pt x="15" y="91"/>
                    <a:pt x="17" y="97"/>
                    <a:pt x="17" y="103"/>
                  </a:cubicBezTo>
                  <a:cubicBezTo>
                    <a:pt x="17" y="104"/>
                    <a:pt x="17" y="104"/>
                    <a:pt x="17" y="104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9" y="123"/>
                    <a:pt x="9" y="124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8" y="126"/>
                    <a:pt x="12" y="129"/>
                    <a:pt x="18" y="132"/>
                  </a:cubicBezTo>
                  <a:cubicBezTo>
                    <a:pt x="32" y="136"/>
                    <a:pt x="32" y="136"/>
                    <a:pt x="32" y="136"/>
                  </a:cubicBezTo>
                  <a:cubicBezTo>
                    <a:pt x="37" y="133"/>
                    <a:pt x="37" y="133"/>
                    <a:pt x="37" y="133"/>
                  </a:cubicBezTo>
                  <a:cubicBezTo>
                    <a:pt x="42" y="126"/>
                    <a:pt x="42" y="126"/>
                    <a:pt x="42" y="126"/>
                  </a:cubicBezTo>
                  <a:cubicBezTo>
                    <a:pt x="46" y="115"/>
                    <a:pt x="46" y="115"/>
                    <a:pt x="46" y="115"/>
                  </a:cubicBezTo>
                  <a:cubicBezTo>
                    <a:pt x="57" y="119"/>
                    <a:pt x="57" y="119"/>
                    <a:pt x="57" y="119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1"/>
                    <a:pt x="59" y="121"/>
                    <a:pt x="59" y="121"/>
                  </a:cubicBezTo>
                  <a:cubicBezTo>
                    <a:pt x="59" y="121"/>
                    <a:pt x="59" y="121"/>
                    <a:pt x="59" y="121"/>
                  </a:cubicBezTo>
                  <a:cubicBezTo>
                    <a:pt x="59" y="122"/>
                    <a:pt x="59" y="122"/>
                    <a:pt x="59" y="122"/>
                  </a:cubicBezTo>
                  <a:cubicBezTo>
                    <a:pt x="57" y="126"/>
                    <a:pt x="58" y="130"/>
                    <a:pt x="62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9" y="131"/>
                    <a:pt x="82" y="130"/>
                    <a:pt x="85" y="128"/>
                  </a:cubicBezTo>
                  <a:cubicBezTo>
                    <a:pt x="86" y="126"/>
                    <a:pt x="89" y="125"/>
                    <a:pt x="92" y="126"/>
                  </a:cubicBezTo>
                  <a:cubicBezTo>
                    <a:pt x="97" y="126"/>
                    <a:pt x="101" y="128"/>
                    <a:pt x="104" y="132"/>
                  </a:cubicBezTo>
                  <a:cubicBezTo>
                    <a:pt x="106" y="125"/>
                    <a:pt x="106" y="125"/>
                    <a:pt x="106" y="125"/>
                  </a:cubicBezTo>
                  <a:cubicBezTo>
                    <a:pt x="107" y="124"/>
                    <a:pt x="107" y="124"/>
                    <a:pt x="107" y="124"/>
                  </a:cubicBezTo>
                  <a:cubicBezTo>
                    <a:pt x="108" y="124"/>
                    <a:pt x="108" y="124"/>
                    <a:pt x="108" y="124"/>
                  </a:cubicBezTo>
                  <a:cubicBezTo>
                    <a:pt x="110" y="122"/>
                    <a:pt x="111" y="120"/>
                    <a:pt x="112" y="118"/>
                  </a:cubicBezTo>
                  <a:cubicBezTo>
                    <a:pt x="114" y="115"/>
                    <a:pt x="116" y="112"/>
                    <a:pt x="119" y="110"/>
                  </a:cubicBezTo>
                  <a:cubicBezTo>
                    <a:pt x="124" y="107"/>
                    <a:pt x="124" y="107"/>
                    <a:pt x="124" y="107"/>
                  </a:cubicBezTo>
                  <a:cubicBezTo>
                    <a:pt x="125" y="106"/>
                    <a:pt x="125" y="106"/>
                    <a:pt x="125" y="106"/>
                  </a:cubicBezTo>
                  <a:cubicBezTo>
                    <a:pt x="125" y="107"/>
                    <a:pt x="125" y="107"/>
                    <a:pt x="125" y="107"/>
                  </a:cubicBezTo>
                  <a:cubicBezTo>
                    <a:pt x="126" y="107"/>
                    <a:pt x="126" y="107"/>
                    <a:pt x="126" y="107"/>
                  </a:cubicBezTo>
                  <a:cubicBezTo>
                    <a:pt x="129" y="108"/>
                    <a:pt x="129" y="108"/>
                    <a:pt x="129" y="108"/>
                  </a:cubicBezTo>
                  <a:cubicBezTo>
                    <a:pt x="129" y="108"/>
                    <a:pt x="129" y="108"/>
                    <a:pt x="129" y="108"/>
                  </a:cubicBezTo>
                  <a:cubicBezTo>
                    <a:pt x="130" y="108"/>
                    <a:pt x="130" y="108"/>
                    <a:pt x="130" y="108"/>
                  </a:cubicBezTo>
                  <a:cubicBezTo>
                    <a:pt x="134" y="88"/>
                    <a:pt x="134" y="88"/>
                    <a:pt x="134" y="88"/>
                  </a:cubicBezTo>
                  <a:cubicBezTo>
                    <a:pt x="134" y="88"/>
                    <a:pt x="134" y="88"/>
                    <a:pt x="134" y="88"/>
                  </a:cubicBezTo>
                  <a:cubicBezTo>
                    <a:pt x="140" y="86"/>
                    <a:pt x="140" y="86"/>
                    <a:pt x="140" y="86"/>
                  </a:cubicBezTo>
                  <a:cubicBezTo>
                    <a:pt x="147" y="82"/>
                    <a:pt x="150" y="78"/>
                    <a:pt x="150" y="75"/>
                  </a:cubicBezTo>
                  <a:cubicBezTo>
                    <a:pt x="148" y="69"/>
                    <a:pt x="148" y="69"/>
                    <a:pt x="148" y="69"/>
                  </a:cubicBezTo>
                  <a:cubicBezTo>
                    <a:pt x="147" y="65"/>
                    <a:pt x="147" y="62"/>
                    <a:pt x="148" y="61"/>
                  </a:cubicBezTo>
                  <a:cubicBezTo>
                    <a:pt x="149" y="60"/>
                    <a:pt x="150" y="60"/>
                    <a:pt x="151" y="60"/>
                  </a:cubicBezTo>
                  <a:cubicBezTo>
                    <a:pt x="154" y="60"/>
                    <a:pt x="157" y="60"/>
                    <a:pt x="160" y="62"/>
                  </a:cubicBezTo>
                  <a:cubicBezTo>
                    <a:pt x="161" y="56"/>
                    <a:pt x="161" y="56"/>
                    <a:pt x="161" y="56"/>
                  </a:cubicBezTo>
                  <a:cubicBezTo>
                    <a:pt x="161" y="55"/>
                    <a:pt x="161" y="55"/>
                    <a:pt x="161" y="55"/>
                  </a:cubicBezTo>
                  <a:cubicBezTo>
                    <a:pt x="161" y="54"/>
                    <a:pt x="161" y="54"/>
                    <a:pt x="161" y="54"/>
                  </a:cubicBezTo>
                  <a:cubicBezTo>
                    <a:pt x="168" y="51"/>
                    <a:pt x="168" y="51"/>
                    <a:pt x="168" y="51"/>
                  </a:cubicBezTo>
                  <a:cubicBezTo>
                    <a:pt x="169" y="48"/>
                    <a:pt x="169" y="48"/>
                    <a:pt x="169" y="48"/>
                  </a:cubicBezTo>
                  <a:cubicBezTo>
                    <a:pt x="165" y="48"/>
                    <a:pt x="165" y="48"/>
                    <a:pt x="165" y="48"/>
                  </a:cubicBezTo>
                  <a:cubicBezTo>
                    <a:pt x="164" y="47"/>
                    <a:pt x="164" y="47"/>
                    <a:pt x="164" y="47"/>
                  </a:cubicBezTo>
                  <a:cubicBezTo>
                    <a:pt x="164" y="45"/>
                    <a:pt x="164" y="45"/>
                    <a:pt x="164" y="45"/>
                  </a:cubicBezTo>
                  <a:cubicBezTo>
                    <a:pt x="164" y="44"/>
                    <a:pt x="164" y="44"/>
                    <a:pt x="164" y="44"/>
                  </a:cubicBezTo>
                  <a:cubicBezTo>
                    <a:pt x="165" y="43"/>
                    <a:pt x="165" y="43"/>
                    <a:pt x="165" y="43"/>
                  </a:cubicBezTo>
                  <a:cubicBezTo>
                    <a:pt x="166" y="43"/>
                    <a:pt x="166" y="43"/>
                    <a:pt x="166" y="43"/>
                  </a:cubicBezTo>
                  <a:cubicBezTo>
                    <a:pt x="167" y="43"/>
                    <a:pt x="167" y="43"/>
                    <a:pt x="167" y="43"/>
                  </a:cubicBezTo>
                  <a:cubicBezTo>
                    <a:pt x="170" y="43"/>
                    <a:pt x="173" y="42"/>
                    <a:pt x="176" y="38"/>
                  </a:cubicBezTo>
                  <a:cubicBezTo>
                    <a:pt x="202" y="20"/>
                    <a:pt x="202" y="20"/>
                    <a:pt x="202" y="20"/>
                  </a:cubicBezTo>
                  <a:cubicBezTo>
                    <a:pt x="202" y="20"/>
                    <a:pt x="202" y="20"/>
                    <a:pt x="202" y="20"/>
                  </a:cubicBezTo>
                  <a:cubicBezTo>
                    <a:pt x="210" y="24"/>
                    <a:pt x="210" y="24"/>
                    <a:pt x="210" y="24"/>
                  </a:cubicBezTo>
                  <a:cubicBezTo>
                    <a:pt x="214" y="24"/>
                    <a:pt x="214" y="24"/>
                    <a:pt x="214" y="24"/>
                  </a:cubicBezTo>
                  <a:cubicBezTo>
                    <a:pt x="212" y="15"/>
                    <a:pt x="212" y="15"/>
                    <a:pt x="212" y="15"/>
                  </a:cubicBezTo>
                  <a:cubicBezTo>
                    <a:pt x="212" y="14"/>
                    <a:pt x="212" y="14"/>
                    <a:pt x="212" y="14"/>
                  </a:cubicBezTo>
                  <a:cubicBezTo>
                    <a:pt x="212" y="14"/>
                    <a:pt x="212" y="14"/>
                    <a:pt x="212" y="14"/>
                  </a:cubicBezTo>
                  <a:cubicBezTo>
                    <a:pt x="212" y="14"/>
                    <a:pt x="212" y="14"/>
                    <a:pt x="212" y="14"/>
                  </a:cubicBezTo>
                  <a:cubicBezTo>
                    <a:pt x="217" y="6"/>
                    <a:pt x="217" y="6"/>
                    <a:pt x="217" y="6"/>
                  </a:cubicBezTo>
                  <a:cubicBezTo>
                    <a:pt x="216" y="6"/>
                    <a:pt x="216" y="6"/>
                    <a:pt x="216" y="6"/>
                  </a:cubicBezTo>
                  <a:cubicBezTo>
                    <a:pt x="213" y="6"/>
                    <a:pt x="213" y="6"/>
                    <a:pt x="213" y="6"/>
                  </a:cubicBezTo>
                  <a:cubicBezTo>
                    <a:pt x="213" y="7"/>
                    <a:pt x="213" y="7"/>
                    <a:pt x="213" y="7"/>
                  </a:cubicBezTo>
                  <a:cubicBezTo>
                    <a:pt x="212" y="7"/>
                    <a:pt x="212" y="7"/>
                    <a:pt x="212" y="7"/>
                  </a:cubicBezTo>
                  <a:cubicBezTo>
                    <a:pt x="204" y="8"/>
                    <a:pt x="204" y="8"/>
                    <a:pt x="204" y="8"/>
                  </a:cubicBezTo>
                  <a:cubicBezTo>
                    <a:pt x="202" y="8"/>
                    <a:pt x="202" y="8"/>
                    <a:pt x="202" y="8"/>
                  </a:cubicBezTo>
                  <a:cubicBezTo>
                    <a:pt x="202" y="8"/>
                    <a:pt x="202" y="8"/>
                    <a:pt x="202" y="8"/>
                  </a:cubicBezTo>
                  <a:cubicBezTo>
                    <a:pt x="202" y="8"/>
                    <a:pt x="202" y="8"/>
                    <a:pt x="202" y="8"/>
                  </a:cubicBezTo>
                  <a:cubicBezTo>
                    <a:pt x="202" y="6"/>
                    <a:pt x="202" y="6"/>
                    <a:pt x="202" y="6"/>
                  </a:cubicBezTo>
                  <a:cubicBezTo>
                    <a:pt x="200" y="4"/>
                    <a:pt x="200" y="4"/>
                    <a:pt x="200" y="4"/>
                  </a:cubicBezTo>
                  <a:lnTo>
                    <a:pt x="198" y="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35" name="Freeform 31"/>
            <p:cNvSpPr/>
            <p:nvPr/>
          </p:nvSpPr>
          <p:spPr bwMode="auto">
            <a:xfrm>
              <a:off x="5668963" y="4033490"/>
              <a:ext cx="128588" cy="117475"/>
            </a:xfrm>
            <a:custGeom>
              <a:gdLst>
                <a:gd fmla="*/ 31 w 34" name="T0"/>
                <a:gd fmla="*/ 17 h 31" name="T1"/>
                <a:gd fmla="*/ 34 w 34" name="T2"/>
                <a:gd fmla="*/ 13 h 31" name="T3"/>
                <a:gd fmla="*/ 34 w 34" name="T4"/>
                <a:gd fmla="*/ 13 h 31" name="T5"/>
                <a:gd fmla="*/ 34 w 34" name="T6"/>
                <a:gd fmla="*/ 13 h 31" name="T7"/>
                <a:gd fmla="*/ 34 w 34" name="T8"/>
                <a:gd fmla="*/ 13 h 31" name="T9"/>
                <a:gd fmla="*/ 24 w 34" name="T10"/>
                <a:gd fmla="*/ 5 h 31" name="T11"/>
                <a:gd fmla="*/ 11 w 34" name="T12"/>
                <a:gd fmla="*/ 1 h 31" name="T13"/>
                <a:gd fmla="*/ 7 w 34" name="T14"/>
                <a:gd fmla="*/ 2 h 31" name="T15"/>
                <a:gd fmla="*/ 7 w 34" name="T16"/>
                <a:gd fmla="*/ 11 h 31" name="T17"/>
                <a:gd fmla="*/ 2 w 34" name="T18"/>
                <a:gd fmla="*/ 19 h 31" name="T19"/>
                <a:gd fmla="*/ 0 w 34" name="T20"/>
                <a:gd fmla="*/ 21 h 31" name="T21"/>
                <a:gd fmla="*/ 4 w 34" name="T22"/>
                <a:gd fmla="*/ 25 h 31" name="T23"/>
                <a:gd fmla="*/ 5 w 34" name="T24"/>
                <a:gd fmla="*/ 25 h 31" name="T25"/>
                <a:gd fmla="*/ 6 w 34" name="T26"/>
                <a:gd fmla="*/ 29 h 31" name="T27"/>
                <a:gd fmla="*/ 11 w 34" name="T28"/>
                <a:gd fmla="*/ 31 h 31" name="T29"/>
                <a:gd fmla="*/ 17 w 34" name="T30"/>
                <a:gd fmla="*/ 28 h 31" name="T31"/>
                <a:gd fmla="*/ 26 w 34" name="T32"/>
                <a:gd fmla="*/ 30 h 31" name="T33"/>
                <a:gd fmla="*/ 26 w 34" name="T34"/>
                <a:gd fmla="*/ 27 h 31" name="T35"/>
                <a:gd fmla="*/ 31 w 34" name="T36"/>
                <a:gd fmla="*/ 17 h 31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31" w="34">
                  <a:moveTo>
                    <a:pt x="31" y="17"/>
                  </a:moveTo>
                  <a:cubicBezTo>
                    <a:pt x="34" y="13"/>
                    <a:pt x="34" y="13"/>
                    <a:pt x="34" y="13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19" y="1"/>
                    <a:pt x="14" y="0"/>
                    <a:pt x="11" y="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6" y="13"/>
                    <a:pt x="5" y="17"/>
                    <a:pt x="2" y="19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3" y="29"/>
                    <a:pt x="15" y="28"/>
                    <a:pt x="17" y="28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7" y="21"/>
                    <a:pt x="29" y="18"/>
                    <a:pt x="31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36" name="Freeform 32"/>
            <p:cNvSpPr/>
            <p:nvPr/>
          </p:nvSpPr>
          <p:spPr bwMode="auto">
            <a:xfrm>
              <a:off x="5072063" y="3604865"/>
              <a:ext cx="709613" cy="549275"/>
            </a:xfrm>
            <a:custGeom>
              <a:gdLst>
                <a:gd fmla="*/ 120 w 189" name="T0"/>
                <a:gd fmla="*/ 23 h 146" name="T1"/>
                <a:gd fmla="*/ 85 w 189" name="T2"/>
                <a:gd fmla="*/ 9 h 146" name="T3"/>
                <a:gd fmla="*/ 85 w 189" name="T4"/>
                <a:gd fmla="*/ 1 h 146" name="T5"/>
                <a:gd fmla="*/ 82 w 189" name="T6"/>
                <a:gd fmla="*/ 0 h 146" name="T7"/>
                <a:gd fmla="*/ 66 w 189" name="T8"/>
                <a:gd fmla="*/ 16 h 146" name="T9"/>
                <a:gd fmla="*/ 58 w 189" name="T10"/>
                <a:gd fmla="*/ 24 h 146" name="T11"/>
                <a:gd fmla="*/ 48 w 189" name="T12"/>
                <a:gd fmla="*/ 19 h 146" name="T13"/>
                <a:gd fmla="*/ 31 w 189" name="T14"/>
                <a:gd fmla="*/ 25 h 146" name="T15"/>
                <a:gd fmla="*/ 10 w 189" name="T16"/>
                <a:gd fmla="*/ 11 h 146" name="T17"/>
                <a:gd fmla="*/ 2 w 189" name="T18"/>
                <a:gd fmla="*/ 17 h 146" name="T19"/>
                <a:gd fmla="*/ 2 w 189" name="T20"/>
                <a:gd fmla="*/ 18 h 146" name="T21"/>
                <a:gd fmla="*/ 0 w 189" name="T22"/>
                <a:gd fmla="*/ 20 h 146" name="T23"/>
                <a:gd fmla="*/ 4 w 189" name="T24"/>
                <a:gd fmla="*/ 21 h 146" name="T25"/>
                <a:gd fmla="*/ 5 w 189" name="T26"/>
                <a:gd fmla="*/ 21 h 146" name="T27"/>
                <a:gd fmla="*/ 34 w 189" name="T28"/>
                <a:gd fmla="*/ 43 h 146" name="T29"/>
                <a:gd fmla="*/ 62 w 189" name="T30"/>
                <a:gd fmla="*/ 75 h 146" name="T31"/>
                <a:gd fmla="*/ 90 w 189" name="T32"/>
                <a:gd fmla="*/ 72 h 146" name="T33"/>
                <a:gd fmla="*/ 91 w 189" name="T34"/>
                <a:gd fmla="*/ 71 h 146" name="T35"/>
                <a:gd fmla="*/ 99 w 189" name="T36"/>
                <a:gd fmla="*/ 73 h 146" name="T37"/>
                <a:gd fmla="*/ 100 w 189" name="T38"/>
                <a:gd fmla="*/ 75 h 146" name="T39"/>
                <a:gd fmla="*/ 93 w 189" name="T40"/>
                <a:gd fmla="*/ 93 h 146" name="T41"/>
                <a:gd fmla="*/ 84 w 189" name="T42"/>
                <a:gd fmla="*/ 93 h 146" name="T43"/>
                <a:gd fmla="*/ 74 w 189" name="T44"/>
                <a:gd fmla="*/ 117 h 146" name="T45"/>
                <a:gd fmla="*/ 89 w 189" name="T46"/>
                <a:gd fmla="*/ 127 h 146" name="T47"/>
                <a:gd fmla="*/ 93 w 189" name="T48"/>
                <a:gd fmla="*/ 133 h 146" name="T49"/>
                <a:gd fmla="*/ 100 w 189" name="T50"/>
                <a:gd fmla="*/ 133 h 146" name="T51"/>
                <a:gd fmla="*/ 115 w 189" name="T52"/>
                <a:gd fmla="*/ 139 h 146" name="T53"/>
                <a:gd fmla="*/ 118 w 189" name="T54"/>
                <a:gd fmla="*/ 143 h 146" name="T55"/>
                <a:gd fmla="*/ 132 w 189" name="T56"/>
                <a:gd fmla="*/ 144 h 146" name="T57"/>
                <a:gd fmla="*/ 152 w 189" name="T58"/>
                <a:gd fmla="*/ 143 h 146" name="T59"/>
                <a:gd fmla="*/ 159 w 189" name="T60"/>
                <a:gd fmla="*/ 139 h 146" name="T61"/>
                <a:gd fmla="*/ 158 w 189" name="T62"/>
                <a:gd fmla="*/ 131 h 146" name="T63"/>
                <a:gd fmla="*/ 162 w 189" name="T64"/>
                <a:gd fmla="*/ 119 h 146" name="T65"/>
                <a:gd fmla="*/ 170 w 189" name="T66"/>
                <a:gd fmla="*/ 111 h 146" name="T67"/>
                <a:gd fmla="*/ 186 w 189" name="T68"/>
                <a:gd fmla="*/ 111 h 146" name="T69"/>
                <a:gd fmla="*/ 181 w 189" name="T70"/>
                <a:gd fmla="*/ 98 h 146" name="T71"/>
                <a:gd fmla="*/ 174 w 189" name="T72"/>
                <a:gd fmla="*/ 97 h 146" name="T73"/>
                <a:gd fmla="*/ 174 w 189" name="T74"/>
                <a:gd fmla="*/ 97 h 146" name="T75"/>
                <a:gd fmla="*/ 156 w 189" name="T76"/>
                <a:gd fmla="*/ 86 h 146" name="T77"/>
                <a:gd fmla="*/ 147 w 189" name="T78"/>
                <a:gd fmla="*/ 83 h 146" name="T79"/>
                <a:gd fmla="*/ 132 w 189" name="T80"/>
                <a:gd fmla="*/ 43 h 146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146" w="189">
                  <a:moveTo>
                    <a:pt x="132" y="43"/>
                  </a:moveTo>
                  <a:cubicBezTo>
                    <a:pt x="128" y="39"/>
                    <a:pt x="124" y="33"/>
                    <a:pt x="120" y="23"/>
                  </a:cubicBezTo>
                  <a:cubicBezTo>
                    <a:pt x="109" y="23"/>
                    <a:pt x="102" y="21"/>
                    <a:pt x="99" y="17"/>
                  </a:cubicBezTo>
                  <a:cubicBezTo>
                    <a:pt x="96" y="13"/>
                    <a:pt x="92" y="11"/>
                    <a:pt x="85" y="9"/>
                  </a:cubicBezTo>
                  <a:cubicBezTo>
                    <a:pt x="83" y="8"/>
                    <a:pt x="83" y="8"/>
                    <a:pt x="83" y="8"/>
                  </a:cubicBezTo>
                  <a:cubicBezTo>
                    <a:pt x="85" y="1"/>
                    <a:pt x="85" y="1"/>
                    <a:pt x="85" y="1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77" y="3"/>
                    <a:pt x="74" y="5"/>
                    <a:pt x="72" y="8"/>
                  </a:cubicBezTo>
                  <a:cubicBezTo>
                    <a:pt x="71" y="11"/>
                    <a:pt x="69" y="14"/>
                    <a:pt x="66" y="16"/>
                  </a:cubicBezTo>
                  <a:cubicBezTo>
                    <a:pt x="64" y="23"/>
                    <a:pt x="62" y="26"/>
                    <a:pt x="60" y="26"/>
                  </a:cubicBezTo>
                  <a:cubicBezTo>
                    <a:pt x="59" y="26"/>
                    <a:pt x="58" y="25"/>
                    <a:pt x="58" y="24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2" y="20"/>
                    <a:pt x="50" y="19"/>
                    <a:pt x="48" y="19"/>
                  </a:cubicBezTo>
                  <a:cubicBezTo>
                    <a:pt x="44" y="20"/>
                    <a:pt x="44" y="20"/>
                    <a:pt x="44" y="20"/>
                  </a:cubicBezTo>
                  <a:cubicBezTo>
                    <a:pt x="41" y="23"/>
                    <a:pt x="37" y="25"/>
                    <a:pt x="31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1" y="22"/>
                    <a:pt x="9" y="17"/>
                    <a:pt x="10" y="11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12" y="31"/>
                    <a:pt x="17" y="37"/>
                    <a:pt x="20" y="38"/>
                  </a:cubicBezTo>
                  <a:cubicBezTo>
                    <a:pt x="21" y="39"/>
                    <a:pt x="26" y="41"/>
                    <a:pt x="34" y="43"/>
                  </a:cubicBezTo>
                  <a:cubicBezTo>
                    <a:pt x="49" y="48"/>
                    <a:pt x="49" y="48"/>
                    <a:pt x="49" y="48"/>
                  </a:cubicBezTo>
                  <a:cubicBezTo>
                    <a:pt x="53" y="50"/>
                    <a:pt x="58" y="59"/>
                    <a:pt x="62" y="75"/>
                  </a:cubicBezTo>
                  <a:cubicBezTo>
                    <a:pt x="69" y="79"/>
                    <a:pt x="73" y="81"/>
                    <a:pt x="76" y="81"/>
                  </a:cubicBezTo>
                  <a:cubicBezTo>
                    <a:pt x="78" y="79"/>
                    <a:pt x="83" y="77"/>
                    <a:pt x="90" y="72"/>
                  </a:cubicBezTo>
                  <a:cubicBezTo>
                    <a:pt x="90" y="72"/>
                    <a:pt x="90" y="72"/>
                    <a:pt x="90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2" y="72"/>
                    <a:pt x="92" y="72"/>
                    <a:pt x="92" y="72"/>
                  </a:cubicBezTo>
                  <a:cubicBezTo>
                    <a:pt x="99" y="73"/>
                    <a:pt x="99" y="73"/>
                    <a:pt x="99" y="73"/>
                  </a:cubicBezTo>
                  <a:cubicBezTo>
                    <a:pt x="100" y="73"/>
                    <a:pt x="100" y="73"/>
                    <a:pt x="100" y="73"/>
                  </a:cubicBezTo>
                  <a:cubicBezTo>
                    <a:pt x="100" y="75"/>
                    <a:pt x="100" y="75"/>
                    <a:pt x="100" y="75"/>
                  </a:cubicBezTo>
                  <a:cubicBezTo>
                    <a:pt x="99" y="76"/>
                    <a:pt x="99" y="76"/>
                    <a:pt x="99" y="76"/>
                  </a:cubicBezTo>
                  <a:cubicBezTo>
                    <a:pt x="97" y="85"/>
                    <a:pt x="95" y="91"/>
                    <a:pt x="93" y="93"/>
                  </a:cubicBezTo>
                  <a:cubicBezTo>
                    <a:pt x="84" y="93"/>
                    <a:pt x="84" y="93"/>
                    <a:pt x="84" y="93"/>
                  </a:cubicBezTo>
                  <a:cubicBezTo>
                    <a:pt x="84" y="93"/>
                    <a:pt x="84" y="93"/>
                    <a:pt x="84" y="93"/>
                  </a:cubicBezTo>
                  <a:cubicBezTo>
                    <a:pt x="84" y="97"/>
                    <a:pt x="81" y="103"/>
                    <a:pt x="76" y="111"/>
                  </a:cubicBezTo>
                  <a:cubicBezTo>
                    <a:pt x="74" y="113"/>
                    <a:pt x="74" y="115"/>
                    <a:pt x="74" y="117"/>
                  </a:cubicBezTo>
                  <a:cubicBezTo>
                    <a:pt x="83" y="123"/>
                    <a:pt x="83" y="123"/>
                    <a:pt x="83" y="123"/>
                  </a:cubicBezTo>
                  <a:cubicBezTo>
                    <a:pt x="85" y="126"/>
                    <a:pt x="87" y="127"/>
                    <a:pt x="89" y="127"/>
                  </a:cubicBezTo>
                  <a:cubicBezTo>
                    <a:pt x="91" y="127"/>
                    <a:pt x="91" y="127"/>
                    <a:pt x="91" y="127"/>
                  </a:cubicBezTo>
                  <a:cubicBezTo>
                    <a:pt x="93" y="133"/>
                    <a:pt x="93" y="133"/>
                    <a:pt x="93" y="133"/>
                  </a:cubicBezTo>
                  <a:cubicBezTo>
                    <a:pt x="97" y="135"/>
                    <a:pt x="97" y="135"/>
                    <a:pt x="97" y="135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1" y="131"/>
                    <a:pt x="102" y="131"/>
                    <a:pt x="104" y="131"/>
                  </a:cubicBezTo>
                  <a:cubicBezTo>
                    <a:pt x="108" y="131"/>
                    <a:pt x="111" y="133"/>
                    <a:pt x="115" y="139"/>
                  </a:cubicBezTo>
                  <a:cubicBezTo>
                    <a:pt x="115" y="139"/>
                    <a:pt x="115" y="139"/>
                    <a:pt x="115" y="139"/>
                  </a:cubicBezTo>
                  <a:cubicBezTo>
                    <a:pt x="118" y="143"/>
                    <a:pt x="118" y="143"/>
                    <a:pt x="118" y="143"/>
                  </a:cubicBezTo>
                  <a:cubicBezTo>
                    <a:pt x="119" y="143"/>
                    <a:pt x="119" y="143"/>
                    <a:pt x="119" y="143"/>
                  </a:cubicBezTo>
                  <a:cubicBezTo>
                    <a:pt x="121" y="141"/>
                    <a:pt x="126" y="142"/>
                    <a:pt x="132" y="144"/>
                  </a:cubicBezTo>
                  <a:cubicBezTo>
                    <a:pt x="142" y="146"/>
                    <a:pt x="142" y="146"/>
                    <a:pt x="142" y="146"/>
                  </a:cubicBezTo>
                  <a:cubicBezTo>
                    <a:pt x="152" y="143"/>
                    <a:pt x="152" y="143"/>
                    <a:pt x="152" y="143"/>
                  </a:cubicBezTo>
                  <a:cubicBezTo>
                    <a:pt x="156" y="141"/>
                    <a:pt x="156" y="141"/>
                    <a:pt x="156" y="141"/>
                  </a:cubicBezTo>
                  <a:cubicBezTo>
                    <a:pt x="159" y="139"/>
                    <a:pt x="159" y="139"/>
                    <a:pt x="159" y="139"/>
                  </a:cubicBezTo>
                  <a:cubicBezTo>
                    <a:pt x="156" y="136"/>
                    <a:pt x="156" y="136"/>
                    <a:pt x="156" y="136"/>
                  </a:cubicBezTo>
                  <a:cubicBezTo>
                    <a:pt x="156" y="135"/>
                    <a:pt x="156" y="133"/>
                    <a:pt x="158" y="131"/>
                  </a:cubicBezTo>
                  <a:cubicBezTo>
                    <a:pt x="161" y="129"/>
                    <a:pt x="162" y="127"/>
                    <a:pt x="162" y="124"/>
                  </a:cubicBezTo>
                  <a:cubicBezTo>
                    <a:pt x="162" y="119"/>
                    <a:pt x="162" y="119"/>
                    <a:pt x="162" y="119"/>
                  </a:cubicBezTo>
                  <a:cubicBezTo>
                    <a:pt x="162" y="117"/>
                    <a:pt x="162" y="115"/>
                    <a:pt x="163" y="115"/>
                  </a:cubicBezTo>
                  <a:cubicBezTo>
                    <a:pt x="164" y="113"/>
                    <a:pt x="166" y="112"/>
                    <a:pt x="170" y="111"/>
                  </a:cubicBezTo>
                  <a:cubicBezTo>
                    <a:pt x="175" y="111"/>
                    <a:pt x="181" y="113"/>
                    <a:pt x="189" y="119"/>
                  </a:cubicBezTo>
                  <a:cubicBezTo>
                    <a:pt x="186" y="111"/>
                    <a:pt x="186" y="111"/>
                    <a:pt x="186" y="111"/>
                  </a:cubicBezTo>
                  <a:cubicBezTo>
                    <a:pt x="182" y="105"/>
                    <a:pt x="182" y="105"/>
                    <a:pt x="182" y="105"/>
                  </a:cubicBezTo>
                  <a:cubicBezTo>
                    <a:pt x="181" y="98"/>
                    <a:pt x="181" y="98"/>
                    <a:pt x="181" y="98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56" y="86"/>
                    <a:pt x="156" y="86"/>
                    <a:pt x="156" y="86"/>
                  </a:cubicBezTo>
                  <a:cubicBezTo>
                    <a:pt x="147" y="85"/>
                    <a:pt x="147" y="85"/>
                    <a:pt x="147" y="85"/>
                  </a:cubicBezTo>
                  <a:cubicBezTo>
                    <a:pt x="147" y="83"/>
                    <a:pt x="147" y="83"/>
                    <a:pt x="147" y="83"/>
                  </a:cubicBezTo>
                  <a:cubicBezTo>
                    <a:pt x="146" y="73"/>
                    <a:pt x="146" y="73"/>
                    <a:pt x="146" y="73"/>
                  </a:cubicBezTo>
                  <a:cubicBezTo>
                    <a:pt x="140" y="57"/>
                    <a:pt x="136" y="46"/>
                    <a:pt x="132" y="4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37" name="Freeform 33"/>
            <p:cNvSpPr/>
            <p:nvPr/>
          </p:nvSpPr>
          <p:spPr bwMode="auto">
            <a:xfrm>
              <a:off x="4700588" y="2557115"/>
              <a:ext cx="660400" cy="942975"/>
            </a:xfrm>
            <a:custGeom>
              <a:gdLst>
                <a:gd fmla="*/ 158 w 176" name="T0"/>
                <a:gd fmla="*/ 74 h 251" name="T1"/>
                <a:gd fmla="*/ 140 w 176" name="T2"/>
                <a:gd fmla="*/ 69 h 251" name="T3"/>
                <a:gd fmla="*/ 139 w 176" name="T4"/>
                <a:gd fmla="*/ 52 h 251" name="T5"/>
                <a:gd fmla="*/ 134 w 176" name="T6"/>
                <a:gd fmla="*/ 46 h 251" name="T7"/>
                <a:gd fmla="*/ 117 w 176" name="T8"/>
                <a:gd fmla="*/ 38 h 251" name="T9"/>
                <a:gd fmla="*/ 117 w 176" name="T10"/>
                <a:gd fmla="*/ 24 h 251" name="T11"/>
                <a:gd fmla="*/ 113 w 176" name="T12"/>
                <a:gd fmla="*/ 20 h 251" name="T13"/>
                <a:gd fmla="*/ 105 w 176" name="T14"/>
                <a:gd fmla="*/ 15 h 251" name="T15"/>
                <a:gd fmla="*/ 100 w 176" name="T16"/>
                <a:gd fmla="*/ 0 h 251" name="T17"/>
                <a:gd fmla="*/ 89 w 176" name="T18"/>
                <a:gd fmla="*/ 8 h 251" name="T19"/>
                <a:gd fmla="*/ 78 w 176" name="T20"/>
                <a:gd fmla="*/ 24 h 251" name="T21"/>
                <a:gd fmla="*/ 71 w 176" name="T22"/>
                <a:gd fmla="*/ 33 h 251" name="T23"/>
                <a:gd fmla="*/ 59 w 176" name="T24"/>
                <a:gd fmla="*/ 39 h 251" name="T25"/>
                <a:gd fmla="*/ 45 w 176" name="T26"/>
                <a:gd fmla="*/ 39 h 251" name="T27"/>
                <a:gd fmla="*/ 32 w 176" name="T28"/>
                <a:gd fmla="*/ 50 h 251" name="T29"/>
                <a:gd fmla="*/ 24 w 176" name="T30"/>
                <a:gd fmla="*/ 45 h 251" name="T31"/>
                <a:gd fmla="*/ 17 w 176" name="T32"/>
                <a:gd fmla="*/ 32 h 251" name="T33"/>
                <a:gd fmla="*/ 8 w 176" name="T34"/>
                <a:gd fmla="*/ 48 h 251" name="T35"/>
                <a:gd fmla="*/ 7 w 176" name="T36"/>
                <a:gd fmla="*/ 48 h 251" name="T37"/>
                <a:gd fmla="*/ 15 w 176" name="T38"/>
                <a:gd fmla="*/ 84 h 251" name="T39"/>
                <a:gd fmla="*/ 18 w 176" name="T40"/>
                <a:gd fmla="*/ 94 h 251" name="T41"/>
                <a:gd fmla="*/ 6 w 176" name="T42"/>
                <a:gd fmla="*/ 100 h 251" name="T43"/>
                <a:gd fmla="*/ 24 w 176" name="T44"/>
                <a:gd fmla="*/ 120 h 251" name="T45"/>
                <a:gd fmla="*/ 24 w 176" name="T46"/>
                <a:gd fmla="*/ 120 h 251" name="T47"/>
                <a:gd fmla="*/ 19 w 176" name="T48"/>
                <a:gd fmla="*/ 140 h 251" name="T49"/>
                <a:gd fmla="*/ 8 w 176" name="T50"/>
                <a:gd fmla="*/ 147 h 251" name="T51"/>
                <a:gd fmla="*/ 18 w 176" name="T52"/>
                <a:gd fmla="*/ 179 h 251" name="T53"/>
                <a:gd fmla="*/ 24 w 176" name="T54"/>
                <a:gd fmla="*/ 189 h 251" name="T55"/>
                <a:gd fmla="*/ 16 w 176" name="T56"/>
                <a:gd fmla="*/ 208 h 251" name="T57"/>
                <a:gd fmla="*/ 10 w 176" name="T58"/>
                <a:gd fmla="*/ 225 h 251" name="T59"/>
                <a:gd fmla="*/ 11 w 176" name="T60"/>
                <a:gd fmla="*/ 238 h 251" name="T61"/>
                <a:gd fmla="*/ 13 w 176" name="T62"/>
                <a:gd fmla="*/ 241 h 251" name="T63"/>
                <a:gd fmla="*/ 14 w 176" name="T64"/>
                <a:gd fmla="*/ 244 h 251" name="T65"/>
                <a:gd fmla="*/ 14 w 176" name="T66"/>
                <a:gd fmla="*/ 244 h 251" name="T67"/>
                <a:gd fmla="*/ 47 w 176" name="T68"/>
                <a:gd fmla="*/ 248 h 251" name="T69"/>
                <a:gd fmla="*/ 56 w 176" name="T70"/>
                <a:gd fmla="*/ 232 h 251" name="T71"/>
                <a:gd fmla="*/ 104 w 176" name="T72"/>
                <a:gd fmla="*/ 176 h 251" name="T73"/>
                <a:gd fmla="*/ 125 w 176" name="T74"/>
                <a:gd fmla="*/ 164 h 251" name="T75"/>
                <a:gd fmla="*/ 117 w 176" name="T76"/>
                <a:gd fmla="*/ 156 h 251" name="T77"/>
                <a:gd fmla="*/ 115 w 176" name="T78"/>
                <a:gd fmla="*/ 147 h 251" name="T79"/>
                <a:gd fmla="*/ 87 w 176" name="T80"/>
                <a:gd fmla="*/ 119 h 251" name="T81"/>
                <a:gd fmla="*/ 61 w 176" name="T82"/>
                <a:gd fmla="*/ 114 h 251" name="T83"/>
                <a:gd fmla="*/ 51 w 176" name="T84"/>
                <a:gd fmla="*/ 100 h 251" name="T85"/>
                <a:gd fmla="*/ 67 w 176" name="T86"/>
                <a:gd fmla="*/ 74 h 251" name="T87"/>
                <a:gd fmla="*/ 71 w 176" name="T88"/>
                <a:gd fmla="*/ 61 h 251" name="T89"/>
                <a:gd fmla="*/ 104 w 176" name="T90"/>
                <a:gd fmla="*/ 67 h 251" name="T91"/>
                <a:gd fmla="*/ 101 w 176" name="T92"/>
                <a:gd fmla="*/ 80 h 251" name="T93"/>
                <a:gd fmla="*/ 120 w 176" name="T94"/>
                <a:gd fmla="*/ 95 h 251" name="T95"/>
                <a:gd fmla="*/ 150 w 176" name="T96"/>
                <a:gd fmla="*/ 122 h 251" name="T97"/>
                <a:gd fmla="*/ 166 w 176" name="T98"/>
                <a:gd fmla="*/ 102 h 251" name="T99"/>
                <a:gd fmla="*/ 168 w 176" name="T100"/>
                <a:gd fmla="*/ 92 h 251" name="T101"/>
                <a:gd fmla="*/ 175 w 176" name="T102"/>
                <a:gd fmla="*/ 87 h 251" name="T103"/>
                <a:gd fmla="*/ 163 w 176" name="T104"/>
                <a:gd fmla="*/ 78 h 251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251" w="176">
                  <a:moveTo>
                    <a:pt x="162" y="76"/>
                  </a:moveTo>
                  <a:cubicBezTo>
                    <a:pt x="159" y="74"/>
                    <a:pt x="159" y="74"/>
                    <a:pt x="159" y="74"/>
                  </a:cubicBezTo>
                  <a:cubicBezTo>
                    <a:pt x="159" y="74"/>
                    <a:pt x="159" y="74"/>
                    <a:pt x="159" y="74"/>
                  </a:cubicBezTo>
                  <a:cubicBezTo>
                    <a:pt x="158" y="74"/>
                    <a:pt x="158" y="74"/>
                    <a:pt x="158" y="74"/>
                  </a:cubicBezTo>
                  <a:cubicBezTo>
                    <a:pt x="156" y="72"/>
                    <a:pt x="156" y="72"/>
                    <a:pt x="156" y="72"/>
                  </a:cubicBezTo>
                  <a:cubicBezTo>
                    <a:pt x="145" y="68"/>
                    <a:pt x="145" y="68"/>
                    <a:pt x="145" y="68"/>
                  </a:cubicBezTo>
                  <a:cubicBezTo>
                    <a:pt x="142" y="68"/>
                    <a:pt x="142" y="68"/>
                    <a:pt x="142" y="68"/>
                  </a:cubicBezTo>
                  <a:cubicBezTo>
                    <a:pt x="140" y="69"/>
                    <a:pt x="140" y="69"/>
                    <a:pt x="140" y="69"/>
                  </a:cubicBezTo>
                  <a:cubicBezTo>
                    <a:pt x="135" y="61"/>
                    <a:pt x="135" y="61"/>
                    <a:pt x="135" y="61"/>
                  </a:cubicBezTo>
                  <a:cubicBezTo>
                    <a:pt x="136" y="60"/>
                    <a:pt x="136" y="60"/>
                    <a:pt x="136" y="60"/>
                  </a:cubicBezTo>
                  <a:cubicBezTo>
                    <a:pt x="139" y="56"/>
                    <a:pt x="139" y="56"/>
                    <a:pt x="139" y="56"/>
                  </a:cubicBezTo>
                  <a:cubicBezTo>
                    <a:pt x="139" y="52"/>
                    <a:pt x="139" y="52"/>
                    <a:pt x="139" y="52"/>
                  </a:cubicBezTo>
                  <a:cubicBezTo>
                    <a:pt x="139" y="51"/>
                    <a:pt x="139" y="51"/>
                    <a:pt x="139" y="51"/>
                  </a:cubicBezTo>
                  <a:cubicBezTo>
                    <a:pt x="141" y="48"/>
                    <a:pt x="141" y="48"/>
                    <a:pt x="141" y="48"/>
                  </a:cubicBezTo>
                  <a:cubicBezTo>
                    <a:pt x="140" y="47"/>
                    <a:pt x="140" y="47"/>
                    <a:pt x="140" y="47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23" y="44"/>
                    <a:pt x="123" y="44"/>
                    <a:pt x="123" y="44"/>
                  </a:cubicBezTo>
                  <a:cubicBezTo>
                    <a:pt x="123" y="44"/>
                    <a:pt x="123" y="44"/>
                    <a:pt x="123" y="44"/>
                  </a:cubicBezTo>
                  <a:cubicBezTo>
                    <a:pt x="117" y="38"/>
                    <a:pt x="117" y="38"/>
                    <a:pt x="117" y="38"/>
                  </a:cubicBezTo>
                  <a:cubicBezTo>
                    <a:pt x="117" y="38"/>
                    <a:pt x="117" y="38"/>
                    <a:pt x="117" y="38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14" y="32"/>
                    <a:pt x="114" y="32"/>
                    <a:pt x="114" y="32"/>
                  </a:cubicBezTo>
                  <a:cubicBezTo>
                    <a:pt x="117" y="24"/>
                    <a:pt x="117" y="24"/>
                    <a:pt x="117" y="24"/>
                  </a:cubicBezTo>
                  <a:cubicBezTo>
                    <a:pt x="117" y="18"/>
                    <a:pt x="117" y="18"/>
                    <a:pt x="117" y="18"/>
                  </a:cubicBezTo>
                  <a:cubicBezTo>
                    <a:pt x="117" y="16"/>
                    <a:pt x="117" y="16"/>
                    <a:pt x="117" y="16"/>
                  </a:cubicBezTo>
                  <a:cubicBezTo>
                    <a:pt x="114" y="20"/>
                    <a:pt x="114" y="20"/>
                    <a:pt x="114" y="20"/>
                  </a:cubicBezTo>
                  <a:cubicBezTo>
                    <a:pt x="113" y="20"/>
                    <a:pt x="113" y="20"/>
                    <a:pt x="113" y="20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1" y="20"/>
                    <a:pt x="111" y="20"/>
                    <a:pt x="111" y="20"/>
                  </a:cubicBezTo>
                  <a:cubicBezTo>
                    <a:pt x="105" y="15"/>
                    <a:pt x="105" y="15"/>
                    <a:pt x="105" y="15"/>
                  </a:cubicBezTo>
                  <a:cubicBezTo>
                    <a:pt x="104" y="14"/>
                    <a:pt x="104" y="14"/>
                    <a:pt x="104" y="14"/>
                  </a:cubicBezTo>
                  <a:cubicBezTo>
                    <a:pt x="104" y="13"/>
                    <a:pt x="104" y="13"/>
                    <a:pt x="104" y="13"/>
                  </a:cubicBezTo>
                  <a:cubicBezTo>
                    <a:pt x="103" y="4"/>
                    <a:pt x="103" y="4"/>
                    <a:pt x="103" y="4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90" y="8"/>
                    <a:pt x="90" y="8"/>
                    <a:pt x="90" y="8"/>
                  </a:cubicBezTo>
                  <a:cubicBezTo>
                    <a:pt x="89" y="8"/>
                    <a:pt x="89" y="8"/>
                    <a:pt x="89" y="8"/>
                  </a:cubicBezTo>
                  <a:cubicBezTo>
                    <a:pt x="80" y="6"/>
                    <a:pt x="80" y="6"/>
                    <a:pt x="80" y="6"/>
                  </a:cubicBezTo>
                  <a:cubicBezTo>
                    <a:pt x="78" y="15"/>
                    <a:pt x="78" y="15"/>
                    <a:pt x="78" y="15"/>
                  </a:cubicBezTo>
                  <a:cubicBezTo>
                    <a:pt x="78" y="24"/>
                    <a:pt x="78" y="24"/>
                    <a:pt x="78" y="24"/>
                  </a:cubicBezTo>
                  <a:cubicBezTo>
                    <a:pt x="78" y="24"/>
                    <a:pt x="78" y="24"/>
                    <a:pt x="78" y="24"/>
                  </a:cubicBezTo>
                  <a:cubicBezTo>
                    <a:pt x="73" y="32"/>
                    <a:pt x="73" y="32"/>
                    <a:pt x="73" y="32"/>
                  </a:cubicBezTo>
                  <a:cubicBezTo>
                    <a:pt x="73" y="33"/>
                    <a:pt x="73" y="33"/>
                    <a:pt x="73" y="33"/>
                  </a:cubicBezTo>
                  <a:cubicBezTo>
                    <a:pt x="72" y="33"/>
                    <a:pt x="72" y="33"/>
                    <a:pt x="72" y="33"/>
                  </a:cubicBezTo>
                  <a:cubicBezTo>
                    <a:pt x="71" y="33"/>
                    <a:pt x="71" y="33"/>
                    <a:pt x="71" y="33"/>
                  </a:cubicBezTo>
                  <a:cubicBezTo>
                    <a:pt x="65" y="34"/>
                    <a:pt x="65" y="34"/>
                    <a:pt x="65" y="34"/>
                  </a:cubicBezTo>
                  <a:cubicBezTo>
                    <a:pt x="59" y="38"/>
                    <a:pt x="59" y="38"/>
                    <a:pt x="59" y="38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8" y="39"/>
                    <a:pt x="58" y="39"/>
                    <a:pt x="58" y="39"/>
                  </a:cubicBezTo>
                  <a:cubicBezTo>
                    <a:pt x="57" y="39"/>
                    <a:pt x="57" y="39"/>
                    <a:pt x="57" y="39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0" y="48"/>
                    <a:pt x="40" y="48"/>
                    <a:pt x="40" y="48"/>
                  </a:cubicBezTo>
                  <a:cubicBezTo>
                    <a:pt x="39" y="49"/>
                    <a:pt x="38" y="50"/>
                    <a:pt x="37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7" y="48"/>
                    <a:pt x="7" y="48"/>
                    <a:pt x="7" y="48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5"/>
                    <a:pt x="3" y="58"/>
                    <a:pt x="0" y="61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15" y="84"/>
                    <a:pt x="15" y="84"/>
                    <a:pt x="15" y="84"/>
                  </a:cubicBezTo>
                  <a:cubicBezTo>
                    <a:pt x="15" y="84"/>
                    <a:pt x="15" y="84"/>
                    <a:pt x="15" y="84"/>
                  </a:cubicBezTo>
                  <a:cubicBezTo>
                    <a:pt x="19" y="92"/>
                    <a:pt x="19" y="92"/>
                    <a:pt x="19" y="92"/>
                  </a:cubicBezTo>
                  <a:cubicBezTo>
                    <a:pt x="19" y="93"/>
                    <a:pt x="19" y="93"/>
                    <a:pt x="19" y="93"/>
                  </a:cubicBezTo>
                  <a:cubicBezTo>
                    <a:pt x="18" y="94"/>
                    <a:pt x="18" y="94"/>
                    <a:pt x="18" y="94"/>
                  </a:cubicBezTo>
                  <a:cubicBezTo>
                    <a:pt x="18" y="94"/>
                    <a:pt x="18" y="94"/>
                    <a:pt x="18" y="94"/>
                  </a:cubicBezTo>
                  <a:cubicBezTo>
                    <a:pt x="15" y="98"/>
                    <a:pt x="15" y="98"/>
                    <a:pt x="15" y="98"/>
                  </a:cubicBezTo>
                  <a:cubicBezTo>
                    <a:pt x="14" y="98"/>
                    <a:pt x="14" y="98"/>
                    <a:pt x="14" y="98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7" y="106"/>
                    <a:pt x="7" y="106"/>
                    <a:pt x="7" y="106"/>
                  </a:cubicBezTo>
                  <a:cubicBezTo>
                    <a:pt x="13" y="110"/>
                    <a:pt x="13" y="110"/>
                    <a:pt x="13" y="110"/>
                  </a:cubicBezTo>
                  <a:cubicBezTo>
                    <a:pt x="21" y="112"/>
                    <a:pt x="21" y="112"/>
                    <a:pt x="21" y="112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19" y="140"/>
                    <a:pt x="19" y="140"/>
                    <a:pt x="19" y="140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18" y="142"/>
                    <a:pt x="18" y="142"/>
                    <a:pt x="18" y="142"/>
                  </a:cubicBezTo>
                  <a:cubicBezTo>
                    <a:pt x="8" y="143"/>
                    <a:pt x="8" y="143"/>
                    <a:pt x="8" y="143"/>
                  </a:cubicBezTo>
                  <a:cubicBezTo>
                    <a:pt x="8" y="147"/>
                    <a:pt x="8" y="147"/>
                    <a:pt x="8" y="147"/>
                  </a:cubicBezTo>
                  <a:cubicBezTo>
                    <a:pt x="5" y="156"/>
                    <a:pt x="5" y="156"/>
                    <a:pt x="5" y="156"/>
                  </a:cubicBezTo>
                  <a:cubicBezTo>
                    <a:pt x="4" y="166"/>
                    <a:pt x="4" y="166"/>
                    <a:pt x="4" y="166"/>
                  </a:cubicBezTo>
                  <a:cubicBezTo>
                    <a:pt x="6" y="172"/>
                    <a:pt x="6" y="172"/>
                    <a:pt x="6" y="172"/>
                  </a:cubicBezTo>
                  <a:cubicBezTo>
                    <a:pt x="18" y="179"/>
                    <a:pt x="18" y="179"/>
                    <a:pt x="18" y="179"/>
                  </a:cubicBezTo>
                  <a:cubicBezTo>
                    <a:pt x="19" y="180"/>
                    <a:pt x="19" y="180"/>
                    <a:pt x="19" y="180"/>
                  </a:cubicBezTo>
                  <a:cubicBezTo>
                    <a:pt x="24" y="188"/>
                    <a:pt x="24" y="188"/>
                    <a:pt x="24" y="188"/>
                  </a:cubicBezTo>
                  <a:cubicBezTo>
                    <a:pt x="24" y="189"/>
                    <a:pt x="24" y="189"/>
                    <a:pt x="24" y="189"/>
                  </a:cubicBezTo>
                  <a:cubicBezTo>
                    <a:pt x="24" y="189"/>
                    <a:pt x="24" y="189"/>
                    <a:pt x="24" y="189"/>
                  </a:cubicBezTo>
                  <a:cubicBezTo>
                    <a:pt x="24" y="190"/>
                    <a:pt x="24" y="190"/>
                    <a:pt x="24" y="190"/>
                  </a:cubicBezTo>
                  <a:cubicBezTo>
                    <a:pt x="17" y="204"/>
                    <a:pt x="17" y="204"/>
                    <a:pt x="17" y="204"/>
                  </a:cubicBezTo>
                  <a:cubicBezTo>
                    <a:pt x="16" y="208"/>
                    <a:pt x="16" y="208"/>
                    <a:pt x="16" y="208"/>
                  </a:cubicBezTo>
                  <a:cubicBezTo>
                    <a:pt x="16" y="208"/>
                    <a:pt x="16" y="208"/>
                    <a:pt x="16" y="208"/>
                  </a:cubicBezTo>
                  <a:cubicBezTo>
                    <a:pt x="12" y="217"/>
                    <a:pt x="12" y="217"/>
                    <a:pt x="12" y="217"/>
                  </a:cubicBezTo>
                  <a:cubicBezTo>
                    <a:pt x="10" y="224"/>
                    <a:pt x="10" y="224"/>
                    <a:pt x="10" y="224"/>
                  </a:cubicBezTo>
                  <a:cubicBezTo>
                    <a:pt x="10" y="225"/>
                    <a:pt x="10" y="225"/>
                    <a:pt x="10" y="225"/>
                  </a:cubicBezTo>
                  <a:cubicBezTo>
                    <a:pt x="10" y="225"/>
                    <a:pt x="10" y="225"/>
                    <a:pt x="10" y="225"/>
                  </a:cubicBezTo>
                  <a:cubicBezTo>
                    <a:pt x="8" y="227"/>
                    <a:pt x="7" y="228"/>
                    <a:pt x="6" y="231"/>
                  </a:cubicBezTo>
                  <a:cubicBezTo>
                    <a:pt x="5" y="232"/>
                    <a:pt x="5" y="232"/>
                    <a:pt x="6" y="233"/>
                  </a:cubicBezTo>
                  <a:cubicBezTo>
                    <a:pt x="7" y="234"/>
                    <a:pt x="7" y="234"/>
                    <a:pt x="7" y="234"/>
                  </a:cubicBezTo>
                  <a:cubicBezTo>
                    <a:pt x="11" y="238"/>
                    <a:pt x="11" y="238"/>
                    <a:pt x="11" y="238"/>
                  </a:cubicBezTo>
                  <a:cubicBezTo>
                    <a:pt x="11" y="238"/>
                    <a:pt x="11" y="238"/>
                    <a:pt x="11" y="238"/>
                  </a:cubicBezTo>
                  <a:cubicBezTo>
                    <a:pt x="11" y="238"/>
                    <a:pt x="11" y="238"/>
                    <a:pt x="11" y="238"/>
                  </a:cubicBezTo>
                  <a:cubicBezTo>
                    <a:pt x="13" y="241"/>
                    <a:pt x="13" y="241"/>
                    <a:pt x="13" y="241"/>
                  </a:cubicBezTo>
                  <a:cubicBezTo>
                    <a:pt x="13" y="241"/>
                    <a:pt x="13" y="241"/>
                    <a:pt x="13" y="241"/>
                  </a:cubicBezTo>
                  <a:cubicBezTo>
                    <a:pt x="13" y="241"/>
                    <a:pt x="13" y="241"/>
                    <a:pt x="13" y="241"/>
                  </a:cubicBezTo>
                  <a:cubicBezTo>
                    <a:pt x="14" y="242"/>
                    <a:pt x="14" y="242"/>
                    <a:pt x="14" y="242"/>
                  </a:cubicBezTo>
                  <a:cubicBezTo>
                    <a:pt x="14" y="242"/>
                    <a:pt x="14" y="242"/>
                    <a:pt x="14" y="242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5" y="246"/>
                    <a:pt x="15" y="246"/>
                    <a:pt x="15" y="246"/>
                  </a:cubicBezTo>
                  <a:cubicBezTo>
                    <a:pt x="18" y="248"/>
                    <a:pt x="18" y="248"/>
                    <a:pt x="18" y="248"/>
                  </a:cubicBezTo>
                  <a:cubicBezTo>
                    <a:pt x="33" y="251"/>
                    <a:pt x="33" y="251"/>
                    <a:pt x="33" y="251"/>
                  </a:cubicBezTo>
                  <a:cubicBezTo>
                    <a:pt x="37" y="251"/>
                    <a:pt x="42" y="250"/>
                    <a:pt x="47" y="248"/>
                  </a:cubicBezTo>
                  <a:cubicBezTo>
                    <a:pt x="51" y="246"/>
                    <a:pt x="56" y="245"/>
                    <a:pt x="61" y="246"/>
                  </a:cubicBezTo>
                  <a:cubicBezTo>
                    <a:pt x="61" y="243"/>
                    <a:pt x="61" y="243"/>
                    <a:pt x="61" y="243"/>
                  </a:cubicBezTo>
                  <a:cubicBezTo>
                    <a:pt x="57" y="232"/>
                    <a:pt x="57" y="232"/>
                    <a:pt x="57" y="232"/>
                  </a:cubicBezTo>
                  <a:cubicBezTo>
                    <a:pt x="56" y="232"/>
                    <a:pt x="56" y="232"/>
                    <a:pt x="56" y="232"/>
                  </a:cubicBezTo>
                  <a:cubicBezTo>
                    <a:pt x="57" y="232"/>
                    <a:pt x="57" y="232"/>
                    <a:pt x="57" y="232"/>
                  </a:cubicBezTo>
                  <a:cubicBezTo>
                    <a:pt x="79" y="200"/>
                    <a:pt x="79" y="200"/>
                    <a:pt x="79" y="200"/>
                  </a:cubicBezTo>
                  <a:cubicBezTo>
                    <a:pt x="104" y="176"/>
                    <a:pt x="104" y="176"/>
                    <a:pt x="104" y="176"/>
                  </a:cubicBezTo>
                  <a:cubicBezTo>
                    <a:pt x="104" y="176"/>
                    <a:pt x="104" y="176"/>
                    <a:pt x="104" y="176"/>
                  </a:cubicBezTo>
                  <a:cubicBezTo>
                    <a:pt x="112" y="174"/>
                    <a:pt x="112" y="174"/>
                    <a:pt x="112" y="174"/>
                  </a:cubicBezTo>
                  <a:cubicBezTo>
                    <a:pt x="116" y="169"/>
                    <a:pt x="116" y="169"/>
                    <a:pt x="116" y="169"/>
                  </a:cubicBezTo>
                  <a:cubicBezTo>
                    <a:pt x="116" y="169"/>
                    <a:pt x="116" y="169"/>
                    <a:pt x="116" y="169"/>
                  </a:cubicBezTo>
                  <a:cubicBezTo>
                    <a:pt x="119" y="166"/>
                    <a:pt x="122" y="165"/>
                    <a:pt x="125" y="164"/>
                  </a:cubicBezTo>
                  <a:cubicBezTo>
                    <a:pt x="123" y="162"/>
                    <a:pt x="123" y="162"/>
                    <a:pt x="123" y="162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3" y="151"/>
                    <a:pt x="113" y="151"/>
                    <a:pt x="113" y="151"/>
                  </a:cubicBezTo>
                  <a:cubicBezTo>
                    <a:pt x="113" y="150"/>
                    <a:pt x="113" y="150"/>
                    <a:pt x="113" y="150"/>
                  </a:cubicBezTo>
                  <a:cubicBezTo>
                    <a:pt x="113" y="150"/>
                    <a:pt x="113" y="150"/>
                    <a:pt x="113" y="150"/>
                  </a:cubicBezTo>
                  <a:cubicBezTo>
                    <a:pt x="115" y="147"/>
                    <a:pt x="115" y="147"/>
                    <a:pt x="115" y="147"/>
                  </a:cubicBezTo>
                  <a:cubicBezTo>
                    <a:pt x="109" y="148"/>
                    <a:pt x="109" y="148"/>
                    <a:pt x="109" y="148"/>
                  </a:cubicBezTo>
                  <a:cubicBezTo>
                    <a:pt x="98" y="146"/>
                    <a:pt x="98" y="146"/>
                    <a:pt x="98" y="146"/>
                  </a:cubicBezTo>
                  <a:cubicBezTo>
                    <a:pt x="94" y="144"/>
                    <a:pt x="91" y="141"/>
                    <a:pt x="90" y="138"/>
                  </a:cubicBezTo>
                  <a:cubicBezTo>
                    <a:pt x="88" y="131"/>
                    <a:pt x="87" y="125"/>
                    <a:pt x="87" y="119"/>
                  </a:cubicBezTo>
                  <a:cubicBezTo>
                    <a:pt x="86" y="121"/>
                    <a:pt x="84" y="122"/>
                    <a:pt x="82" y="122"/>
                  </a:cubicBezTo>
                  <a:cubicBezTo>
                    <a:pt x="73" y="120"/>
                    <a:pt x="73" y="120"/>
                    <a:pt x="73" y="120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1" y="114"/>
                    <a:pt x="61" y="114"/>
                    <a:pt x="61" y="114"/>
                  </a:cubicBezTo>
                  <a:cubicBezTo>
                    <a:pt x="58" y="114"/>
                    <a:pt x="58" y="114"/>
                    <a:pt x="58" y="114"/>
                  </a:cubicBezTo>
                  <a:cubicBezTo>
                    <a:pt x="56" y="114"/>
                    <a:pt x="53" y="113"/>
                    <a:pt x="52" y="112"/>
                  </a:cubicBezTo>
                  <a:cubicBezTo>
                    <a:pt x="49" y="110"/>
                    <a:pt x="48" y="108"/>
                    <a:pt x="48" y="107"/>
                  </a:cubicBezTo>
                  <a:cubicBezTo>
                    <a:pt x="47" y="104"/>
                    <a:pt x="48" y="102"/>
                    <a:pt x="51" y="100"/>
                  </a:cubicBezTo>
                  <a:cubicBezTo>
                    <a:pt x="53" y="98"/>
                    <a:pt x="57" y="94"/>
                    <a:pt x="59" y="90"/>
                  </a:cubicBezTo>
                  <a:cubicBezTo>
                    <a:pt x="57" y="87"/>
                    <a:pt x="55" y="83"/>
                    <a:pt x="57" y="80"/>
                  </a:cubicBezTo>
                  <a:cubicBezTo>
                    <a:pt x="57" y="79"/>
                    <a:pt x="57" y="79"/>
                    <a:pt x="57" y="79"/>
                  </a:cubicBezTo>
                  <a:cubicBezTo>
                    <a:pt x="57" y="77"/>
                    <a:pt x="61" y="76"/>
                    <a:pt x="67" y="74"/>
                  </a:cubicBezTo>
                  <a:cubicBezTo>
                    <a:pt x="67" y="72"/>
                    <a:pt x="68" y="70"/>
                    <a:pt x="69" y="70"/>
                  </a:cubicBezTo>
                  <a:cubicBezTo>
                    <a:pt x="75" y="70"/>
                    <a:pt x="75" y="70"/>
                    <a:pt x="75" y="70"/>
                  </a:cubicBezTo>
                  <a:cubicBezTo>
                    <a:pt x="74" y="70"/>
                    <a:pt x="74" y="70"/>
                    <a:pt x="74" y="70"/>
                  </a:cubicBezTo>
                  <a:cubicBezTo>
                    <a:pt x="70" y="67"/>
                    <a:pt x="69" y="64"/>
                    <a:pt x="71" y="61"/>
                  </a:cubicBezTo>
                  <a:cubicBezTo>
                    <a:pt x="74" y="59"/>
                    <a:pt x="74" y="59"/>
                    <a:pt x="74" y="59"/>
                  </a:cubicBezTo>
                  <a:cubicBezTo>
                    <a:pt x="77" y="58"/>
                    <a:pt x="82" y="58"/>
                    <a:pt x="86" y="60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104" y="67"/>
                    <a:pt x="104" y="67"/>
                    <a:pt x="104" y="67"/>
                  </a:cubicBezTo>
                  <a:cubicBezTo>
                    <a:pt x="107" y="69"/>
                    <a:pt x="107" y="69"/>
                    <a:pt x="107" y="69"/>
                  </a:cubicBezTo>
                  <a:cubicBezTo>
                    <a:pt x="107" y="72"/>
                    <a:pt x="107" y="72"/>
                    <a:pt x="107" y="72"/>
                  </a:cubicBezTo>
                  <a:cubicBezTo>
                    <a:pt x="107" y="74"/>
                    <a:pt x="106" y="76"/>
                    <a:pt x="105" y="76"/>
                  </a:cubicBezTo>
                  <a:cubicBezTo>
                    <a:pt x="103" y="76"/>
                    <a:pt x="102" y="78"/>
                    <a:pt x="101" y="80"/>
                  </a:cubicBezTo>
                  <a:cubicBezTo>
                    <a:pt x="105" y="90"/>
                    <a:pt x="105" y="90"/>
                    <a:pt x="105" y="90"/>
                  </a:cubicBezTo>
                  <a:cubicBezTo>
                    <a:pt x="108" y="86"/>
                    <a:pt x="110" y="84"/>
                    <a:pt x="113" y="84"/>
                  </a:cubicBezTo>
                  <a:cubicBezTo>
                    <a:pt x="114" y="84"/>
                    <a:pt x="115" y="84"/>
                    <a:pt x="117" y="86"/>
                  </a:cubicBezTo>
                  <a:cubicBezTo>
                    <a:pt x="118" y="88"/>
                    <a:pt x="119" y="92"/>
                    <a:pt x="120" y="95"/>
                  </a:cubicBezTo>
                  <a:cubicBezTo>
                    <a:pt x="120" y="100"/>
                    <a:pt x="121" y="103"/>
                    <a:pt x="123" y="105"/>
                  </a:cubicBezTo>
                  <a:cubicBezTo>
                    <a:pt x="126" y="110"/>
                    <a:pt x="126" y="110"/>
                    <a:pt x="126" y="110"/>
                  </a:cubicBezTo>
                  <a:cubicBezTo>
                    <a:pt x="131" y="116"/>
                    <a:pt x="133" y="120"/>
                    <a:pt x="134" y="124"/>
                  </a:cubicBezTo>
                  <a:cubicBezTo>
                    <a:pt x="150" y="122"/>
                    <a:pt x="150" y="122"/>
                    <a:pt x="150" y="122"/>
                  </a:cubicBezTo>
                  <a:cubicBezTo>
                    <a:pt x="157" y="118"/>
                    <a:pt x="157" y="118"/>
                    <a:pt x="157" y="118"/>
                  </a:cubicBezTo>
                  <a:cubicBezTo>
                    <a:pt x="163" y="110"/>
                    <a:pt x="163" y="110"/>
                    <a:pt x="163" y="110"/>
                  </a:cubicBezTo>
                  <a:cubicBezTo>
                    <a:pt x="166" y="102"/>
                    <a:pt x="166" y="102"/>
                    <a:pt x="166" y="102"/>
                  </a:cubicBezTo>
                  <a:cubicBezTo>
                    <a:pt x="166" y="102"/>
                    <a:pt x="166" y="102"/>
                    <a:pt x="166" y="102"/>
                  </a:cubicBezTo>
                  <a:cubicBezTo>
                    <a:pt x="166" y="102"/>
                    <a:pt x="166" y="102"/>
                    <a:pt x="166" y="102"/>
                  </a:cubicBezTo>
                  <a:cubicBezTo>
                    <a:pt x="168" y="94"/>
                    <a:pt x="168" y="94"/>
                    <a:pt x="168" y="94"/>
                  </a:cubicBezTo>
                  <a:cubicBezTo>
                    <a:pt x="168" y="93"/>
                    <a:pt x="168" y="93"/>
                    <a:pt x="168" y="93"/>
                  </a:cubicBezTo>
                  <a:cubicBezTo>
                    <a:pt x="168" y="92"/>
                    <a:pt x="168" y="92"/>
                    <a:pt x="168" y="92"/>
                  </a:cubicBezTo>
                  <a:cubicBezTo>
                    <a:pt x="169" y="92"/>
                    <a:pt x="169" y="92"/>
                    <a:pt x="169" y="92"/>
                  </a:cubicBezTo>
                  <a:cubicBezTo>
                    <a:pt x="175" y="88"/>
                    <a:pt x="175" y="88"/>
                    <a:pt x="175" y="88"/>
                  </a:cubicBezTo>
                  <a:cubicBezTo>
                    <a:pt x="176" y="88"/>
                    <a:pt x="176" y="88"/>
                    <a:pt x="176" y="88"/>
                  </a:cubicBezTo>
                  <a:cubicBezTo>
                    <a:pt x="175" y="87"/>
                    <a:pt x="175" y="87"/>
                    <a:pt x="175" y="87"/>
                  </a:cubicBezTo>
                  <a:cubicBezTo>
                    <a:pt x="165" y="84"/>
                    <a:pt x="165" y="84"/>
                    <a:pt x="165" y="84"/>
                  </a:cubicBezTo>
                  <a:cubicBezTo>
                    <a:pt x="165" y="84"/>
                    <a:pt x="165" y="84"/>
                    <a:pt x="165" y="84"/>
                  </a:cubicBezTo>
                  <a:cubicBezTo>
                    <a:pt x="165" y="84"/>
                    <a:pt x="165" y="84"/>
                    <a:pt x="165" y="84"/>
                  </a:cubicBezTo>
                  <a:cubicBezTo>
                    <a:pt x="163" y="78"/>
                    <a:pt x="163" y="78"/>
                    <a:pt x="163" y="78"/>
                  </a:cubicBezTo>
                  <a:lnTo>
                    <a:pt x="162" y="7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38" name="Freeform 34"/>
            <p:cNvSpPr/>
            <p:nvPr/>
          </p:nvSpPr>
          <p:spPr bwMode="auto">
            <a:xfrm>
              <a:off x="4395788" y="3461990"/>
              <a:ext cx="698500" cy="688975"/>
            </a:xfrm>
            <a:custGeom>
              <a:gdLst>
                <a:gd fmla="*/ 41 w 186" name="T0"/>
                <a:gd fmla="*/ 60 h 183" name="T1"/>
                <a:gd fmla="*/ 2 w 186" name="T2"/>
                <a:gd fmla="*/ 81 h 183" name="T3"/>
                <a:gd fmla="*/ 15 w 186" name="T4"/>
                <a:gd fmla="*/ 111 h 183" name="T5"/>
                <a:gd fmla="*/ 16 w 186" name="T6"/>
                <a:gd fmla="*/ 111 h 183" name="T7"/>
                <a:gd fmla="*/ 34 w 186" name="T8"/>
                <a:gd fmla="*/ 143 h 183" name="T9"/>
                <a:gd fmla="*/ 44 w 186" name="T10"/>
                <a:gd fmla="*/ 145 h 183" name="T11"/>
                <a:gd fmla="*/ 53 w 186" name="T12"/>
                <a:gd fmla="*/ 150 h 183" name="T13"/>
                <a:gd fmla="*/ 106 w 186" name="T14"/>
                <a:gd fmla="*/ 155 h 183" name="T15"/>
                <a:gd fmla="*/ 109 w 186" name="T16"/>
                <a:gd fmla="*/ 173 h 183" name="T17"/>
                <a:gd fmla="*/ 130 w 186" name="T18"/>
                <a:gd fmla="*/ 171 h 183" name="T19"/>
                <a:gd fmla="*/ 142 w 186" name="T20"/>
                <a:gd fmla="*/ 183 h 183" name="T21"/>
                <a:gd fmla="*/ 151 w 186" name="T22"/>
                <a:gd fmla="*/ 174 h 183" name="T23"/>
                <a:gd fmla="*/ 163 w 186" name="T24"/>
                <a:gd fmla="*/ 175 h 183" name="T25"/>
                <a:gd fmla="*/ 174 w 186" name="T26"/>
                <a:gd fmla="*/ 165 h 183" name="T27"/>
                <a:gd fmla="*/ 172 w 186" name="T28"/>
                <a:gd fmla="*/ 163 h 183" name="T29"/>
                <a:gd fmla="*/ 173 w 186" name="T30"/>
                <a:gd fmla="*/ 153 h 183" name="T31"/>
                <a:gd fmla="*/ 152 w 186" name="T32"/>
                <a:gd fmla="*/ 147 h 183" name="T33"/>
                <a:gd fmla="*/ 142 w 186" name="T34"/>
                <a:gd fmla="*/ 131 h 183" name="T35"/>
                <a:gd fmla="*/ 138 w 186" name="T36"/>
                <a:gd fmla="*/ 118 h 183" name="T37"/>
                <a:gd fmla="*/ 149 w 186" name="T38"/>
                <a:gd fmla="*/ 113 h 183" name="T39"/>
                <a:gd fmla="*/ 156 w 186" name="T40"/>
                <a:gd fmla="*/ 102 h 183" name="T41"/>
                <a:gd fmla="*/ 160 w 186" name="T42"/>
                <a:gd fmla="*/ 98 h 183" name="T43"/>
                <a:gd fmla="*/ 160 w 186" name="T44"/>
                <a:gd fmla="*/ 81 h 183" name="T45"/>
                <a:gd fmla="*/ 170 w 186" name="T46"/>
                <a:gd fmla="*/ 83 h 183" name="T47"/>
                <a:gd fmla="*/ 171 w 186" name="T48"/>
                <a:gd fmla="*/ 84 h 183" name="T49"/>
                <a:gd fmla="*/ 186 w 186" name="T50"/>
                <a:gd fmla="*/ 81 h 183" name="T51"/>
                <a:gd fmla="*/ 169 w 186" name="T52"/>
                <a:gd fmla="*/ 68 h 183" name="T53"/>
                <a:gd fmla="*/ 152 w 186" name="T54"/>
                <a:gd fmla="*/ 63 h 183" name="T55"/>
                <a:gd fmla="*/ 152 w 186" name="T56"/>
                <a:gd fmla="*/ 63 h 183" name="T57"/>
                <a:gd fmla="*/ 131 w 186" name="T58"/>
                <a:gd fmla="*/ 48 h 183" name="T59"/>
                <a:gd fmla="*/ 148 w 186" name="T60"/>
                <a:gd fmla="*/ 29 h 183" name="T61"/>
                <a:gd fmla="*/ 142 w 186" name="T62"/>
                <a:gd fmla="*/ 9 h 183" name="T63"/>
                <a:gd fmla="*/ 114 w 186" name="T64"/>
                <a:gd fmla="*/ 14 h 183" name="T65"/>
                <a:gd fmla="*/ 101 w 186" name="T66"/>
                <a:gd fmla="*/ 7 h 183" name="T67"/>
                <a:gd fmla="*/ 96 w 186" name="T68"/>
                <a:gd fmla="*/ 5 h 183" name="T69"/>
                <a:gd fmla="*/ 95 w 186" name="T70"/>
                <a:gd fmla="*/ 3 h 183" name="T71"/>
                <a:gd fmla="*/ 95 w 186" name="T72"/>
                <a:gd fmla="*/ 3 h 183" name="T73"/>
                <a:gd fmla="*/ 94 w 186" name="T74"/>
                <a:gd fmla="*/ 1 h 183" name="T75"/>
                <a:gd fmla="*/ 94 w 186" name="T76"/>
                <a:gd fmla="*/ 0 h 183" name="T77"/>
                <a:gd fmla="*/ 93 w 186" name="T78"/>
                <a:gd fmla="*/ 11 h 183" name="T79"/>
                <a:gd fmla="*/ 92 w 186" name="T80"/>
                <a:gd fmla="*/ 18 h 183" name="T81"/>
                <a:gd fmla="*/ 93 w 186" name="T82"/>
                <a:gd fmla="*/ 34 h 183" name="T83"/>
                <a:gd fmla="*/ 92 w 186" name="T84"/>
                <a:gd fmla="*/ 35 h 183" name="T85"/>
                <a:gd fmla="*/ 87 w 186" name="T86"/>
                <a:gd fmla="*/ 48 h 183" name="T87"/>
                <a:gd fmla="*/ 67 w 186" name="T88"/>
                <a:gd fmla="*/ 55 h 183" name="T89"/>
                <a:gd fmla="*/ 42 w 186" name="T90"/>
                <a:gd fmla="*/ 60 h 183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183" w="186">
                  <a:moveTo>
                    <a:pt x="42" y="60"/>
                  </a:moveTo>
                  <a:cubicBezTo>
                    <a:pt x="41" y="60"/>
                    <a:pt x="41" y="60"/>
                    <a:pt x="41" y="60"/>
                  </a:cubicBezTo>
                  <a:cubicBezTo>
                    <a:pt x="11" y="73"/>
                    <a:pt x="11" y="73"/>
                    <a:pt x="11" y="73"/>
                  </a:cubicBezTo>
                  <a:cubicBezTo>
                    <a:pt x="2" y="81"/>
                    <a:pt x="2" y="81"/>
                    <a:pt x="2" y="81"/>
                  </a:cubicBezTo>
                  <a:cubicBezTo>
                    <a:pt x="0" y="95"/>
                    <a:pt x="2" y="103"/>
                    <a:pt x="6" y="105"/>
                  </a:cubicBezTo>
                  <a:cubicBezTo>
                    <a:pt x="15" y="111"/>
                    <a:pt x="15" y="111"/>
                    <a:pt x="15" y="111"/>
                  </a:cubicBezTo>
                  <a:cubicBezTo>
                    <a:pt x="16" y="111"/>
                    <a:pt x="16" y="111"/>
                    <a:pt x="16" y="111"/>
                  </a:cubicBezTo>
                  <a:cubicBezTo>
                    <a:pt x="16" y="111"/>
                    <a:pt x="16" y="111"/>
                    <a:pt x="16" y="111"/>
                  </a:cubicBezTo>
                  <a:cubicBezTo>
                    <a:pt x="18" y="126"/>
                    <a:pt x="18" y="126"/>
                    <a:pt x="18" y="126"/>
                  </a:cubicBezTo>
                  <a:cubicBezTo>
                    <a:pt x="26" y="136"/>
                    <a:pt x="31" y="141"/>
                    <a:pt x="34" y="143"/>
                  </a:cubicBezTo>
                  <a:cubicBezTo>
                    <a:pt x="42" y="145"/>
                    <a:pt x="42" y="145"/>
                    <a:pt x="42" y="145"/>
                  </a:cubicBezTo>
                  <a:cubicBezTo>
                    <a:pt x="44" y="145"/>
                    <a:pt x="44" y="145"/>
                    <a:pt x="44" y="145"/>
                  </a:cubicBezTo>
                  <a:cubicBezTo>
                    <a:pt x="44" y="145"/>
                    <a:pt x="44" y="145"/>
                    <a:pt x="44" y="145"/>
                  </a:cubicBezTo>
                  <a:cubicBezTo>
                    <a:pt x="45" y="147"/>
                    <a:pt x="48" y="149"/>
                    <a:pt x="53" y="150"/>
                  </a:cubicBezTo>
                  <a:cubicBezTo>
                    <a:pt x="77" y="151"/>
                    <a:pt x="77" y="151"/>
                    <a:pt x="77" y="151"/>
                  </a:cubicBezTo>
                  <a:cubicBezTo>
                    <a:pt x="94" y="151"/>
                    <a:pt x="104" y="153"/>
                    <a:pt x="106" y="155"/>
                  </a:cubicBezTo>
                  <a:cubicBezTo>
                    <a:pt x="108" y="156"/>
                    <a:pt x="109" y="160"/>
                    <a:pt x="108" y="166"/>
                  </a:cubicBezTo>
                  <a:cubicBezTo>
                    <a:pt x="108" y="170"/>
                    <a:pt x="108" y="173"/>
                    <a:pt x="109" y="173"/>
                  </a:cubicBezTo>
                  <a:cubicBezTo>
                    <a:pt x="118" y="171"/>
                    <a:pt x="118" y="171"/>
                    <a:pt x="118" y="171"/>
                  </a:cubicBezTo>
                  <a:cubicBezTo>
                    <a:pt x="124" y="169"/>
                    <a:pt x="128" y="169"/>
                    <a:pt x="130" y="171"/>
                  </a:cubicBezTo>
                  <a:cubicBezTo>
                    <a:pt x="134" y="175"/>
                    <a:pt x="134" y="175"/>
                    <a:pt x="134" y="175"/>
                  </a:cubicBezTo>
                  <a:cubicBezTo>
                    <a:pt x="138" y="181"/>
                    <a:pt x="142" y="183"/>
                    <a:pt x="142" y="183"/>
                  </a:cubicBezTo>
                  <a:cubicBezTo>
                    <a:pt x="145" y="182"/>
                    <a:pt x="148" y="179"/>
                    <a:pt x="150" y="175"/>
                  </a:cubicBezTo>
                  <a:cubicBezTo>
                    <a:pt x="151" y="174"/>
                    <a:pt x="151" y="174"/>
                    <a:pt x="151" y="174"/>
                  </a:cubicBezTo>
                  <a:cubicBezTo>
                    <a:pt x="158" y="179"/>
                    <a:pt x="158" y="179"/>
                    <a:pt x="158" y="179"/>
                  </a:cubicBezTo>
                  <a:cubicBezTo>
                    <a:pt x="163" y="175"/>
                    <a:pt x="163" y="175"/>
                    <a:pt x="163" y="175"/>
                  </a:cubicBezTo>
                  <a:cubicBezTo>
                    <a:pt x="164" y="169"/>
                    <a:pt x="167" y="167"/>
                    <a:pt x="172" y="166"/>
                  </a:cubicBezTo>
                  <a:cubicBezTo>
                    <a:pt x="174" y="165"/>
                    <a:pt x="174" y="165"/>
                    <a:pt x="174" y="165"/>
                  </a:cubicBezTo>
                  <a:cubicBezTo>
                    <a:pt x="173" y="164"/>
                    <a:pt x="173" y="164"/>
                    <a:pt x="173" y="164"/>
                  </a:cubicBezTo>
                  <a:cubicBezTo>
                    <a:pt x="172" y="163"/>
                    <a:pt x="172" y="163"/>
                    <a:pt x="172" y="163"/>
                  </a:cubicBezTo>
                  <a:cubicBezTo>
                    <a:pt x="172" y="163"/>
                    <a:pt x="172" y="163"/>
                    <a:pt x="172" y="163"/>
                  </a:cubicBezTo>
                  <a:cubicBezTo>
                    <a:pt x="173" y="153"/>
                    <a:pt x="173" y="153"/>
                    <a:pt x="173" y="153"/>
                  </a:cubicBezTo>
                  <a:cubicBezTo>
                    <a:pt x="170" y="148"/>
                    <a:pt x="166" y="146"/>
                    <a:pt x="161" y="147"/>
                  </a:cubicBezTo>
                  <a:cubicBezTo>
                    <a:pt x="157" y="148"/>
                    <a:pt x="154" y="148"/>
                    <a:pt x="152" y="147"/>
                  </a:cubicBezTo>
                  <a:cubicBezTo>
                    <a:pt x="152" y="145"/>
                    <a:pt x="152" y="145"/>
                    <a:pt x="152" y="143"/>
                  </a:cubicBezTo>
                  <a:cubicBezTo>
                    <a:pt x="149" y="138"/>
                    <a:pt x="146" y="134"/>
                    <a:pt x="142" y="131"/>
                  </a:cubicBezTo>
                  <a:cubicBezTo>
                    <a:pt x="138" y="127"/>
                    <a:pt x="136" y="123"/>
                    <a:pt x="138" y="119"/>
                  </a:cubicBezTo>
                  <a:cubicBezTo>
                    <a:pt x="138" y="118"/>
                    <a:pt x="138" y="118"/>
                    <a:pt x="138" y="118"/>
                  </a:cubicBezTo>
                  <a:cubicBezTo>
                    <a:pt x="150" y="120"/>
                    <a:pt x="150" y="120"/>
                    <a:pt x="150" y="120"/>
                  </a:cubicBezTo>
                  <a:cubicBezTo>
                    <a:pt x="149" y="113"/>
                    <a:pt x="149" y="113"/>
                    <a:pt x="149" y="113"/>
                  </a:cubicBezTo>
                  <a:cubicBezTo>
                    <a:pt x="148" y="109"/>
                    <a:pt x="149" y="107"/>
                    <a:pt x="151" y="105"/>
                  </a:cubicBezTo>
                  <a:cubicBezTo>
                    <a:pt x="152" y="103"/>
                    <a:pt x="154" y="102"/>
                    <a:pt x="156" y="102"/>
                  </a:cubicBezTo>
                  <a:cubicBezTo>
                    <a:pt x="160" y="100"/>
                    <a:pt x="160" y="100"/>
                    <a:pt x="160" y="100"/>
                  </a:cubicBezTo>
                  <a:cubicBezTo>
                    <a:pt x="160" y="98"/>
                    <a:pt x="160" y="98"/>
                    <a:pt x="160" y="98"/>
                  </a:cubicBezTo>
                  <a:cubicBezTo>
                    <a:pt x="157" y="91"/>
                    <a:pt x="156" y="85"/>
                    <a:pt x="157" y="83"/>
                  </a:cubicBezTo>
                  <a:cubicBezTo>
                    <a:pt x="160" y="81"/>
                    <a:pt x="160" y="81"/>
                    <a:pt x="160" y="81"/>
                  </a:cubicBezTo>
                  <a:cubicBezTo>
                    <a:pt x="161" y="80"/>
                    <a:pt x="165" y="81"/>
                    <a:pt x="170" y="83"/>
                  </a:cubicBezTo>
                  <a:cubicBezTo>
                    <a:pt x="170" y="83"/>
                    <a:pt x="170" y="83"/>
                    <a:pt x="170" y="83"/>
                  </a:cubicBezTo>
                  <a:cubicBezTo>
                    <a:pt x="171" y="83"/>
                    <a:pt x="171" y="83"/>
                    <a:pt x="171" y="83"/>
                  </a:cubicBezTo>
                  <a:cubicBezTo>
                    <a:pt x="171" y="84"/>
                    <a:pt x="171" y="84"/>
                    <a:pt x="171" y="84"/>
                  </a:cubicBezTo>
                  <a:cubicBezTo>
                    <a:pt x="175" y="89"/>
                    <a:pt x="178" y="93"/>
                    <a:pt x="179" y="93"/>
                  </a:cubicBezTo>
                  <a:cubicBezTo>
                    <a:pt x="186" y="81"/>
                    <a:pt x="186" y="81"/>
                    <a:pt x="186" y="81"/>
                  </a:cubicBezTo>
                  <a:cubicBezTo>
                    <a:pt x="180" y="73"/>
                    <a:pt x="176" y="67"/>
                    <a:pt x="175" y="64"/>
                  </a:cubicBezTo>
                  <a:cubicBezTo>
                    <a:pt x="169" y="68"/>
                    <a:pt x="169" y="68"/>
                    <a:pt x="169" y="68"/>
                  </a:cubicBezTo>
                  <a:cubicBezTo>
                    <a:pt x="168" y="67"/>
                    <a:pt x="168" y="67"/>
                    <a:pt x="168" y="67"/>
                  </a:cubicBezTo>
                  <a:cubicBezTo>
                    <a:pt x="152" y="63"/>
                    <a:pt x="152" y="63"/>
                    <a:pt x="152" y="63"/>
                  </a:cubicBezTo>
                  <a:cubicBezTo>
                    <a:pt x="152" y="63"/>
                    <a:pt x="152" y="63"/>
                    <a:pt x="152" y="63"/>
                  </a:cubicBezTo>
                  <a:cubicBezTo>
                    <a:pt x="152" y="63"/>
                    <a:pt x="152" y="63"/>
                    <a:pt x="152" y="63"/>
                  </a:cubicBezTo>
                  <a:cubicBezTo>
                    <a:pt x="145" y="60"/>
                    <a:pt x="141" y="56"/>
                    <a:pt x="140" y="53"/>
                  </a:cubicBezTo>
                  <a:cubicBezTo>
                    <a:pt x="131" y="48"/>
                    <a:pt x="131" y="48"/>
                    <a:pt x="131" y="48"/>
                  </a:cubicBezTo>
                  <a:cubicBezTo>
                    <a:pt x="131" y="39"/>
                    <a:pt x="131" y="39"/>
                    <a:pt x="131" y="39"/>
                  </a:cubicBezTo>
                  <a:cubicBezTo>
                    <a:pt x="148" y="29"/>
                    <a:pt x="148" y="29"/>
                    <a:pt x="148" y="29"/>
                  </a:cubicBezTo>
                  <a:cubicBezTo>
                    <a:pt x="148" y="24"/>
                    <a:pt x="146" y="19"/>
                    <a:pt x="144" y="15"/>
                  </a:cubicBezTo>
                  <a:cubicBezTo>
                    <a:pt x="142" y="9"/>
                    <a:pt x="142" y="9"/>
                    <a:pt x="142" y="9"/>
                  </a:cubicBezTo>
                  <a:cubicBezTo>
                    <a:pt x="130" y="11"/>
                    <a:pt x="130" y="11"/>
                    <a:pt x="130" y="11"/>
                  </a:cubicBezTo>
                  <a:cubicBezTo>
                    <a:pt x="124" y="13"/>
                    <a:pt x="119" y="14"/>
                    <a:pt x="114" y="14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1" y="7"/>
                    <a:pt x="101" y="7"/>
                    <a:pt x="101" y="7"/>
                  </a:cubicBezTo>
                  <a:cubicBezTo>
                    <a:pt x="99" y="7"/>
                    <a:pt x="99" y="7"/>
                    <a:pt x="99" y="7"/>
                  </a:cubicBezTo>
                  <a:cubicBezTo>
                    <a:pt x="96" y="5"/>
                    <a:pt x="96" y="5"/>
                    <a:pt x="96" y="5"/>
                  </a:cubicBezTo>
                  <a:cubicBezTo>
                    <a:pt x="95" y="3"/>
                    <a:pt x="95" y="3"/>
                    <a:pt x="95" y="3"/>
                  </a:cubicBezTo>
                  <a:cubicBezTo>
                    <a:pt x="95" y="3"/>
                    <a:pt x="95" y="3"/>
                    <a:pt x="95" y="3"/>
                  </a:cubicBezTo>
                  <a:cubicBezTo>
                    <a:pt x="95" y="3"/>
                    <a:pt x="95" y="3"/>
                    <a:pt x="95" y="3"/>
                  </a:cubicBezTo>
                  <a:cubicBezTo>
                    <a:pt x="95" y="3"/>
                    <a:pt x="95" y="3"/>
                    <a:pt x="95" y="3"/>
                  </a:cubicBezTo>
                  <a:cubicBezTo>
                    <a:pt x="95" y="3"/>
                    <a:pt x="95" y="3"/>
                    <a:pt x="95" y="3"/>
                  </a:cubicBezTo>
                  <a:cubicBezTo>
                    <a:pt x="94" y="1"/>
                    <a:pt x="94" y="1"/>
                    <a:pt x="94" y="1"/>
                  </a:cubicBezTo>
                  <a:cubicBezTo>
                    <a:pt x="94" y="1"/>
                    <a:pt x="94" y="1"/>
                    <a:pt x="94" y="1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3" y="11"/>
                    <a:pt x="93" y="11"/>
                    <a:pt x="93" y="11"/>
                  </a:cubicBezTo>
                  <a:cubicBezTo>
                    <a:pt x="92" y="14"/>
                    <a:pt x="92" y="14"/>
                    <a:pt x="92" y="14"/>
                  </a:cubicBezTo>
                  <a:cubicBezTo>
                    <a:pt x="92" y="16"/>
                    <a:pt x="91" y="17"/>
                    <a:pt x="92" y="18"/>
                  </a:cubicBezTo>
                  <a:cubicBezTo>
                    <a:pt x="94" y="21"/>
                    <a:pt x="93" y="24"/>
                    <a:pt x="91" y="27"/>
                  </a:cubicBezTo>
                  <a:cubicBezTo>
                    <a:pt x="93" y="34"/>
                    <a:pt x="93" y="34"/>
                    <a:pt x="93" y="34"/>
                  </a:cubicBezTo>
                  <a:cubicBezTo>
                    <a:pt x="92" y="34"/>
                    <a:pt x="92" y="34"/>
                    <a:pt x="92" y="34"/>
                  </a:cubicBezTo>
                  <a:cubicBezTo>
                    <a:pt x="92" y="35"/>
                    <a:pt x="92" y="35"/>
                    <a:pt x="92" y="35"/>
                  </a:cubicBezTo>
                  <a:cubicBezTo>
                    <a:pt x="87" y="39"/>
                    <a:pt x="87" y="39"/>
                    <a:pt x="87" y="39"/>
                  </a:cubicBezTo>
                  <a:cubicBezTo>
                    <a:pt x="87" y="48"/>
                    <a:pt x="87" y="48"/>
                    <a:pt x="87" y="48"/>
                  </a:cubicBezTo>
                  <a:cubicBezTo>
                    <a:pt x="86" y="49"/>
                    <a:pt x="86" y="49"/>
                    <a:pt x="86" y="49"/>
                  </a:cubicBezTo>
                  <a:cubicBezTo>
                    <a:pt x="77" y="53"/>
                    <a:pt x="71" y="55"/>
                    <a:pt x="67" y="55"/>
                  </a:cubicBezTo>
                  <a:cubicBezTo>
                    <a:pt x="50" y="53"/>
                    <a:pt x="50" y="53"/>
                    <a:pt x="50" y="53"/>
                  </a:cubicBezTo>
                  <a:cubicBezTo>
                    <a:pt x="42" y="60"/>
                    <a:pt x="42" y="60"/>
                    <a:pt x="42" y="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39" name="Freeform 35"/>
            <p:cNvSpPr/>
            <p:nvPr/>
          </p:nvSpPr>
          <p:spPr bwMode="auto">
            <a:xfrm>
              <a:off x="5707063" y="4932015"/>
              <a:ext cx="198438" cy="481013"/>
            </a:xfrm>
            <a:custGeom>
              <a:gdLst>
                <a:gd fmla="*/ 40 w 53" name="T0"/>
                <a:gd fmla="*/ 0 h 128" name="T1"/>
                <a:gd fmla="*/ 12 w 53" name="T2"/>
                <a:gd fmla="*/ 35 h 128" name="T3"/>
                <a:gd fmla="*/ 0 w 53" name="T4"/>
                <a:gd fmla="*/ 54 h 128" name="T5"/>
                <a:gd fmla="*/ 3 w 53" name="T6"/>
                <a:gd fmla="*/ 76 h 128" name="T7"/>
                <a:gd fmla="*/ 3 w 53" name="T8"/>
                <a:gd fmla="*/ 77 h 128" name="T9"/>
                <a:gd fmla="*/ 3 w 53" name="T10"/>
                <a:gd fmla="*/ 77 h 128" name="T11"/>
                <a:gd fmla="*/ 1 w 53" name="T12"/>
                <a:gd fmla="*/ 92 h 128" name="T13"/>
                <a:gd fmla="*/ 2 w 53" name="T14"/>
                <a:gd fmla="*/ 101 h 128" name="T15"/>
                <a:gd fmla="*/ 18 w 53" name="T16"/>
                <a:gd fmla="*/ 112 h 128" name="T17"/>
                <a:gd fmla="*/ 18 w 53" name="T18"/>
                <a:gd fmla="*/ 112 h 128" name="T19"/>
                <a:gd fmla="*/ 19 w 53" name="T20"/>
                <a:gd fmla="*/ 112 h 128" name="T21"/>
                <a:gd fmla="*/ 19 w 53" name="T22"/>
                <a:gd fmla="*/ 113 h 128" name="T23"/>
                <a:gd fmla="*/ 19 w 53" name="T24"/>
                <a:gd fmla="*/ 113 h 128" name="T25"/>
                <a:gd fmla="*/ 25 w 53" name="T26"/>
                <a:gd fmla="*/ 124 h 128" name="T27"/>
                <a:gd fmla="*/ 31 w 53" name="T28"/>
                <a:gd fmla="*/ 128 h 128" name="T29"/>
                <a:gd fmla="*/ 33 w 53" name="T30"/>
                <a:gd fmla="*/ 102 h 128" name="T31"/>
                <a:gd fmla="*/ 33 w 53" name="T32"/>
                <a:gd fmla="*/ 101 h 128" name="T33"/>
                <a:gd fmla="*/ 45 w 53" name="T34"/>
                <a:gd fmla="*/ 73 h 128" name="T35"/>
                <a:gd fmla="*/ 49 w 53" name="T36"/>
                <a:gd fmla="*/ 40 h 128" name="T37"/>
                <a:gd fmla="*/ 49 w 53" name="T38"/>
                <a:gd fmla="*/ 39 h 128" name="T39"/>
                <a:gd fmla="*/ 49 w 53" name="T40"/>
                <a:gd fmla="*/ 39 h 128" name="T41"/>
                <a:gd fmla="*/ 53 w 53" name="T42"/>
                <a:gd fmla="*/ 30 h 128" name="T43"/>
                <a:gd fmla="*/ 50 w 53" name="T44"/>
                <a:gd fmla="*/ 22 h 128" name="T45"/>
                <a:gd fmla="*/ 50 w 53" name="T46"/>
                <a:gd fmla="*/ 22 h 128" name="T47"/>
                <a:gd fmla="*/ 49 w 53" name="T48"/>
                <a:gd fmla="*/ 22 h 128" name="T49"/>
                <a:gd fmla="*/ 49 w 53" name="T50"/>
                <a:gd fmla="*/ 12 h 128" name="T51"/>
                <a:gd fmla="*/ 49 w 53" name="T52"/>
                <a:gd fmla="*/ 11 h 128" name="T53"/>
                <a:gd fmla="*/ 49 w 53" name="T54"/>
                <a:gd fmla="*/ 11 h 128" name="T55"/>
                <a:gd fmla="*/ 51 w 53" name="T56"/>
                <a:gd fmla="*/ 8 h 128" name="T57"/>
                <a:gd fmla="*/ 53 w 53" name="T58"/>
                <a:gd fmla="*/ 6 h 128" name="T59"/>
                <a:gd fmla="*/ 40 w 53" name="T60"/>
                <a:gd fmla="*/ 0 h 128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128" w="52">
                  <a:moveTo>
                    <a:pt x="40" y="0"/>
                  </a:moveTo>
                  <a:cubicBezTo>
                    <a:pt x="27" y="9"/>
                    <a:pt x="18" y="21"/>
                    <a:pt x="12" y="35"/>
                  </a:cubicBezTo>
                  <a:cubicBezTo>
                    <a:pt x="7" y="47"/>
                    <a:pt x="3" y="53"/>
                    <a:pt x="0" y="54"/>
                  </a:cubicBezTo>
                  <a:cubicBezTo>
                    <a:pt x="3" y="76"/>
                    <a:pt x="3" y="76"/>
                    <a:pt x="3" y="76"/>
                  </a:cubicBez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0" y="97"/>
                    <a:pt x="1" y="100"/>
                    <a:pt x="2" y="101"/>
                  </a:cubicBezTo>
                  <a:cubicBezTo>
                    <a:pt x="18" y="112"/>
                    <a:pt x="18" y="112"/>
                    <a:pt x="18" y="112"/>
                  </a:cubicBezTo>
                  <a:cubicBezTo>
                    <a:pt x="18" y="112"/>
                    <a:pt x="18" y="112"/>
                    <a:pt x="18" y="112"/>
                  </a:cubicBezTo>
                  <a:cubicBezTo>
                    <a:pt x="19" y="112"/>
                    <a:pt x="19" y="112"/>
                    <a:pt x="19" y="112"/>
                  </a:cubicBezTo>
                  <a:cubicBezTo>
                    <a:pt x="19" y="113"/>
                    <a:pt x="19" y="113"/>
                    <a:pt x="19" y="113"/>
                  </a:cubicBezTo>
                  <a:cubicBezTo>
                    <a:pt x="19" y="113"/>
                    <a:pt x="19" y="113"/>
                    <a:pt x="19" y="113"/>
                  </a:cubicBezTo>
                  <a:cubicBezTo>
                    <a:pt x="20" y="116"/>
                    <a:pt x="22" y="120"/>
                    <a:pt x="25" y="124"/>
                  </a:cubicBezTo>
                  <a:cubicBezTo>
                    <a:pt x="27" y="126"/>
                    <a:pt x="29" y="127"/>
                    <a:pt x="31" y="128"/>
                  </a:cubicBezTo>
                  <a:cubicBezTo>
                    <a:pt x="33" y="102"/>
                    <a:pt x="33" y="102"/>
                    <a:pt x="33" y="102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9" y="40"/>
                    <a:pt x="49" y="40"/>
                    <a:pt x="49" y="40"/>
                  </a:cubicBezTo>
                  <a:cubicBezTo>
                    <a:pt x="49" y="39"/>
                    <a:pt x="49" y="39"/>
                    <a:pt x="49" y="39"/>
                  </a:cubicBezTo>
                  <a:cubicBezTo>
                    <a:pt x="49" y="39"/>
                    <a:pt x="49" y="39"/>
                    <a:pt x="49" y="39"/>
                  </a:cubicBezTo>
                  <a:cubicBezTo>
                    <a:pt x="53" y="30"/>
                    <a:pt x="53" y="30"/>
                    <a:pt x="53" y="30"/>
                  </a:cubicBezTo>
                  <a:cubicBezTo>
                    <a:pt x="50" y="22"/>
                    <a:pt x="50" y="22"/>
                    <a:pt x="50" y="22"/>
                  </a:cubicBezTo>
                  <a:cubicBezTo>
                    <a:pt x="50" y="22"/>
                    <a:pt x="50" y="22"/>
                    <a:pt x="50" y="22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1"/>
                    <a:pt x="49" y="11"/>
                    <a:pt x="49" y="11"/>
                  </a:cubicBezTo>
                  <a:cubicBezTo>
                    <a:pt x="49" y="11"/>
                    <a:pt x="49" y="11"/>
                    <a:pt x="49" y="11"/>
                  </a:cubicBezTo>
                  <a:cubicBezTo>
                    <a:pt x="51" y="8"/>
                    <a:pt x="51" y="8"/>
                    <a:pt x="51" y="8"/>
                  </a:cubicBezTo>
                  <a:cubicBezTo>
                    <a:pt x="53" y="6"/>
                    <a:pt x="53" y="6"/>
                    <a:pt x="53" y="6"/>
                  </a:cubicBezTo>
                  <a:lnTo>
                    <a:pt x="4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40" name="Freeform 36"/>
            <p:cNvSpPr/>
            <p:nvPr/>
          </p:nvSpPr>
          <p:spPr bwMode="auto">
            <a:xfrm>
              <a:off x="4237038" y="5784502"/>
              <a:ext cx="309563" cy="263525"/>
            </a:xfrm>
            <a:custGeom>
              <a:gdLst>
                <a:gd fmla="*/ 37 w 82" name="T0"/>
                <a:gd fmla="*/ 7 h 70" name="T1"/>
                <a:gd fmla="*/ 36 w 82" name="T2"/>
                <a:gd fmla="*/ 9 h 70" name="T3"/>
                <a:gd fmla="*/ 36 w 82" name="T4"/>
                <a:gd fmla="*/ 9 h 70" name="T5"/>
                <a:gd fmla="*/ 35 w 82" name="T6"/>
                <a:gd fmla="*/ 10 h 70" name="T7"/>
                <a:gd fmla="*/ 19 w 82" name="T8"/>
                <a:gd fmla="*/ 14 h 70" name="T9"/>
                <a:gd fmla="*/ 20 w 82" name="T10"/>
                <a:gd fmla="*/ 16 h 70" name="T11"/>
                <a:gd fmla="*/ 25 w 82" name="T12"/>
                <a:gd fmla="*/ 22 h 70" name="T13"/>
                <a:gd fmla="*/ 23 w 82" name="T14"/>
                <a:gd fmla="*/ 23 h 70" name="T15"/>
                <a:gd fmla="*/ 16 w 82" name="T16"/>
                <a:gd fmla="*/ 27 h 70" name="T17"/>
                <a:gd fmla="*/ 4 w 82" name="T18"/>
                <a:gd fmla="*/ 36 h 70" name="T19"/>
                <a:gd fmla="*/ 6 w 82" name="T20"/>
                <a:gd fmla="*/ 63 h 70" name="T21"/>
                <a:gd fmla="*/ 18 w 82" name="T22"/>
                <a:gd fmla="*/ 64 h 70" name="T23"/>
                <a:gd fmla="*/ 19 w 82" name="T24"/>
                <a:gd fmla="*/ 64 h 70" name="T25"/>
                <a:gd fmla="*/ 19 w 82" name="T26"/>
                <a:gd fmla="*/ 64 h 70" name="T27"/>
                <a:gd fmla="*/ 31 w 82" name="T28"/>
                <a:gd fmla="*/ 70 h 70" name="T29"/>
                <a:gd fmla="*/ 44 w 82" name="T30"/>
                <a:gd fmla="*/ 68 h 70" name="T31"/>
                <a:gd fmla="*/ 62 w 82" name="T32"/>
                <a:gd fmla="*/ 53 h 70" name="T33"/>
                <a:gd fmla="*/ 63 w 82" name="T34"/>
                <a:gd fmla="*/ 53 h 70" name="T35"/>
                <a:gd fmla="*/ 64 w 82" name="T36"/>
                <a:gd fmla="*/ 52 h 70" name="T37"/>
                <a:gd fmla="*/ 69 w 82" name="T38"/>
                <a:gd fmla="*/ 50 h 70" name="T39"/>
                <a:gd fmla="*/ 68 w 82" name="T40"/>
                <a:gd fmla="*/ 33 h 70" name="T41"/>
                <a:gd fmla="*/ 68 w 82" name="T42"/>
                <a:gd fmla="*/ 33 h 70" name="T43"/>
                <a:gd fmla="*/ 75 w 82" name="T44"/>
                <a:gd fmla="*/ 22 h 70" name="T45"/>
                <a:gd fmla="*/ 75 w 82" name="T46"/>
                <a:gd fmla="*/ 22 h 70" name="T47"/>
                <a:gd fmla="*/ 75 w 82" name="T48"/>
                <a:gd fmla="*/ 22 h 70" name="T49"/>
                <a:gd fmla="*/ 81 w 82" name="T50"/>
                <a:gd fmla="*/ 17 h 70" name="T51"/>
                <a:gd fmla="*/ 79 w 82" name="T52"/>
                <a:gd fmla="*/ 5 h 70" name="T53"/>
                <a:gd fmla="*/ 74 w 82" name="T54"/>
                <a:gd fmla="*/ 0 h 70" name="T55"/>
                <a:gd fmla="*/ 74 w 82" name="T56"/>
                <a:gd fmla="*/ 6 h 70" name="T57"/>
                <a:gd fmla="*/ 64 w 82" name="T58"/>
                <a:gd fmla="*/ 4 h 70" name="T59"/>
                <a:gd fmla="*/ 59 w 82" name="T60"/>
                <a:gd fmla="*/ 7 h 70" name="T61"/>
                <a:gd fmla="*/ 58 w 82" name="T62"/>
                <a:gd fmla="*/ 7 h 70" name="T63"/>
                <a:gd fmla="*/ 58 w 82" name="T64"/>
                <a:gd fmla="*/ 7 h 70" name="T65"/>
                <a:gd fmla="*/ 37 w 82" name="T66"/>
                <a:gd fmla="*/ 7 h 70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70" w="82">
                  <a:moveTo>
                    <a:pt x="37" y="7"/>
                  </a:moveTo>
                  <a:cubicBezTo>
                    <a:pt x="36" y="9"/>
                    <a:pt x="36" y="9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24" y="22"/>
                    <a:pt x="24" y="23"/>
                    <a:pt x="23" y="23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0" y="41"/>
                    <a:pt x="0" y="49"/>
                    <a:pt x="6" y="63"/>
                  </a:cubicBezTo>
                  <a:cubicBezTo>
                    <a:pt x="18" y="64"/>
                    <a:pt x="18" y="64"/>
                    <a:pt x="18" y="64"/>
                  </a:cubicBezTo>
                  <a:cubicBezTo>
                    <a:pt x="19" y="64"/>
                    <a:pt x="19" y="64"/>
                    <a:pt x="19" y="64"/>
                  </a:cubicBezTo>
                  <a:cubicBezTo>
                    <a:pt x="19" y="64"/>
                    <a:pt x="19" y="64"/>
                    <a:pt x="19" y="64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44" y="68"/>
                    <a:pt x="44" y="68"/>
                    <a:pt x="44" y="68"/>
                  </a:cubicBezTo>
                  <a:cubicBezTo>
                    <a:pt x="49" y="67"/>
                    <a:pt x="55" y="62"/>
                    <a:pt x="62" y="53"/>
                  </a:cubicBezTo>
                  <a:cubicBezTo>
                    <a:pt x="63" y="53"/>
                    <a:pt x="63" y="53"/>
                    <a:pt x="63" y="53"/>
                  </a:cubicBezTo>
                  <a:cubicBezTo>
                    <a:pt x="64" y="52"/>
                    <a:pt x="64" y="52"/>
                    <a:pt x="64" y="52"/>
                  </a:cubicBezTo>
                  <a:cubicBezTo>
                    <a:pt x="69" y="50"/>
                    <a:pt x="69" y="50"/>
                    <a:pt x="69" y="50"/>
                  </a:cubicBezTo>
                  <a:cubicBezTo>
                    <a:pt x="68" y="33"/>
                    <a:pt x="68" y="33"/>
                    <a:pt x="68" y="33"/>
                  </a:cubicBezTo>
                  <a:cubicBezTo>
                    <a:pt x="68" y="33"/>
                    <a:pt x="68" y="33"/>
                    <a:pt x="68" y="33"/>
                  </a:cubicBezTo>
                  <a:cubicBezTo>
                    <a:pt x="75" y="22"/>
                    <a:pt x="75" y="22"/>
                    <a:pt x="75" y="22"/>
                  </a:cubicBezTo>
                  <a:cubicBezTo>
                    <a:pt x="75" y="22"/>
                    <a:pt x="75" y="22"/>
                    <a:pt x="75" y="22"/>
                  </a:cubicBezTo>
                  <a:cubicBezTo>
                    <a:pt x="75" y="22"/>
                    <a:pt x="75" y="22"/>
                    <a:pt x="75" y="22"/>
                  </a:cubicBezTo>
                  <a:cubicBezTo>
                    <a:pt x="81" y="17"/>
                    <a:pt x="81" y="17"/>
                    <a:pt x="81" y="17"/>
                  </a:cubicBezTo>
                  <a:cubicBezTo>
                    <a:pt x="82" y="13"/>
                    <a:pt x="81" y="8"/>
                    <a:pt x="79" y="5"/>
                  </a:cubicBezTo>
                  <a:cubicBezTo>
                    <a:pt x="78" y="1"/>
                    <a:pt x="76" y="0"/>
                    <a:pt x="74" y="0"/>
                  </a:cubicBezTo>
                  <a:cubicBezTo>
                    <a:pt x="74" y="6"/>
                    <a:pt x="74" y="6"/>
                    <a:pt x="74" y="6"/>
                  </a:cubicBezTo>
                  <a:cubicBezTo>
                    <a:pt x="64" y="4"/>
                    <a:pt x="64" y="4"/>
                    <a:pt x="64" y="4"/>
                  </a:cubicBezTo>
                  <a:cubicBezTo>
                    <a:pt x="59" y="7"/>
                    <a:pt x="59" y="7"/>
                    <a:pt x="59" y="7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58" y="7"/>
                    <a:pt x="58" y="7"/>
                    <a:pt x="58" y="7"/>
                  </a:cubicBezTo>
                  <a:lnTo>
                    <a:pt x="37" y="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7026274" y="1438275"/>
            <a:ext cx="1092904" cy="1073150"/>
            <a:chOff x="7026060" y="1437835"/>
            <a:chExt cx="1093342" cy="1073578"/>
          </a:xfrm>
        </p:grpSpPr>
        <p:sp>
          <p:nvSpPr>
            <p:cNvPr id="60" name="椭圆 59"/>
            <p:cNvSpPr/>
            <p:nvPr/>
          </p:nvSpPr>
          <p:spPr>
            <a:xfrm>
              <a:off x="7026060" y="1437835"/>
              <a:ext cx="1073580" cy="107357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6402" name="文本框 23"/>
            <p:cNvSpPr txBox="1">
              <a:spLocks noChangeArrowheads="1"/>
            </p:cNvSpPr>
            <p:nvPr/>
          </p:nvSpPr>
          <p:spPr bwMode="auto">
            <a:xfrm>
              <a:off x="6972079" y="1476164"/>
              <a:ext cx="1232711" cy="701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/>
                <a:buNone/>
              </a:pPr>
              <a:r>
                <a:rPr altLang="zh-CN" lang="en-US" sz="4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79%</a:t>
              </a:r>
            </a:p>
          </p:txBody>
        </p:sp>
        <p:sp>
          <p:nvSpPr>
            <p:cNvPr id="16403" name="文本框 29"/>
            <p:cNvSpPr txBox="1">
              <a:spLocks noChangeArrowheads="1"/>
            </p:cNvSpPr>
            <p:nvPr/>
          </p:nvSpPr>
          <p:spPr bwMode="auto">
            <a:xfrm>
              <a:off x="7242681" y="2060603"/>
              <a:ext cx="640337" cy="365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/>
                <a:buNone/>
              </a:pPr>
              <a:r>
                <a:rPr altLang="zh-CN" lang="zh-CN" sz="1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北京</a:t>
              </a:r>
            </a:p>
          </p:txBody>
        </p:sp>
      </p:grpSp>
      <p:sp>
        <p:nvSpPr>
          <p:cNvPr id="62" name="矩形 61"/>
          <p:cNvSpPr/>
          <p:nvPr/>
        </p:nvSpPr>
        <p:spPr>
          <a:xfrm>
            <a:off x="8272464" y="1604963"/>
            <a:ext cx="3397250" cy="73152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grpSp>
        <p:nvGrpSpPr>
          <p:cNvPr id="78" name="组合 77"/>
          <p:cNvGrpSpPr/>
          <p:nvPr/>
        </p:nvGrpSpPr>
        <p:grpSpPr>
          <a:xfrm>
            <a:off x="7026274" y="2898775"/>
            <a:ext cx="1092904" cy="1073150"/>
            <a:chOff x="7026060" y="2898238"/>
            <a:chExt cx="1093342" cy="1073578"/>
          </a:xfrm>
        </p:grpSpPr>
        <p:sp>
          <p:nvSpPr>
            <p:cNvPr id="64" name="椭圆 63"/>
            <p:cNvSpPr/>
            <p:nvPr/>
          </p:nvSpPr>
          <p:spPr>
            <a:xfrm>
              <a:off x="7026060" y="2898238"/>
              <a:ext cx="1073580" cy="107357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6399" name="文本框 23"/>
            <p:cNvSpPr txBox="1">
              <a:spLocks noChangeArrowheads="1"/>
            </p:cNvSpPr>
            <p:nvPr/>
          </p:nvSpPr>
          <p:spPr bwMode="auto">
            <a:xfrm>
              <a:off x="6972079" y="2936566"/>
              <a:ext cx="1232711" cy="701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/>
                <a:buNone/>
              </a:pPr>
              <a:r>
                <a:rPr altLang="zh-CN" lang="en-US" sz="4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45%</a:t>
              </a:r>
            </a:p>
          </p:txBody>
        </p:sp>
        <p:sp>
          <p:nvSpPr>
            <p:cNvPr id="16400" name="文本框 29"/>
            <p:cNvSpPr txBox="1">
              <a:spLocks noChangeArrowheads="1"/>
            </p:cNvSpPr>
            <p:nvPr/>
          </p:nvSpPr>
          <p:spPr bwMode="auto">
            <a:xfrm>
              <a:off x="7242680" y="3521006"/>
              <a:ext cx="640337" cy="365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上海</a:t>
              </a:r>
            </a:p>
          </p:txBody>
        </p:sp>
      </p:grpSp>
      <p:sp>
        <p:nvSpPr>
          <p:cNvPr id="67" name="矩形 66"/>
          <p:cNvSpPr/>
          <p:nvPr/>
        </p:nvSpPr>
        <p:spPr>
          <a:xfrm>
            <a:off x="8272464" y="3065462"/>
            <a:ext cx="3397250" cy="73152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grpSp>
        <p:nvGrpSpPr>
          <p:cNvPr id="79" name="组合 78"/>
          <p:cNvGrpSpPr/>
          <p:nvPr/>
        </p:nvGrpSpPr>
        <p:grpSpPr>
          <a:xfrm>
            <a:off x="7026274" y="4359275"/>
            <a:ext cx="1092904" cy="1073150"/>
            <a:chOff x="7026060" y="4358640"/>
            <a:chExt cx="1093342" cy="1073578"/>
          </a:xfrm>
        </p:grpSpPr>
        <p:sp>
          <p:nvSpPr>
            <p:cNvPr id="69" name="椭圆 68"/>
            <p:cNvSpPr/>
            <p:nvPr/>
          </p:nvSpPr>
          <p:spPr>
            <a:xfrm>
              <a:off x="7026060" y="4358640"/>
              <a:ext cx="1073580" cy="107357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6396" name="文本框 23"/>
            <p:cNvSpPr txBox="1">
              <a:spLocks noChangeArrowheads="1"/>
            </p:cNvSpPr>
            <p:nvPr/>
          </p:nvSpPr>
          <p:spPr bwMode="auto">
            <a:xfrm>
              <a:off x="6972079" y="4396968"/>
              <a:ext cx="1232711" cy="701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/>
                <a:buNone/>
              </a:pPr>
              <a:r>
                <a:rPr altLang="zh-CN" lang="en-US" sz="4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36%</a:t>
              </a:r>
            </a:p>
          </p:txBody>
        </p:sp>
        <p:sp>
          <p:nvSpPr>
            <p:cNvPr id="16397" name="文本框 29"/>
            <p:cNvSpPr txBox="1">
              <a:spLocks noChangeArrowheads="1"/>
            </p:cNvSpPr>
            <p:nvPr/>
          </p:nvSpPr>
          <p:spPr bwMode="auto">
            <a:xfrm>
              <a:off x="7242680" y="4981407"/>
              <a:ext cx="640337" cy="365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江苏</a:t>
              </a:r>
            </a:p>
          </p:txBody>
        </p:sp>
      </p:grpSp>
      <p:sp>
        <p:nvSpPr>
          <p:cNvPr id="72" name="矩形 71"/>
          <p:cNvSpPr/>
          <p:nvPr/>
        </p:nvSpPr>
        <p:spPr>
          <a:xfrm>
            <a:off x="8272464" y="4525963"/>
            <a:ext cx="3397250" cy="73152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2"/>
      <p:bldP grpId="0" spid="67"/>
      <p:bldP grpId="0" spid="72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PA_淘宝网chenying0907出品 1">
            <a:extLst>
              <a:ext uri="{FF2B5EF4-FFF2-40B4-BE49-F238E27FC236}">
                <a16:creationId xmlns:a16="http://schemas.microsoft.com/office/drawing/2014/main" id="{BE962397-7962-4B0A-B111-B436E3793A87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>
            <a:off x="766899" y="1574225"/>
            <a:ext cx="2321169" cy="1939387"/>
            <a:chOff x="815926" y="2016520"/>
            <a:chExt cx="2321169" cy="1939387"/>
          </a:xfrm>
          <a:solidFill>
            <a:srgbClr val="76AFAF"/>
          </a:solidFill>
        </p:grpSpPr>
        <p:graphicFrame>
          <p:nvGraphicFramePr>
            <p:cNvPr id="3" name="图表 2">
              <a:extLst>
                <a:ext uri="{FF2B5EF4-FFF2-40B4-BE49-F238E27FC236}">
                  <a16:creationId xmlns:a16="http://schemas.microsoft.com/office/drawing/2014/main" id="{C57B3B3C-F242-45AB-8C32-25523C8DA5FE}"/>
                </a:ext>
              </a:extLst>
            </p:cNvPr>
            <p:cNvGraphicFramePr/>
            <p:nvPr>
              <p:extLst>
                <p:ext uri="{D42A27DB-BD31-4B8C-83A1-F6EECF244321}">
                  <p14:modId val="28715232"/>
                </p:ext>
              </p:extLst>
            </p:nvPr>
          </p:nvGraphicFramePr>
          <p:xfrm>
            <a:off x="815926" y="2016520"/>
            <a:ext cx="2321169" cy="1939387"/>
          </p:xfrm>
          <a:graphic>
            <a:graphicData uri="http://schemas.openxmlformats.org/drawingml/2006/chart">
              <c:chart xmlns:c="http://schemas.openxmlformats.org/drawingml/2006/chart" r:id="rId3"/>
            </a:graphicData>
          </a:graphic>
        </p:graphicFrame>
        <p:grpSp>
          <p:nvGrpSpPr>
            <p:cNvPr id="4" name="淘宝网chenying0907出品 11">
              <a:extLst>
                <a:ext uri="{FF2B5EF4-FFF2-40B4-BE49-F238E27FC236}">
                  <a16:creationId xmlns:a16="http://schemas.microsoft.com/office/drawing/2014/main" id="{35E8C4B9-04D9-4280-B9C2-23F98719ED27}"/>
                </a:ext>
              </a:extLst>
            </p:cNvPr>
            <p:cNvGrpSpPr/>
            <p:nvPr/>
          </p:nvGrpSpPr>
          <p:grpSpPr>
            <a:xfrm>
              <a:off x="1603194" y="2697338"/>
              <a:ext cx="746632" cy="577750"/>
              <a:chOff x="7261225" y="582613"/>
              <a:chExt cx="533401" cy="412750"/>
            </a:xfrm>
            <a:grpFill/>
          </p:grpSpPr>
          <p:sp>
            <p:nvSpPr>
              <p:cNvPr id="5" name="Freeform 34">
                <a:extLst>
                  <a:ext uri="{FF2B5EF4-FFF2-40B4-BE49-F238E27FC236}">
                    <a16:creationId xmlns:a16="http://schemas.microsoft.com/office/drawing/2014/main" id="{C5398482-E323-422B-AD00-3CD1CC36522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261225" y="628650"/>
                <a:ext cx="460375" cy="366713"/>
              </a:xfrm>
              <a:custGeom>
                <a:gdLst>
                  <a:gd fmla="*/ 99 w 120" name="T0"/>
                  <a:gd fmla="*/ 40 h 95" name="T1"/>
                  <a:gd fmla="*/ 96 w 120" name="T2"/>
                  <a:gd fmla="*/ 36 h 95" name="T3"/>
                  <a:gd fmla="*/ 95 w 120" name="T4"/>
                  <a:gd fmla="*/ 22 h 95" name="T5"/>
                  <a:gd fmla="*/ 70 w 120" name="T6"/>
                  <a:gd fmla="*/ 23 h 95" name="T7"/>
                  <a:gd fmla="*/ 66 w 120" name="T8"/>
                  <a:gd fmla="*/ 16 h 95" name="T9"/>
                  <a:gd fmla="*/ 45 w 120" name="T10"/>
                  <a:gd fmla="*/ 6 h 95" name="T11"/>
                  <a:gd fmla="*/ 11 w 120" name="T12"/>
                  <a:gd fmla="*/ 34 h 95" name="T13"/>
                  <a:gd fmla="*/ 2 w 120" name="T14"/>
                  <a:gd fmla="*/ 60 h 95" name="T15"/>
                  <a:gd fmla="*/ 51 w 120" name="T16"/>
                  <a:gd fmla="*/ 93 h 95" name="T17"/>
                  <a:gd fmla="*/ 111 w 120" name="T18"/>
                  <a:gd fmla="*/ 67 h 95" name="T19"/>
                  <a:gd fmla="*/ 99 w 120" name="T20"/>
                  <a:gd fmla="*/ 40 h 95" name="T21"/>
                  <a:gd fmla="*/ 53 w 120" name="T22"/>
                  <a:gd fmla="*/ 86 h 95" name="T23"/>
                  <a:gd fmla="*/ 14 w 120" name="T24"/>
                  <a:gd fmla="*/ 62 h 95" name="T25"/>
                  <a:gd fmla="*/ 53 w 120" name="T26"/>
                  <a:gd fmla="*/ 35 h 95" name="T27"/>
                  <a:gd fmla="*/ 92 w 120" name="T28"/>
                  <a:gd fmla="*/ 57 h 95" name="T29"/>
                  <a:gd fmla="*/ 53 w 120" name="T30"/>
                  <a:gd fmla="*/ 86 h 95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95" w="120">
                    <a:moveTo>
                      <a:pt x="99" y="40"/>
                    </a:moveTo>
                    <a:cubicBezTo>
                      <a:pt x="94" y="39"/>
                      <a:pt x="96" y="36"/>
                      <a:pt x="96" y="36"/>
                    </a:cubicBezTo>
                    <a:cubicBezTo>
                      <a:pt x="96" y="36"/>
                      <a:pt x="101" y="28"/>
                      <a:pt x="95" y="22"/>
                    </a:cubicBezTo>
                    <a:cubicBezTo>
                      <a:pt x="88" y="14"/>
                      <a:pt x="70" y="23"/>
                      <a:pt x="70" y="23"/>
                    </a:cubicBezTo>
                    <a:cubicBezTo>
                      <a:pt x="63" y="25"/>
                      <a:pt x="65" y="22"/>
                      <a:pt x="66" y="16"/>
                    </a:cubicBezTo>
                    <a:cubicBezTo>
                      <a:pt x="66" y="10"/>
                      <a:pt x="64" y="0"/>
                      <a:pt x="45" y="6"/>
                    </a:cubicBezTo>
                    <a:cubicBezTo>
                      <a:pt x="27" y="12"/>
                      <a:pt x="11" y="34"/>
                      <a:pt x="11" y="34"/>
                    </a:cubicBezTo>
                    <a:cubicBezTo>
                      <a:pt x="0" y="49"/>
                      <a:pt x="2" y="60"/>
                      <a:pt x="2" y="60"/>
                    </a:cubicBezTo>
                    <a:cubicBezTo>
                      <a:pt x="5" y="85"/>
                      <a:pt x="31" y="91"/>
                      <a:pt x="51" y="93"/>
                    </a:cubicBezTo>
                    <a:cubicBezTo>
                      <a:pt x="73" y="95"/>
                      <a:pt x="102" y="86"/>
                      <a:pt x="111" y="67"/>
                    </a:cubicBezTo>
                    <a:cubicBezTo>
                      <a:pt x="120" y="48"/>
                      <a:pt x="104" y="41"/>
                      <a:pt x="99" y="40"/>
                    </a:cubicBezTo>
                    <a:close/>
                    <a:moveTo>
                      <a:pt x="53" y="86"/>
                    </a:moveTo>
                    <a:cubicBezTo>
                      <a:pt x="32" y="87"/>
                      <a:pt x="14" y="76"/>
                      <a:pt x="14" y="62"/>
                    </a:cubicBezTo>
                    <a:cubicBezTo>
                      <a:pt x="14" y="48"/>
                      <a:pt x="32" y="36"/>
                      <a:pt x="53" y="35"/>
                    </a:cubicBezTo>
                    <a:cubicBezTo>
                      <a:pt x="74" y="34"/>
                      <a:pt x="92" y="43"/>
                      <a:pt x="92" y="57"/>
                    </a:cubicBezTo>
                    <a:cubicBezTo>
                      <a:pt x="92" y="72"/>
                      <a:pt x="74" y="85"/>
                      <a:pt x="53" y="8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" name="Freeform 35">
                <a:extLst>
                  <a:ext uri="{FF2B5EF4-FFF2-40B4-BE49-F238E27FC236}">
                    <a16:creationId xmlns:a16="http://schemas.microsoft.com/office/drawing/2014/main" id="{8749F3F1-2DC8-406D-92F0-C3C17A5D696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364413" y="790575"/>
                <a:ext cx="179388" cy="161925"/>
              </a:xfrm>
              <a:custGeom>
                <a:gdLst>
                  <a:gd fmla="*/ 22 w 47" name="T0"/>
                  <a:gd fmla="*/ 3 h 42" name="T1"/>
                  <a:gd fmla="*/ 3 w 47" name="T2"/>
                  <a:gd fmla="*/ 25 h 42" name="T3"/>
                  <a:gd fmla="*/ 9 w 47" name="T4"/>
                  <a:gd fmla="*/ 35 h 42" name="T5"/>
                  <a:gd fmla="*/ 41 w 47" name="T6"/>
                  <a:gd fmla="*/ 29 h 42" name="T7"/>
                  <a:gd fmla="*/ 22 w 47" name="T8"/>
                  <a:gd fmla="*/ 3 h 42" name="T9"/>
                  <a:gd fmla="*/ 16 w 47" name="T10"/>
                  <a:gd fmla="*/ 31 h 42" name="T11"/>
                  <a:gd fmla="*/ 9 w 47" name="T12"/>
                  <a:gd fmla="*/ 26 h 42" name="T13"/>
                  <a:gd fmla="*/ 16 w 47" name="T14"/>
                  <a:gd fmla="*/ 19 h 42" name="T15"/>
                  <a:gd fmla="*/ 24 w 47" name="T16"/>
                  <a:gd fmla="*/ 24 h 42" name="T17"/>
                  <a:gd fmla="*/ 16 w 47" name="T18"/>
                  <a:gd fmla="*/ 31 h 42" name="T19"/>
                  <a:gd fmla="*/ 29 w 47" name="T20"/>
                  <a:gd fmla="*/ 20 h 42" name="T21"/>
                  <a:gd fmla="*/ 25 w 47" name="T22"/>
                  <a:gd fmla="*/ 20 h 42" name="T23"/>
                  <a:gd fmla="*/ 26 w 47" name="T24"/>
                  <a:gd fmla="*/ 16 h 42" name="T25"/>
                  <a:gd fmla="*/ 30 w 47" name="T26"/>
                  <a:gd fmla="*/ 16 h 42" name="T27"/>
                  <a:gd fmla="*/ 29 w 47" name="T28"/>
                  <a:gd fmla="*/ 20 h 42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42" w="47">
                    <a:moveTo>
                      <a:pt x="22" y="3"/>
                    </a:moveTo>
                    <a:cubicBezTo>
                      <a:pt x="0" y="5"/>
                      <a:pt x="3" y="25"/>
                      <a:pt x="3" y="25"/>
                    </a:cubicBezTo>
                    <a:cubicBezTo>
                      <a:pt x="3" y="25"/>
                      <a:pt x="3" y="32"/>
                      <a:pt x="9" y="35"/>
                    </a:cubicBezTo>
                    <a:cubicBezTo>
                      <a:pt x="21" y="42"/>
                      <a:pt x="34" y="38"/>
                      <a:pt x="41" y="29"/>
                    </a:cubicBezTo>
                    <a:cubicBezTo>
                      <a:pt x="47" y="21"/>
                      <a:pt x="43" y="0"/>
                      <a:pt x="22" y="3"/>
                    </a:cubicBezTo>
                    <a:close/>
                    <a:moveTo>
                      <a:pt x="16" y="31"/>
                    </a:moveTo>
                    <a:cubicBezTo>
                      <a:pt x="12" y="31"/>
                      <a:pt x="9" y="29"/>
                      <a:pt x="9" y="26"/>
                    </a:cubicBezTo>
                    <a:cubicBezTo>
                      <a:pt x="9" y="22"/>
                      <a:pt x="12" y="19"/>
                      <a:pt x="16" y="19"/>
                    </a:cubicBezTo>
                    <a:cubicBezTo>
                      <a:pt x="21" y="18"/>
                      <a:pt x="24" y="21"/>
                      <a:pt x="24" y="24"/>
                    </a:cubicBezTo>
                    <a:cubicBezTo>
                      <a:pt x="24" y="27"/>
                      <a:pt x="20" y="31"/>
                      <a:pt x="16" y="31"/>
                    </a:cubicBezTo>
                    <a:close/>
                    <a:moveTo>
                      <a:pt x="29" y="20"/>
                    </a:moveTo>
                    <a:cubicBezTo>
                      <a:pt x="28" y="21"/>
                      <a:pt x="26" y="21"/>
                      <a:pt x="25" y="20"/>
                    </a:cubicBezTo>
                    <a:cubicBezTo>
                      <a:pt x="25" y="19"/>
                      <a:pt x="25" y="17"/>
                      <a:pt x="26" y="16"/>
                    </a:cubicBezTo>
                    <a:cubicBezTo>
                      <a:pt x="28" y="15"/>
                      <a:pt x="29" y="15"/>
                      <a:pt x="30" y="16"/>
                    </a:cubicBezTo>
                    <a:cubicBezTo>
                      <a:pt x="31" y="17"/>
                      <a:pt x="30" y="19"/>
                      <a:pt x="29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" name="Freeform 36">
                <a:extLst>
                  <a:ext uri="{FF2B5EF4-FFF2-40B4-BE49-F238E27FC236}">
                    <a16:creationId xmlns:a16="http://schemas.microsoft.com/office/drawing/2014/main" id="{97F64007-AFC1-43CF-A762-0D1091043E77}"/>
                  </a:ext>
                </a:extLst>
              </p:cNvPr>
              <p:cNvSpPr/>
              <p:nvPr/>
            </p:nvSpPr>
            <p:spPr bwMode="auto">
              <a:xfrm>
                <a:off x="7605713" y="644525"/>
                <a:ext cx="96838" cy="104775"/>
              </a:xfrm>
              <a:custGeom>
                <a:gdLst>
                  <a:gd fmla="*/ 19 w 25" name="T0"/>
                  <a:gd fmla="*/ 27 h 27" name="T1"/>
                  <a:gd fmla="*/ 23 w 25" name="T2"/>
                  <a:gd fmla="*/ 24 h 27" name="T3"/>
                  <a:gd fmla="*/ 23 w 25" name="T4"/>
                  <a:gd fmla="*/ 24 h 27" name="T5"/>
                  <a:gd fmla="*/ 3 w 25" name="T6"/>
                  <a:gd fmla="*/ 4 h 27" name="T7"/>
                  <a:gd fmla="*/ 0 w 25" name="T8"/>
                  <a:gd fmla="*/ 8 h 27" name="T9"/>
                  <a:gd fmla="*/ 3 w 25" name="T10"/>
                  <a:gd fmla="*/ 11 h 27" name="T11"/>
                  <a:gd fmla="*/ 16 w 25" name="T12"/>
                  <a:gd fmla="*/ 23 h 27" name="T13"/>
                  <a:gd fmla="*/ 19 w 25" name="T14"/>
                  <a:gd fmla="*/ 27 h 2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7" w="25">
                    <a:moveTo>
                      <a:pt x="19" y="27"/>
                    </a:moveTo>
                    <a:cubicBezTo>
                      <a:pt x="21" y="27"/>
                      <a:pt x="22" y="26"/>
                      <a:pt x="23" y="24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5" y="0"/>
                      <a:pt x="3" y="4"/>
                      <a:pt x="3" y="4"/>
                    </a:cubicBezTo>
                    <a:cubicBezTo>
                      <a:pt x="1" y="4"/>
                      <a:pt x="0" y="6"/>
                      <a:pt x="0" y="8"/>
                    </a:cubicBezTo>
                    <a:cubicBezTo>
                      <a:pt x="0" y="10"/>
                      <a:pt x="1" y="11"/>
                      <a:pt x="3" y="11"/>
                    </a:cubicBezTo>
                    <a:cubicBezTo>
                      <a:pt x="19" y="8"/>
                      <a:pt x="16" y="23"/>
                      <a:pt x="16" y="23"/>
                    </a:cubicBezTo>
                    <a:cubicBezTo>
                      <a:pt x="16" y="25"/>
                      <a:pt x="17" y="27"/>
                      <a:pt x="19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" name="Freeform 37">
                <a:extLst>
                  <a:ext uri="{FF2B5EF4-FFF2-40B4-BE49-F238E27FC236}">
                    <a16:creationId xmlns:a16="http://schemas.microsoft.com/office/drawing/2014/main" id="{C30A3106-47FF-4662-AE6C-B7A628633C3C}"/>
                  </a:ext>
                </a:extLst>
              </p:cNvPr>
              <p:cNvSpPr/>
              <p:nvPr/>
            </p:nvSpPr>
            <p:spPr bwMode="auto">
              <a:xfrm>
                <a:off x="7586663" y="582613"/>
                <a:ext cx="207963" cy="193675"/>
              </a:xfrm>
              <a:custGeom>
                <a:gdLst>
                  <a:gd fmla="*/ 22 w 54" name="T0"/>
                  <a:gd fmla="*/ 2 h 50" name="T1"/>
                  <a:gd fmla="*/ 4 w 54" name="T2"/>
                  <a:gd fmla="*/ 2 h 50" name="T3"/>
                  <a:gd fmla="*/ 3 w 54" name="T4"/>
                  <a:gd fmla="*/ 2 h 50" name="T5"/>
                  <a:gd fmla="*/ 3 w 54" name="T6"/>
                  <a:gd fmla="*/ 2 h 50" name="T7"/>
                  <a:gd fmla="*/ 0 w 54" name="T8"/>
                  <a:gd fmla="*/ 7 h 50" name="T9"/>
                  <a:gd fmla="*/ 5 w 54" name="T10"/>
                  <a:gd fmla="*/ 12 h 50" name="T11"/>
                  <a:gd fmla="*/ 9 w 54" name="T12"/>
                  <a:gd fmla="*/ 11 h 50" name="T13"/>
                  <a:gd fmla="*/ 35 w 54" name="T14"/>
                  <a:gd fmla="*/ 24 h 50" name="T15"/>
                  <a:gd fmla="*/ 36 w 54" name="T16"/>
                  <a:gd fmla="*/ 41 h 50" name="T17"/>
                  <a:gd fmla="*/ 35 w 54" name="T18"/>
                  <a:gd fmla="*/ 46 h 50" name="T19"/>
                  <a:gd fmla="*/ 40 w 54" name="T20"/>
                  <a:gd fmla="*/ 50 h 50" name="T21"/>
                  <a:gd fmla="*/ 45 w 54" name="T22"/>
                  <a:gd fmla="*/ 46 h 50" name="T23"/>
                  <a:gd fmla="*/ 45 w 54" name="T24"/>
                  <a:gd fmla="*/ 46 h 50" name="T25"/>
                  <a:gd fmla="*/ 22 w 54" name="T26"/>
                  <a:gd fmla="*/ 2 h 50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50" w="54">
                    <a:moveTo>
                      <a:pt x="22" y="2"/>
                    </a:moveTo>
                    <a:cubicBezTo>
                      <a:pt x="14" y="0"/>
                      <a:pt x="6" y="1"/>
                      <a:pt x="4" y="2"/>
                    </a:cubicBezTo>
                    <a:cubicBezTo>
                      <a:pt x="4" y="2"/>
                      <a:pt x="4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1" y="3"/>
                      <a:pt x="0" y="5"/>
                      <a:pt x="0" y="7"/>
                    </a:cubicBezTo>
                    <a:cubicBezTo>
                      <a:pt x="0" y="10"/>
                      <a:pt x="2" y="12"/>
                      <a:pt x="5" y="12"/>
                    </a:cubicBezTo>
                    <a:cubicBezTo>
                      <a:pt x="5" y="12"/>
                      <a:pt x="7" y="12"/>
                      <a:pt x="9" y="11"/>
                    </a:cubicBezTo>
                    <a:cubicBezTo>
                      <a:pt x="11" y="10"/>
                      <a:pt x="27" y="11"/>
                      <a:pt x="35" y="24"/>
                    </a:cubicBezTo>
                    <a:cubicBezTo>
                      <a:pt x="39" y="33"/>
                      <a:pt x="37" y="40"/>
                      <a:pt x="36" y="41"/>
                    </a:cubicBezTo>
                    <a:cubicBezTo>
                      <a:pt x="36" y="41"/>
                      <a:pt x="35" y="43"/>
                      <a:pt x="35" y="46"/>
                    </a:cubicBezTo>
                    <a:cubicBezTo>
                      <a:pt x="35" y="49"/>
                      <a:pt x="38" y="50"/>
                      <a:pt x="40" y="50"/>
                    </a:cubicBezTo>
                    <a:cubicBezTo>
                      <a:pt x="43" y="50"/>
                      <a:pt x="45" y="50"/>
                      <a:pt x="45" y="46"/>
                    </a:cubicBezTo>
                    <a:cubicBezTo>
                      <a:pt x="45" y="46"/>
                      <a:pt x="45" y="46"/>
                      <a:pt x="45" y="46"/>
                    </a:cubicBezTo>
                    <a:cubicBezTo>
                      <a:pt x="54" y="18"/>
                      <a:pt x="35" y="5"/>
                      <a:pt x="2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</p:grpSp>
      <p:grpSp>
        <p:nvGrpSpPr>
          <p:cNvPr id="9" name="PA_淘宝网chenying0907出品 23">
            <a:extLst>
              <a:ext uri="{FF2B5EF4-FFF2-40B4-BE49-F238E27FC236}">
                <a16:creationId xmlns:a16="http://schemas.microsoft.com/office/drawing/2014/main" id="{8ADBAF4B-2573-479F-8E9A-4DDC53BD28E7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9243348" y="1574225"/>
            <a:ext cx="2321169" cy="1939387"/>
            <a:chOff x="8398423" y="2016517"/>
            <a:chExt cx="2321169" cy="1939387"/>
          </a:xfrm>
          <a:solidFill>
            <a:srgbClr val="C8C2AC"/>
          </a:solidFill>
        </p:grpSpPr>
        <p:graphicFrame>
          <p:nvGraphicFramePr>
            <p:cNvPr id="10" name="图表 9">
              <a:extLst>
                <a:ext uri="{FF2B5EF4-FFF2-40B4-BE49-F238E27FC236}">
                  <a16:creationId xmlns:a16="http://schemas.microsoft.com/office/drawing/2014/main" id="{D4321CBD-E01C-4F5F-BE24-EA995E3407D5}"/>
                </a:ext>
              </a:extLst>
            </p:cNvPr>
            <p:cNvGraphicFramePr/>
            <p:nvPr>
              <p:extLst>
                <p:ext uri="{D42A27DB-BD31-4B8C-83A1-F6EECF244321}">
                  <p14:modId val="959914336"/>
                </p:ext>
              </p:extLst>
            </p:nvPr>
          </p:nvGraphicFramePr>
          <p:xfrm>
            <a:off x="8398423" y="2016517"/>
            <a:ext cx="2321169" cy="1939387"/>
          </p:xfrm>
          <a:graphic>
            <a:graphicData uri="http://schemas.openxmlformats.org/drawingml/2006/chart">
              <c:chart xmlns:c="http://schemas.openxmlformats.org/drawingml/2006/chart" r:id="rId5"/>
            </a:graphicData>
          </a:graphic>
        </p:graphicFrame>
        <p:sp>
          <p:nvSpPr>
            <p:cNvPr id="11" name="Freeform 41">
              <a:extLst>
                <a:ext uri="{FF2B5EF4-FFF2-40B4-BE49-F238E27FC236}">
                  <a16:creationId xmlns:a16="http://schemas.microsoft.com/office/drawing/2014/main" id="{F470F886-6E95-4701-89A9-31E947408524}"/>
                </a:ext>
              </a:extLst>
            </p:cNvPr>
            <p:cNvSpPr/>
            <p:nvPr/>
          </p:nvSpPr>
          <p:spPr bwMode="auto">
            <a:xfrm>
              <a:off x="9284631" y="2700496"/>
              <a:ext cx="548752" cy="571428"/>
            </a:xfrm>
            <a:custGeom>
              <a:gdLst>
                <a:gd fmla="*/ 33 w 242" name="T0"/>
                <a:gd fmla="*/ 106 h 252" name="T1"/>
                <a:gd fmla="*/ 38 w 242" name="T2"/>
                <a:gd fmla="*/ 92 h 252" name="T3"/>
                <a:gd fmla="*/ 43 w 242" name="T4"/>
                <a:gd fmla="*/ 80 h 252" name="T5"/>
                <a:gd fmla="*/ 45 w 242" name="T6"/>
                <a:gd fmla="*/ 65 h 252" name="T7"/>
                <a:gd fmla="*/ 52 w 242" name="T8"/>
                <a:gd fmla="*/ 46 h 252" name="T9"/>
                <a:gd fmla="*/ 62 w 242" name="T10"/>
                <a:gd fmla="*/ 29 h 252" name="T11"/>
                <a:gd fmla="*/ 81 w 242" name="T12"/>
                <a:gd fmla="*/ 14 h 252" name="T13"/>
                <a:gd fmla="*/ 102 w 242" name="T14"/>
                <a:gd fmla="*/ 4 h 252" name="T15"/>
                <a:gd fmla="*/ 126 w 242" name="T16"/>
                <a:gd fmla="*/ 0 h 252" name="T17"/>
                <a:gd fmla="*/ 152 w 242" name="T18"/>
                <a:gd fmla="*/ 4 h 252" name="T19"/>
                <a:gd fmla="*/ 178 w 242" name="T20"/>
                <a:gd fmla="*/ 14 h 252" name="T21"/>
                <a:gd fmla="*/ 192 w 242" name="T22"/>
                <a:gd fmla="*/ 26 h 252" name="T23"/>
                <a:gd fmla="*/ 204 w 242" name="T24"/>
                <a:gd fmla="*/ 43 h 252" name="T25"/>
                <a:gd fmla="*/ 211 w 242" name="T26"/>
                <a:gd fmla="*/ 63 h 252" name="T27"/>
                <a:gd fmla="*/ 213 w 242" name="T28"/>
                <a:gd fmla="*/ 82 h 252" name="T29"/>
                <a:gd fmla="*/ 221 w 242" name="T30"/>
                <a:gd fmla="*/ 97 h 252" name="T31"/>
                <a:gd fmla="*/ 221 w 242" name="T32"/>
                <a:gd fmla="*/ 106 h 252" name="T33"/>
                <a:gd fmla="*/ 223 w 242" name="T34"/>
                <a:gd fmla="*/ 121 h 252" name="T35"/>
                <a:gd fmla="*/ 235 w 242" name="T36"/>
                <a:gd fmla="*/ 143 h 252" name="T37"/>
                <a:gd fmla="*/ 242 w 242" name="T38"/>
                <a:gd fmla="*/ 162 h 252" name="T39"/>
                <a:gd fmla="*/ 242 w 242" name="T40"/>
                <a:gd fmla="*/ 182 h 252" name="T41"/>
                <a:gd fmla="*/ 237 w 242" name="T42"/>
                <a:gd fmla="*/ 194 h 252" name="T43"/>
                <a:gd fmla="*/ 232 w 242" name="T44"/>
                <a:gd fmla="*/ 199 h 252" name="T45"/>
                <a:gd fmla="*/ 228 w 242" name="T46"/>
                <a:gd fmla="*/ 194 h 252" name="T47"/>
                <a:gd fmla="*/ 218 w 242" name="T48"/>
                <a:gd fmla="*/ 179 h 252" name="T49"/>
                <a:gd fmla="*/ 213 w 242" name="T50"/>
                <a:gd fmla="*/ 189 h 252" name="T51"/>
                <a:gd fmla="*/ 202 w 242" name="T52"/>
                <a:gd fmla="*/ 208 h 252" name="T53"/>
                <a:gd fmla="*/ 213 w 242" name="T54"/>
                <a:gd fmla="*/ 220 h 252" name="T55"/>
                <a:gd fmla="*/ 221 w 242" name="T56"/>
                <a:gd fmla="*/ 228 h 252" name="T57"/>
                <a:gd fmla="*/ 221 w 242" name="T58"/>
                <a:gd fmla="*/ 235 h 252" name="T59"/>
                <a:gd fmla="*/ 216 w 242" name="T60"/>
                <a:gd fmla="*/ 242 h 252" name="T61"/>
                <a:gd fmla="*/ 202 w 242" name="T62"/>
                <a:gd fmla="*/ 250 h 252" name="T63"/>
                <a:gd fmla="*/ 178 w 242" name="T64"/>
                <a:gd fmla="*/ 252 h 252" name="T65"/>
                <a:gd fmla="*/ 152 w 242" name="T66"/>
                <a:gd fmla="*/ 247 h 252" name="T67"/>
                <a:gd fmla="*/ 133 w 242" name="T68"/>
                <a:gd fmla="*/ 242 h 252" name="T69"/>
                <a:gd fmla="*/ 119 w 242" name="T70"/>
                <a:gd fmla="*/ 242 h 252" name="T71"/>
                <a:gd fmla="*/ 102 w 242" name="T72"/>
                <a:gd fmla="*/ 252 h 252" name="T73"/>
                <a:gd fmla="*/ 83 w 242" name="T74"/>
                <a:gd fmla="*/ 252 h 252" name="T75"/>
                <a:gd fmla="*/ 52 w 242" name="T76"/>
                <a:gd fmla="*/ 252 h 252" name="T77"/>
                <a:gd fmla="*/ 36 w 242" name="T78"/>
                <a:gd fmla="*/ 245 h 252" name="T79"/>
                <a:gd fmla="*/ 31 w 242" name="T80"/>
                <a:gd fmla="*/ 237 h 252" name="T81"/>
                <a:gd fmla="*/ 31 w 242" name="T82"/>
                <a:gd fmla="*/ 230 h 252" name="T83"/>
                <a:gd fmla="*/ 31 w 242" name="T84"/>
                <a:gd fmla="*/ 223 h 252" name="T85"/>
                <a:gd fmla="*/ 38 w 242" name="T86"/>
                <a:gd fmla="*/ 218 h 252" name="T87"/>
                <a:gd fmla="*/ 50 w 242" name="T88"/>
                <a:gd fmla="*/ 216 h 252" name="T89"/>
                <a:gd fmla="*/ 48 w 242" name="T90"/>
                <a:gd fmla="*/ 211 h 252" name="T91"/>
                <a:gd fmla="*/ 33 w 242" name="T92"/>
                <a:gd fmla="*/ 196 h 252" name="T93"/>
                <a:gd fmla="*/ 26 w 242" name="T94"/>
                <a:gd fmla="*/ 179 h 252" name="T95"/>
                <a:gd fmla="*/ 24 w 242" name="T96"/>
                <a:gd fmla="*/ 177 h 252" name="T97"/>
                <a:gd fmla="*/ 22 w 242" name="T98"/>
                <a:gd fmla="*/ 184 h 252" name="T99"/>
                <a:gd fmla="*/ 10 w 242" name="T100"/>
                <a:gd fmla="*/ 194 h 252" name="T101"/>
                <a:gd fmla="*/ 5 w 242" name="T102"/>
                <a:gd fmla="*/ 194 h 252" name="T103"/>
                <a:gd fmla="*/ 0 w 242" name="T104"/>
                <a:gd fmla="*/ 184 h 252" name="T105"/>
                <a:gd fmla="*/ 3 w 242" name="T106"/>
                <a:gd fmla="*/ 162 h 252" name="T107"/>
                <a:gd fmla="*/ 10 w 242" name="T108"/>
                <a:gd fmla="*/ 143 h 252" name="T109"/>
                <a:gd fmla="*/ 24 w 242" name="T110"/>
                <a:gd fmla="*/ 126 h 252" name="T111"/>
                <a:gd fmla="*/ 36 w 242" name="T112"/>
                <a:gd fmla="*/ 114 h 252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251" w="241">
                  <a:moveTo>
                    <a:pt x="36" y="114"/>
                  </a:moveTo>
                  <a:lnTo>
                    <a:pt x="36" y="114"/>
                  </a:lnTo>
                  <a:lnTo>
                    <a:pt x="33" y="111"/>
                  </a:lnTo>
                  <a:lnTo>
                    <a:pt x="33" y="109"/>
                  </a:lnTo>
                  <a:lnTo>
                    <a:pt x="33" y="109"/>
                  </a:lnTo>
                  <a:lnTo>
                    <a:pt x="33" y="106"/>
                  </a:lnTo>
                  <a:lnTo>
                    <a:pt x="33" y="106"/>
                  </a:lnTo>
                  <a:lnTo>
                    <a:pt x="33" y="104"/>
                  </a:lnTo>
                  <a:lnTo>
                    <a:pt x="36" y="102"/>
                  </a:lnTo>
                  <a:lnTo>
                    <a:pt x="36" y="99"/>
                  </a:lnTo>
                  <a:lnTo>
                    <a:pt x="36" y="97"/>
                  </a:lnTo>
                  <a:lnTo>
                    <a:pt x="38" y="97"/>
                  </a:lnTo>
                  <a:lnTo>
                    <a:pt x="38" y="94"/>
                  </a:lnTo>
                  <a:lnTo>
                    <a:pt x="38" y="92"/>
                  </a:lnTo>
                  <a:lnTo>
                    <a:pt x="38" y="89"/>
                  </a:lnTo>
                  <a:lnTo>
                    <a:pt x="41" y="89"/>
                  </a:lnTo>
                  <a:lnTo>
                    <a:pt x="41" y="87"/>
                  </a:lnTo>
                  <a:lnTo>
                    <a:pt x="41" y="85"/>
                  </a:lnTo>
                  <a:lnTo>
                    <a:pt x="41" y="82"/>
                  </a:lnTo>
                  <a:lnTo>
                    <a:pt x="41" y="82"/>
                  </a:lnTo>
                  <a:lnTo>
                    <a:pt x="43" y="80"/>
                  </a:lnTo>
                  <a:lnTo>
                    <a:pt x="43" y="80"/>
                  </a:lnTo>
                  <a:lnTo>
                    <a:pt x="43" y="77"/>
                  </a:lnTo>
                  <a:lnTo>
                    <a:pt x="43" y="77"/>
                  </a:lnTo>
                  <a:lnTo>
                    <a:pt x="43" y="75"/>
                  </a:lnTo>
                  <a:lnTo>
                    <a:pt x="43" y="72"/>
                  </a:lnTo>
                  <a:lnTo>
                    <a:pt x="43" y="68"/>
                  </a:lnTo>
                  <a:lnTo>
                    <a:pt x="45" y="65"/>
                  </a:lnTo>
                  <a:lnTo>
                    <a:pt x="45" y="60"/>
                  </a:lnTo>
                  <a:lnTo>
                    <a:pt x="48" y="58"/>
                  </a:lnTo>
                  <a:lnTo>
                    <a:pt x="48" y="55"/>
                  </a:lnTo>
                  <a:lnTo>
                    <a:pt x="48" y="53"/>
                  </a:lnTo>
                  <a:lnTo>
                    <a:pt x="50" y="51"/>
                  </a:lnTo>
                  <a:lnTo>
                    <a:pt x="50" y="48"/>
                  </a:lnTo>
                  <a:lnTo>
                    <a:pt x="52" y="46"/>
                  </a:lnTo>
                  <a:lnTo>
                    <a:pt x="52" y="43"/>
                  </a:lnTo>
                  <a:lnTo>
                    <a:pt x="55" y="41"/>
                  </a:lnTo>
                  <a:lnTo>
                    <a:pt x="55" y="38"/>
                  </a:lnTo>
                  <a:lnTo>
                    <a:pt x="57" y="38"/>
                  </a:lnTo>
                  <a:lnTo>
                    <a:pt x="59" y="36"/>
                  </a:lnTo>
                  <a:lnTo>
                    <a:pt x="59" y="34"/>
                  </a:lnTo>
                  <a:lnTo>
                    <a:pt x="62" y="29"/>
                  </a:lnTo>
                  <a:lnTo>
                    <a:pt x="64" y="26"/>
                  </a:lnTo>
                  <a:lnTo>
                    <a:pt x="67" y="24"/>
                  </a:lnTo>
                  <a:lnTo>
                    <a:pt x="69" y="21"/>
                  </a:lnTo>
                  <a:lnTo>
                    <a:pt x="74" y="19"/>
                  </a:lnTo>
                  <a:lnTo>
                    <a:pt x="76" y="17"/>
                  </a:lnTo>
                  <a:lnTo>
                    <a:pt x="78" y="14"/>
                  </a:lnTo>
                  <a:lnTo>
                    <a:pt x="81" y="14"/>
                  </a:lnTo>
                  <a:lnTo>
                    <a:pt x="83" y="12"/>
                  </a:lnTo>
                  <a:lnTo>
                    <a:pt x="86" y="9"/>
                  </a:lnTo>
                  <a:lnTo>
                    <a:pt x="88" y="9"/>
                  </a:lnTo>
                  <a:lnTo>
                    <a:pt x="93" y="7"/>
                  </a:lnTo>
                  <a:lnTo>
                    <a:pt x="95" y="7"/>
                  </a:lnTo>
                  <a:lnTo>
                    <a:pt x="97" y="4"/>
                  </a:lnTo>
                  <a:lnTo>
                    <a:pt x="102" y="4"/>
                  </a:lnTo>
                  <a:lnTo>
                    <a:pt x="104" y="2"/>
                  </a:lnTo>
                  <a:lnTo>
                    <a:pt x="109" y="2"/>
                  </a:lnTo>
                  <a:lnTo>
                    <a:pt x="112" y="2"/>
                  </a:lnTo>
                  <a:lnTo>
                    <a:pt x="116" y="2"/>
                  </a:lnTo>
                  <a:lnTo>
                    <a:pt x="119" y="0"/>
                  </a:lnTo>
                  <a:lnTo>
                    <a:pt x="123" y="0"/>
                  </a:lnTo>
                  <a:lnTo>
                    <a:pt x="126" y="0"/>
                  </a:lnTo>
                  <a:lnTo>
                    <a:pt x="131" y="0"/>
                  </a:lnTo>
                  <a:lnTo>
                    <a:pt x="133" y="0"/>
                  </a:lnTo>
                  <a:lnTo>
                    <a:pt x="138" y="2"/>
                  </a:lnTo>
                  <a:lnTo>
                    <a:pt x="142" y="2"/>
                  </a:lnTo>
                  <a:lnTo>
                    <a:pt x="145" y="2"/>
                  </a:lnTo>
                  <a:lnTo>
                    <a:pt x="150" y="2"/>
                  </a:lnTo>
                  <a:lnTo>
                    <a:pt x="152" y="4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64" y="7"/>
                  </a:lnTo>
                  <a:lnTo>
                    <a:pt x="166" y="9"/>
                  </a:lnTo>
                  <a:lnTo>
                    <a:pt x="171" y="9"/>
                  </a:lnTo>
                  <a:lnTo>
                    <a:pt x="173" y="12"/>
                  </a:lnTo>
                  <a:lnTo>
                    <a:pt x="178" y="14"/>
                  </a:lnTo>
                  <a:lnTo>
                    <a:pt x="180" y="17"/>
                  </a:lnTo>
                  <a:lnTo>
                    <a:pt x="183" y="17"/>
                  </a:lnTo>
                  <a:lnTo>
                    <a:pt x="185" y="19"/>
                  </a:lnTo>
                  <a:lnTo>
                    <a:pt x="185" y="19"/>
                  </a:lnTo>
                  <a:lnTo>
                    <a:pt x="187" y="21"/>
                  </a:lnTo>
                  <a:lnTo>
                    <a:pt x="190" y="24"/>
                  </a:lnTo>
                  <a:lnTo>
                    <a:pt x="192" y="26"/>
                  </a:lnTo>
                  <a:lnTo>
                    <a:pt x="195" y="29"/>
                  </a:lnTo>
                  <a:lnTo>
                    <a:pt x="197" y="31"/>
                  </a:lnTo>
                  <a:lnTo>
                    <a:pt x="197" y="34"/>
                  </a:lnTo>
                  <a:lnTo>
                    <a:pt x="199" y="36"/>
                  </a:lnTo>
                  <a:lnTo>
                    <a:pt x="202" y="38"/>
                  </a:lnTo>
                  <a:lnTo>
                    <a:pt x="202" y="41"/>
                  </a:lnTo>
                  <a:lnTo>
                    <a:pt x="204" y="43"/>
                  </a:lnTo>
                  <a:lnTo>
                    <a:pt x="206" y="48"/>
                  </a:lnTo>
                  <a:lnTo>
                    <a:pt x="206" y="51"/>
                  </a:lnTo>
                  <a:lnTo>
                    <a:pt x="206" y="53"/>
                  </a:lnTo>
                  <a:lnTo>
                    <a:pt x="209" y="55"/>
                  </a:lnTo>
                  <a:lnTo>
                    <a:pt x="209" y="58"/>
                  </a:lnTo>
                  <a:lnTo>
                    <a:pt x="209" y="60"/>
                  </a:lnTo>
                  <a:lnTo>
                    <a:pt x="211" y="63"/>
                  </a:lnTo>
                  <a:lnTo>
                    <a:pt x="211" y="65"/>
                  </a:lnTo>
                  <a:lnTo>
                    <a:pt x="211" y="70"/>
                  </a:lnTo>
                  <a:lnTo>
                    <a:pt x="211" y="75"/>
                  </a:lnTo>
                  <a:lnTo>
                    <a:pt x="213" y="77"/>
                  </a:lnTo>
                  <a:lnTo>
                    <a:pt x="213" y="82"/>
                  </a:lnTo>
                  <a:lnTo>
                    <a:pt x="213" y="82"/>
                  </a:lnTo>
                  <a:lnTo>
                    <a:pt x="213" y="82"/>
                  </a:lnTo>
                  <a:lnTo>
                    <a:pt x="216" y="85"/>
                  </a:lnTo>
                  <a:lnTo>
                    <a:pt x="216" y="87"/>
                  </a:lnTo>
                  <a:lnTo>
                    <a:pt x="218" y="89"/>
                  </a:lnTo>
                  <a:lnTo>
                    <a:pt x="218" y="89"/>
                  </a:lnTo>
                  <a:lnTo>
                    <a:pt x="218" y="92"/>
                  </a:lnTo>
                  <a:lnTo>
                    <a:pt x="221" y="94"/>
                  </a:lnTo>
                  <a:lnTo>
                    <a:pt x="221" y="97"/>
                  </a:lnTo>
                  <a:lnTo>
                    <a:pt x="221" y="99"/>
                  </a:lnTo>
                  <a:lnTo>
                    <a:pt x="221" y="99"/>
                  </a:lnTo>
                  <a:lnTo>
                    <a:pt x="221" y="102"/>
                  </a:lnTo>
                  <a:lnTo>
                    <a:pt x="221" y="104"/>
                  </a:lnTo>
                  <a:lnTo>
                    <a:pt x="221" y="104"/>
                  </a:lnTo>
                  <a:lnTo>
                    <a:pt x="221" y="106"/>
                  </a:lnTo>
                  <a:lnTo>
                    <a:pt x="221" y="106"/>
                  </a:lnTo>
                  <a:lnTo>
                    <a:pt x="221" y="111"/>
                  </a:lnTo>
                  <a:lnTo>
                    <a:pt x="218" y="111"/>
                  </a:lnTo>
                  <a:lnTo>
                    <a:pt x="218" y="114"/>
                  </a:lnTo>
                  <a:lnTo>
                    <a:pt x="218" y="114"/>
                  </a:lnTo>
                  <a:lnTo>
                    <a:pt x="218" y="114"/>
                  </a:lnTo>
                  <a:lnTo>
                    <a:pt x="221" y="116"/>
                  </a:lnTo>
                  <a:lnTo>
                    <a:pt x="223" y="121"/>
                  </a:lnTo>
                  <a:lnTo>
                    <a:pt x="225" y="123"/>
                  </a:lnTo>
                  <a:lnTo>
                    <a:pt x="228" y="126"/>
                  </a:lnTo>
                  <a:lnTo>
                    <a:pt x="228" y="131"/>
                  </a:lnTo>
                  <a:lnTo>
                    <a:pt x="230" y="133"/>
                  </a:lnTo>
                  <a:lnTo>
                    <a:pt x="232" y="136"/>
                  </a:lnTo>
                  <a:lnTo>
                    <a:pt x="232" y="140"/>
                  </a:lnTo>
                  <a:lnTo>
                    <a:pt x="235" y="143"/>
                  </a:lnTo>
                  <a:lnTo>
                    <a:pt x="237" y="145"/>
                  </a:lnTo>
                  <a:lnTo>
                    <a:pt x="237" y="148"/>
                  </a:lnTo>
                  <a:lnTo>
                    <a:pt x="237" y="150"/>
                  </a:lnTo>
                  <a:lnTo>
                    <a:pt x="240" y="153"/>
                  </a:lnTo>
                  <a:lnTo>
                    <a:pt x="240" y="155"/>
                  </a:lnTo>
                  <a:lnTo>
                    <a:pt x="240" y="157"/>
                  </a:lnTo>
                  <a:lnTo>
                    <a:pt x="242" y="162"/>
                  </a:lnTo>
                  <a:lnTo>
                    <a:pt x="242" y="167"/>
                  </a:lnTo>
                  <a:lnTo>
                    <a:pt x="242" y="172"/>
                  </a:lnTo>
                  <a:lnTo>
                    <a:pt x="242" y="174"/>
                  </a:lnTo>
                  <a:lnTo>
                    <a:pt x="242" y="174"/>
                  </a:lnTo>
                  <a:lnTo>
                    <a:pt x="242" y="177"/>
                  </a:lnTo>
                  <a:lnTo>
                    <a:pt x="242" y="179"/>
                  </a:lnTo>
                  <a:lnTo>
                    <a:pt x="242" y="182"/>
                  </a:lnTo>
                  <a:lnTo>
                    <a:pt x="240" y="187"/>
                  </a:lnTo>
                  <a:lnTo>
                    <a:pt x="240" y="189"/>
                  </a:lnTo>
                  <a:lnTo>
                    <a:pt x="240" y="189"/>
                  </a:lnTo>
                  <a:lnTo>
                    <a:pt x="240" y="191"/>
                  </a:lnTo>
                  <a:lnTo>
                    <a:pt x="237" y="191"/>
                  </a:lnTo>
                  <a:lnTo>
                    <a:pt x="237" y="194"/>
                  </a:lnTo>
                  <a:lnTo>
                    <a:pt x="237" y="194"/>
                  </a:lnTo>
                  <a:lnTo>
                    <a:pt x="237" y="194"/>
                  </a:lnTo>
                  <a:lnTo>
                    <a:pt x="235" y="196"/>
                  </a:lnTo>
                  <a:lnTo>
                    <a:pt x="235" y="196"/>
                  </a:lnTo>
                  <a:lnTo>
                    <a:pt x="235" y="196"/>
                  </a:lnTo>
                  <a:lnTo>
                    <a:pt x="232" y="196"/>
                  </a:lnTo>
                  <a:lnTo>
                    <a:pt x="232" y="199"/>
                  </a:lnTo>
                  <a:lnTo>
                    <a:pt x="232" y="199"/>
                  </a:lnTo>
                  <a:lnTo>
                    <a:pt x="232" y="199"/>
                  </a:lnTo>
                  <a:lnTo>
                    <a:pt x="230" y="196"/>
                  </a:lnTo>
                  <a:lnTo>
                    <a:pt x="230" y="196"/>
                  </a:lnTo>
                  <a:lnTo>
                    <a:pt x="228" y="196"/>
                  </a:lnTo>
                  <a:lnTo>
                    <a:pt x="228" y="196"/>
                  </a:lnTo>
                  <a:lnTo>
                    <a:pt x="228" y="196"/>
                  </a:lnTo>
                  <a:lnTo>
                    <a:pt x="228" y="194"/>
                  </a:lnTo>
                  <a:lnTo>
                    <a:pt x="225" y="194"/>
                  </a:lnTo>
                  <a:lnTo>
                    <a:pt x="225" y="191"/>
                  </a:lnTo>
                  <a:lnTo>
                    <a:pt x="223" y="189"/>
                  </a:lnTo>
                  <a:lnTo>
                    <a:pt x="223" y="189"/>
                  </a:lnTo>
                  <a:lnTo>
                    <a:pt x="221" y="187"/>
                  </a:lnTo>
                  <a:lnTo>
                    <a:pt x="221" y="184"/>
                  </a:lnTo>
                  <a:lnTo>
                    <a:pt x="218" y="179"/>
                  </a:lnTo>
                  <a:lnTo>
                    <a:pt x="218" y="179"/>
                  </a:lnTo>
                  <a:lnTo>
                    <a:pt x="218" y="179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16" y="182"/>
                  </a:lnTo>
                  <a:lnTo>
                    <a:pt x="216" y="187"/>
                  </a:lnTo>
                  <a:lnTo>
                    <a:pt x="213" y="189"/>
                  </a:lnTo>
                  <a:lnTo>
                    <a:pt x="211" y="196"/>
                  </a:lnTo>
                  <a:lnTo>
                    <a:pt x="211" y="199"/>
                  </a:lnTo>
                  <a:lnTo>
                    <a:pt x="209" y="201"/>
                  </a:lnTo>
                  <a:lnTo>
                    <a:pt x="206" y="203"/>
                  </a:lnTo>
                  <a:lnTo>
                    <a:pt x="204" y="206"/>
                  </a:lnTo>
                  <a:lnTo>
                    <a:pt x="204" y="208"/>
                  </a:lnTo>
                  <a:lnTo>
                    <a:pt x="202" y="208"/>
                  </a:lnTo>
                  <a:lnTo>
                    <a:pt x="199" y="213"/>
                  </a:lnTo>
                  <a:lnTo>
                    <a:pt x="199" y="213"/>
                  </a:lnTo>
                  <a:lnTo>
                    <a:pt x="199" y="213"/>
                  </a:lnTo>
                  <a:lnTo>
                    <a:pt x="202" y="213"/>
                  </a:lnTo>
                  <a:lnTo>
                    <a:pt x="206" y="216"/>
                  </a:lnTo>
                  <a:lnTo>
                    <a:pt x="211" y="218"/>
                  </a:lnTo>
                  <a:lnTo>
                    <a:pt x="213" y="220"/>
                  </a:lnTo>
                  <a:lnTo>
                    <a:pt x="216" y="220"/>
                  </a:lnTo>
                  <a:lnTo>
                    <a:pt x="218" y="223"/>
                  </a:lnTo>
                  <a:lnTo>
                    <a:pt x="218" y="225"/>
                  </a:lnTo>
                  <a:lnTo>
                    <a:pt x="218" y="225"/>
                  </a:lnTo>
                  <a:lnTo>
                    <a:pt x="221" y="228"/>
                  </a:lnTo>
                  <a:lnTo>
                    <a:pt x="221" y="228"/>
                  </a:lnTo>
                  <a:lnTo>
                    <a:pt x="221" y="228"/>
                  </a:lnTo>
                  <a:lnTo>
                    <a:pt x="221" y="230"/>
                  </a:lnTo>
                  <a:lnTo>
                    <a:pt x="223" y="230"/>
                  </a:lnTo>
                  <a:lnTo>
                    <a:pt x="223" y="233"/>
                  </a:lnTo>
                  <a:lnTo>
                    <a:pt x="223" y="233"/>
                  </a:lnTo>
                  <a:lnTo>
                    <a:pt x="223" y="235"/>
                  </a:lnTo>
                  <a:lnTo>
                    <a:pt x="221" y="235"/>
                  </a:lnTo>
                  <a:lnTo>
                    <a:pt x="221" y="235"/>
                  </a:lnTo>
                  <a:lnTo>
                    <a:pt x="221" y="237"/>
                  </a:lnTo>
                  <a:lnTo>
                    <a:pt x="221" y="237"/>
                  </a:lnTo>
                  <a:lnTo>
                    <a:pt x="221" y="240"/>
                  </a:lnTo>
                  <a:lnTo>
                    <a:pt x="218" y="240"/>
                  </a:lnTo>
                  <a:lnTo>
                    <a:pt x="218" y="242"/>
                  </a:lnTo>
                  <a:lnTo>
                    <a:pt x="218" y="242"/>
                  </a:lnTo>
                  <a:lnTo>
                    <a:pt x="216" y="242"/>
                  </a:lnTo>
                  <a:lnTo>
                    <a:pt x="213" y="245"/>
                  </a:lnTo>
                  <a:lnTo>
                    <a:pt x="211" y="245"/>
                  </a:lnTo>
                  <a:lnTo>
                    <a:pt x="209" y="247"/>
                  </a:lnTo>
                  <a:lnTo>
                    <a:pt x="206" y="247"/>
                  </a:lnTo>
                  <a:lnTo>
                    <a:pt x="206" y="247"/>
                  </a:lnTo>
                  <a:lnTo>
                    <a:pt x="204" y="247"/>
                  </a:lnTo>
                  <a:lnTo>
                    <a:pt x="202" y="250"/>
                  </a:lnTo>
                  <a:lnTo>
                    <a:pt x="199" y="250"/>
                  </a:lnTo>
                  <a:lnTo>
                    <a:pt x="197" y="250"/>
                  </a:lnTo>
                  <a:lnTo>
                    <a:pt x="192" y="250"/>
                  </a:lnTo>
                  <a:lnTo>
                    <a:pt x="190" y="250"/>
                  </a:lnTo>
                  <a:lnTo>
                    <a:pt x="185" y="252"/>
                  </a:lnTo>
                  <a:lnTo>
                    <a:pt x="183" y="252"/>
                  </a:lnTo>
                  <a:lnTo>
                    <a:pt x="178" y="252"/>
                  </a:lnTo>
                  <a:lnTo>
                    <a:pt x="176" y="252"/>
                  </a:lnTo>
                  <a:lnTo>
                    <a:pt x="171" y="252"/>
                  </a:lnTo>
                  <a:lnTo>
                    <a:pt x="168" y="250"/>
                  </a:lnTo>
                  <a:lnTo>
                    <a:pt x="164" y="250"/>
                  </a:lnTo>
                  <a:lnTo>
                    <a:pt x="161" y="250"/>
                  </a:lnTo>
                  <a:lnTo>
                    <a:pt x="157" y="250"/>
                  </a:lnTo>
                  <a:lnTo>
                    <a:pt x="152" y="247"/>
                  </a:lnTo>
                  <a:lnTo>
                    <a:pt x="150" y="247"/>
                  </a:lnTo>
                  <a:lnTo>
                    <a:pt x="145" y="247"/>
                  </a:lnTo>
                  <a:lnTo>
                    <a:pt x="142" y="245"/>
                  </a:lnTo>
                  <a:lnTo>
                    <a:pt x="138" y="245"/>
                  </a:lnTo>
                  <a:lnTo>
                    <a:pt x="135" y="242"/>
                  </a:lnTo>
                  <a:lnTo>
                    <a:pt x="133" y="242"/>
                  </a:lnTo>
                  <a:lnTo>
                    <a:pt x="133" y="242"/>
                  </a:lnTo>
                  <a:lnTo>
                    <a:pt x="133" y="242"/>
                  </a:lnTo>
                  <a:lnTo>
                    <a:pt x="131" y="242"/>
                  </a:lnTo>
                  <a:lnTo>
                    <a:pt x="128" y="242"/>
                  </a:lnTo>
                  <a:lnTo>
                    <a:pt x="126" y="242"/>
                  </a:lnTo>
                  <a:lnTo>
                    <a:pt x="123" y="242"/>
                  </a:lnTo>
                  <a:lnTo>
                    <a:pt x="121" y="240"/>
                  </a:lnTo>
                  <a:lnTo>
                    <a:pt x="119" y="242"/>
                  </a:lnTo>
                  <a:lnTo>
                    <a:pt x="116" y="245"/>
                  </a:lnTo>
                  <a:lnTo>
                    <a:pt x="114" y="245"/>
                  </a:lnTo>
                  <a:lnTo>
                    <a:pt x="112" y="247"/>
                  </a:lnTo>
                  <a:lnTo>
                    <a:pt x="109" y="247"/>
                  </a:lnTo>
                  <a:lnTo>
                    <a:pt x="107" y="250"/>
                  </a:lnTo>
                  <a:lnTo>
                    <a:pt x="104" y="250"/>
                  </a:lnTo>
                  <a:lnTo>
                    <a:pt x="102" y="252"/>
                  </a:lnTo>
                  <a:lnTo>
                    <a:pt x="100" y="252"/>
                  </a:lnTo>
                  <a:lnTo>
                    <a:pt x="95" y="252"/>
                  </a:lnTo>
                  <a:lnTo>
                    <a:pt x="93" y="252"/>
                  </a:lnTo>
                  <a:lnTo>
                    <a:pt x="90" y="252"/>
                  </a:lnTo>
                  <a:lnTo>
                    <a:pt x="88" y="252"/>
                  </a:lnTo>
                  <a:lnTo>
                    <a:pt x="86" y="252"/>
                  </a:lnTo>
                  <a:lnTo>
                    <a:pt x="83" y="252"/>
                  </a:lnTo>
                  <a:lnTo>
                    <a:pt x="81" y="252"/>
                  </a:lnTo>
                  <a:lnTo>
                    <a:pt x="74" y="252"/>
                  </a:lnTo>
                  <a:lnTo>
                    <a:pt x="69" y="252"/>
                  </a:lnTo>
                  <a:lnTo>
                    <a:pt x="62" y="252"/>
                  </a:lnTo>
                  <a:lnTo>
                    <a:pt x="59" y="252"/>
                  </a:lnTo>
                  <a:lnTo>
                    <a:pt x="57" y="252"/>
                  </a:lnTo>
                  <a:lnTo>
                    <a:pt x="52" y="252"/>
                  </a:lnTo>
                  <a:lnTo>
                    <a:pt x="50" y="250"/>
                  </a:lnTo>
                  <a:lnTo>
                    <a:pt x="48" y="250"/>
                  </a:lnTo>
                  <a:lnTo>
                    <a:pt x="45" y="250"/>
                  </a:lnTo>
                  <a:lnTo>
                    <a:pt x="43" y="247"/>
                  </a:lnTo>
                  <a:lnTo>
                    <a:pt x="41" y="247"/>
                  </a:lnTo>
                  <a:lnTo>
                    <a:pt x="38" y="245"/>
                  </a:lnTo>
                  <a:lnTo>
                    <a:pt x="36" y="245"/>
                  </a:lnTo>
                  <a:lnTo>
                    <a:pt x="33" y="242"/>
                  </a:lnTo>
                  <a:lnTo>
                    <a:pt x="33" y="242"/>
                  </a:lnTo>
                  <a:lnTo>
                    <a:pt x="33" y="242"/>
                  </a:lnTo>
                  <a:lnTo>
                    <a:pt x="31" y="240"/>
                  </a:lnTo>
                  <a:lnTo>
                    <a:pt x="31" y="240"/>
                  </a:lnTo>
                  <a:lnTo>
                    <a:pt x="31" y="240"/>
                  </a:lnTo>
                  <a:lnTo>
                    <a:pt x="31" y="237"/>
                  </a:lnTo>
                  <a:lnTo>
                    <a:pt x="31" y="237"/>
                  </a:lnTo>
                  <a:lnTo>
                    <a:pt x="29" y="235"/>
                  </a:lnTo>
                  <a:lnTo>
                    <a:pt x="29" y="235"/>
                  </a:lnTo>
                  <a:lnTo>
                    <a:pt x="29" y="235"/>
                  </a:lnTo>
                  <a:lnTo>
                    <a:pt x="29" y="233"/>
                  </a:lnTo>
                  <a:lnTo>
                    <a:pt x="29" y="233"/>
                  </a:lnTo>
                  <a:lnTo>
                    <a:pt x="31" y="230"/>
                  </a:lnTo>
                  <a:lnTo>
                    <a:pt x="31" y="230"/>
                  </a:lnTo>
                  <a:lnTo>
                    <a:pt x="31" y="228"/>
                  </a:lnTo>
                  <a:lnTo>
                    <a:pt x="31" y="228"/>
                  </a:lnTo>
                  <a:lnTo>
                    <a:pt x="31" y="225"/>
                  </a:lnTo>
                  <a:lnTo>
                    <a:pt x="31" y="225"/>
                  </a:lnTo>
                  <a:lnTo>
                    <a:pt x="31" y="223"/>
                  </a:lnTo>
                  <a:lnTo>
                    <a:pt x="31" y="223"/>
                  </a:lnTo>
                  <a:lnTo>
                    <a:pt x="33" y="223"/>
                  </a:lnTo>
                  <a:lnTo>
                    <a:pt x="33" y="220"/>
                  </a:lnTo>
                  <a:lnTo>
                    <a:pt x="36" y="220"/>
                  </a:lnTo>
                  <a:lnTo>
                    <a:pt x="36" y="220"/>
                  </a:lnTo>
                  <a:lnTo>
                    <a:pt x="36" y="218"/>
                  </a:lnTo>
                  <a:lnTo>
                    <a:pt x="38" y="218"/>
                  </a:lnTo>
                  <a:lnTo>
                    <a:pt x="38" y="218"/>
                  </a:lnTo>
                  <a:lnTo>
                    <a:pt x="41" y="218"/>
                  </a:lnTo>
                  <a:lnTo>
                    <a:pt x="41" y="216"/>
                  </a:lnTo>
                  <a:lnTo>
                    <a:pt x="43" y="216"/>
                  </a:lnTo>
                  <a:lnTo>
                    <a:pt x="45" y="216"/>
                  </a:lnTo>
                  <a:lnTo>
                    <a:pt x="45" y="216"/>
                  </a:lnTo>
                  <a:lnTo>
                    <a:pt x="48" y="216"/>
                  </a:lnTo>
                  <a:lnTo>
                    <a:pt x="50" y="216"/>
                  </a:lnTo>
                  <a:lnTo>
                    <a:pt x="50" y="216"/>
                  </a:lnTo>
                  <a:lnTo>
                    <a:pt x="50" y="216"/>
                  </a:lnTo>
                  <a:lnTo>
                    <a:pt x="50" y="216"/>
                  </a:lnTo>
                  <a:lnTo>
                    <a:pt x="50" y="213"/>
                  </a:lnTo>
                  <a:lnTo>
                    <a:pt x="50" y="213"/>
                  </a:lnTo>
                  <a:lnTo>
                    <a:pt x="50" y="213"/>
                  </a:lnTo>
                  <a:lnTo>
                    <a:pt x="48" y="211"/>
                  </a:lnTo>
                  <a:lnTo>
                    <a:pt x="45" y="208"/>
                  </a:lnTo>
                  <a:lnTo>
                    <a:pt x="43" y="208"/>
                  </a:lnTo>
                  <a:lnTo>
                    <a:pt x="41" y="206"/>
                  </a:lnTo>
                  <a:lnTo>
                    <a:pt x="38" y="203"/>
                  </a:lnTo>
                  <a:lnTo>
                    <a:pt x="36" y="199"/>
                  </a:lnTo>
                  <a:lnTo>
                    <a:pt x="36" y="199"/>
                  </a:lnTo>
                  <a:lnTo>
                    <a:pt x="33" y="196"/>
                  </a:lnTo>
                  <a:lnTo>
                    <a:pt x="33" y="194"/>
                  </a:lnTo>
                  <a:lnTo>
                    <a:pt x="31" y="191"/>
                  </a:lnTo>
                  <a:lnTo>
                    <a:pt x="31" y="189"/>
                  </a:lnTo>
                  <a:lnTo>
                    <a:pt x="29" y="187"/>
                  </a:lnTo>
                  <a:lnTo>
                    <a:pt x="29" y="184"/>
                  </a:lnTo>
                  <a:lnTo>
                    <a:pt x="26" y="182"/>
                  </a:lnTo>
                  <a:lnTo>
                    <a:pt x="26" y="179"/>
                  </a:lnTo>
                  <a:lnTo>
                    <a:pt x="26" y="177"/>
                  </a:lnTo>
                  <a:lnTo>
                    <a:pt x="26" y="177"/>
                  </a:lnTo>
                  <a:lnTo>
                    <a:pt x="26" y="177"/>
                  </a:lnTo>
                  <a:lnTo>
                    <a:pt x="26" y="177"/>
                  </a:lnTo>
                  <a:lnTo>
                    <a:pt x="26" y="177"/>
                  </a:lnTo>
                  <a:lnTo>
                    <a:pt x="24" y="177"/>
                  </a:lnTo>
                  <a:lnTo>
                    <a:pt x="24" y="177"/>
                  </a:lnTo>
                  <a:lnTo>
                    <a:pt x="24" y="177"/>
                  </a:lnTo>
                  <a:lnTo>
                    <a:pt x="24" y="179"/>
                  </a:lnTo>
                  <a:lnTo>
                    <a:pt x="24" y="179"/>
                  </a:lnTo>
                  <a:lnTo>
                    <a:pt x="24" y="179"/>
                  </a:lnTo>
                  <a:lnTo>
                    <a:pt x="22" y="182"/>
                  </a:lnTo>
                  <a:lnTo>
                    <a:pt x="22" y="184"/>
                  </a:lnTo>
                  <a:lnTo>
                    <a:pt x="22" y="184"/>
                  </a:lnTo>
                  <a:lnTo>
                    <a:pt x="19" y="187"/>
                  </a:lnTo>
                  <a:lnTo>
                    <a:pt x="19" y="187"/>
                  </a:lnTo>
                  <a:lnTo>
                    <a:pt x="17" y="189"/>
                  </a:lnTo>
                  <a:lnTo>
                    <a:pt x="14" y="191"/>
                  </a:lnTo>
                  <a:lnTo>
                    <a:pt x="14" y="191"/>
                  </a:lnTo>
                  <a:lnTo>
                    <a:pt x="12" y="194"/>
                  </a:lnTo>
                  <a:lnTo>
                    <a:pt x="10" y="194"/>
                  </a:lnTo>
                  <a:lnTo>
                    <a:pt x="10" y="194"/>
                  </a:lnTo>
                  <a:lnTo>
                    <a:pt x="7" y="194"/>
                  </a:lnTo>
                  <a:lnTo>
                    <a:pt x="5" y="196"/>
                  </a:lnTo>
                  <a:lnTo>
                    <a:pt x="5" y="196"/>
                  </a:lnTo>
                  <a:lnTo>
                    <a:pt x="5" y="196"/>
                  </a:lnTo>
                  <a:lnTo>
                    <a:pt x="5" y="194"/>
                  </a:lnTo>
                  <a:lnTo>
                    <a:pt x="5" y="194"/>
                  </a:lnTo>
                  <a:lnTo>
                    <a:pt x="3" y="194"/>
                  </a:lnTo>
                  <a:lnTo>
                    <a:pt x="3" y="191"/>
                  </a:lnTo>
                  <a:lnTo>
                    <a:pt x="3" y="191"/>
                  </a:lnTo>
                  <a:lnTo>
                    <a:pt x="3" y="189"/>
                  </a:lnTo>
                  <a:lnTo>
                    <a:pt x="3" y="189"/>
                  </a:lnTo>
                  <a:lnTo>
                    <a:pt x="3" y="187"/>
                  </a:lnTo>
                  <a:lnTo>
                    <a:pt x="0" y="184"/>
                  </a:lnTo>
                  <a:lnTo>
                    <a:pt x="0" y="182"/>
                  </a:lnTo>
                  <a:lnTo>
                    <a:pt x="0" y="179"/>
                  </a:lnTo>
                  <a:lnTo>
                    <a:pt x="0" y="174"/>
                  </a:lnTo>
                  <a:lnTo>
                    <a:pt x="0" y="170"/>
                  </a:lnTo>
                  <a:lnTo>
                    <a:pt x="0" y="167"/>
                  </a:lnTo>
                  <a:lnTo>
                    <a:pt x="3" y="165"/>
                  </a:lnTo>
                  <a:lnTo>
                    <a:pt x="3" y="162"/>
                  </a:lnTo>
                  <a:lnTo>
                    <a:pt x="3" y="160"/>
                  </a:lnTo>
                  <a:lnTo>
                    <a:pt x="3" y="157"/>
                  </a:lnTo>
                  <a:lnTo>
                    <a:pt x="5" y="155"/>
                  </a:lnTo>
                  <a:lnTo>
                    <a:pt x="5" y="153"/>
                  </a:lnTo>
                  <a:lnTo>
                    <a:pt x="7" y="150"/>
                  </a:lnTo>
                  <a:lnTo>
                    <a:pt x="7" y="148"/>
                  </a:lnTo>
                  <a:lnTo>
                    <a:pt x="10" y="143"/>
                  </a:lnTo>
                  <a:lnTo>
                    <a:pt x="10" y="140"/>
                  </a:lnTo>
                  <a:lnTo>
                    <a:pt x="12" y="138"/>
                  </a:lnTo>
                  <a:lnTo>
                    <a:pt x="14" y="136"/>
                  </a:lnTo>
                  <a:lnTo>
                    <a:pt x="17" y="133"/>
                  </a:lnTo>
                  <a:lnTo>
                    <a:pt x="19" y="131"/>
                  </a:lnTo>
                  <a:lnTo>
                    <a:pt x="22" y="128"/>
                  </a:lnTo>
                  <a:lnTo>
                    <a:pt x="24" y="126"/>
                  </a:lnTo>
                  <a:lnTo>
                    <a:pt x="24" y="123"/>
                  </a:lnTo>
                  <a:lnTo>
                    <a:pt x="26" y="123"/>
                  </a:lnTo>
                  <a:lnTo>
                    <a:pt x="26" y="121"/>
                  </a:lnTo>
                  <a:lnTo>
                    <a:pt x="29" y="119"/>
                  </a:lnTo>
                  <a:lnTo>
                    <a:pt x="31" y="116"/>
                  </a:lnTo>
                  <a:lnTo>
                    <a:pt x="33" y="114"/>
                  </a:lnTo>
                  <a:lnTo>
                    <a:pt x="36" y="114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2" name="PA_淘宝网chenying0907出品 22">
            <a:extLst>
              <a:ext uri="{FF2B5EF4-FFF2-40B4-BE49-F238E27FC236}">
                <a16:creationId xmlns:a16="http://schemas.microsoft.com/office/drawing/2014/main" id="{967C3D74-35CC-494F-8D11-3B69DB34A941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6429805" y="1574225"/>
            <a:ext cx="2321169" cy="1939387"/>
            <a:chOff x="5870924" y="2016518"/>
            <a:chExt cx="2321169" cy="1939387"/>
          </a:xfrm>
          <a:solidFill>
            <a:srgbClr val="EB7513"/>
          </a:solidFill>
        </p:grpSpPr>
        <p:graphicFrame>
          <p:nvGraphicFramePr>
            <p:cNvPr id="13" name="图表 12">
              <a:extLst>
                <a:ext uri="{FF2B5EF4-FFF2-40B4-BE49-F238E27FC236}">
                  <a16:creationId xmlns:a16="http://schemas.microsoft.com/office/drawing/2014/main" id="{AB14F757-305A-4478-ADF6-F8179FDCC570}"/>
                </a:ext>
              </a:extLst>
            </p:cNvPr>
            <p:cNvGraphicFramePr/>
            <p:nvPr>
              <p:extLst>
                <p:ext uri="{D42A27DB-BD31-4B8C-83A1-F6EECF244321}">
                  <p14:modId val="4161831684"/>
                </p:ext>
              </p:extLst>
            </p:nvPr>
          </p:nvGraphicFramePr>
          <p:xfrm>
            <a:off x="5870924" y="2016518"/>
            <a:ext cx="2321169" cy="1939387"/>
          </p:xfrm>
          <a:graphic>
            <a:graphicData uri="http://schemas.openxmlformats.org/drawingml/2006/chart">
              <c:chart xmlns:c="http://schemas.openxmlformats.org/drawingml/2006/chart" r:id="rId7"/>
            </a:graphicData>
          </a:graphic>
        </p:graphicFrame>
        <p:grpSp>
          <p:nvGrpSpPr>
            <p:cNvPr id="14" name="淘宝网chenying0907出品 17">
              <a:extLst>
                <a:ext uri="{FF2B5EF4-FFF2-40B4-BE49-F238E27FC236}">
                  <a16:creationId xmlns:a16="http://schemas.microsoft.com/office/drawing/2014/main" id="{BF9DCC2A-91FE-43D5-BF48-0A6C45277265}"/>
                </a:ext>
              </a:extLst>
            </p:cNvPr>
            <p:cNvGrpSpPr/>
            <p:nvPr/>
          </p:nvGrpSpPr>
          <p:grpSpPr>
            <a:xfrm>
              <a:off x="6682793" y="2696190"/>
              <a:ext cx="697430" cy="580042"/>
              <a:chOff x="10387013" y="614363"/>
              <a:chExt cx="481012" cy="400050"/>
            </a:xfrm>
            <a:grpFill/>
          </p:grpSpPr>
          <p:sp>
            <p:nvSpPr>
              <p:cNvPr id="15" name="Freeform 46">
                <a:extLst>
                  <a:ext uri="{FF2B5EF4-FFF2-40B4-BE49-F238E27FC236}">
                    <a16:creationId xmlns:a16="http://schemas.microsoft.com/office/drawing/2014/main" id="{27ACA989-808A-4953-AEAD-CE721024B01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87013" y="614363"/>
                <a:ext cx="341313" cy="319087"/>
              </a:xfrm>
              <a:custGeom>
                <a:gdLst>
                  <a:gd fmla="*/ 87 w 91" name="T0"/>
                  <a:gd fmla="*/ 32 h 83" name="T1"/>
                  <a:gd fmla="*/ 91 w 91" name="T2"/>
                  <a:gd fmla="*/ 32 h 83" name="T3"/>
                  <a:gd fmla="*/ 45 w 91" name="T4"/>
                  <a:gd fmla="*/ 0 h 83" name="T5"/>
                  <a:gd fmla="*/ 0 w 91" name="T6"/>
                  <a:gd fmla="*/ 39 h 83" name="T7"/>
                  <a:gd fmla="*/ 18 w 91" name="T8"/>
                  <a:gd fmla="*/ 69 h 83" name="T9"/>
                  <a:gd fmla="*/ 14 w 91" name="T10"/>
                  <a:gd fmla="*/ 83 h 83" name="T11"/>
                  <a:gd fmla="*/ 30 w 91" name="T12"/>
                  <a:gd fmla="*/ 75 h 83" name="T13"/>
                  <a:gd fmla="*/ 45 w 91" name="T14"/>
                  <a:gd fmla="*/ 77 h 83" name="T15"/>
                  <a:gd fmla="*/ 50 w 91" name="T16"/>
                  <a:gd fmla="*/ 77 h 83" name="T17"/>
                  <a:gd fmla="*/ 48 w 91" name="T18"/>
                  <a:gd fmla="*/ 67 h 83" name="T19"/>
                  <a:gd fmla="*/ 87 w 91" name="T20"/>
                  <a:gd fmla="*/ 32 h 83" name="T21"/>
                  <a:gd fmla="*/ 62 w 91" name="T22"/>
                  <a:gd fmla="*/ 19 h 83" name="T23"/>
                  <a:gd fmla="*/ 68 w 91" name="T24"/>
                  <a:gd fmla="*/ 25 h 83" name="T25"/>
                  <a:gd fmla="*/ 62 w 91" name="T26"/>
                  <a:gd fmla="*/ 31 h 83" name="T27"/>
                  <a:gd fmla="*/ 56 w 91" name="T28"/>
                  <a:gd fmla="*/ 25 h 83" name="T29"/>
                  <a:gd fmla="*/ 62 w 91" name="T30"/>
                  <a:gd fmla="*/ 19 h 83" name="T31"/>
                  <a:gd fmla="*/ 31 w 91" name="T32"/>
                  <a:gd fmla="*/ 31 h 83" name="T33"/>
                  <a:gd fmla="*/ 24 w 91" name="T34"/>
                  <a:gd fmla="*/ 25 h 83" name="T35"/>
                  <a:gd fmla="*/ 31 w 91" name="T36"/>
                  <a:gd fmla="*/ 19 h 83" name="T37"/>
                  <a:gd fmla="*/ 36 w 91" name="T38"/>
                  <a:gd fmla="*/ 25 h 83" name="T39"/>
                  <a:gd fmla="*/ 31 w 91" name="T40"/>
                  <a:gd fmla="*/ 31 h 83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83" w="91">
                    <a:moveTo>
                      <a:pt x="87" y="32"/>
                    </a:moveTo>
                    <a:cubicBezTo>
                      <a:pt x="88" y="32"/>
                      <a:pt x="89" y="32"/>
                      <a:pt x="91" y="32"/>
                    </a:cubicBezTo>
                    <a:cubicBezTo>
                      <a:pt x="87" y="14"/>
                      <a:pt x="68" y="0"/>
                      <a:pt x="45" y="0"/>
                    </a:cubicBezTo>
                    <a:cubicBezTo>
                      <a:pt x="21" y="0"/>
                      <a:pt x="0" y="17"/>
                      <a:pt x="0" y="39"/>
                    </a:cubicBezTo>
                    <a:cubicBezTo>
                      <a:pt x="0" y="51"/>
                      <a:pt x="7" y="61"/>
                      <a:pt x="18" y="69"/>
                    </a:cubicBezTo>
                    <a:cubicBezTo>
                      <a:pt x="14" y="83"/>
                      <a:pt x="14" y="83"/>
                      <a:pt x="14" y="83"/>
                    </a:cubicBezTo>
                    <a:cubicBezTo>
                      <a:pt x="30" y="75"/>
                      <a:pt x="30" y="75"/>
                      <a:pt x="30" y="75"/>
                    </a:cubicBezTo>
                    <a:cubicBezTo>
                      <a:pt x="35" y="76"/>
                      <a:pt x="40" y="77"/>
                      <a:pt x="45" y="77"/>
                    </a:cubicBezTo>
                    <a:cubicBezTo>
                      <a:pt x="47" y="77"/>
                      <a:pt x="48" y="77"/>
                      <a:pt x="50" y="77"/>
                    </a:cubicBezTo>
                    <a:cubicBezTo>
                      <a:pt x="49" y="74"/>
                      <a:pt x="48" y="71"/>
                      <a:pt x="48" y="67"/>
                    </a:cubicBezTo>
                    <a:cubicBezTo>
                      <a:pt x="48" y="48"/>
                      <a:pt x="65" y="32"/>
                      <a:pt x="87" y="32"/>
                    </a:cubicBezTo>
                    <a:close/>
                    <a:moveTo>
                      <a:pt x="62" y="19"/>
                    </a:moveTo>
                    <a:cubicBezTo>
                      <a:pt x="66" y="19"/>
                      <a:pt x="68" y="22"/>
                      <a:pt x="68" y="25"/>
                    </a:cubicBezTo>
                    <a:cubicBezTo>
                      <a:pt x="68" y="29"/>
                      <a:pt x="66" y="31"/>
                      <a:pt x="62" y="31"/>
                    </a:cubicBezTo>
                    <a:cubicBezTo>
                      <a:pt x="59" y="31"/>
                      <a:pt x="56" y="29"/>
                      <a:pt x="56" y="25"/>
                    </a:cubicBezTo>
                    <a:cubicBezTo>
                      <a:pt x="56" y="22"/>
                      <a:pt x="59" y="19"/>
                      <a:pt x="62" y="19"/>
                    </a:cubicBezTo>
                    <a:close/>
                    <a:moveTo>
                      <a:pt x="31" y="31"/>
                    </a:moveTo>
                    <a:cubicBezTo>
                      <a:pt x="27" y="31"/>
                      <a:pt x="24" y="29"/>
                      <a:pt x="24" y="25"/>
                    </a:cubicBezTo>
                    <a:cubicBezTo>
                      <a:pt x="24" y="22"/>
                      <a:pt x="27" y="19"/>
                      <a:pt x="31" y="19"/>
                    </a:cubicBezTo>
                    <a:cubicBezTo>
                      <a:pt x="34" y="19"/>
                      <a:pt x="36" y="22"/>
                      <a:pt x="36" y="25"/>
                    </a:cubicBezTo>
                    <a:cubicBezTo>
                      <a:pt x="36" y="29"/>
                      <a:pt x="34" y="31"/>
                      <a:pt x="31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6" name="Freeform 47">
                <a:extLst>
                  <a:ext uri="{FF2B5EF4-FFF2-40B4-BE49-F238E27FC236}">
                    <a16:creationId xmlns:a16="http://schemas.microsoft.com/office/drawing/2014/main" id="{B75FD9B1-F26B-45ED-BF4C-52E0C1C30F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79100" y="744538"/>
                <a:ext cx="288925" cy="269875"/>
              </a:xfrm>
              <a:custGeom>
                <a:gdLst>
                  <a:gd fmla="*/ 77 w 77" name="T0"/>
                  <a:gd fmla="*/ 33 h 70" name="T1"/>
                  <a:gd fmla="*/ 38 w 77" name="T2"/>
                  <a:gd fmla="*/ 0 h 70" name="T3"/>
                  <a:gd fmla="*/ 0 w 77" name="T4"/>
                  <a:gd fmla="*/ 33 h 70" name="T5"/>
                  <a:gd fmla="*/ 38 w 77" name="T6"/>
                  <a:gd fmla="*/ 66 h 70" name="T7"/>
                  <a:gd fmla="*/ 52 w 77" name="T8"/>
                  <a:gd fmla="*/ 63 h 70" name="T9"/>
                  <a:gd fmla="*/ 64 w 77" name="T10"/>
                  <a:gd fmla="*/ 70 h 70" name="T11"/>
                  <a:gd fmla="*/ 61 w 77" name="T12"/>
                  <a:gd fmla="*/ 59 h 70" name="T13"/>
                  <a:gd fmla="*/ 77 w 77" name="T14"/>
                  <a:gd fmla="*/ 33 h 70" name="T15"/>
                  <a:gd fmla="*/ 26 w 77" name="T16"/>
                  <a:gd fmla="*/ 27 h 70" name="T17"/>
                  <a:gd fmla="*/ 21 w 77" name="T18"/>
                  <a:gd fmla="*/ 23 h 70" name="T19"/>
                  <a:gd fmla="*/ 26 w 77" name="T20"/>
                  <a:gd fmla="*/ 18 h 70" name="T21"/>
                  <a:gd fmla="*/ 32 w 77" name="T22"/>
                  <a:gd fmla="*/ 23 h 70" name="T23"/>
                  <a:gd fmla="*/ 26 w 77" name="T24"/>
                  <a:gd fmla="*/ 27 h 70" name="T25"/>
                  <a:gd fmla="*/ 51 w 77" name="T26"/>
                  <a:gd fmla="*/ 27 h 70" name="T27"/>
                  <a:gd fmla="*/ 46 w 77" name="T28"/>
                  <a:gd fmla="*/ 23 h 70" name="T29"/>
                  <a:gd fmla="*/ 51 w 77" name="T30"/>
                  <a:gd fmla="*/ 18 h 70" name="T31"/>
                  <a:gd fmla="*/ 56 w 77" name="T32"/>
                  <a:gd fmla="*/ 23 h 70" name="T33"/>
                  <a:gd fmla="*/ 51 w 77" name="T34"/>
                  <a:gd fmla="*/ 27 h 70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70" w="77">
                    <a:moveTo>
                      <a:pt x="77" y="33"/>
                    </a:moveTo>
                    <a:cubicBezTo>
                      <a:pt x="77" y="15"/>
                      <a:pt x="59" y="0"/>
                      <a:pt x="38" y="0"/>
                    </a:cubicBezTo>
                    <a:cubicBezTo>
                      <a:pt x="17" y="0"/>
                      <a:pt x="0" y="15"/>
                      <a:pt x="0" y="33"/>
                    </a:cubicBezTo>
                    <a:cubicBezTo>
                      <a:pt x="0" y="51"/>
                      <a:pt x="17" y="66"/>
                      <a:pt x="38" y="66"/>
                    </a:cubicBezTo>
                    <a:cubicBezTo>
                      <a:pt x="43" y="66"/>
                      <a:pt x="47" y="65"/>
                      <a:pt x="52" y="63"/>
                    </a:cubicBezTo>
                    <a:cubicBezTo>
                      <a:pt x="64" y="70"/>
                      <a:pt x="64" y="70"/>
                      <a:pt x="64" y="70"/>
                    </a:cubicBezTo>
                    <a:cubicBezTo>
                      <a:pt x="61" y="59"/>
                      <a:pt x="61" y="59"/>
                      <a:pt x="61" y="59"/>
                    </a:cubicBezTo>
                    <a:cubicBezTo>
                      <a:pt x="70" y="52"/>
                      <a:pt x="77" y="43"/>
                      <a:pt x="77" y="33"/>
                    </a:cubicBezTo>
                    <a:close/>
                    <a:moveTo>
                      <a:pt x="26" y="27"/>
                    </a:moveTo>
                    <a:cubicBezTo>
                      <a:pt x="24" y="27"/>
                      <a:pt x="21" y="25"/>
                      <a:pt x="21" y="23"/>
                    </a:cubicBezTo>
                    <a:cubicBezTo>
                      <a:pt x="21" y="21"/>
                      <a:pt x="24" y="18"/>
                      <a:pt x="26" y="18"/>
                    </a:cubicBezTo>
                    <a:cubicBezTo>
                      <a:pt x="29" y="18"/>
                      <a:pt x="32" y="21"/>
                      <a:pt x="32" y="23"/>
                    </a:cubicBezTo>
                    <a:cubicBezTo>
                      <a:pt x="32" y="25"/>
                      <a:pt x="29" y="27"/>
                      <a:pt x="26" y="27"/>
                    </a:cubicBezTo>
                    <a:close/>
                    <a:moveTo>
                      <a:pt x="51" y="27"/>
                    </a:moveTo>
                    <a:cubicBezTo>
                      <a:pt x="49" y="27"/>
                      <a:pt x="46" y="25"/>
                      <a:pt x="46" y="23"/>
                    </a:cubicBezTo>
                    <a:cubicBezTo>
                      <a:pt x="46" y="21"/>
                      <a:pt x="49" y="18"/>
                      <a:pt x="51" y="18"/>
                    </a:cubicBezTo>
                    <a:cubicBezTo>
                      <a:pt x="54" y="18"/>
                      <a:pt x="56" y="21"/>
                      <a:pt x="56" y="23"/>
                    </a:cubicBezTo>
                    <a:cubicBezTo>
                      <a:pt x="56" y="25"/>
                      <a:pt x="54" y="27"/>
                      <a:pt x="51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</p:grpSp>
      <p:grpSp>
        <p:nvGrpSpPr>
          <p:cNvPr id="17" name="PA_淘宝网chenying0907出品 21">
            <a:extLst>
              <a:ext uri="{FF2B5EF4-FFF2-40B4-BE49-F238E27FC236}">
                <a16:creationId xmlns:a16="http://schemas.microsoft.com/office/drawing/2014/main" id="{5DCB62FB-E941-460E-8C83-37958F5D0D80}"/>
              </a:ext>
            </a:extLst>
          </p:cNvPr>
          <p:cNvGrpSpPr/>
          <p:nvPr>
            <p:custDataLst>
              <p:tags r:id="rId8"/>
            </p:custDataLst>
          </p:nvPr>
        </p:nvGrpSpPr>
        <p:grpSpPr>
          <a:xfrm>
            <a:off x="3616263" y="1574225"/>
            <a:ext cx="2321169" cy="1939387"/>
            <a:chOff x="3343425" y="2016519"/>
            <a:chExt cx="2321169" cy="1939387"/>
          </a:xfrm>
          <a:solidFill>
            <a:srgbClr val="FFC535"/>
          </a:solidFill>
        </p:grpSpPr>
        <p:graphicFrame>
          <p:nvGraphicFramePr>
            <p:cNvPr id="18" name="图表 17">
              <a:extLst>
                <a:ext uri="{FF2B5EF4-FFF2-40B4-BE49-F238E27FC236}">
                  <a16:creationId xmlns:a16="http://schemas.microsoft.com/office/drawing/2014/main" id="{8ADE6051-8563-42DD-BCED-9233850A184B}"/>
                </a:ext>
              </a:extLst>
            </p:cNvPr>
            <p:cNvGraphicFramePr/>
            <p:nvPr>
              <p:extLst>
                <p:ext uri="{D42A27DB-BD31-4B8C-83A1-F6EECF244321}">
                  <p14:modId val="2055085122"/>
                </p:ext>
              </p:extLst>
            </p:nvPr>
          </p:nvGraphicFramePr>
          <p:xfrm>
            <a:off x="3343425" y="2016519"/>
            <a:ext cx="2321169" cy="1939387"/>
          </p:xfrm>
          <a:graphic>
            <a:graphicData uri="http://schemas.openxmlformats.org/drawingml/2006/chart">
              <c:chart xmlns:c="http://schemas.openxmlformats.org/drawingml/2006/chart" r:id="rId9"/>
            </a:graphicData>
          </a:graphic>
        </p:graphicFrame>
        <p:sp>
          <p:nvSpPr>
            <p:cNvPr id="19" name="Freeform 48">
              <a:extLst>
                <a:ext uri="{FF2B5EF4-FFF2-40B4-BE49-F238E27FC236}">
                  <a16:creationId xmlns:a16="http://schemas.microsoft.com/office/drawing/2014/main" id="{21D56058-9F34-460A-B65C-3EBAB8C67C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16234" y="2655022"/>
              <a:ext cx="575551" cy="662380"/>
            </a:xfrm>
            <a:custGeom>
              <a:gdLst>
                <a:gd fmla="*/ 15 w 98" name="T0"/>
                <a:gd fmla="*/ 55 h 110" name="T1"/>
                <a:gd fmla="*/ 25 w 98" name="T2"/>
                <a:gd fmla="*/ 36 h 110" name="T3"/>
                <a:gd fmla="*/ 11 w 98" name="T4"/>
                <a:gd fmla="*/ 24 h 110" name="T5"/>
                <a:gd fmla="*/ 1 w 98" name="T6"/>
                <a:gd fmla="*/ 38 h 110" name="T7"/>
                <a:gd fmla="*/ 15 w 98" name="T8"/>
                <a:gd fmla="*/ 55 h 110" name="T9"/>
                <a:gd fmla="*/ 27 w 98" name="T10"/>
                <a:gd fmla="*/ 79 h 110" name="T11"/>
                <a:gd fmla="*/ 27 w 98" name="T12"/>
                <a:gd fmla="*/ 84 h 110" name="T13"/>
                <a:gd fmla="*/ 32 w 98" name="T14"/>
                <a:gd fmla="*/ 89 h 110" name="T15"/>
                <a:gd fmla="*/ 38 w 98" name="T16"/>
                <a:gd fmla="*/ 89 h 110" name="T17"/>
                <a:gd fmla="*/ 38 w 98" name="T18"/>
                <a:gd fmla="*/ 75 h 110" name="T19"/>
                <a:gd fmla="*/ 32 w 98" name="T20"/>
                <a:gd fmla="*/ 75 h 110" name="T21"/>
                <a:gd fmla="*/ 27 w 98" name="T22"/>
                <a:gd fmla="*/ 79 h 110" name="T23"/>
                <a:gd fmla="*/ 36 w 98" name="T24"/>
                <a:gd fmla="*/ 33 h 110" name="T25"/>
                <a:gd fmla="*/ 48 w 98" name="T26"/>
                <a:gd fmla="*/ 16 h 110" name="T27"/>
                <a:gd fmla="*/ 36 w 98" name="T28"/>
                <a:gd fmla="*/ 0 h 110" name="T29"/>
                <a:gd fmla="*/ 25 w 98" name="T30"/>
                <a:gd fmla="*/ 16 h 110" name="T31"/>
                <a:gd fmla="*/ 36 w 98" name="T32"/>
                <a:gd fmla="*/ 33 h 110" name="T33"/>
                <a:gd fmla="*/ 63 w 98" name="T34"/>
                <a:gd fmla="*/ 34 h 110" name="T35"/>
                <a:gd fmla="*/ 78 w 98" name="T36"/>
                <a:gd fmla="*/ 19 h 110" name="T37"/>
                <a:gd fmla="*/ 68 w 98" name="T38"/>
                <a:gd fmla="*/ 3 h 110" name="T39"/>
                <a:gd fmla="*/ 54 w 98" name="T40"/>
                <a:gd fmla="*/ 17 h 110" name="T41"/>
                <a:gd fmla="*/ 63 w 98" name="T42"/>
                <a:gd fmla="*/ 34 h 110" name="T43"/>
                <a:gd fmla="*/ 84 w 98" name="T44"/>
                <a:gd fmla="*/ 73 h 110" name="T45"/>
                <a:gd fmla="*/ 63 w 98" name="T46"/>
                <a:gd fmla="*/ 52 h 110" name="T47"/>
                <a:gd fmla="*/ 34 w 98" name="T48"/>
                <a:gd fmla="*/ 51 h 110" name="T49"/>
                <a:gd fmla="*/ 20 w 98" name="T50"/>
                <a:gd fmla="*/ 66 h 110" name="T51"/>
                <a:gd fmla="*/ 8 w 98" name="T52"/>
                <a:gd fmla="*/ 89 h 110" name="T53"/>
                <a:gd fmla="*/ 22 w 98" name="T54"/>
                <a:gd fmla="*/ 103 h 110" name="T55"/>
                <a:gd fmla="*/ 40 w 98" name="T56"/>
                <a:gd fmla="*/ 102 h 110" name="T57"/>
                <a:gd fmla="*/ 58 w 98" name="T58"/>
                <a:gd fmla="*/ 102 h 110" name="T59"/>
                <a:gd fmla="*/ 87 w 98" name="T60"/>
                <a:gd fmla="*/ 95 h 110" name="T61"/>
                <a:gd fmla="*/ 84 w 98" name="T62"/>
                <a:gd fmla="*/ 73 h 110" name="T63"/>
                <a:gd fmla="*/ 45 w 98" name="T64"/>
                <a:gd fmla="*/ 95 h 110" name="T65"/>
                <a:gd fmla="*/ 30 w 98" name="T66"/>
                <a:gd fmla="*/ 95 h 110" name="T67"/>
                <a:gd fmla="*/ 21 w 98" name="T68"/>
                <a:gd fmla="*/ 89 h 110" name="T69"/>
                <a:gd fmla="*/ 20 w 98" name="T70"/>
                <a:gd fmla="*/ 78 h 110" name="T71"/>
                <a:gd fmla="*/ 30 w 98" name="T72"/>
                <a:gd fmla="*/ 69 h 110" name="T73"/>
                <a:gd fmla="*/ 38 w 98" name="T74"/>
                <a:gd fmla="*/ 69 h 110" name="T75"/>
                <a:gd fmla="*/ 38 w 98" name="T76"/>
                <a:gd fmla="*/ 59 h 110" name="T77"/>
                <a:gd fmla="*/ 45 w 98" name="T78"/>
                <a:gd fmla="*/ 59 h 110" name="T79"/>
                <a:gd fmla="*/ 45 w 98" name="T80"/>
                <a:gd fmla="*/ 95 h 110" name="T81"/>
                <a:gd fmla="*/ 72 w 98" name="T82"/>
                <a:gd fmla="*/ 95 h 110" name="T83"/>
                <a:gd fmla="*/ 55 w 98" name="T84"/>
                <a:gd fmla="*/ 95 h 110" name="T85"/>
                <a:gd fmla="*/ 48 w 98" name="T86"/>
                <a:gd fmla="*/ 89 h 110" name="T87"/>
                <a:gd fmla="*/ 48 w 98" name="T88"/>
                <a:gd fmla="*/ 70 h 110" name="T89"/>
                <a:gd fmla="*/ 55 w 98" name="T90"/>
                <a:gd fmla="*/ 70 h 110" name="T91"/>
                <a:gd fmla="*/ 55 w 98" name="T92"/>
                <a:gd fmla="*/ 86 h 110" name="T93"/>
                <a:gd fmla="*/ 58 w 98" name="T94"/>
                <a:gd fmla="*/ 89 h 110" name="T95"/>
                <a:gd fmla="*/ 65 w 98" name="T96"/>
                <a:gd fmla="*/ 89 h 110" name="T97"/>
                <a:gd fmla="*/ 65 w 98" name="T98"/>
                <a:gd fmla="*/ 70 h 110" name="T99"/>
                <a:gd fmla="*/ 72 w 98" name="T100"/>
                <a:gd fmla="*/ 70 h 110" name="T101"/>
                <a:gd fmla="*/ 72 w 98" name="T102"/>
                <a:gd fmla="*/ 95 h 110" name="T103"/>
                <a:gd fmla="*/ 96 w 98" name="T104"/>
                <a:gd fmla="*/ 45 h 110" name="T105"/>
                <a:gd fmla="*/ 84 w 98" name="T106"/>
                <a:gd fmla="*/ 32 h 110" name="T107"/>
                <a:gd fmla="*/ 72 w 98" name="T108"/>
                <a:gd fmla="*/ 48 h 110" name="T109"/>
                <a:gd fmla="*/ 85 w 98" name="T110"/>
                <a:gd fmla="*/ 62 h 110" name="T111"/>
                <a:gd fmla="*/ 96 w 98" name="T112"/>
                <a:gd fmla="*/ 45 h 110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110" w="98">
                  <a:moveTo>
                    <a:pt x="15" y="55"/>
                  </a:moveTo>
                  <a:cubicBezTo>
                    <a:pt x="27" y="53"/>
                    <a:pt x="25" y="39"/>
                    <a:pt x="25" y="36"/>
                  </a:cubicBezTo>
                  <a:cubicBezTo>
                    <a:pt x="24" y="32"/>
                    <a:pt x="19" y="24"/>
                    <a:pt x="11" y="24"/>
                  </a:cubicBezTo>
                  <a:cubicBezTo>
                    <a:pt x="2" y="25"/>
                    <a:pt x="1" y="38"/>
                    <a:pt x="1" y="38"/>
                  </a:cubicBezTo>
                  <a:cubicBezTo>
                    <a:pt x="0" y="45"/>
                    <a:pt x="4" y="58"/>
                    <a:pt x="15" y="55"/>
                  </a:cubicBezTo>
                  <a:close/>
                  <a:moveTo>
                    <a:pt x="27" y="79"/>
                  </a:moveTo>
                  <a:cubicBezTo>
                    <a:pt x="27" y="80"/>
                    <a:pt x="26" y="82"/>
                    <a:pt x="27" y="84"/>
                  </a:cubicBezTo>
                  <a:cubicBezTo>
                    <a:pt x="28" y="89"/>
                    <a:pt x="32" y="89"/>
                    <a:pt x="32" y="89"/>
                  </a:cubicBezTo>
                  <a:cubicBezTo>
                    <a:pt x="38" y="89"/>
                    <a:pt x="38" y="89"/>
                    <a:pt x="38" y="89"/>
                  </a:cubicBezTo>
                  <a:cubicBezTo>
                    <a:pt x="38" y="75"/>
                    <a:pt x="38" y="75"/>
                    <a:pt x="38" y="75"/>
                  </a:cubicBezTo>
                  <a:cubicBezTo>
                    <a:pt x="32" y="75"/>
                    <a:pt x="32" y="75"/>
                    <a:pt x="32" y="75"/>
                  </a:cubicBezTo>
                  <a:cubicBezTo>
                    <a:pt x="29" y="76"/>
                    <a:pt x="28" y="78"/>
                    <a:pt x="27" y="79"/>
                  </a:cubicBezTo>
                  <a:close/>
                  <a:moveTo>
                    <a:pt x="36" y="33"/>
                  </a:moveTo>
                  <a:cubicBezTo>
                    <a:pt x="42" y="33"/>
                    <a:pt x="48" y="25"/>
                    <a:pt x="48" y="16"/>
                  </a:cubicBezTo>
                  <a:cubicBezTo>
                    <a:pt x="48" y="8"/>
                    <a:pt x="42" y="0"/>
                    <a:pt x="36" y="0"/>
                  </a:cubicBezTo>
                  <a:cubicBezTo>
                    <a:pt x="30" y="0"/>
                    <a:pt x="25" y="8"/>
                    <a:pt x="25" y="16"/>
                  </a:cubicBezTo>
                  <a:cubicBezTo>
                    <a:pt x="25" y="25"/>
                    <a:pt x="30" y="33"/>
                    <a:pt x="36" y="33"/>
                  </a:cubicBezTo>
                  <a:close/>
                  <a:moveTo>
                    <a:pt x="63" y="34"/>
                  </a:moveTo>
                  <a:cubicBezTo>
                    <a:pt x="71" y="35"/>
                    <a:pt x="77" y="26"/>
                    <a:pt x="78" y="19"/>
                  </a:cubicBezTo>
                  <a:cubicBezTo>
                    <a:pt x="79" y="12"/>
                    <a:pt x="74" y="4"/>
                    <a:pt x="68" y="3"/>
                  </a:cubicBezTo>
                  <a:cubicBezTo>
                    <a:pt x="62" y="2"/>
                    <a:pt x="54" y="11"/>
                    <a:pt x="54" y="17"/>
                  </a:cubicBezTo>
                  <a:cubicBezTo>
                    <a:pt x="53" y="25"/>
                    <a:pt x="55" y="32"/>
                    <a:pt x="63" y="34"/>
                  </a:cubicBezTo>
                  <a:close/>
                  <a:moveTo>
                    <a:pt x="84" y="73"/>
                  </a:moveTo>
                  <a:cubicBezTo>
                    <a:pt x="84" y="73"/>
                    <a:pt x="71" y="63"/>
                    <a:pt x="63" y="52"/>
                  </a:cubicBezTo>
                  <a:cubicBezTo>
                    <a:pt x="53" y="37"/>
                    <a:pt x="38" y="43"/>
                    <a:pt x="34" y="51"/>
                  </a:cubicBezTo>
                  <a:cubicBezTo>
                    <a:pt x="29" y="59"/>
                    <a:pt x="21" y="64"/>
                    <a:pt x="20" y="66"/>
                  </a:cubicBezTo>
                  <a:cubicBezTo>
                    <a:pt x="19" y="67"/>
                    <a:pt x="4" y="75"/>
                    <a:pt x="8" y="89"/>
                  </a:cubicBezTo>
                  <a:cubicBezTo>
                    <a:pt x="11" y="103"/>
                    <a:pt x="22" y="103"/>
                    <a:pt x="22" y="103"/>
                  </a:cubicBezTo>
                  <a:cubicBezTo>
                    <a:pt x="22" y="103"/>
                    <a:pt x="31" y="104"/>
                    <a:pt x="40" y="102"/>
                  </a:cubicBezTo>
                  <a:cubicBezTo>
                    <a:pt x="50" y="100"/>
                    <a:pt x="58" y="102"/>
                    <a:pt x="58" y="102"/>
                  </a:cubicBezTo>
                  <a:cubicBezTo>
                    <a:pt x="58" y="102"/>
                    <a:pt x="81" y="110"/>
                    <a:pt x="87" y="95"/>
                  </a:cubicBezTo>
                  <a:cubicBezTo>
                    <a:pt x="93" y="81"/>
                    <a:pt x="84" y="73"/>
                    <a:pt x="84" y="73"/>
                  </a:cubicBezTo>
                  <a:close/>
                  <a:moveTo>
                    <a:pt x="45" y="95"/>
                  </a:moveTo>
                  <a:cubicBezTo>
                    <a:pt x="30" y="95"/>
                    <a:pt x="30" y="95"/>
                    <a:pt x="30" y="95"/>
                  </a:cubicBezTo>
                  <a:cubicBezTo>
                    <a:pt x="24" y="94"/>
                    <a:pt x="21" y="89"/>
                    <a:pt x="21" y="89"/>
                  </a:cubicBezTo>
                  <a:cubicBezTo>
                    <a:pt x="21" y="88"/>
                    <a:pt x="19" y="84"/>
                    <a:pt x="20" y="78"/>
                  </a:cubicBezTo>
                  <a:cubicBezTo>
                    <a:pt x="23" y="70"/>
                    <a:pt x="30" y="69"/>
                    <a:pt x="30" y="69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45" y="59"/>
                    <a:pt x="45" y="59"/>
                    <a:pt x="45" y="59"/>
                  </a:cubicBezTo>
                  <a:lnTo>
                    <a:pt x="45" y="95"/>
                  </a:lnTo>
                  <a:close/>
                  <a:moveTo>
                    <a:pt x="72" y="95"/>
                  </a:moveTo>
                  <a:cubicBezTo>
                    <a:pt x="55" y="95"/>
                    <a:pt x="55" y="95"/>
                    <a:pt x="55" y="95"/>
                  </a:cubicBezTo>
                  <a:cubicBezTo>
                    <a:pt x="49" y="93"/>
                    <a:pt x="48" y="89"/>
                    <a:pt x="48" y="89"/>
                  </a:cubicBezTo>
                  <a:cubicBezTo>
                    <a:pt x="48" y="70"/>
                    <a:pt x="48" y="70"/>
                    <a:pt x="48" y="70"/>
                  </a:cubicBezTo>
                  <a:cubicBezTo>
                    <a:pt x="55" y="70"/>
                    <a:pt x="55" y="70"/>
                    <a:pt x="55" y="70"/>
                  </a:cubicBezTo>
                  <a:cubicBezTo>
                    <a:pt x="55" y="86"/>
                    <a:pt x="55" y="86"/>
                    <a:pt x="55" y="86"/>
                  </a:cubicBezTo>
                  <a:cubicBezTo>
                    <a:pt x="56" y="88"/>
                    <a:pt x="58" y="89"/>
                    <a:pt x="58" y="89"/>
                  </a:cubicBezTo>
                  <a:cubicBezTo>
                    <a:pt x="65" y="89"/>
                    <a:pt x="65" y="89"/>
                    <a:pt x="65" y="89"/>
                  </a:cubicBezTo>
                  <a:cubicBezTo>
                    <a:pt x="65" y="70"/>
                    <a:pt x="65" y="70"/>
                    <a:pt x="65" y="70"/>
                  </a:cubicBezTo>
                  <a:cubicBezTo>
                    <a:pt x="72" y="70"/>
                    <a:pt x="72" y="70"/>
                    <a:pt x="72" y="70"/>
                  </a:cubicBezTo>
                  <a:lnTo>
                    <a:pt x="72" y="95"/>
                  </a:lnTo>
                  <a:close/>
                  <a:moveTo>
                    <a:pt x="96" y="45"/>
                  </a:moveTo>
                  <a:cubicBezTo>
                    <a:pt x="96" y="42"/>
                    <a:pt x="94" y="32"/>
                    <a:pt x="84" y="32"/>
                  </a:cubicBezTo>
                  <a:cubicBezTo>
                    <a:pt x="74" y="32"/>
                    <a:pt x="72" y="41"/>
                    <a:pt x="72" y="48"/>
                  </a:cubicBezTo>
                  <a:cubicBezTo>
                    <a:pt x="72" y="54"/>
                    <a:pt x="73" y="62"/>
                    <a:pt x="85" y="62"/>
                  </a:cubicBezTo>
                  <a:cubicBezTo>
                    <a:pt x="98" y="62"/>
                    <a:pt x="96" y="48"/>
                    <a:pt x="96" y="45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20" name="PA_淘宝网chenying0907出品 25">
            <a:extLst>
              <a:ext uri="{FF2B5EF4-FFF2-40B4-BE49-F238E27FC236}">
                <a16:creationId xmlns:a16="http://schemas.microsoft.com/office/drawing/2014/main" id="{8C877CAD-B48B-4439-839E-61487CD77AF7}"/>
              </a:ext>
            </a:extLst>
          </p:cNvPr>
          <p:cNvGrpSpPr/>
          <p:nvPr>
            <p:custDataLst>
              <p:tags r:id="rId10"/>
            </p:custDataLst>
          </p:nvPr>
        </p:nvGrpSpPr>
        <p:grpSpPr>
          <a:xfrm>
            <a:off x="798584" y="3427848"/>
            <a:ext cx="2257799" cy="1496913"/>
            <a:chOff x="1085626" y="4715360"/>
            <a:chExt cx="2257799" cy="1496913"/>
          </a:xfrm>
        </p:grpSpPr>
        <p:sp>
          <p:nvSpPr>
            <p:cNvPr id="21" name="淘宝网chenying0907出品 26">
              <a:extLst>
                <a:ext uri="{FF2B5EF4-FFF2-40B4-BE49-F238E27FC236}">
                  <a16:creationId xmlns:a16="http://schemas.microsoft.com/office/drawing/2014/main" id="{B5A9F1A0-C8CD-47EF-972F-3715AC753FC4}"/>
                </a:ext>
              </a:extLst>
            </p:cNvPr>
            <p:cNvSpPr txBox="1"/>
            <p:nvPr/>
          </p:nvSpPr>
          <p:spPr>
            <a:xfrm>
              <a:off x="1321227" y="4715360"/>
              <a:ext cx="178659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000">
                  <a:solidFill>
                    <a:schemeClr val="bg1">
                      <a:lumMod val="50000"/>
                    </a:schemeClr>
                  </a:solidFill>
                  <a:latin charset="-128" panose="020b0600000000000000" pitchFamily="34" typeface="AXIS Std M"/>
                  <a:ea charset="-128" panose="020b0600000000000000" pitchFamily="34" typeface="AXIS Std M"/>
                  <a:cs charset="0" panose="020b0606030504020204" pitchFamily="34" typeface="Open Sans"/>
                </a:rPr>
                <a:t>67%</a:t>
              </a:r>
            </a:p>
          </p:txBody>
        </p:sp>
        <p:sp>
          <p:nvSpPr>
            <p:cNvPr id="22" name="淘宝网chenying0907出品 27">
              <a:extLst>
                <a:ext uri="{FF2B5EF4-FFF2-40B4-BE49-F238E27FC236}">
                  <a16:creationId xmlns:a16="http://schemas.microsoft.com/office/drawing/2014/main" id="{759A654A-EFBE-4264-B67B-C9EE0887013F}"/>
                </a:ext>
              </a:extLst>
            </p:cNvPr>
            <p:cNvSpPr/>
            <p:nvPr/>
          </p:nvSpPr>
          <p:spPr>
            <a:xfrm>
              <a:off x="1085626" y="5085811"/>
              <a:ext cx="2257799" cy="11155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23" name="PA_淘宝网chenying0907出品 28">
            <a:extLst>
              <a:ext uri="{FF2B5EF4-FFF2-40B4-BE49-F238E27FC236}">
                <a16:creationId xmlns:a16="http://schemas.microsoft.com/office/drawing/2014/main" id="{E16F7254-03C2-4386-861D-F9B08B035662}"/>
              </a:ext>
            </a:extLst>
          </p:cNvPr>
          <p:cNvGrpSpPr/>
          <p:nvPr>
            <p:custDataLst>
              <p:tags r:id="rId11"/>
            </p:custDataLst>
          </p:nvPr>
        </p:nvGrpSpPr>
        <p:grpSpPr>
          <a:xfrm>
            <a:off x="3647947" y="3427848"/>
            <a:ext cx="2257799" cy="1496913"/>
            <a:chOff x="1085626" y="4715360"/>
            <a:chExt cx="2257799" cy="1496913"/>
          </a:xfrm>
        </p:grpSpPr>
        <p:sp>
          <p:nvSpPr>
            <p:cNvPr id="24" name="淘宝网chenying0907出品 29">
              <a:extLst>
                <a:ext uri="{FF2B5EF4-FFF2-40B4-BE49-F238E27FC236}">
                  <a16:creationId xmlns:a16="http://schemas.microsoft.com/office/drawing/2014/main" id="{27C7FB39-30C1-4973-A0CE-00A74515FAF0}"/>
                </a:ext>
              </a:extLst>
            </p:cNvPr>
            <p:cNvSpPr txBox="1"/>
            <p:nvPr/>
          </p:nvSpPr>
          <p:spPr>
            <a:xfrm>
              <a:off x="1321227" y="4715360"/>
              <a:ext cx="178659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000">
                  <a:solidFill>
                    <a:schemeClr val="bg1">
                      <a:lumMod val="50000"/>
                    </a:schemeClr>
                  </a:solidFill>
                  <a:latin charset="-128" panose="020b0600000000000000" pitchFamily="34" typeface="AXIS Std M"/>
                  <a:ea charset="-128" panose="020b0600000000000000" pitchFamily="34" typeface="AXIS Std M"/>
                  <a:cs charset="0" panose="020b0606030504020204" pitchFamily="34" typeface="Open Sans"/>
                </a:rPr>
                <a:t>32%</a:t>
              </a:r>
            </a:p>
          </p:txBody>
        </p:sp>
        <p:sp>
          <p:nvSpPr>
            <p:cNvPr id="25" name="淘宝网chenying0907出品 30">
              <a:extLst>
                <a:ext uri="{FF2B5EF4-FFF2-40B4-BE49-F238E27FC236}">
                  <a16:creationId xmlns:a16="http://schemas.microsoft.com/office/drawing/2014/main" id="{8E1E81CD-CA93-4FE3-B474-A0A9F63F2F59}"/>
                </a:ext>
              </a:extLst>
            </p:cNvPr>
            <p:cNvSpPr/>
            <p:nvPr/>
          </p:nvSpPr>
          <p:spPr>
            <a:xfrm>
              <a:off x="1085626" y="5085811"/>
              <a:ext cx="2257799" cy="11155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26" name="PA_淘宝网chenying0907出品 31">
            <a:extLst>
              <a:ext uri="{FF2B5EF4-FFF2-40B4-BE49-F238E27FC236}">
                <a16:creationId xmlns:a16="http://schemas.microsoft.com/office/drawing/2014/main" id="{9360B8C5-15C1-4BE9-98C1-D48FD9A1A7BC}"/>
              </a:ext>
            </a:extLst>
          </p:cNvPr>
          <p:cNvGrpSpPr/>
          <p:nvPr>
            <p:custDataLst>
              <p:tags r:id="rId12"/>
            </p:custDataLst>
          </p:nvPr>
        </p:nvGrpSpPr>
        <p:grpSpPr>
          <a:xfrm>
            <a:off x="6461490" y="3427848"/>
            <a:ext cx="2257799" cy="1496913"/>
            <a:chOff x="1085626" y="4715360"/>
            <a:chExt cx="2257799" cy="1496913"/>
          </a:xfrm>
        </p:grpSpPr>
        <p:sp>
          <p:nvSpPr>
            <p:cNvPr id="27" name="淘宝网chenying0907出品 32">
              <a:extLst>
                <a:ext uri="{FF2B5EF4-FFF2-40B4-BE49-F238E27FC236}">
                  <a16:creationId xmlns:a16="http://schemas.microsoft.com/office/drawing/2014/main" id="{104B0E52-8950-4867-AB41-5DD430373955}"/>
                </a:ext>
              </a:extLst>
            </p:cNvPr>
            <p:cNvSpPr txBox="1"/>
            <p:nvPr/>
          </p:nvSpPr>
          <p:spPr>
            <a:xfrm>
              <a:off x="1321227" y="4715360"/>
              <a:ext cx="178659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000">
                  <a:solidFill>
                    <a:schemeClr val="bg1">
                      <a:lumMod val="50000"/>
                    </a:schemeClr>
                  </a:solidFill>
                  <a:latin charset="-128" panose="020b0600000000000000" pitchFamily="34" typeface="AXIS Std M"/>
                  <a:ea charset="-128" panose="020b0600000000000000" pitchFamily="34" typeface="AXIS Std M"/>
                  <a:cs charset="0" panose="020b0606030504020204" pitchFamily="34" typeface="Open Sans"/>
                </a:rPr>
                <a:t>87%</a:t>
              </a:r>
            </a:p>
          </p:txBody>
        </p:sp>
        <p:sp>
          <p:nvSpPr>
            <p:cNvPr id="28" name="淘宝网chenying0907出品 33">
              <a:extLst>
                <a:ext uri="{FF2B5EF4-FFF2-40B4-BE49-F238E27FC236}">
                  <a16:creationId xmlns:a16="http://schemas.microsoft.com/office/drawing/2014/main" id="{53C38C60-AD8C-4356-AD6D-12E7D297AF1B}"/>
                </a:ext>
              </a:extLst>
            </p:cNvPr>
            <p:cNvSpPr/>
            <p:nvPr/>
          </p:nvSpPr>
          <p:spPr>
            <a:xfrm>
              <a:off x="1085626" y="5085811"/>
              <a:ext cx="2257799" cy="11155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29" name="PA_淘宝网chenying0907出品 34">
            <a:extLst>
              <a:ext uri="{FF2B5EF4-FFF2-40B4-BE49-F238E27FC236}">
                <a16:creationId xmlns:a16="http://schemas.microsoft.com/office/drawing/2014/main" id="{D3793677-CA8D-49A2-BC36-D7A089629F3C}"/>
              </a:ext>
            </a:extLst>
          </p:cNvPr>
          <p:cNvGrpSpPr/>
          <p:nvPr>
            <p:custDataLst>
              <p:tags r:id="rId13"/>
            </p:custDataLst>
          </p:nvPr>
        </p:nvGrpSpPr>
        <p:grpSpPr>
          <a:xfrm>
            <a:off x="9275031" y="3427848"/>
            <a:ext cx="2257799" cy="1496913"/>
            <a:chOff x="1085626" y="4715360"/>
            <a:chExt cx="2257799" cy="1496913"/>
          </a:xfrm>
        </p:grpSpPr>
        <p:sp>
          <p:nvSpPr>
            <p:cNvPr id="30" name="淘宝网chenying0907出品 35">
              <a:extLst>
                <a:ext uri="{FF2B5EF4-FFF2-40B4-BE49-F238E27FC236}">
                  <a16:creationId xmlns:a16="http://schemas.microsoft.com/office/drawing/2014/main" id="{BC8442CC-C0F4-45BF-BB7F-B7F27CFD58E1}"/>
                </a:ext>
              </a:extLst>
            </p:cNvPr>
            <p:cNvSpPr txBox="1"/>
            <p:nvPr/>
          </p:nvSpPr>
          <p:spPr>
            <a:xfrm>
              <a:off x="1321227" y="4715360"/>
              <a:ext cx="178659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000">
                  <a:solidFill>
                    <a:schemeClr val="bg1">
                      <a:lumMod val="50000"/>
                    </a:schemeClr>
                  </a:solidFill>
                  <a:latin charset="-128" panose="020b0600000000000000" pitchFamily="34" typeface="AXIS Std M"/>
                  <a:ea charset="-128" panose="020b0600000000000000" pitchFamily="34" typeface="AXIS Std M"/>
                  <a:cs charset="0" panose="020b0606030504020204" pitchFamily="34" typeface="Open Sans"/>
                </a:rPr>
                <a:t>54%</a:t>
              </a:r>
            </a:p>
          </p:txBody>
        </p:sp>
        <p:sp>
          <p:nvSpPr>
            <p:cNvPr id="31" name="淘宝网chenying0907出品 36">
              <a:extLst>
                <a:ext uri="{FF2B5EF4-FFF2-40B4-BE49-F238E27FC236}">
                  <a16:creationId xmlns:a16="http://schemas.microsoft.com/office/drawing/2014/main" id="{68B49C1C-4CD9-4B1B-81E8-ADE5CE906B5C}"/>
                </a:ext>
              </a:extLst>
            </p:cNvPr>
            <p:cNvSpPr/>
            <p:nvPr/>
          </p:nvSpPr>
          <p:spPr>
            <a:xfrm>
              <a:off x="1085626" y="5085811"/>
              <a:ext cx="2257799" cy="11155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40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sp>
        <p:nvSpPr>
          <p:cNvPr id="32" name="椭圆 31">
            <a:extLst>
              <a:ext uri="{FF2B5EF4-FFF2-40B4-BE49-F238E27FC236}">
                <a16:creationId xmlns:a16="http://schemas.microsoft.com/office/drawing/2014/main" id="{C029A837-5F0F-447F-86E0-8E110BCB2B67}"/>
              </a:ext>
            </a:extLst>
          </p:cNvPr>
          <p:cNvSpPr/>
          <p:nvPr/>
        </p:nvSpPr>
        <p:spPr>
          <a:xfrm rot="2715566">
            <a:off x="3052763" y="4679950"/>
            <a:ext cx="381000" cy="381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3" name="椭圆 32">
            <a:extLst>
              <a:ext uri="{FF2B5EF4-FFF2-40B4-BE49-F238E27FC236}">
                <a16:creationId xmlns:a16="http://schemas.microsoft.com/office/drawing/2014/main" id="{B202D20E-C700-4820-8043-E9C1476FC91B}"/>
              </a:ext>
            </a:extLst>
          </p:cNvPr>
          <p:cNvSpPr/>
          <p:nvPr/>
        </p:nvSpPr>
        <p:spPr>
          <a:xfrm rot="2715566">
            <a:off x="2389188" y="4773613"/>
            <a:ext cx="187325" cy="1873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FD24CAE8-5CB9-44A9-8276-2584CA78A8B6}"/>
              </a:ext>
            </a:extLst>
          </p:cNvPr>
          <p:cNvSpPr/>
          <p:nvPr/>
        </p:nvSpPr>
        <p:spPr>
          <a:xfrm rot="2715566">
            <a:off x="3578451" y="1792449"/>
            <a:ext cx="187325" cy="1873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65586657-4E03-4030-808E-A270E24DE44D}"/>
              </a:ext>
            </a:extLst>
          </p:cNvPr>
          <p:cNvSpPr/>
          <p:nvPr/>
        </p:nvSpPr>
        <p:spPr>
          <a:xfrm>
            <a:off x="780377" y="2829632"/>
            <a:ext cx="152400" cy="1539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EE56D377-B205-484F-88DA-9542392167DB}"/>
              </a:ext>
            </a:extLst>
          </p:cNvPr>
          <p:cNvSpPr/>
          <p:nvPr/>
        </p:nvSpPr>
        <p:spPr>
          <a:xfrm>
            <a:off x="6692028" y="4867275"/>
            <a:ext cx="317500" cy="3159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B89373B3-61F7-4EE7-A269-5EE2B531B22B}"/>
              </a:ext>
            </a:extLst>
          </p:cNvPr>
          <p:cNvSpPr/>
          <p:nvPr/>
        </p:nvSpPr>
        <p:spPr>
          <a:xfrm>
            <a:off x="5680380" y="3124994"/>
            <a:ext cx="317500" cy="3159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DC2B68E4-E1AB-49DB-BCA2-A38622FA859B}"/>
              </a:ext>
            </a:extLst>
          </p:cNvPr>
          <p:cNvSpPr/>
          <p:nvPr/>
        </p:nvSpPr>
        <p:spPr>
          <a:xfrm>
            <a:off x="5434407" y="1600487"/>
            <a:ext cx="177800" cy="177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9" name="椭圆 38">
            <a:extLst>
              <a:ext uri="{FF2B5EF4-FFF2-40B4-BE49-F238E27FC236}">
                <a16:creationId xmlns:a16="http://schemas.microsoft.com/office/drawing/2014/main" id="{D401A1F6-2907-4073-AD00-852EF8B16F37}"/>
              </a:ext>
            </a:extLst>
          </p:cNvPr>
          <p:cNvSpPr/>
          <p:nvPr/>
        </p:nvSpPr>
        <p:spPr>
          <a:xfrm>
            <a:off x="4457700" y="4878388"/>
            <a:ext cx="177800" cy="177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0" name="椭圆 39">
            <a:extLst>
              <a:ext uri="{FF2B5EF4-FFF2-40B4-BE49-F238E27FC236}">
                <a16:creationId xmlns:a16="http://schemas.microsoft.com/office/drawing/2014/main" id="{21234ED7-0756-4174-A7AB-0DFF0D94C309}"/>
              </a:ext>
            </a:extLst>
          </p:cNvPr>
          <p:cNvSpPr/>
          <p:nvPr/>
        </p:nvSpPr>
        <p:spPr>
          <a:xfrm rot="15358016">
            <a:off x="7890669" y="1348582"/>
            <a:ext cx="206375" cy="20478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1" name="椭圆 40">
            <a:extLst>
              <a:ext uri="{FF2B5EF4-FFF2-40B4-BE49-F238E27FC236}">
                <a16:creationId xmlns:a16="http://schemas.microsoft.com/office/drawing/2014/main" id="{67070125-95A2-48DD-A08F-33B49922E066}"/>
              </a:ext>
            </a:extLst>
          </p:cNvPr>
          <p:cNvSpPr/>
          <p:nvPr/>
        </p:nvSpPr>
        <p:spPr>
          <a:xfrm rot="15358016">
            <a:off x="8295482" y="1610519"/>
            <a:ext cx="100012" cy="101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2" name="椭圆 41">
            <a:extLst>
              <a:ext uri="{FF2B5EF4-FFF2-40B4-BE49-F238E27FC236}">
                <a16:creationId xmlns:a16="http://schemas.microsoft.com/office/drawing/2014/main" id="{8B28CD6A-C156-4AA3-9456-2EFACDA788A9}"/>
              </a:ext>
            </a:extLst>
          </p:cNvPr>
          <p:cNvSpPr/>
          <p:nvPr/>
        </p:nvSpPr>
        <p:spPr>
          <a:xfrm rot="15358016">
            <a:off x="10683875" y="3417888"/>
            <a:ext cx="204787" cy="20478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3" name="椭圆 42">
            <a:extLst>
              <a:ext uri="{FF2B5EF4-FFF2-40B4-BE49-F238E27FC236}">
                <a16:creationId xmlns:a16="http://schemas.microsoft.com/office/drawing/2014/main" id="{ABE0BEC3-8EF8-4A50-96DF-04B7828132E2}"/>
              </a:ext>
            </a:extLst>
          </p:cNvPr>
          <p:cNvSpPr/>
          <p:nvPr/>
        </p:nvSpPr>
        <p:spPr>
          <a:xfrm rot="15358016">
            <a:off x="11537313" y="3382398"/>
            <a:ext cx="373063" cy="37306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4" name="椭圆 43">
            <a:extLst>
              <a:ext uri="{FF2B5EF4-FFF2-40B4-BE49-F238E27FC236}">
                <a16:creationId xmlns:a16="http://schemas.microsoft.com/office/drawing/2014/main" id="{8DF732FE-603C-4423-97E6-D796D3838207}"/>
              </a:ext>
            </a:extLst>
          </p:cNvPr>
          <p:cNvSpPr/>
          <p:nvPr/>
        </p:nvSpPr>
        <p:spPr>
          <a:xfrm rot="15358016">
            <a:off x="8578850" y="3908425"/>
            <a:ext cx="177800" cy="177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</p:spTree>
    <p:extLst>
      <p:ext uri="{BB962C8B-B14F-4D97-AF65-F5344CB8AC3E}">
        <p14:creationId val="638575194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  <p:cond delay="0" evt="onBegin">
                          <p:tn val="13"/>
                        </p:cond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10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10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10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10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5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2"/>
      <p:bldP grpId="0" spid="33"/>
      <p:bldP grpId="0" spid="34"/>
      <p:bldP grpId="0" spid="35"/>
      <p:bldP grpId="0" spid="36"/>
      <p:bldP grpId="0" spid="37"/>
      <p:bldP grpId="0" spid="38"/>
      <p:bldP grpId="0" spid="39"/>
      <p:bldP grpId="0" spid="40"/>
      <p:bldP grpId="0" spid="41"/>
      <p:bldP grpId="0" spid="42"/>
      <p:bldP grpId="0" spid="43"/>
      <p:bldP grpId="0" spid="44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0" name="组合 39"/>
          <p:cNvGrpSpPr/>
          <p:nvPr/>
        </p:nvGrpSpPr>
        <p:grpSpPr>
          <a:xfrm>
            <a:off x="766763" y="1062038"/>
            <a:ext cx="4799012" cy="4799012"/>
            <a:chOff x="767065" y="1062101"/>
            <a:chExt cx="4798664" cy="4798664"/>
          </a:xfrm>
        </p:grpSpPr>
        <p:sp>
          <p:nvSpPr>
            <p:cNvPr id="7" name="椭圆 6"/>
            <p:cNvSpPr/>
            <p:nvPr/>
          </p:nvSpPr>
          <p:spPr>
            <a:xfrm>
              <a:off x="767065" y="1062101"/>
              <a:ext cx="4798664" cy="479866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chemeClr val="accent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7436" name="文本框 11"/>
            <p:cNvSpPr txBox="1">
              <a:spLocks noChangeArrowheads="1"/>
            </p:cNvSpPr>
            <p:nvPr/>
          </p:nvSpPr>
          <p:spPr bwMode="auto">
            <a:xfrm>
              <a:off x="2561103" y="1434528"/>
              <a:ext cx="1198793" cy="396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b="1" lang="zh-CN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文字内容</a:t>
              </a:r>
            </a:p>
          </p:txBody>
        </p:sp>
        <p:sp>
          <p:nvSpPr>
            <p:cNvPr id="17437" name="矩形 12"/>
            <p:cNvSpPr>
              <a:spLocks noChangeArrowheads="1"/>
            </p:cNvSpPr>
            <p:nvPr/>
          </p:nvSpPr>
          <p:spPr bwMode="auto">
            <a:xfrm>
              <a:off x="1191966" y="2026640"/>
              <a:ext cx="3886272" cy="518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  <p:graphicFrame>
          <p:nvGraphicFramePr>
            <p:cNvPr id="17438" name="图表 10"/>
            <p:cNvGraphicFramePr/>
            <p:nvPr/>
          </p:nvGraphicFramePr>
          <p:xfrm>
            <a:off x="1296956" y="2602928"/>
            <a:ext cx="3664441" cy="2538291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imgH="2548349" imgW="3670110" name="图表" progId="Excel.Chart.8" r:id="rId2" spid="_x0000_s1038">
                    <p:embed/>
                  </p:oleObj>
                </mc:Choice>
                <mc:Fallback>
                  <p:oleObj imgH="2548349" imgW="3670110" name="图表" progId="Excel.Chart.8" r:id="rId2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296956" y="2602928"/>
                          <a:ext cx="3664441" cy="25382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" name="文本框 30"/>
          <p:cNvSpPr txBox="1"/>
          <p:nvPr/>
        </p:nvSpPr>
        <p:spPr>
          <a:xfrm>
            <a:off x="6642099" y="3883025"/>
            <a:ext cx="2597467" cy="10058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6000">
                <a:solidFill>
                  <a:schemeClr val="accent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19,400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6662738" y="4337051"/>
            <a:ext cx="4884737" cy="986770"/>
            <a:chOff x="6662212" y="4336607"/>
            <a:chExt cx="4885815" cy="987511"/>
          </a:xfrm>
        </p:grpSpPr>
        <p:sp>
          <p:nvSpPr>
            <p:cNvPr id="32" name="文本框 31"/>
            <p:cNvSpPr txBox="1"/>
            <p:nvPr/>
          </p:nvSpPr>
          <p:spPr>
            <a:xfrm>
              <a:off x="9104327" y="4336607"/>
              <a:ext cx="1199144" cy="3965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20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（单位）</a:t>
              </a:r>
            </a:p>
          </p:txBody>
        </p:sp>
        <p:sp>
          <p:nvSpPr>
            <p:cNvPr id="33" name="矩形 32"/>
            <p:cNvSpPr/>
            <p:nvPr/>
          </p:nvSpPr>
          <p:spPr>
            <a:xfrm>
              <a:off x="6662211" y="4800505"/>
              <a:ext cx="4885815" cy="51854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6642099" y="1958975"/>
            <a:ext cx="2151380" cy="10058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6000">
                <a:solidFill>
                  <a:schemeClr val="accent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1,886</a:t>
            </a:r>
          </a:p>
        </p:txBody>
      </p:sp>
      <p:grpSp>
        <p:nvGrpSpPr>
          <p:cNvPr id="41" name="组合 40"/>
          <p:cNvGrpSpPr/>
          <p:nvPr/>
        </p:nvGrpSpPr>
        <p:grpSpPr>
          <a:xfrm>
            <a:off x="6662738" y="2413000"/>
            <a:ext cx="4884737" cy="1325563"/>
            <a:chOff x="6662212" y="2413262"/>
            <a:chExt cx="4885815" cy="1324804"/>
          </a:xfrm>
        </p:grpSpPr>
        <p:sp>
          <p:nvSpPr>
            <p:cNvPr id="29" name="文本框 28"/>
            <p:cNvSpPr txBox="1"/>
            <p:nvPr/>
          </p:nvSpPr>
          <p:spPr>
            <a:xfrm>
              <a:off x="8664493" y="2413262"/>
              <a:ext cx="1199144" cy="39601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20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（单位）</a:t>
              </a:r>
            </a:p>
          </p:txBody>
        </p:sp>
        <p:sp>
          <p:nvSpPr>
            <p:cNvPr id="30" name="矩形 29"/>
            <p:cNvSpPr/>
            <p:nvPr/>
          </p:nvSpPr>
          <p:spPr>
            <a:xfrm>
              <a:off x="6662211" y="2878134"/>
              <a:ext cx="4885815" cy="51786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  <p:cxnSp>
          <p:nvCxnSpPr>
            <p:cNvPr id="35" name="直接连接符 34"/>
            <p:cNvCxnSpPr/>
            <p:nvPr/>
          </p:nvCxnSpPr>
          <p:spPr>
            <a:xfrm>
              <a:off x="6662212" y="3738066"/>
              <a:ext cx="4885815" cy="0"/>
            </a:xfrm>
            <a:prstGeom prst="line">
              <a:avLst/>
            </a:prstGeom>
            <a:ln>
              <a:solidFill>
                <a:schemeClr val="accent3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椭圆 15"/>
          <p:cNvSpPr/>
          <p:nvPr/>
        </p:nvSpPr>
        <p:spPr>
          <a:xfrm rot="10800000">
            <a:off x="5032375" y="1533525"/>
            <a:ext cx="398463" cy="4000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681038" y="4951413"/>
            <a:ext cx="223837" cy="2254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4506913" y="5511800"/>
            <a:ext cx="366712" cy="3667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5037138" y="5056188"/>
            <a:ext cx="231775" cy="23018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0" name="椭圆 19"/>
          <p:cNvSpPr/>
          <p:nvPr/>
        </p:nvSpPr>
        <p:spPr>
          <a:xfrm rot="11047877">
            <a:off x="2403475" y="5538788"/>
            <a:ext cx="587375" cy="58896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1" name="椭圆 20"/>
          <p:cNvSpPr/>
          <p:nvPr/>
        </p:nvSpPr>
        <p:spPr>
          <a:xfrm rot="11047877">
            <a:off x="5472113" y="2025650"/>
            <a:ext cx="257175" cy="257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366713" y="2292350"/>
            <a:ext cx="661987" cy="6619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3" name="椭圆 22"/>
          <p:cNvSpPr/>
          <p:nvPr/>
        </p:nvSpPr>
        <p:spPr>
          <a:xfrm rot="10800000">
            <a:off x="207963" y="3475038"/>
            <a:ext cx="800100" cy="8001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201738" y="5613400"/>
            <a:ext cx="439737" cy="43973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5" name="椭圆 24"/>
          <p:cNvSpPr/>
          <p:nvPr/>
        </p:nvSpPr>
        <p:spPr>
          <a:xfrm rot="11047877">
            <a:off x="739775" y="1965325"/>
            <a:ext cx="200025" cy="20161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pic>
        <p:nvPicPr>
          <p:cNvPr id="38" name="图片 37"/>
          <p:cNvPicPr>
            <a:picLocks noChangeAspect="1"/>
          </p:cNvPicPr>
          <p:nvPr/>
        </p:nvPicPr>
        <p:blipFill>
          <a:blip r:embed="rId4"/>
          <a:srcRect b="3522" l="17803" r="19120" t="3522"/>
          <a:stretch>
            <a:fillRect/>
          </a:stretch>
        </p:blipFill>
        <p:spPr>
          <a:xfrm rot="3079683">
            <a:off x="3646670" y="3879728"/>
            <a:ext cx="2264764" cy="2264764"/>
          </a:xfrm>
          <a:custGeom>
            <a:gdLst>
              <a:gd fmla="*/ 1238250 w 2476500" name="connsiteX0"/>
              <a:gd fmla="*/ 0 h 2476500" name="connsiteY0"/>
              <a:gd fmla="*/ 2476500 w 2476500" name="connsiteX1"/>
              <a:gd fmla="*/ 1238250 h 2476500" name="connsiteY1"/>
              <a:gd fmla="*/ 1238250 w 2476500" name="connsiteX2"/>
              <a:gd fmla="*/ 2476500 h 2476500" name="connsiteY2"/>
              <a:gd fmla="*/ 0 w 2476500" name="connsiteX3"/>
              <a:gd fmla="*/ 1238250 h 2476500" name="connsiteY3"/>
              <a:gd fmla="*/ 1238250 w 2476500" name="connsiteX4"/>
              <a:gd fmla="*/ 0 h 24765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476500" w="2476500">
                <a:moveTo>
                  <a:pt x="1238250" y="0"/>
                </a:moveTo>
                <a:cubicBezTo>
                  <a:pt x="1922117" y="0"/>
                  <a:pt x="2476500" y="554383"/>
                  <a:pt x="2476500" y="1238250"/>
                </a:cubicBezTo>
                <a:cubicBezTo>
                  <a:pt x="2476500" y="1922117"/>
                  <a:pt x="1922117" y="2476500"/>
                  <a:pt x="1238250" y="2476500"/>
                </a:cubicBezTo>
                <a:cubicBezTo>
                  <a:pt x="554383" y="2476500"/>
                  <a:pt x="0" y="1922117"/>
                  <a:pt x="0" y="1238250"/>
                </a:cubicBezTo>
                <a:cubicBezTo>
                  <a:pt x="0" y="554383"/>
                  <a:pt x="554383" y="0"/>
                  <a:pt x="1238250" y="0"/>
                </a:cubicBezTo>
                <a:close/>
              </a:path>
            </a:pathLst>
          </a:cu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fill="hold" grpId="0" id="66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1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id="7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4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fill="hold" grpId="0" id="76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1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fill="hold" id="8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4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1"/>
      <p:bldP grpId="0" spid="28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Freeform 135"/>
          <p:cNvSpPr>
            <a:spLocks noEditPoints="1"/>
          </p:cNvSpPr>
          <p:nvPr/>
        </p:nvSpPr>
        <p:spPr bwMode="auto">
          <a:xfrm>
            <a:off x="569116" y="1902874"/>
            <a:ext cx="4794250" cy="3835400"/>
          </a:xfrm>
          <a:custGeom>
            <a:gdLst>
              <a:gd fmla="*/ 197 w 207" name="T0"/>
              <a:gd fmla="*/ 0 h 166" name="T1"/>
              <a:gd fmla="*/ 9 w 207" name="T2"/>
              <a:gd fmla="*/ 0 h 166" name="T3"/>
              <a:gd fmla="*/ 0 w 207" name="T4"/>
              <a:gd fmla="*/ 10 h 166" name="T5"/>
              <a:gd fmla="*/ 0 w 207" name="T6"/>
              <a:gd fmla="*/ 126 h 166" name="T7"/>
              <a:gd fmla="*/ 9 w 207" name="T8"/>
              <a:gd fmla="*/ 135 h 166" name="T9"/>
              <a:gd fmla="*/ 80 w 207" name="T10"/>
              <a:gd fmla="*/ 135 h 166" name="T11"/>
              <a:gd fmla="*/ 80 w 207" name="T12"/>
              <a:gd fmla="*/ 157 h 166" name="T13"/>
              <a:gd fmla="*/ 60 w 207" name="T14"/>
              <a:gd fmla="*/ 157 h 166" name="T15"/>
              <a:gd fmla="*/ 60 w 207" name="T16"/>
              <a:gd fmla="*/ 166 h 166" name="T17"/>
              <a:gd fmla="*/ 147 w 207" name="T18"/>
              <a:gd fmla="*/ 166 h 166" name="T19"/>
              <a:gd fmla="*/ 147 w 207" name="T20"/>
              <a:gd fmla="*/ 157 h 166" name="T21"/>
              <a:gd fmla="*/ 126 w 207" name="T22"/>
              <a:gd fmla="*/ 157 h 166" name="T23"/>
              <a:gd fmla="*/ 126 w 207" name="T24"/>
              <a:gd fmla="*/ 135 h 166" name="T25"/>
              <a:gd fmla="*/ 197 w 207" name="T26"/>
              <a:gd fmla="*/ 135 h 166" name="T27"/>
              <a:gd fmla="*/ 207 w 207" name="T28"/>
              <a:gd fmla="*/ 126 h 166" name="T29"/>
              <a:gd fmla="*/ 207 w 207" name="T30"/>
              <a:gd fmla="*/ 10 h 166" name="T31"/>
              <a:gd fmla="*/ 197 w 207" name="T32"/>
              <a:gd fmla="*/ 0 h 166" name="T33"/>
              <a:gd fmla="*/ 199 w 207" name="T34"/>
              <a:gd fmla="*/ 126 h 166" name="T35"/>
              <a:gd fmla="*/ 197 w 207" name="T36"/>
              <a:gd fmla="*/ 127 h 166" name="T37"/>
              <a:gd fmla="*/ 9 w 207" name="T38"/>
              <a:gd fmla="*/ 127 h 166" name="T39"/>
              <a:gd fmla="*/ 8 w 207" name="T40"/>
              <a:gd fmla="*/ 126 h 166" name="T41"/>
              <a:gd fmla="*/ 8 w 207" name="T42"/>
              <a:gd fmla="*/ 10 h 166" name="T43"/>
              <a:gd fmla="*/ 9 w 207" name="T44"/>
              <a:gd fmla="*/ 8 h 166" name="T45"/>
              <a:gd fmla="*/ 197 w 207" name="T46"/>
              <a:gd fmla="*/ 8 h 166" name="T47"/>
              <a:gd fmla="*/ 199 w 207" name="T48"/>
              <a:gd fmla="*/ 10 h 166" name="T49"/>
              <a:gd fmla="*/ 199 w 207" name="T50"/>
              <a:gd fmla="*/ 126 h 166" name="T5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b="b" l="0" r="r" t="0"/>
            <a:pathLst>
              <a:path h="166" w="206">
                <a:moveTo>
                  <a:pt x="197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26"/>
                  <a:pt x="0" y="126"/>
                  <a:pt x="0" y="126"/>
                </a:cubicBezTo>
                <a:cubicBezTo>
                  <a:pt x="0" y="131"/>
                  <a:pt x="4" y="135"/>
                  <a:pt x="9" y="135"/>
                </a:cubicBezTo>
                <a:cubicBezTo>
                  <a:pt x="80" y="135"/>
                  <a:pt x="80" y="135"/>
                  <a:pt x="80" y="135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60" y="166"/>
                  <a:pt x="60" y="166"/>
                  <a:pt x="60" y="166"/>
                </a:cubicBezTo>
                <a:cubicBezTo>
                  <a:pt x="147" y="166"/>
                  <a:pt x="147" y="166"/>
                  <a:pt x="147" y="166"/>
                </a:cubicBezTo>
                <a:cubicBezTo>
                  <a:pt x="147" y="157"/>
                  <a:pt x="147" y="157"/>
                  <a:pt x="147" y="157"/>
                </a:cubicBezTo>
                <a:cubicBezTo>
                  <a:pt x="126" y="157"/>
                  <a:pt x="126" y="157"/>
                  <a:pt x="126" y="157"/>
                </a:cubicBezTo>
                <a:cubicBezTo>
                  <a:pt x="126" y="135"/>
                  <a:pt x="126" y="135"/>
                  <a:pt x="126" y="135"/>
                </a:cubicBezTo>
                <a:cubicBezTo>
                  <a:pt x="197" y="135"/>
                  <a:pt x="197" y="135"/>
                  <a:pt x="197" y="135"/>
                </a:cubicBezTo>
                <a:cubicBezTo>
                  <a:pt x="202" y="135"/>
                  <a:pt x="207" y="131"/>
                  <a:pt x="207" y="126"/>
                </a:cubicBezTo>
                <a:cubicBezTo>
                  <a:pt x="207" y="10"/>
                  <a:pt x="207" y="10"/>
                  <a:pt x="207" y="10"/>
                </a:cubicBezTo>
                <a:cubicBezTo>
                  <a:pt x="207" y="4"/>
                  <a:pt x="202" y="0"/>
                  <a:pt x="197" y="0"/>
                </a:cubicBezTo>
                <a:close/>
                <a:moveTo>
                  <a:pt x="199" y="126"/>
                </a:moveTo>
                <a:cubicBezTo>
                  <a:pt x="199" y="126"/>
                  <a:pt x="198" y="127"/>
                  <a:pt x="197" y="127"/>
                </a:cubicBezTo>
                <a:cubicBezTo>
                  <a:pt x="9" y="127"/>
                  <a:pt x="9" y="127"/>
                  <a:pt x="9" y="127"/>
                </a:cubicBezTo>
                <a:cubicBezTo>
                  <a:pt x="8" y="127"/>
                  <a:pt x="8" y="126"/>
                  <a:pt x="8" y="126"/>
                </a:cubicBezTo>
                <a:cubicBezTo>
                  <a:pt x="8" y="10"/>
                  <a:pt x="8" y="10"/>
                  <a:pt x="8" y="10"/>
                </a:cubicBezTo>
                <a:cubicBezTo>
                  <a:pt x="8" y="9"/>
                  <a:pt x="8" y="8"/>
                  <a:pt x="9" y="8"/>
                </a:cubicBezTo>
                <a:cubicBezTo>
                  <a:pt x="197" y="8"/>
                  <a:pt x="197" y="8"/>
                  <a:pt x="197" y="8"/>
                </a:cubicBezTo>
                <a:cubicBezTo>
                  <a:pt x="198" y="8"/>
                  <a:pt x="199" y="9"/>
                  <a:pt x="199" y="10"/>
                </a:cubicBezTo>
                <a:lnTo>
                  <a:pt x="199" y="12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pic>
        <p:nvPicPr>
          <p:cNvPr id="18462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50425" y="2084530"/>
            <a:ext cx="4431956" cy="277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组合 13"/>
          <p:cNvGrpSpPr/>
          <p:nvPr/>
        </p:nvGrpSpPr>
        <p:grpSpPr>
          <a:xfrm>
            <a:off x="1939130" y="2409287"/>
            <a:ext cx="1920875" cy="1920875"/>
            <a:chOff x="2087278" y="2175005"/>
            <a:chExt cx="1542968" cy="1543555"/>
          </a:xfrm>
        </p:grpSpPr>
        <p:grpSp>
          <p:nvGrpSpPr>
            <p:cNvPr id="18456" name="组合 10"/>
            <p:cNvGrpSpPr/>
            <p:nvPr/>
          </p:nvGrpSpPr>
          <p:grpSpPr>
            <a:xfrm>
              <a:off x="2087278" y="2175005"/>
              <a:ext cx="1542968" cy="1543555"/>
              <a:chOff x="1868407" y="2175005"/>
              <a:chExt cx="1745328" cy="1745992"/>
            </a:xfrm>
          </p:grpSpPr>
          <p:sp>
            <p:nvSpPr>
              <p:cNvPr id="10" name="椭圆 9"/>
              <p:cNvSpPr/>
              <p:nvPr/>
            </p:nvSpPr>
            <p:spPr>
              <a:xfrm>
                <a:off x="1868407" y="2175005"/>
                <a:ext cx="1745328" cy="174599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2000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endParaRPr>
              </a:p>
            </p:txBody>
          </p:sp>
          <p:sp>
            <p:nvSpPr>
              <p:cNvPr id="18460" name="文本框 8"/>
              <p:cNvSpPr txBox="1">
                <a:spLocks noChangeArrowheads="1"/>
              </p:cNvSpPr>
              <p:nvPr/>
            </p:nvSpPr>
            <p:spPr bwMode="auto">
              <a:xfrm>
                <a:off x="2044831" y="2738693"/>
                <a:ext cx="1292696" cy="692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zh-CN" lang="en-US" sz="44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tittle</a:t>
                </a:r>
              </a:p>
            </p:txBody>
          </p:sp>
        </p:grpSp>
        <p:sp>
          <p:nvSpPr>
            <p:cNvPr id="18457" name="矩形 11"/>
            <p:cNvSpPr>
              <a:spLocks noChangeArrowheads="1"/>
            </p:cNvSpPr>
            <p:nvPr/>
          </p:nvSpPr>
          <p:spPr bwMode="auto">
            <a:xfrm>
              <a:off x="2786098" y="2434268"/>
              <a:ext cx="146901" cy="269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8458" name="矩形 12"/>
            <p:cNvSpPr>
              <a:spLocks noChangeArrowheads="1"/>
            </p:cNvSpPr>
            <p:nvPr/>
          </p:nvSpPr>
          <p:spPr bwMode="auto">
            <a:xfrm>
              <a:off x="2785017" y="3238654"/>
              <a:ext cx="146901" cy="318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622925" y="1479550"/>
            <a:ext cx="6324600" cy="1030288"/>
            <a:chOff x="5623560" y="1479512"/>
            <a:chExt cx="6324600" cy="1029711"/>
          </a:xfrm>
        </p:grpSpPr>
        <p:grpSp>
          <p:nvGrpSpPr>
            <p:cNvPr id="18452" name="组合 17"/>
            <p:cNvGrpSpPr/>
            <p:nvPr/>
          </p:nvGrpSpPr>
          <p:grpSpPr>
            <a:xfrm>
              <a:off x="5623560" y="1479512"/>
              <a:ext cx="6324600" cy="1029711"/>
              <a:chOff x="5623560" y="1479512"/>
              <a:chExt cx="6324600" cy="1029711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5623560" y="1479512"/>
                <a:ext cx="6324600" cy="434731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5791835" y="1985641"/>
                <a:ext cx="6156325" cy="51787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请在此处添加详细描述文本，尽量与标题文本语言风格相符合，语言描述尽量简洁生动。</a:t>
                </a:r>
              </a:p>
            </p:txBody>
          </p:sp>
        </p:grpSp>
        <p:sp>
          <p:nvSpPr>
            <p:cNvPr id="18453" name="文本框 15"/>
            <p:cNvSpPr txBox="1">
              <a:spLocks noChangeArrowheads="1"/>
            </p:cNvSpPr>
            <p:nvPr/>
          </p:nvSpPr>
          <p:spPr bwMode="auto">
            <a:xfrm>
              <a:off x="5897880" y="1512293"/>
              <a:ext cx="1325880" cy="365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b="1" lang="zh-CN" sz="1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输入小标题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622925" y="2681288"/>
            <a:ext cx="6324600" cy="1029632"/>
            <a:chOff x="5623560" y="1479512"/>
            <a:chExt cx="6324600" cy="1030091"/>
          </a:xfrm>
        </p:grpSpPr>
        <p:grpSp>
          <p:nvGrpSpPr>
            <p:cNvPr id="18448" name="组合 20"/>
            <p:cNvGrpSpPr/>
            <p:nvPr/>
          </p:nvGrpSpPr>
          <p:grpSpPr>
            <a:xfrm>
              <a:off x="5623560" y="1479512"/>
              <a:ext cx="6324600" cy="1030091"/>
              <a:chOff x="5623560" y="1479512"/>
              <a:chExt cx="6324600" cy="1030091"/>
            </a:xfrm>
          </p:grpSpPr>
          <p:sp>
            <p:nvSpPr>
              <p:cNvPr id="23" name="矩形 22"/>
              <p:cNvSpPr/>
              <p:nvPr/>
            </p:nvSpPr>
            <p:spPr>
              <a:xfrm>
                <a:off x="5623560" y="1479512"/>
                <a:ext cx="6324600" cy="435169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5791835" y="1986150"/>
                <a:ext cx="6156325" cy="51839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请在此处添加详细描述文本，尽量与标题文本语言风格相符合，语言描述尽量简洁生动。</a:t>
                </a:r>
              </a:p>
            </p:txBody>
          </p:sp>
        </p:grpSp>
        <p:sp>
          <p:nvSpPr>
            <p:cNvPr id="18449" name="文本框 21"/>
            <p:cNvSpPr txBox="1">
              <a:spLocks noChangeArrowheads="1"/>
            </p:cNvSpPr>
            <p:nvPr/>
          </p:nvSpPr>
          <p:spPr bwMode="auto">
            <a:xfrm>
              <a:off x="5897880" y="1512293"/>
              <a:ext cx="1325880" cy="3659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b="1" lang="zh-CN" sz="1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输入小标题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622925" y="4175125"/>
            <a:ext cx="6324600" cy="1030288"/>
            <a:chOff x="5623560" y="1479512"/>
            <a:chExt cx="6324600" cy="1029711"/>
          </a:xfrm>
        </p:grpSpPr>
        <p:grpSp>
          <p:nvGrpSpPr>
            <p:cNvPr id="18444" name="组合 25"/>
            <p:cNvGrpSpPr/>
            <p:nvPr/>
          </p:nvGrpSpPr>
          <p:grpSpPr>
            <a:xfrm>
              <a:off x="5623560" y="1479512"/>
              <a:ext cx="6324600" cy="1029711"/>
              <a:chOff x="5623560" y="1479512"/>
              <a:chExt cx="6324600" cy="1029711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5623560" y="1479512"/>
                <a:ext cx="6324600" cy="434731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endParaRPr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5791835" y="1985640"/>
                <a:ext cx="6156325" cy="51787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请在此处添加详细描述文本，尽量与标题文本语言风格相符合，语言描述尽量简洁生动。</a:t>
                </a:r>
              </a:p>
            </p:txBody>
          </p:sp>
        </p:grpSp>
        <p:sp>
          <p:nvSpPr>
            <p:cNvPr id="18445" name="文本框 26"/>
            <p:cNvSpPr txBox="1">
              <a:spLocks noChangeArrowheads="1"/>
            </p:cNvSpPr>
            <p:nvPr/>
          </p:nvSpPr>
          <p:spPr bwMode="auto">
            <a:xfrm>
              <a:off x="5897880" y="1512293"/>
              <a:ext cx="1325880" cy="365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b="1" lang="zh-CN" sz="1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输入小标题</a:t>
              </a:r>
            </a:p>
          </p:txBody>
        </p:sp>
      </p:grpSp>
      <p:sp>
        <p:nvSpPr>
          <p:cNvPr id="18441" name="文本框 29"/>
          <p:cNvSpPr txBox="1">
            <a:spLocks noChangeArrowheads="1"/>
          </p:cNvSpPr>
          <p:nvPr/>
        </p:nvSpPr>
        <p:spPr bwMode="auto">
          <a:xfrm>
            <a:off x="5508467" y="1312863"/>
            <a:ext cx="50990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4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1</a:t>
            </a:r>
          </a:p>
        </p:txBody>
      </p:sp>
      <p:sp>
        <p:nvSpPr>
          <p:cNvPr id="18442" name="文本框 30"/>
          <p:cNvSpPr txBox="1">
            <a:spLocks noChangeArrowheads="1"/>
          </p:cNvSpPr>
          <p:nvPr/>
        </p:nvSpPr>
        <p:spPr bwMode="auto">
          <a:xfrm>
            <a:off x="5508467" y="2490788"/>
            <a:ext cx="50990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4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2</a:t>
            </a:r>
          </a:p>
        </p:txBody>
      </p:sp>
      <p:sp>
        <p:nvSpPr>
          <p:cNvPr id="18443" name="文本框 37"/>
          <p:cNvSpPr txBox="1">
            <a:spLocks noChangeArrowheads="1"/>
          </p:cNvSpPr>
          <p:nvPr/>
        </p:nvSpPr>
        <p:spPr bwMode="auto">
          <a:xfrm>
            <a:off x="5508467" y="4008437"/>
            <a:ext cx="50990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4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3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8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2" name="组合 11"/>
          <p:cNvGrpSpPr/>
          <p:nvPr/>
        </p:nvGrpSpPr>
        <p:grpSpPr>
          <a:xfrm>
            <a:off x="4579938" y="2492375"/>
            <a:ext cx="2519362" cy="2519363"/>
            <a:chOff x="2532379" y="2174357"/>
            <a:chExt cx="2519411" cy="2519411"/>
          </a:xfrm>
        </p:grpSpPr>
        <p:sp>
          <p:nvSpPr>
            <p:cNvPr id="13" name="Freeform 13"/>
            <p:cNvSpPr/>
            <p:nvPr/>
          </p:nvSpPr>
          <p:spPr bwMode="auto">
            <a:xfrm>
              <a:off x="2532379" y="2174357"/>
              <a:ext cx="2519411" cy="2519411"/>
            </a:xfrm>
            <a:custGeom>
              <a:gdLst>
                <a:gd fmla="*/ 533 w 666" name="T0"/>
                <a:gd fmla="*/ 77 h 666" name="T1"/>
                <a:gd fmla="*/ 293 w 666" name="T2"/>
                <a:gd fmla="*/ 11 h 666" name="T3"/>
                <a:gd fmla="*/ 293 w 666" name="T4"/>
                <a:gd fmla="*/ 11 h 666" name="T5"/>
                <a:gd fmla="*/ 77 w 666" name="T6"/>
                <a:gd fmla="*/ 134 h 666" name="T7"/>
                <a:gd fmla="*/ 11 w 666" name="T8"/>
                <a:gd fmla="*/ 373 h 666" name="T9"/>
                <a:gd fmla="*/ 11 w 666" name="T10"/>
                <a:gd fmla="*/ 373 h 666" name="T11"/>
                <a:gd fmla="*/ 134 w 666" name="T12"/>
                <a:gd fmla="*/ 589 h 666" name="T13"/>
                <a:gd fmla="*/ 373 w 666" name="T14"/>
                <a:gd fmla="*/ 655 h 666" name="T15"/>
                <a:gd fmla="*/ 373 w 666" name="T16"/>
                <a:gd fmla="*/ 655 h 666" name="T17"/>
                <a:gd fmla="*/ 589 w 666" name="T18"/>
                <a:gd fmla="*/ 533 h 666" name="T19"/>
                <a:gd fmla="*/ 655 w 666" name="T20"/>
                <a:gd fmla="*/ 293 h 666" name="T21"/>
                <a:gd fmla="*/ 655 w 666" name="T22"/>
                <a:gd fmla="*/ 293 h 666" name="T23"/>
                <a:gd fmla="*/ 533 w 666" name="T24"/>
                <a:gd fmla="*/ 77 h 66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666" w="666">
                  <a:moveTo>
                    <a:pt x="533" y="77"/>
                  </a:moveTo>
                  <a:cubicBezTo>
                    <a:pt x="467" y="26"/>
                    <a:pt x="382" y="0"/>
                    <a:pt x="293" y="11"/>
                  </a:cubicBezTo>
                  <a:cubicBezTo>
                    <a:pt x="293" y="11"/>
                    <a:pt x="293" y="11"/>
                    <a:pt x="293" y="11"/>
                  </a:cubicBezTo>
                  <a:cubicBezTo>
                    <a:pt x="204" y="22"/>
                    <a:pt x="128" y="68"/>
                    <a:pt x="77" y="134"/>
                  </a:cubicBezTo>
                  <a:cubicBezTo>
                    <a:pt x="26" y="199"/>
                    <a:pt x="0" y="284"/>
                    <a:pt x="11" y="373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22" y="462"/>
                    <a:pt x="68" y="538"/>
                    <a:pt x="134" y="589"/>
                  </a:cubicBezTo>
                  <a:cubicBezTo>
                    <a:pt x="199" y="640"/>
                    <a:pt x="284" y="666"/>
                    <a:pt x="373" y="655"/>
                  </a:cubicBezTo>
                  <a:cubicBezTo>
                    <a:pt x="373" y="655"/>
                    <a:pt x="373" y="655"/>
                    <a:pt x="373" y="655"/>
                  </a:cubicBezTo>
                  <a:cubicBezTo>
                    <a:pt x="462" y="644"/>
                    <a:pt x="538" y="598"/>
                    <a:pt x="589" y="533"/>
                  </a:cubicBezTo>
                  <a:cubicBezTo>
                    <a:pt x="640" y="467"/>
                    <a:pt x="666" y="382"/>
                    <a:pt x="655" y="293"/>
                  </a:cubicBezTo>
                  <a:cubicBezTo>
                    <a:pt x="655" y="293"/>
                    <a:pt x="655" y="293"/>
                    <a:pt x="655" y="293"/>
                  </a:cubicBezTo>
                  <a:cubicBezTo>
                    <a:pt x="644" y="204"/>
                    <a:pt x="598" y="128"/>
                    <a:pt x="533" y="7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16" name="Freeform 39"/>
            <p:cNvSpPr>
              <a:spLocks noEditPoints="1"/>
            </p:cNvSpPr>
            <p:nvPr/>
          </p:nvSpPr>
          <p:spPr bwMode="auto">
            <a:xfrm>
              <a:off x="3708739" y="2942722"/>
              <a:ext cx="166691" cy="163516"/>
            </a:xfrm>
            <a:custGeom>
              <a:gdLst>
                <a:gd fmla="*/ 0 w 44" name="T0"/>
                <a:gd fmla="*/ 21 h 43" name="T1"/>
                <a:gd fmla="*/ 22 w 44" name="T2"/>
                <a:gd fmla="*/ 43 h 43" name="T3"/>
                <a:gd fmla="*/ 44 w 44" name="T4"/>
                <a:gd fmla="*/ 21 h 43" name="T5"/>
                <a:gd fmla="*/ 22 w 44" name="T6"/>
                <a:gd fmla="*/ 0 h 43" name="T7"/>
                <a:gd fmla="*/ 0 w 44" name="T8"/>
                <a:gd fmla="*/ 21 h 43" name="T9"/>
                <a:gd fmla="*/ 22 w 44" name="T10"/>
                <a:gd fmla="*/ 36 h 43" name="T11"/>
                <a:gd fmla="*/ 7 w 44" name="T12"/>
                <a:gd fmla="*/ 21 h 43" name="T13"/>
                <a:gd fmla="*/ 22 w 44" name="T14"/>
                <a:gd fmla="*/ 7 h 43" name="T15"/>
                <a:gd fmla="*/ 37 w 44" name="T16"/>
                <a:gd fmla="*/ 21 h 43" name="T17"/>
                <a:gd fmla="*/ 22 w 44" name="T18"/>
                <a:gd fmla="*/ 36 h 4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3" w="44">
                  <a:moveTo>
                    <a:pt x="0" y="21"/>
                  </a:moveTo>
                  <a:cubicBezTo>
                    <a:pt x="0" y="33"/>
                    <a:pt x="10" y="43"/>
                    <a:pt x="22" y="43"/>
                  </a:cubicBezTo>
                  <a:cubicBezTo>
                    <a:pt x="34" y="43"/>
                    <a:pt x="44" y="33"/>
                    <a:pt x="44" y="21"/>
                  </a:cubicBezTo>
                  <a:cubicBezTo>
                    <a:pt x="44" y="9"/>
                    <a:pt x="34" y="0"/>
                    <a:pt x="22" y="0"/>
                  </a:cubicBezTo>
                  <a:cubicBezTo>
                    <a:pt x="10" y="0"/>
                    <a:pt x="0" y="9"/>
                    <a:pt x="0" y="21"/>
                  </a:cubicBezTo>
                  <a:close/>
                  <a:moveTo>
                    <a:pt x="22" y="36"/>
                  </a:moveTo>
                  <a:cubicBezTo>
                    <a:pt x="14" y="36"/>
                    <a:pt x="7" y="29"/>
                    <a:pt x="7" y="21"/>
                  </a:cubicBezTo>
                  <a:cubicBezTo>
                    <a:pt x="7" y="13"/>
                    <a:pt x="14" y="7"/>
                    <a:pt x="22" y="7"/>
                  </a:cubicBezTo>
                  <a:cubicBezTo>
                    <a:pt x="30" y="7"/>
                    <a:pt x="37" y="13"/>
                    <a:pt x="37" y="21"/>
                  </a:cubicBezTo>
                  <a:cubicBezTo>
                    <a:pt x="37" y="29"/>
                    <a:pt x="30" y="36"/>
                    <a:pt x="22" y="3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596063" y="2268538"/>
            <a:ext cx="1392237" cy="1331912"/>
            <a:chOff x="4548486" y="1951631"/>
            <a:chExt cx="1392763" cy="1332019"/>
          </a:xfrm>
        </p:grpSpPr>
        <p:sp>
          <p:nvSpPr>
            <p:cNvPr id="20574" name="Freeform 7"/>
            <p:cNvSpPr/>
            <p:nvPr/>
          </p:nvSpPr>
          <p:spPr bwMode="auto">
            <a:xfrm>
              <a:off x="4548486" y="2300183"/>
              <a:ext cx="669626" cy="983467"/>
            </a:xfrm>
            <a:custGeom>
              <a:gdLst>
                <a:gd fmla="*/ 1746134917 w 177" name="T0"/>
                <a:gd fmla="*/ 2147483646 h 260" name="T1"/>
                <a:gd fmla="*/ 1746134917 w 177" name="T2"/>
                <a:gd fmla="*/ 2147483646 h 260" name="T3"/>
                <a:gd fmla="*/ 2147483646 w 177" name="T4"/>
                <a:gd fmla="*/ 2147483646 h 260" name="T5"/>
                <a:gd fmla="*/ 472317105 w 177" name="T6"/>
                <a:gd fmla="*/ 0 h 260" name="T7"/>
                <a:gd fmla="*/ 0 w 177" name="T8"/>
                <a:gd fmla="*/ 629543705 h 260" name="T9"/>
                <a:gd fmla="*/ 1746134917 w 177" name="T10"/>
                <a:gd fmla="*/ 2147483646 h 26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b" l="0" r="r" t="0"/>
              <a:pathLst>
                <a:path h="260" w="177">
                  <a:moveTo>
                    <a:pt x="122" y="260"/>
                  </a:moveTo>
                  <a:cubicBezTo>
                    <a:pt x="122" y="260"/>
                    <a:pt x="122" y="260"/>
                    <a:pt x="122" y="260"/>
                  </a:cubicBezTo>
                  <a:cubicBezTo>
                    <a:pt x="177" y="253"/>
                    <a:pt x="177" y="253"/>
                    <a:pt x="177" y="253"/>
                  </a:cubicBezTo>
                  <a:cubicBezTo>
                    <a:pt x="164" y="149"/>
                    <a:pt x="110" y="60"/>
                    <a:pt x="33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65" y="95"/>
                    <a:pt x="111" y="171"/>
                    <a:pt x="122" y="2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575" name="Freeform 14"/>
            <p:cNvSpPr/>
            <p:nvPr/>
          </p:nvSpPr>
          <p:spPr bwMode="auto">
            <a:xfrm>
              <a:off x="4756749" y="1951631"/>
              <a:ext cx="1184500" cy="1184500"/>
            </a:xfrm>
            <a:custGeom>
              <a:gdLst>
                <a:gd fmla="*/ 2147483646 w 313" name="T0"/>
                <a:gd fmla="*/ 1274593903 h 313" name="T1"/>
                <a:gd fmla="*/ 1274593903 w 313" name="T2"/>
                <a:gd fmla="*/ 529887778 h 313" name="T3"/>
                <a:gd fmla="*/ 529887778 w 313" name="T4"/>
                <a:gd fmla="*/ 2147483646 h 313" name="T5"/>
                <a:gd fmla="*/ 2147483646 w 313" name="T6"/>
                <a:gd fmla="*/ 2147483646 h 313" name="T7"/>
                <a:gd fmla="*/ 2147483646 w 313" name="T8"/>
                <a:gd fmla="*/ 1274593903 h 31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313" w="313">
                  <a:moveTo>
                    <a:pt x="276" y="89"/>
                  </a:moveTo>
                  <a:cubicBezTo>
                    <a:pt x="238" y="23"/>
                    <a:pt x="154" y="0"/>
                    <a:pt x="89" y="37"/>
                  </a:cubicBezTo>
                  <a:cubicBezTo>
                    <a:pt x="23" y="75"/>
                    <a:pt x="0" y="159"/>
                    <a:pt x="37" y="224"/>
                  </a:cubicBezTo>
                  <a:cubicBezTo>
                    <a:pt x="74" y="290"/>
                    <a:pt x="158" y="313"/>
                    <a:pt x="224" y="276"/>
                  </a:cubicBezTo>
                  <a:cubicBezTo>
                    <a:pt x="290" y="239"/>
                    <a:pt x="313" y="155"/>
                    <a:pt x="276" y="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576" name="Freeform 15"/>
            <p:cNvSpPr/>
            <p:nvPr/>
          </p:nvSpPr>
          <p:spPr bwMode="auto">
            <a:xfrm>
              <a:off x="4855096" y="2045638"/>
              <a:ext cx="1036980" cy="995037"/>
            </a:xfrm>
            <a:custGeom>
              <a:gdLst>
                <a:gd fmla="*/ 2091183708 w 274" name="T0"/>
                <a:gd fmla="*/ 2147483646 h 263" name="T1"/>
                <a:gd fmla="*/ 300788538 w 274" name="T2"/>
                <a:gd fmla="*/ 2147483646 h 263" name="T3"/>
                <a:gd fmla="*/ 128907211 w 274" name="T4"/>
                <a:gd fmla="*/ 1402790299 h 263" name="T5"/>
                <a:gd fmla="*/ 973977788 w 274" name="T6"/>
                <a:gd fmla="*/ 314912185 h 263" name="T7"/>
                <a:gd fmla="*/ 1647167038 w 274" name="T8"/>
                <a:gd fmla="*/ 100199848 h 263" name="T9"/>
                <a:gd fmla="*/ 2147483646 w 274" name="T10"/>
                <a:gd fmla="*/ 987678266 h 263" name="T11"/>
                <a:gd fmla="*/ 2147483646 w 274" name="T12"/>
                <a:gd fmla="*/ 2147483646 h 263" name="T13"/>
                <a:gd fmla="*/ 2091183708 w 274" name="T14"/>
                <a:gd fmla="*/ 2147483646 h 263" name="T15"/>
                <a:gd fmla="*/ 2091183708 w 274" name="T16"/>
                <a:gd fmla="*/ 2147483646 h 263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b" l="0" r="r" t="0"/>
              <a:pathLst>
                <a:path h="263" w="274">
                  <a:moveTo>
                    <a:pt x="146" y="257"/>
                  </a:moveTo>
                  <a:cubicBezTo>
                    <a:pt x="95" y="263"/>
                    <a:pt x="46" y="238"/>
                    <a:pt x="21" y="194"/>
                  </a:cubicBezTo>
                  <a:cubicBezTo>
                    <a:pt x="4" y="165"/>
                    <a:pt x="0" y="131"/>
                    <a:pt x="9" y="98"/>
                  </a:cubicBezTo>
                  <a:cubicBezTo>
                    <a:pt x="18" y="66"/>
                    <a:pt x="39" y="39"/>
                    <a:pt x="68" y="22"/>
                  </a:cubicBezTo>
                  <a:cubicBezTo>
                    <a:pt x="83" y="14"/>
                    <a:pt x="98" y="9"/>
                    <a:pt x="115" y="7"/>
                  </a:cubicBezTo>
                  <a:cubicBezTo>
                    <a:pt x="165" y="0"/>
                    <a:pt x="215" y="25"/>
                    <a:pt x="240" y="69"/>
                  </a:cubicBezTo>
                  <a:cubicBezTo>
                    <a:pt x="274" y="130"/>
                    <a:pt x="253" y="207"/>
                    <a:pt x="193" y="241"/>
                  </a:cubicBezTo>
                  <a:cubicBezTo>
                    <a:pt x="178" y="249"/>
                    <a:pt x="162" y="255"/>
                    <a:pt x="146" y="257"/>
                  </a:cubicBezTo>
                  <a:cubicBezTo>
                    <a:pt x="146" y="257"/>
                    <a:pt x="146" y="257"/>
                    <a:pt x="146" y="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577" name="Freeform 28"/>
            <p:cNvSpPr/>
            <p:nvPr/>
          </p:nvSpPr>
          <p:spPr bwMode="auto">
            <a:xfrm>
              <a:off x="4756749" y="1951631"/>
              <a:ext cx="1184500" cy="1184500"/>
            </a:xfrm>
            <a:custGeom>
              <a:gdLst>
                <a:gd fmla="*/ 529887778 w 313" name="T0"/>
                <a:gd fmla="*/ 2147483646 h 313" name="T1"/>
                <a:gd fmla="*/ 2147483646 w 313" name="T2"/>
                <a:gd fmla="*/ 2147483646 h 313" name="T3"/>
                <a:gd fmla="*/ 2147483646 w 313" name="T4"/>
                <a:gd fmla="*/ 1274593903 h 313" name="T5"/>
                <a:gd fmla="*/ 1274593903 w 313" name="T6"/>
                <a:gd fmla="*/ 529887778 h 313" name="T7"/>
                <a:gd fmla="*/ 529887778 w 313" name="T8"/>
                <a:gd fmla="*/ 2147483646 h 31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313" w="313">
                  <a:moveTo>
                    <a:pt x="37" y="224"/>
                  </a:moveTo>
                  <a:cubicBezTo>
                    <a:pt x="74" y="290"/>
                    <a:pt x="158" y="313"/>
                    <a:pt x="224" y="276"/>
                  </a:cubicBezTo>
                  <a:cubicBezTo>
                    <a:pt x="290" y="239"/>
                    <a:pt x="313" y="155"/>
                    <a:pt x="276" y="89"/>
                  </a:cubicBezTo>
                  <a:cubicBezTo>
                    <a:pt x="238" y="23"/>
                    <a:pt x="154" y="0"/>
                    <a:pt x="89" y="37"/>
                  </a:cubicBezTo>
                  <a:cubicBezTo>
                    <a:pt x="23" y="75"/>
                    <a:pt x="0" y="159"/>
                    <a:pt x="37" y="2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2" name="Freeform 29"/>
            <p:cNvSpPr/>
            <p:nvPr/>
          </p:nvSpPr>
          <p:spPr bwMode="auto">
            <a:xfrm>
              <a:off x="4805758" y="2045301"/>
              <a:ext cx="1086260" cy="995443"/>
            </a:xfrm>
            <a:custGeom>
              <a:gdLst>
                <a:gd fmla="*/ 159 w 287" name="T0"/>
                <a:gd fmla="*/ 257 h 263" name="T1"/>
                <a:gd fmla="*/ 34 w 287" name="T2"/>
                <a:gd fmla="*/ 194 h 263" name="T3"/>
                <a:gd fmla="*/ 81 w 287" name="T4"/>
                <a:gd fmla="*/ 22 h 263" name="T5"/>
                <a:gd fmla="*/ 128 w 287" name="T6"/>
                <a:gd fmla="*/ 7 h 263" name="T7"/>
                <a:gd fmla="*/ 253 w 287" name="T8"/>
                <a:gd fmla="*/ 69 h 263" name="T9"/>
                <a:gd fmla="*/ 206 w 287" name="T10"/>
                <a:gd fmla="*/ 241 h 263" name="T11"/>
                <a:gd fmla="*/ 159 w 287" name="T12"/>
                <a:gd fmla="*/ 257 h 26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63" w="287">
                  <a:moveTo>
                    <a:pt x="159" y="257"/>
                  </a:moveTo>
                  <a:cubicBezTo>
                    <a:pt x="108" y="263"/>
                    <a:pt x="59" y="238"/>
                    <a:pt x="34" y="194"/>
                  </a:cubicBezTo>
                  <a:cubicBezTo>
                    <a:pt x="0" y="133"/>
                    <a:pt x="21" y="56"/>
                    <a:pt x="81" y="22"/>
                  </a:cubicBezTo>
                  <a:cubicBezTo>
                    <a:pt x="96" y="14"/>
                    <a:pt x="111" y="9"/>
                    <a:pt x="128" y="7"/>
                  </a:cubicBezTo>
                  <a:cubicBezTo>
                    <a:pt x="178" y="0"/>
                    <a:pt x="228" y="25"/>
                    <a:pt x="253" y="69"/>
                  </a:cubicBezTo>
                  <a:cubicBezTo>
                    <a:pt x="287" y="130"/>
                    <a:pt x="266" y="207"/>
                    <a:pt x="206" y="241"/>
                  </a:cubicBezTo>
                  <a:cubicBezTo>
                    <a:pt x="191" y="249"/>
                    <a:pt x="175" y="255"/>
                    <a:pt x="159" y="25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20579" name="Freeform 40"/>
            <p:cNvSpPr>
              <a:spLocks noEditPoints="1"/>
            </p:cNvSpPr>
            <p:nvPr/>
          </p:nvSpPr>
          <p:spPr bwMode="auto">
            <a:xfrm>
              <a:off x="5093731" y="2291505"/>
              <a:ext cx="507643" cy="503304"/>
            </a:xfrm>
            <a:custGeom>
              <a:gdLst>
                <a:gd fmla="*/ 1262958958 w 134" name="T0"/>
                <a:gd fmla="*/ 1904623432 h 133" name="T1"/>
                <a:gd fmla="*/ 1320368078 w 134" name="T2"/>
                <a:gd fmla="*/ 1718457715 h 133" name="T3"/>
                <a:gd fmla="*/ 1851385386 w 134" name="T4"/>
                <a:gd fmla="*/ 1475009949 h 133" name="T5"/>
                <a:gd fmla="*/ 1923144891 w 134" name="T6"/>
                <a:gd fmla="*/ 1288844233 h 133" name="T7"/>
                <a:gd fmla="*/ 1923144891 w 134" name="T8"/>
                <a:gd fmla="*/ 658741683 h 133" name="T9"/>
                <a:gd fmla="*/ 1593051925 w 134" name="T10"/>
                <a:gd fmla="*/ 587140066 h 133" name="T11"/>
                <a:gd fmla="*/ 1593051925 w 134" name="T12"/>
                <a:gd fmla="*/ 71601616 h 133" name="T13"/>
                <a:gd fmla="*/ 330092967 w 134" name="T14"/>
                <a:gd fmla="*/ 0 h 133" name="T15"/>
                <a:gd fmla="*/ 258333461 w 134" name="T16"/>
                <a:gd fmla="*/ 458256400 h 133" name="T17"/>
                <a:gd fmla="*/ 258333461 w 134" name="T18"/>
                <a:gd fmla="*/ 816268266 h 133" name="T19"/>
                <a:gd fmla="*/ 588426428 w 134" name="T20"/>
                <a:gd fmla="*/ 887869883 h 133" name="T21"/>
                <a:gd fmla="*/ 57409120 w 134" name="T22"/>
                <a:gd fmla="*/ 1016753549 h 133" name="T23"/>
                <a:gd fmla="*/ 0 w 134" name="T24"/>
                <a:gd fmla="*/ 1475009949 h 133" name="T25"/>
                <a:gd fmla="*/ 0 w 134" name="T26"/>
                <a:gd fmla="*/ 1833021815 h 133" name="T27"/>
                <a:gd fmla="*/ 57409120 w 134" name="T28"/>
                <a:gd fmla="*/ 1059716033 h 133" name="T29"/>
                <a:gd fmla="*/ 1277313132 w 134" name="T30"/>
                <a:gd fmla="*/ 1088355165 h 133" name="T31"/>
                <a:gd fmla="*/ 43054945 w 134" name="T32"/>
                <a:gd fmla="*/ 1475009949 h 133" name="T33"/>
                <a:gd fmla="*/ 57409120 w 134" name="T34"/>
                <a:gd fmla="*/ 1059716033 h 133" name="T35"/>
                <a:gd fmla="*/ 301388407 w 134" name="T36"/>
                <a:gd fmla="*/ 701704166 h 133" name="T37"/>
                <a:gd fmla="*/ 588426428 w 134" name="T38"/>
                <a:gd fmla="*/ 844907399 h 133" name="T39"/>
                <a:gd fmla="*/ 301388407 w 134" name="T40"/>
                <a:gd fmla="*/ 816268266 h 133" name="T41"/>
                <a:gd fmla="*/ 1521292420 w 134" name="T42"/>
                <a:gd fmla="*/ 42962484 h 133" name="T43"/>
                <a:gd fmla="*/ 1549996979 w 134" name="T44"/>
                <a:gd fmla="*/ 458256400 h 133" name="T45"/>
                <a:gd fmla="*/ 301388407 w 134" name="T46"/>
                <a:gd fmla="*/ 71601616 h 133" name="T47"/>
                <a:gd fmla="*/ 631481373 w 134" name="T48"/>
                <a:gd fmla="*/ 658741683 h 133" name="T49"/>
                <a:gd fmla="*/ 1851385386 w 134" name="T50"/>
                <a:gd fmla="*/ 630102550 h 133" name="T51"/>
                <a:gd fmla="*/ 1880089946 w 134" name="T52"/>
                <a:gd fmla="*/ 1045396466 h 133" name="T53"/>
                <a:gd fmla="*/ 1262958958 w 134" name="T54"/>
                <a:gd fmla="*/ 1016753549 h 133" name="T55"/>
                <a:gd fmla="*/ 631481373 w 134" name="T56"/>
                <a:gd fmla="*/ 658741683 h 133" name="T57"/>
                <a:gd fmla="*/ 1320368078 w 134" name="T58"/>
                <a:gd fmla="*/ 1432047465 h 133" name="T59"/>
                <a:gd fmla="*/ 1880089946 w 134" name="T60"/>
                <a:gd fmla="*/ 1288844233 h 133" name="T61"/>
                <a:gd fmla="*/ 1851385386 w 134" name="T62"/>
                <a:gd fmla="*/ 1432047465 h 133" name="T63"/>
                <a:gd fmla="*/ 1277313132 w 134" name="T64"/>
                <a:gd fmla="*/ 1833021815 h 133" name="T65"/>
                <a:gd fmla="*/ 57409120 w 134" name="T66"/>
                <a:gd fmla="*/ 1861660948 h 133" name="T67"/>
                <a:gd fmla="*/ 43054945 w 134" name="T68"/>
                <a:gd fmla="*/ 1718457715 h 133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b" l="0" r="r" t="0"/>
              <a:pathLst>
                <a:path h="133" w="134">
                  <a:moveTo>
                    <a:pt x="4" y="133"/>
                  </a:moveTo>
                  <a:cubicBezTo>
                    <a:pt x="88" y="133"/>
                    <a:pt x="88" y="133"/>
                    <a:pt x="88" y="133"/>
                  </a:cubicBezTo>
                  <a:cubicBezTo>
                    <a:pt x="90" y="133"/>
                    <a:pt x="92" y="131"/>
                    <a:pt x="92" y="128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2" y="103"/>
                    <a:pt x="92" y="103"/>
                    <a:pt x="92" y="103"/>
                  </a:cubicBezTo>
                  <a:cubicBezTo>
                    <a:pt x="129" y="103"/>
                    <a:pt x="129" y="103"/>
                    <a:pt x="129" y="103"/>
                  </a:cubicBezTo>
                  <a:cubicBezTo>
                    <a:pt x="132" y="103"/>
                    <a:pt x="134" y="101"/>
                    <a:pt x="134" y="98"/>
                  </a:cubicBezTo>
                  <a:cubicBezTo>
                    <a:pt x="134" y="90"/>
                    <a:pt x="134" y="90"/>
                    <a:pt x="134" y="90"/>
                  </a:cubicBezTo>
                  <a:cubicBezTo>
                    <a:pt x="134" y="73"/>
                    <a:pt x="134" y="73"/>
                    <a:pt x="134" y="73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34" y="43"/>
                    <a:pt x="132" y="41"/>
                    <a:pt x="129" y="41"/>
                  </a:cubicBezTo>
                  <a:cubicBezTo>
                    <a:pt x="111" y="41"/>
                    <a:pt x="111" y="41"/>
                    <a:pt x="111" y="41"/>
                  </a:cubicBezTo>
                  <a:cubicBezTo>
                    <a:pt x="111" y="32"/>
                    <a:pt x="111" y="32"/>
                    <a:pt x="111" y="32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2"/>
                    <a:pt x="108" y="0"/>
                    <a:pt x="106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0" y="0"/>
                    <a:pt x="18" y="2"/>
                    <a:pt x="18" y="5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8" y="49"/>
                    <a:pt x="18" y="49"/>
                    <a:pt x="18" y="49"/>
                  </a:cubicBezTo>
                  <a:cubicBezTo>
                    <a:pt x="18" y="57"/>
                    <a:pt x="18" y="57"/>
                    <a:pt x="18" y="57"/>
                  </a:cubicBezTo>
                  <a:cubicBezTo>
                    <a:pt x="18" y="60"/>
                    <a:pt x="20" y="62"/>
                    <a:pt x="23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71"/>
                    <a:pt x="41" y="71"/>
                    <a:pt x="41" y="71"/>
                  </a:cubicBezTo>
                  <a:cubicBezTo>
                    <a:pt x="4" y="71"/>
                    <a:pt x="4" y="71"/>
                    <a:pt x="4" y="71"/>
                  </a:cubicBezTo>
                  <a:cubicBezTo>
                    <a:pt x="2" y="71"/>
                    <a:pt x="0" y="73"/>
                    <a:pt x="0" y="76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4" y="133"/>
                  </a:cubicBezTo>
                  <a:close/>
                  <a:moveTo>
                    <a:pt x="4" y="74"/>
                  </a:moveTo>
                  <a:cubicBezTo>
                    <a:pt x="88" y="74"/>
                    <a:pt x="88" y="74"/>
                    <a:pt x="88" y="74"/>
                  </a:cubicBezTo>
                  <a:cubicBezTo>
                    <a:pt x="89" y="74"/>
                    <a:pt x="89" y="75"/>
                    <a:pt x="89" y="76"/>
                  </a:cubicBezTo>
                  <a:cubicBezTo>
                    <a:pt x="89" y="103"/>
                    <a:pt x="89" y="103"/>
                    <a:pt x="89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76"/>
                    <a:pt x="3" y="76"/>
                    <a:pt x="3" y="76"/>
                  </a:cubicBezTo>
                  <a:cubicBezTo>
                    <a:pt x="3" y="75"/>
                    <a:pt x="3" y="74"/>
                    <a:pt x="4" y="74"/>
                  </a:cubicBezTo>
                  <a:close/>
                  <a:moveTo>
                    <a:pt x="21" y="57"/>
                  </a:moveTo>
                  <a:cubicBezTo>
                    <a:pt x="21" y="49"/>
                    <a:pt x="21" y="49"/>
                    <a:pt x="21" y="49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41" y="59"/>
                    <a:pt x="41" y="59"/>
                    <a:pt x="41" y="59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2" y="59"/>
                    <a:pt x="21" y="59"/>
                    <a:pt x="21" y="57"/>
                  </a:cubicBezTo>
                  <a:close/>
                  <a:moveTo>
                    <a:pt x="23" y="3"/>
                  </a:moveTo>
                  <a:cubicBezTo>
                    <a:pt x="106" y="3"/>
                    <a:pt x="106" y="3"/>
                    <a:pt x="106" y="3"/>
                  </a:cubicBezTo>
                  <a:cubicBezTo>
                    <a:pt x="107" y="3"/>
                    <a:pt x="108" y="4"/>
                    <a:pt x="108" y="5"/>
                  </a:cubicBezTo>
                  <a:cubicBezTo>
                    <a:pt x="108" y="32"/>
                    <a:pt x="108" y="32"/>
                    <a:pt x="108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4"/>
                    <a:pt x="22" y="3"/>
                    <a:pt x="23" y="3"/>
                  </a:cubicBezTo>
                  <a:close/>
                  <a:moveTo>
                    <a:pt x="44" y="46"/>
                  </a:moveTo>
                  <a:cubicBezTo>
                    <a:pt x="44" y="45"/>
                    <a:pt x="45" y="44"/>
                    <a:pt x="46" y="44"/>
                  </a:cubicBezTo>
                  <a:cubicBezTo>
                    <a:pt x="129" y="44"/>
                    <a:pt x="129" y="44"/>
                    <a:pt x="129" y="44"/>
                  </a:cubicBezTo>
                  <a:cubicBezTo>
                    <a:pt x="130" y="44"/>
                    <a:pt x="131" y="45"/>
                    <a:pt x="131" y="46"/>
                  </a:cubicBezTo>
                  <a:cubicBezTo>
                    <a:pt x="131" y="73"/>
                    <a:pt x="131" y="73"/>
                    <a:pt x="131" y="73"/>
                  </a:cubicBezTo>
                  <a:cubicBezTo>
                    <a:pt x="91" y="73"/>
                    <a:pt x="91" y="73"/>
                    <a:pt x="91" y="73"/>
                  </a:cubicBezTo>
                  <a:cubicBezTo>
                    <a:pt x="91" y="72"/>
                    <a:pt x="89" y="71"/>
                    <a:pt x="88" y="71"/>
                  </a:cubicBezTo>
                  <a:cubicBezTo>
                    <a:pt x="44" y="71"/>
                    <a:pt x="44" y="71"/>
                    <a:pt x="44" y="71"/>
                  </a:cubicBezTo>
                  <a:lnTo>
                    <a:pt x="44" y="46"/>
                  </a:lnTo>
                  <a:close/>
                  <a:moveTo>
                    <a:pt x="129" y="100"/>
                  </a:moveTo>
                  <a:cubicBezTo>
                    <a:pt x="92" y="100"/>
                    <a:pt x="92" y="100"/>
                    <a:pt x="92" y="100"/>
                  </a:cubicBezTo>
                  <a:cubicBezTo>
                    <a:pt x="92" y="90"/>
                    <a:pt x="92" y="90"/>
                    <a:pt x="92" y="90"/>
                  </a:cubicBezTo>
                  <a:cubicBezTo>
                    <a:pt x="131" y="90"/>
                    <a:pt x="131" y="90"/>
                    <a:pt x="131" y="90"/>
                  </a:cubicBezTo>
                  <a:cubicBezTo>
                    <a:pt x="131" y="98"/>
                    <a:pt x="131" y="98"/>
                    <a:pt x="131" y="98"/>
                  </a:cubicBezTo>
                  <a:cubicBezTo>
                    <a:pt x="131" y="100"/>
                    <a:pt x="130" y="100"/>
                    <a:pt x="129" y="100"/>
                  </a:cubicBezTo>
                  <a:close/>
                  <a:moveTo>
                    <a:pt x="89" y="120"/>
                  </a:moveTo>
                  <a:cubicBezTo>
                    <a:pt x="89" y="128"/>
                    <a:pt x="89" y="128"/>
                    <a:pt x="89" y="128"/>
                  </a:cubicBezTo>
                  <a:cubicBezTo>
                    <a:pt x="89" y="129"/>
                    <a:pt x="89" y="130"/>
                    <a:pt x="88" y="130"/>
                  </a:cubicBezTo>
                  <a:cubicBezTo>
                    <a:pt x="4" y="130"/>
                    <a:pt x="4" y="130"/>
                    <a:pt x="4" y="130"/>
                  </a:cubicBezTo>
                  <a:cubicBezTo>
                    <a:pt x="3" y="130"/>
                    <a:pt x="3" y="129"/>
                    <a:pt x="3" y="128"/>
                  </a:cubicBezTo>
                  <a:cubicBezTo>
                    <a:pt x="3" y="120"/>
                    <a:pt x="3" y="120"/>
                    <a:pt x="3" y="120"/>
                  </a:cubicBezTo>
                  <a:lnTo>
                    <a:pt x="89" y="12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5991225" y="4508500"/>
            <a:ext cx="1322388" cy="1387475"/>
            <a:chOff x="3943943" y="4190465"/>
            <a:chExt cx="1323342" cy="1388423"/>
          </a:xfrm>
        </p:grpSpPr>
        <p:sp>
          <p:nvSpPr>
            <p:cNvPr id="20568" name="Freeform 11"/>
            <p:cNvSpPr/>
            <p:nvPr/>
          </p:nvSpPr>
          <p:spPr bwMode="auto">
            <a:xfrm>
              <a:off x="3943943" y="4190465"/>
              <a:ext cx="983467" cy="669626"/>
            </a:xfrm>
            <a:custGeom>
              <a:gdLst>
                <a:gd fmla="*/ 0 w 260" name="T0"/>
                <a:gd fmla="*/ 1746134917 h 177" name="T1"/>
                <a:gd fmla="*/ 100154766 w 260" name="T2"/>
                <a:gd fmla="*/ 2147483646 h 177" name="T3"/>
                <a:gd fmla="*/ 2147483646 w 260" name="T4"/>
                <a:gd fmla="*/ 472317105 h 177" name="T5"/>
                <a:gd fmla="*/ 2147483646 w 260" name="T6"/>
                <a:gd fmla="*/ 0 h 177" name="T7"/>
                <a:gd fmla="*/ 0 w 260" name="T8"/>
                <a:gd fmla="*/ 1746134917 h 177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177" w="260">
                  <a:moveTo>
                    <a:pt x="0" y="122"/>
                  </a:moveTo>
                  <a:cubicBezTo>
                    <a:pt x="7" y="177"/>
                    <a:pt x="7" y="177"/>
                    <a:pt x="7" y="177"/>
                  </a:cubicBezTo>
                  <a:cubicBezTo>
                    <a:pt x="111" y="164"/>
                    <a:pt x="200" y="110"/>
                    <a:pt x="260" y="33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165" y="65"/>
                    <a:pt x="89" y="111"/>
                    <a:pt x="0" y="12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569" name="Freeform 20"/>
            <p:cNvSpPr/>
            <p:nvPr/>
          </p:nvSpPr>
          <p:spPr bwMode="auto">
            <a:xfrm>
              <a:off x="4133404" y="4485505"/>
              <a:ext cx="1084706" cy="995037"/>
            </a:xfrm>
            <a:custGeom>
              <a:gdLst>
                <a:gd fmla="*/ 2147483646 w 287" name="T0"/>
                <a:gd fmla="*/ 2147483646 h 263" name="T1"/>
                <a:gd fmla="*/ 485668608 w 287" name="T2"/>
                <a:gd fmla="*/ 2147483646 h 263" name="T3"/>
                <a:gd fmla="*/ 1157033591 w 287" name="T4"/>
                <a:gd fmla="*/ 314912185 h 263" name="T5"/>
                <a:gd fmla="*/ 1828394796 w 287" name="T6"/>
                <a:gd fmla="*/ 100199848 h 263" name="T7"/>
                <a:gd fmla="*/ 2147483646 w 287" name="T8"/>
                <a:gd fmla="*/ 1001994692 h 263" name="T9"/>
                <a:gd fmla="*/ 2147483646 w 287" name="T10"/>
                <a:gd fmla="*/ 2147483646 h 263" name="T11"/>
                <a:gd fmla="*/ 2147483646 w 287" name="T12"/>
                <a:gd fmla="*/ 2147483646 h 263" name="T13"/>
                <a:gd fmla="*/ 2147483646 w 287" name="T14"/>
                <a:gd fmla="*/ 2147483646 h 263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b" l="0" r="r" t="0"/>
              <a:pathLst>
                <a:path h="263" w="287">
                  <a:moveTo>
                    <a:pt x="159" y="257"/>
                  </a:moveTo>
                  <a:cubicBezTo>
                    <a:pt x="109" y="263"/>
                    <a:pt x="59" y="238"/>
                    <a:pt x="34" y="194"/>
                  </a:cubicBezTo>
                  <a:cubicBezTo>
                    <a:pt x="0" y="134"/>
                    <a:pt x="21" y="57"/>
                    <a:pt x="81" y="22"/>
                  </a:cubicBezTo>
                  <a:cubicBezTo>
                    <a:pt x="96" y="14"/>
                    <a:pt x="112" y="9"/>
                    <a:pt x="128" y="7"/>
                  </a:cubicBezTo>
                  <a:cubicBezTo>
                    <a:pt x="179" y="0"/>
                    <a:pt x="228" y="25"/>
                    <a:pt x="253" y="70"/>
                  </a:cubicBezTo>
                  <a:cubicBezTo>
                    <a:pt x="287" y="130"/>
                    <a:pt x="266" y="207"/>
                    <a:pt x="206" y="241"/>
                  </a:cubicBezTo>
                  <a:cubicBezTo>
                    <a:pt x="191" y="249"/>
                    <a:pt x="176" y="255"/>
                    <a:pt x="159" y="257"/>
                  </a:cubicBezTo>
                  <a:cubicBezTo>
                    <a:pt x="159" y="257"/>
                    <a:pt x="159" y="257"/>
                    <a:pt x="159" y="25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570" name="Freeform 36"/>
            <p:cNvSpPr/>
            <p:nvPr/>
          </p:nvSpPr>
          <p:spPr bwMode="auto">
            <a:xfrm>
              <a:off x="4082785" y="4391496"/>
              <a:ext cx="1184500" cy="1187392"/>
            </a:xfrm>
            <a:custGeom>
              <a:gdLst>
                <a:gd fmla="*/ 1274593903 w 313" name="T0"/>
                <a:gd fmla="*/ 529092800 h 314" name="T1"/>
                <a:gd fmla="*/ 529887778 w 313" name="T2"/>
                <a:gd fmla="*/ 2147483646 h 314" name="T3"/>
                <a:gd fmla="*/ 2147483646 w 313" name="T4"/>
                <a:gd fmla="*/ 2147483646 h 314" name="T5"/>
                <a:gd fmla="*/ 2147483646 w 313" name="T6"/>
                <a:gd fmla="*/ 1272680023 h 314" name="T7"/>
                <a:gd fmla="*/ 1274593903 w 313" name="T8"/>
                <a:gd fmla="*/ 529092800 h 31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314" w="313">
                  <a:moveTo>
                    <a:pt x="89" y="37"/>
                  </a:moveTo>
                  <a:cubicBezTo>
                    <a:pt x="23" y="75"/>
                    <a:pt x="0" y="159"/>
                    <a:pt x="37" y="225"/>
                  </a:cubicBezTo>
                  <a:cubicBezTo>
                    <a:pt x="75" y="290"/>
                    <a:pt x="159" y="314"/>
                    <a:pt x="224" y="276"/>
                  </a:cubicBezTo>
                  <a:cubicBezTo>
                    <a:pt x="290" y="239"/>
                    <a:pt x="313" y="155"/>
                    <a:pt x="276" y="89"/>
                  </a:cubicBezTo>
                  <a:cubicBezTo>
                    <a:pt x="239" y="23"/>
                    <a:pt x="155" y="0"/>
                    <a:pt x="89" y="3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8" name="Freeform 37"/>
            <p:cNvSpPr/>
            <p:nvPr/>
          </p:nvSpPr>
          <p:spPr bwMode="auto">
            <a:xfrm>
              <a:off x="4179062" y="4485942"/>
              <a:ext cx="986549" cy="994454"/>
            </a:xfrm>
            <a:custGeom>
              <a:gdLst>
                <a:gd fmla="*/ 146 w 261" name="T0"/>
                <a:gd fmla="*/ 257 h 263" name="T1"/>
                <a:gd fmla="*/ 21 w 261" name="T2"/>
                <a:gd fmla="*/ 194 h 263" name="T3"/>
                <a:gd fmla="*/ 9 w 261" name="T4"/>
                <a:gd fmla="*/ 98 h 263" name="T5"/>
                <a:gd fmla="*/ 68 w 261" name="T6"/>
                <a:gd fmla="*/ 22 h 263" name="T7"/>
                <a:gd fmla="*/ 115 w 261" name="T8"/>
                <a:gd fmla="*/ 7 h 263" name="T9"/>
                <a:gd fmla="*/ 240 w 261" name="T10"/>
                <a:gd fmla="*/ 70 h 263" name="T11"/>
                <a:gd fmla="*/ 252 w 261" name="T12"/>
                <a:gd fmla="*/ 165 h 263" name="T13"/>
                <a:gd fmla="*/ 193 w 261" name="T14"/>
                <a:gd fmla="*/ 241 h 263" name="T15"/>
                <a:gd fmla="*/ 146 w 261" name="T16"/>
                <a:gd fmla="*/ 257 h 26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63" w="261">
                  <a:moveTo>
                    <a:pt x="146" y="257"/>
                  </a:moveTo>
                  <a:cubicBezTo>
                    <a:pt x="96" y="263"/>
                    <a:pt x="46" y="238"/>
                    <a:pt x="21" y="194"/>
                  </a:cubicBezTo>
                  <a:cubicBezTo>
                    <a:pt x="5" y="165"/>
                    <a:pt x="0" y="131"/>
                    <a:pt x="9" y="98"/>
                  </a:cubicBezTo>
                  <a:cubicBezTo>
                    <a:pt x="18" y="66"/>
                    <a:pt x="39" y="39"/>
                    <a:pt x="68" y="22"/>
                  </a:cubicBezTo>
                  <a:cubicBezTo>
                    <a:pt x="83" y="14"/>
                    <a:pt x="99" y="9"/>
                    <a:pt x="115" y="7"/>
                  </a:cubicBezTo>
                  <a:cubicBezTo>
                    <a:pt x="166" y="0"/>
                    <a:pt x="215" y="25"/>
                    <a:pt x="240" y="70"/>
                  </a:cubicBezTo>
                  <a:cubicBezTo>
                    <a:pt x="257" y="99"/>
                    <a:pt x="261" y="133"/>
                    <a:pt x="252" y="165"/>
                  </a:cubicBezTo>
                  <a:cubicBezTo>
                    <a:pt x="243" y="198"/>
                    <a:pt x="222" y="225"/>
                    <a:pt x="193" y="241"/>
                  </a:cubicBezTo>
                  <a:cubicBezTo>
                    <a:pt x="178" y="249"/>
                    <a:pt x="163" y="255"/>
                    <a:pt x="146" y="25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20572" name="Freeform 42"/>
            <p:cNvSpPr>
              <a:spLocks noEditPoints="1"/>
            </p:cNvSpPr>
            <p:nvPr/>
          </p:nvSpPr>
          <p:spPr bwMode="auto">
            <a:xfrm>
              <a:off x="4428445" y="4735710"/>
              <a:ext cx="506196" cy="484503"/>
            </a:xfrm>
            <a:custGeom>
              <a:gdLst>
                <a:gd fmla="*/ 1127340045 w 134" name="T0"/>
                <a:gd fmla="*/ 0 h 128" name="T1"/>
                <a:gd fmla="*/ 513724721 w 134" name="T2"/>
                <a:gd fmla="*/ 272222553 h 128" name="T3"/>
                <a:gd fmla="*/ 0 w 134" name="T4"/>
                <a:gd fmla="*/ 272222553 h 128" name="T5"/>
                <a:gd fmla="*/ 0 w 134" name="T6"/>
                <a:gd fmla="*/ 444156770 h 128" name="T7"/>
                <a:gd fmla="*/ 0 w 134" name="T8"/>
                <a:gd fmla="*/ 558775796 h 128" name="T9"/>
                <a:gd fmla="*/ 0 w 134" name="T10"/>
                <a:gd fmla="*/ 1504396956 h 128" name="T11"/>
                <a:gd fmla="*/ 313943515 w 134" name="T12"/>
                <a:gd fmla="*/ 1833930914 h 128" name="T13"/>
                <a:gd fmla="*/ 1912196943 w 134" name="T14"/>
                <a:gd fmla="*/ 1833930914 h 128" name="T15"/>
                <a:gd fmla="*/ 1912196943 w 134" name="T16"/>
                <a:gd fmla="*/ 845329039 h 128" name="T17"/>
                <a:gd fmla="*/ 1912196943 w 134" name="T18"/>
                <a:gd fmla="*/ 515791295 h 128" name="T19"/>
                <a:gd fmla="*/ 1912196943 w 134" name="T20"/>
                <a:gd fmla="*/ 401172269 h 128" name="T21"/>
                <a:gd fmla="*/ 1398472222 w 134" name="T22"/>
                <a:gd fmla="*/ 272222553 h 128" name="T23"/>
                <a:gd fmla="*/ 1769495002 w 134" name="T24"/>
                <a:gd fmla="*/ 1690654293 h 128" name="T25"/>
                <a:gd fmla="*/ 1598253429 w 134" name="T26"/>
                <a:gd fmla="*/ 1790946414 h 128" name="T27"/>
                <a:gd fmla="*/ 242592544 w 134" name="T28"/>
                <a:gd fmla="*/ 1733638793 h 128" name="T29"/>
                <a:gd fmla="*/ 99890603 w 134" name="T30"/>
                <a:gd fmla="*/ 1590362172 h 128" name="T31"/>
                <a:gd fmla="*/ 42811338 w 134" name="T32"/>
                <a:gd fmla="*/ 845329039 h 128" name="T33"/>
                <a:gd fmla="*/ 142701941 w 134" name="T34"/>
                <a:gd fmla="*/ 659067917 h 128" name="T35"/>
                <a:gd fmla="*/ 313943515 w 134" name="T36"/>
                <a:gd fmla="*/ 558775796 h 128" name="T37"/>
                <a:gd fmla="*/ 1669604399 w 134" name="T38"/>
                <a:gd fmla="*/ 616087201 h 128" name="T39"/>
                <a:gd fmla="*/ 1812306340 w 134" name="T40"/>
                <a:gd fmla="*/ 759363823 h 128" name="T41"/>
                <a:gd fmla="*/ 1869385606 w 134" name="T42"/>
                <a:gd fmla="*/ 1518723861 h 128" name="T43"/>
                <a:gd fmla="*/ 1869385606 w 134" name="T44"/>
                <a:gd fmla="*/ 515791295 h 128" name="T45"/>
                <a:gd fmla="*/ 313943515 w 134" name="T46"/>
                <a:gd fmla="*/ 515791295 h 128" name="T47"/>
                <a:gd fmla="*/ 42811338 w 134" name="T48"/>
                <a:gd fmla="*/ 444156770 h 128" name="T49"/>
                <a:gd fmla="*/ 656426662 w 134" name="T50"/>
                <a:gd fmla="*/ 444156770 h 128" name="T51"/>
                <a:gd fmla="*/ 1398472222 w 134" name="T52"/>
                <a:gd fmla="*/ 444156770 h 128" name="T53"/>
                <a:gd fmla="*/ 1869385606 w 134" name="T54"/>
                <a:gd fmla="*/ 515791295 h 128" name="T55"/>
                <a:gd fmla="*/ 513724721 w 134" name="T56"/>
                <a:gd fmla="*/ 315207053 h 128" name="T57"/>
                <a:gd fmla="*/ 42811338 w 134" name="T58"/>
                <a:gd fmla="*/ 401172269 h 128" name="T59"/>
                <a:gd fmla="*/ 784856898 w 134" name="T60"/>
                <a:gd fmla="*/ 143276622 h 128" name="T61"/>
                <a:gd fmla="*/ 1255770281 w 134" name="T62"/>
                <a:gd fmla="*/ 272222553 h 128" name="T63"/>
                <a:gd fmla="*/ 656426662 w 134" name="T64"/>
                <a:gd fmla="*/ 272222553 h 128" name="T65"/>
                <a:gd fmla="*/ 784856898 w 134" name="T66"/>
                <a:gd fmla="*/ 143276622 h 128" name="T67"/>
                <a:gd fmla="*/ 1255770281 w 134" name="T68"/>
                <a:gd fmla="*/ 315207053 h 128" name="T69"/>
                <a:gd fmla="*/ 656426662 w 134" name="T70"/>
                <a:gd fmla="*/ 401172269 h 128" name="T71"/>
                <a:gd fmla="*/ 1869385606 w 134" name="T72"/>
                <a:gd fmla="*/ 401172269 h 128" name="T73"/>
                <a:gd fmla="*/ 1398472222 w 134" name="T74"/>
                <a:gd fmla="*/ 315207053 h 128" name="T75"/>
                <a:gd fmla="*/ 1869385606 w 134" name="T76"/>
                <a:gd fmla="*/ 401172269 h 128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</a:gdLst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b="b" l="0" r="r" t="0"/>
              <a:pathLst>
                <a:path h="128" w="134">
                  <a:moveTo>
                    <a:pt x="98" y="19"/>
                  </a:moveTo>
                  <a:cubicBezTo>
                    <a:pt x="98" y="9"/>
                    <a:pt x="90" y="0"/>
                    <a:pt x="79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44" y="0"/>
                    <a:pt x="36" y="9"/>
                    <a:pt x="36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22" y="128"/>
                    <a:pt x="22" y="128"/>
                    <a:pt x="22" y="128"/>
                  </a:cubicBezTo>
                  <a:cubicBezTo>
                    <a:pt x="112" y="128"/>
                    <a:pt x="112" y="128"/>
                    <a:pt x="112" y="128"/>
                  </a:cubicBezTo>
                  <a:cubicBezTo>
                    <a:pt x="134" y="128"/>
                    <a:pt x="134" y="128"/>
                    <a:pt x="134" y="128"/>
                  </a:cubicBezTo>
                  <a:cubicBezTo>
                    <a:pt x="134" y="105"/>
                    <a:pt x="134" y="105"/>
                    <a:pt x="134" y="105"/>
                  </a:cubicBezTo>
                  <a:cubicBezTo>
                    <a:pt x="134" y="59"/>
                    <a:pt x="134" y="59"/>
                    <a:pt x="134" y="59"/>
                  </a:cubicBezTo>
                  <a:cubicBezTo>
                    <a:pt x="134" y="39"/>
                    <a:pt x="134" y="39"/>
                    <a:pt x="134" y="39"/>
                  </a:cubicBezTo>
                  <a:cubicBezTo>
                    <a:pt x="134" y="36"/>
                    <a:pt x="134" y="36"/>
                    <a:pt x="134" y="36"/>
                  </a:cubicBezTo>
                  <a:cubicBezTo>
                    <a:pt x="134" y="31"/>
                    <a:pt x="134" y="31"/>
                    <a:pt x="134" y="31"/>
                  </a:cubicBezTo>
                  <a:cubicBezTo>
                    <a:pt x="134" y="28"/>
                    <a:pt x="134" y="28"/>
                    <a:pt x="134" y="28"/>
                  </a:cubicBezTo>
                  <a:cubicBezTo>
                    <a:pt x="134" y="19"/>
                    <a:pt x="134" y="19"/>
                    <a:pt x="134" y="19"/>
                  </a:cubicBezTo>
                  <a:cubicBezTo>
                    <a:pt x="98" y="19"/>
                    <a:pt x="98" y="19"/>
                    <a:pt x="98" y="19"/>
                  </a:cubicBezTo>
                  <a:close/>
                  <a:moveTo>
                    <a:pt x="127" y="111"/>
                  </a:moveTo>
                  <a:cubicBezTo>
                    <a:pt x="127" y="114"/>
                    <a:pt x="126" y="116"/>
                    <a:pt x="124" y="118"/>
                  </a:cubicBezTo>
                  <a:cubicBezTo>
                    <a:pt x="122" y="120"/>
                    <a:pt x="120" y="121"/>
                    <a:pt x="117" y="121"/>
                  </a:cubicBezTo>
                  <a:cubicBezTo>
                    <a:pt x="115" y="121"/>
                    <a:pt x="112" y="123"/>
                    <a:pt x="112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1" y="123"/>
                    <a:pt x="19" y="121"/>
                    <a:pt x="17" y="121"/>
                  </a:cubicBezTo>
                  <a:cubicBezTo>
                    <a:pt x="14" y="121"/>
                    <a:pt x="12" y="120"/>
                    <a:pt x="10" y="118"/>
                  </a:cubicBezTo>
                  <a:cubicBezTo>
                    <a:pt x="8" y="116"/>
                    <a:pt x="7" y="114"/>
                    <a:pt x="7" y="111"/>
                  </a:cubicBezTo>
                  <a:cubicBezTo>
                    <a:pt x="7" y="108"/>
                    <a:pt x="5" y="106"/>
                    <a:pt x="3" y="106"/>
                  </a:cubicBezTo>
                  <a:cubicBezTo>
                    <a:pt x="3" y="59"/>
                    <a:pt x="3" y="59"/>
                    <a:pt x="3" y="59"/>
                  </a:cubicBezTo>
                  <a:cubicBezTo>
                    <a:pt x="5" y="58"/>
                    <a:pt x="7" y="56"/>
                    <a:pt x="7" y="53"/>
                  </a:cubicBezTo>
                  <a:cubicBezTo>
                    <a:pt x="7" y="51"/>
                    <a:pt x="8" y="48"/>
                    <a:pt x="10" y="46"/>
                  </a:cubicBezTo>
                  <a:cubicBezTo>
                    <a:pt x="12" y="44"/>
                    <a:pt x="14" y="43"/>
                    <a:pt x="17" y="43"/>
                  </a:cubicBezTo>
                  <a:cubicBezTo>
                    <a:pt x="19" y="43"/>
                    <a:pt x="21" y="42"/>
                    <a:pt x="22" y="39"/>
                  </a:cubicBezTo>
                  <a:cubicBezTo>
                    <a:pt x="112" y="39"/>
                    <a:pt x="112" y="39"/>
                    <a:pt x="112" y="39"/>
                  </a:cubicBezTo>
                  <a:cubicBezTo>
                    <a:pt x="112" y="42"/>
                    <a:pt x="115" y="43"/>
                    <a:pt x="117" y="43"/>
                  </a:cubicBezTo>
                  <a:cubicBezTo>
                    <a:pt x="120" y="43"/>
                    <a:pt x="122" y="44"/>
                    <a:pt x="124" y="46"/>
                  </a:cubicBezTo>
                  <a:cubicBezTo>
                    <a:pt x="126" y="48"/>
                    <a:pt x="127" y="51"/>
                    <a:pt x="127" y="53"/>
                  </a:cubicBezTo>
                  <a:cubicBezTo>
                    <a:pt x="127" y="56"/>
                    <a:pt x="129" y="58"/>
                    <a:pt x="131" y="59"/>
                  </a:cubicBezTo>
                  <a:cubicBezTo>
                    <a:pt x="131" y="106"/>
                    <a:pt x="131" y="106"/>
                    <a:pt x="131" y="106"/>
                  </a:cubicBezTo>
                  <a:cubicBezTo>
                    <a:pt x="129" y="106"/>
                    <a:pt x="127" y="108"/>
                    <a:pt x="127" y="111"/>
                  </a:cubicBezTo>
                  <a:close/>
                  <a:moveTo>
                    <a:pt x="131" y="36"/>
                  </a:moveTo>
                  <a:cubicBezTo>
                    <a:pt x="112" y="36"/>
                    <a:pt x="112" y="36"/>
                    <a:pt x="112" y="36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36" y="31"/>
                    <a:pt x="36" y="31"/>
                    <a:pt x="36" y="31"/>
                  </a:cubicBezTo>
                  <a:cubicBezTo>
                    <a:pt x="46" y="31"/>
                    <a:pt x="46" y="31"/>
                    <a:pt x="46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98" y="31"/>
                    <a:pt x="98" y="31"/>
                    <a:pt x="98" y="31"/>
                  </a:cubicBezTo>
                  <a:cubicBezTo>
                    <a:pt x="131" y="31"/>
                    <a:pt x="131" y="31"/>
                    <a:pt x="131" y="31"/>
                  </a:cubicBezTo>
                  <a:lnTo>
                    <a:pt x="131" y="36"/>
                  </a:lnTo>
                  <a:close/>
                  <a:moveTo>
                    <a:pt x="3" y="22"/>
                  </a:moveTo>
                  <a:cubicBezTo>
                    <a:pt x="36" y="22"/>
                    <a:pt x="36" y="22"/>
                    <a:pt x="36" y="22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" y="28"/>
                    <a:pt x="3" y="28"/>
                    <a:pt x="3" y="28"/>
                  </a:cubicBezTo>
                  <a:lnTo>
                    <a:pt x="3" y="22"/>
                  </a:lnTo>
                  <a:close/>
                  <a:moveTo>
                    <a:pt x="55" y="10"/>
                  </a:moveTo>
                  <a:cubicBezTo>
                    <a:pt x="79" y="10"/>
                    <a:pt x="79" y="10"/>
                    <a:pt x="79" y="10"/>
                  </a:cubicBezTo>
                  <a:cubicBezTo>
                    <a:pt x="84" y="10"/>
                    <a:pt x="88" y="14"/>
                    <a:pt x="88" y="19"/>
                  </a:cubicBezTo>
                  <a:cubicBezTo>
                    <a:pt x="88" y="19"/>
                    <a:pt x="88" y="19"/>
                    <a:pt x="88" y="19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6" y="14"/>
                    <a:pt x="50" y="10"/>
                    <a:pt x="55" y="10"/>
                  </a:cubicBezTo>
                  <a:close/>
                  <a:moveTo>
                    <a:pt x="46" y="22"/>
                  </a:moveTo>
                  <a:cubicBezTo>
                    <a:pt x="88" y="22"/>
                    <a:pt x="88" y="22"/>
                    <a:pt x="88" y="22"/>
                  </a:cubicBezTo>
                  <a:cubicBezTo>
                    <a:pt x="88" y="28"/>
                    <a:pt x="88" y="28"/>
                    <a:pt x="88" y="28"/>
                  </a:cubicBezTo>
                  <a:cubicBezTo>
                    <a:pt x="46" y="28"/>
                    <a:pt x="46" y="28"/>
                    <a:pt x="46" y="28"/>
                  </a:cubicBezTo>
                  <a:lnTo>
                    <a:pt x="46" y="22"/>
                  </a:lnTo>
                  <a:close/>
                  <a:moveTo>
                    <a:pt x="131" y="28"/>
                  </a:moveTo>
                  <a:cubicBezTo>
                    <a:pt x="98" y="28"/>
                    <a:pt x="98" y="28"/>
                    <a:pt x="98" y="28"/>
                  </a:cubicBezTo>
                  <a:cubicBezTo>
                    <a:pt x="98" y="22"/>
                    <a:pt x="98" y="22"/>
                    <a:pt x="98" y="22"/>
                  </a:cubicBezTo>
                  <a:cubicBezTo>
                    <a:pt x="131" y="22"/>
                    <a:pt x="131" y="22"/>
                    <a:pt x="131" y="22"/>
                  </a:cubicBezTo>
                  <a:lnTo>
                    <a:pt x="131" y="2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573" name="Freeform 43"/>
            <p:cNvSpPr>
              <a:spLocks noEditPoints="1"/>
            </p:cNvSpPr>
            <p:nvPr/>
          </p:nvSpPr>
          <p:spPr bwMode="auto">
            <a:xfrm>
              <a:off x="4545593" y="4916495"/>
              <a:ext cx="267561" cy="269007"/>
            </a:xfrm>
            <a:custGeom>
              <a:gdLst>
                <a:gd fmla="*/ 0 w 71" name="T0"/>
                <a:gd fmla="*/ 502433088 h 71" name="T1"/>
                <a:gd fmla="*/ 1008294207 w 71" name="T2"/>
                <a:gd fmla="*/ 502433088 h 71" name="T3"/>
                <a:gd fmla="*/ 28402919 w 71" name="T4"/>
                <a:gd fmla="*/ 516788969 h 71" name="T5"/>
                <a:gd fmla="*/ 255622504 w 71" name="T6"/>
                <a:gd fmla="*/ 875670829 h 71" name="T7"/>
                <a:gd fmla="*/ 28402919 w 71" name="T8"/>
                <a:gd fmla="*/ 516788969 h 71" name="T9"/>
                <a:gd fmla="*/ 411836674 w 71" name="T10"/>
                <a:gd fmla="*/ 861314948 h 71" name="T11"/>
                <a:gd fmla="*/ 497045432 w 71" name="T12"/>
                <a:gd fmla="*/ 990510296 h 71" name="T13"/>
                <a:gd fmla="*/ 596457533 w 71" name="T14"/>
                <a:gd fmla="*/ 157907109 h 71" name="T15"/>
                <a:gd fmla="*/ 497045432 w 71" name="T16"/>
                <a:gd fmla="*/ 28711761 h 71" name="T17"/>
                <a:gd fmla="*/ 298228766 w 71" name="T18"/>
                <a:gd fmla="*/ 890026709 h 71" name="T19"/>
                <a:gd fmla="*/ 426040018 w 71" name="T20"/>
                <a:gd fmla="*/ 976158204 h 71" name="T21"/>
                <a:gd fmla="*/ 695865866 w 71" name="T22"/>
                <a:gd fmla="*/ 129195348 h 71" name="T23"/>
                <a:gd fmla="*/ 568054614 w 71" name="T24"/>
                <a:gd fmla="*/ 43063853 h 71" name="T25"/>
                <a:gd fmla="*/ 284025423 w 71" name="T26"/>
                <a:gd fmla="*/ 861314948 h 71" name="T27"/>
                <a:gd fmla="*/ 326631686 w 71" name="T28"/>
                <a:gd fmla="*/ 516788969 h 71" name="T29"/>
                <a:gd fmla="*/ 170417515 w 71" name="T30"/>
                <a:gd fmla="*/ 488077208 h 71" name="T31"/>
                <a:gd fmla="*/ 369234180 w 71" name="T32"/>
                <a:gd fmla="*/ 186618870 h 71" name="T33"/>
                <a:gd fmla="*/ 170417515 w 71" name="T34"/>
                <a:gd fmla="*/ 488077208 h 71" name="T35"/>
                <a:gd fmla="*/ 724268785 w 71" name="T36"/>
                <a:gd fmla="*/ 861314948 h 71" name="T37"/>
                <a:gd fmla="*/ 667462946 w 71" name="T38"/>
                <a:gd fmla="*/ 516788969 h 71" name="T39"/>
                <a:gd fmla="*/ 724268785 w 71" name="T40"/>
                <a:gd fmla="*/ 143551228 h 71" name="T41"/>
                <a:gd fmla="*/ 667462946 w 71" name="T42"/>
                <a:gd fmla="*/ 488077208 h 71" name="T43"/>
                <a:gd fmla="*/ 724268785 w 71" name="T44"/>
                <a:gd fmla="*/ 143551228 h 71" name="T45"/>
                <a:gd fmla="*/ 397637099 w 71" name="T46"/>
                <a:gd fmla="*/ 186618870 h 71" name="T47"/>
                <a:gd fmla="*/ 639060027 w 71" name="T48"/>
                <a:gd fmla="*/ 488077208 h 71" name="T49"/>
                <a:gd fmla="*/ 639060027 w 71" name="T50"/>
                <a:gd fmla="*/ 516788969 h 71" name="T51"/>
                <a:gd fmla="*/ 397637099 w 71" name="T52"/>
                <a:gd fmla="*/ 818247306 h 71" name="T53"/>
                <a:gd fmla="*/ 639060027 w 71" name="T54"/>
                <a:gd fmla="*/ 516788969 h 71" name="T55"/>
                <a:gd fmla="*/ 298228766 w 71" name="T56"/>
                <a:gd fmla="*/ 129195348 h 71" name="T57"/>
                <a:gd fmla="*/ 383437524 w 71" name="T58"/>
                <a:gd fmla="*/ 143551228 h 71" name="T59"/>
                <a:gd fmla="*/ 695865866 w 71" name="T60"/>
                <a:gd fmla="*/ 890026709 h 71" name="T61"/>
                <a:gd fmla="*/ 624856684 w 71" name="T62"/>
                <a:gd fmla="*/ 861314948 h 71" name="T63"/>
                <a:gd fmla="*/ 667462946 w 71" name="T64"/>
                <a:gd fmla="*/ 57419734 h 71" name="T65"/>
                <a:gd fmla="*/ 724268785 w 71" name="T66"/>
                <a:gd fmla="*/ 114843256 h 71" name="T67"/>
                <a:gd fmla="*/ 241422928 w 71" name="T68"/>
                <a:gd fmla="*/ 100487375 h 71" name="T69"/>
                <a:gd fmla="*/ 269825847 w 71" name="T70"/>
                <a:gd fmla="*/ 114843256 h 71" name="T71"/>
                <a:gd fmla="*/ 255622504 w 71" name="T72"/>
                <a:gd fmla="*/ 129195348 h 71" name="T73"/>
                <a:gd fmla="*/ 28402919 w 71" name="T74"/>
                <a:gd fmla="*/ 488077208 h 71" name="T75"/>
                <a:gd fmla="*/ 269825847 w 71" name="T76"/>
                <a:gd fmla="*/ 904378801 h 71" name="T77"/>
                <a:gd fmla="*/ 255622504 w 71" name="T78"/>
                <a:gd fmla="*/ 918734682 h 71" name="T79"/>
                <a:gd fmla="*/ 724268785 w 71" name="T80"/>
                <a:gd fmla="*/ 904378801 h 71" name="T81"/>
                <a:gd fmla="*/ 667462946 w 71" name="T82"/>
                <a:gd fmla="*/ 961802323 h 71" name="T83"/>
                <a:gd fmla="*/ 781074623 w 71" name="T84"/>
                <a:gd fmla="*/ 890026709 h 71" name="T85"/>
                <a:gd fmla="*/ 866279612 w 71" name="T86"/>
                <a:gd fmla="*/ 516788969 h 71" name="T87"/>
                <a:gd fmla="*/ 781074623 w 71" name="T88"/>
                <a:gd fmla="*/ 890026709 h 71" name="T89"/>
                <a:gd fmla="*/ 752671704 w 71" name="T90"/>
                <a:gd fmla="*/ 129195348 h 71" name="T91"/>
                <a:gd fmla="*/ 979891288 w 71" name="T92"/>
                <a:gd fmla="*/ 488077208 h 71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</a:gdLst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b="b" l="0" r="r" t="0"/>
              <a:pathLst>
                <a:path h="71" w="71">
                  <a:moveTo>
                    <a:pt x="35" y="0"/>
                  </a:moveTo>
                  <a:cubicBezTo>
                    <a:pt x="16" y="0"/>
                    <a:pt x="0" y="16"/>
                    <a:pt x="0" y="35"/>
                  </a:cubicBezTo>
                  <a:cubicBezTo>
                    <a:pt x="0" y="55"/>
                    <a:pt x="16" y="71"/>
                    <a:pt x="35" y="71"/>
                  </a:cubicBezTo>
                  <a:cubicBezTo>
                    <a:pt x="55" y="71"/>
                    <a:pt x="71" y="55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lose/>
                  <a:moveTo>
                    <a:pt x="2" y="36"/>
                  </a:moveTo>
                  <a:cubicBezTo>
                    <a:pt x="9" y="36"/>
                    <a:pt x="9" y="36"/>
                    <a:pt x="9" y="36"/>
                  </a:cubicBezTo>
                  <a:cubicBezTo>
                    <a:pt x="10" y="46"/>
                    <a:pt x="13" y="55"/>
                    <a:pt x="18" y="61"/>
                  </a:cubicBezTo>
                  <a:cubicBezTo>
                    <a:pt x="17" y="62"/>
                    <a:pt x="16" y="62"/>
                    <a:pt x="15" y="63"/>
                  </a:cubicBezTo>
                  <a:cubicBezTo>
                    <a:pt x="7" y="56"/>
                    <a:pt x="2" y="47"/>
                    <a:pt x="2" y="36"/>
                  </a:cubicBezTo>
                  <a:close/>
                  <a:moveTo>
                    <a:pt x="35" y="69"/>
                  </a:moveTo>
                  <a:cubicBezTo>
                    <a:pt x="33" y="69"/>
                    <a:pt x="31" y="65"/>
                    <a:pt x="29" y="60"/>
                  </a:cubicBezTo>
                  <a:cubicBezTo>
                    <a:pt x="33" y="59"/>
                    <a:pt x="37" y="59"/>
                    <a:pt x="42" y="60"/>
                  </a:cubicBezTo>
                  <a:cubicBezTo>
                    <a:pt x="40" y="65"/>
                    <a:pt x="37" y="69"/>
                    <a:pt x="35" y="69"/>
                  </a:cubicBezTo>
                  <a:close/>
                  <a:moveTo>
                    <a:pt x="35" y="2"/>
                  </a:moveTo>
                  <a:cubicBezTo>
                    <a:pt x="37" y="2"/>
                    <a:pt x="40" y="5"/>
                    <a:pt x="42" y="11"/>
                  </a:cubicBezTo>
                  <a:cubicBezTo>
                    <a:pt x="37" y="12"/>
                    <a:pt x="33" y="12"/>
                    <a:pt x="29" y="11"/>
                  </a:cubicBezTo>
                  <a:cubicBezTo>
                    <a:pt x="31" y="5"/>
                    <a:pt x="33" y="2"/>
                    <a:pt x="35" y="2"/>
                  </a:cubicBezTo>
                  <a:close/>
                  <a:moveTo>
                    <a:pt x="30" y="68"/>
                  </a:moveTo>
                  <a:cubicBezTo>
                    <a:pt x="27" y="67"/>
                    <a:pt x="24" y="65"/>
                    <a:pt x="21" y="62"/>
                  </a:cubicBezTo>
                  <a:cubicBezTo>
                    <a:pt x="23" y="61"/>
                    <a:pt x="25" y="61"/>
                    <a:pt x="27" y="60"/>
                  </a:cubicBezTo>
                  <a:cubicBezTo>
                    <a:pt x="28" y="63"/>
                    <a:pt x="29" y="66"/>
                    <a:pt x="30" y="68"/>
                  </a:cubicBezTo>
                  <a:close/>
                  <a:moveTo>
                    <a:pt x="40" y="3"/>
                  </a:moveTo>
                  <a:cubicBezTo>
                    <a:pt x="43" y="4"/>
                    <a:pt x="47" y="6"/>
                    <a:pt x="49" y="9"/>
                  </a:cubicBezTo>
                  <a:cubicBezTo>
                    <a:pt x="48" y="9"/>
                    <a:pt x="46" y="10"/>
                    <a:pt x="44" y="10"/>
                  </a:cubicBezTo>
                  <a:cubicBezTo>
                    <a:pt x="43" y="7"/>
                    <a:pt x="42" y="5"/>
                    <a:pt x="40" y="3"/>
                  </a:cubicBezTo>
                  <a:close/>
                  <a:moveTo>
                    <a:pt x="26" y="58"/>
                  </a:moveTo>
                  <a:cubicBezTo>
                    <a:pt x="24" y="58"/>
                    <a:pt x="22" y="59"/>
                    <a:pt x="20" y="60"/>
                  </a:cubicBezTo>
                  <a:cubicBezTo>
                    <a:pt x="15" y="54"/>
                    <a:pt x="12" y="45"/>
                    <a:pt x="12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4" y="44"/>
                    <a:pt x="24" y="52"/>
                    <a:pt x="26" y="58"/>
                  </a:cubicBezTo>
                  <a:close/>
                  <a:moveTo>
                    <a:pt x="12" y="34"/>
                  </a:moveTo>
                  <a:cubicBezTo>
                    <a:pt x="12" y="25"/>
                    <a:pt x="15" y="16"/>
                    <a:pt x="20" y="10"/>
                  </a:cubicBezTo>
                  <a:cubicBezTo>
                    <a:pt x="22" y="11"/>
                    <a:pt x="24" y="12"/>
                    <a:pt x="26" y="13"/>
                  </a:cubicBezTo>
                  <a:cubicBezTo>
                    <a:pt x="24" y="19"/>
                    <a:pt x="24" y="26"/>
                    <a:pt x="23" y="34"/>
                  </a:cubicBezTo>
                  <a:lnTo>
                    <a:pt x="12" y="34"/>
                  </a:lnTo>
                  <a:close/>
                  <a:moveTo>
                    <a:pt x="59" y="36"/>
                  </a:moveTo>
                  <a:cubicBezTo>
                    <a:pt x="58" y="45"/>
                    <a:pt x="56" y="54"/>
                    <a:pt x="51" y="60"/>
                  </a:cubicBezTo>
                  <a:cubicBezTo>
                    <a:pt x="49" y="59"/>
                    <a:pt x="47" y="58"/>
                    <a:pt x="44" y="58"/>
                  </a:cubicBezTo>
                  <a:cubicBezTo>
                    <a:pt x="46" y="52"/>
                    <a:pt x="47" y="44"/>
                    <a:pt x="47" y="36"/>
                  </a:cubicBezTo>
                  <a:lnTo>
                    <a:pt x="59" y="36"/>
                  </a:lnTo>
                  <a:close/>
                  <a:moveTo>
                    <a:pt x="51" y="10"/>
                  </a:moveTo>
                  <a:cubicBezTo>
                    <a:pt x="56" y="16"/>
                    <a:pt x="58" y="25"/>
                    <a:pt x="59" y="34"/>
                  </a:cubicBezTo>
                  <a:cubicBezTo>
                    <a:pt x="47" y="34"/>
                    <a:pt x="47" y="34"/>
                    <a:pt x="47" y="34"/>
                  </a:cubicBezTo>
                  <a:cubicBezTo>
                    <a:pt x="47" y="26"/>
                    <a:pt x="46" y="19"/>
                    <a:pt x="44" y="13"/>
                  </a:cubicBezTo>
                  <a:cubicBezTo>
                    <a:pt x="47" y="12"/>
                    <a:pt x="49" y="11"/>
                    <a:pt x="51" y="10"/>
                  </a:cubicBezTo>
                  <a:close/>
                  <a:moveTo>
                    <a:pt x="26" y="34"/>
                  </a:moveTo>
                  <a:cubicBezTo>
                    <a:pt x="26" y="26"/>
                    <a:pt x="27" y="19"/>
                    <a:pt x="28" y="13"/>
                  </a:cubicBezTo>
                  <a:cubicBezTo>
                    <a:pt x="33" y="14"/>
                    <a:pt x="38" y="14"/>
                    <a:pt x="42" y="13"/>
                  </a:cubicBezTo>
                  <a:cubicBezTo>
                    <a:pt x="44" y="19"/>
                    <a:pt x="45" y="26"/>
                    <a:pt x="45" y="34"/>
                  </a:cubicBezTo>
                  <a:lnTo>
                    <a:pt x="26" y="34"/>
                  </a:lnTo>
                  <a:close/>
                  <a:moveTo>
                    <a:pt x="45" y="36"/>
                  </a:moveTo>
                  <a:cubicBezTo>
                    <a:pt x="45" y="44"/>
                    <a:pt x="44" y="51"/>
                    <a:pt x="42" y="57"/>
                  </a:cubicBezTo>
                  <a:cubicBezTo>
                    <a:pt x="38" y="56"/>
                    <a:pt x="33" y="56"/>
                    <a:pt x="28" y="57"/>
                  </a:cubicBezTo>
                  <a:cubicBezTo>
                    <a:pt x="27" y="52"/>
                    <a:pt x="26" y="44"/>
                    <a:pt x="26" y="36"/>
                  </a:cubicBezTo>
                  <a:lnTo>
                    <a:pt x="45" y="36"/>
                  </a:lnTo>
                  <a:close/>
                  <a:moveTo>
                    <a:pt x="27" y="10"/>
                  </a:moveTo>
                  <a:cubicBezTo>
                    <a:pt x="25" y="10"/>
                    <a:pt x="23" y="9"/>
                    <a:pt x="21" y="9"/>
                  </a:cubicBezTo>
                  <a:cubicBezTo>
                    <a:pt x="24" y="6"/>
                    <a:pt x="27" y="4"/>
                    <a:pt x="30" y="3"/>
                  </a:cubicBezTo>
                  <a:cubicBezTo>
                    <a:pt x="29" y="5"/>
                    <a:pt x="28" y="7"/>
                    <a:pt x="27" y="10"/>
                  </a:cubicBezTo>
                  <a:close/>
                  <a:moveTo>
                    <a:pt x="44" y="60"/>
                  </a:moveTo>
                  <a:cubicBezTo>
                    <a:pt x="46" y="61"/>
                    <a:pt x="48" y="61"/>
                    <a:pt x="49" y="62"/>
                  </a:cubicBezTo>
                  <a:cubicBezTo>
                    <a:pt x="47" y="65"/>
                    <a:pt x="43" y="67"/>
                    <a:pt x="40" y="68"/>
                  </a:cubicBezTo>
                  <a:cubicBezTo>
                    <a:pt x="42" y="66"/>
                    <a:pt x="43" y="63"/>
                    <a:pt x="44" y="60"/>
                  </a:cubicBezTo>
                  <a:close/>
                  <a:moveTo>
                    <a:pt x="51" y="8"/>
                  </a:moveTo>
                  <a:cubicBezTo>
                    <a:pt x="50" y="6"/>
                    <a:pt x="49" y="5"/>
                    <a:pt x="47" y="4"/>
                  </a:cubicBezTo>
                  <a:cubicBezTo>
                    <a:pt x="49" y="4"/>
                    <a:pt x="51" y="5"/>
                    <a:pt x="53" y="7"/>
                  </a:cubicBezTo>
                  <a:cubicBezTo>
                    <a:pt x="52" y="7"/>
                    <a:pt x="52" y="7"/>
                    <a:pt x="51" y="8"/>
                  </a:cubicBezTo>
                  <a:close/>
                  <a:moveTo>
                    <a:pt x="19" y="8"/>
                  </a:moveTo>
                  <a:cubicBezTo>
                    <a:pt x="19" y="7"/>
                    <a:pt x="18" y="7"/>
                    <a:pt x="17" y="7"/>
                  </a:cubicBezTo>
                  <a:cubicBezTo>
                    <a:pt x="19" y="5"/>
                    <a:pt x="21" y="5"/>
                    <a:pt x="23" y="4"/>
                  </a:cubicBezTo>
                  <a:cubicBezTo>
                    <a:pt x="22" y="5"/>
                    <a:pt x="20" y="6"/>
                    <a:pt x="19" y="8"/>
                  </a:cubicBezTo>
                  <a:close/>
                  <a:moveTo>
                    <a:pt x="15" y="8"/>
                  </a:moveTo>
                  <a:cubicBezTo>
                    <a:pt x="16" y="8"/>
                    <a:pt x="17" y="9"/>
                    <a:pt x="18" y="9"/>
                  </a:cubicBezTo>
                  <a:cubicBezTo>
                    <a:pt x="13" y="16"/>
                    <a:pt x="10" y="25"/>
                    <a:pt x="9" y="34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2" y="24"/>
                    <a:pt x="7" y="14"/>
                    <a:pt x="15" y="8"/>
                  </a:cubicBezTo>
                  <a:close/>
                  <a:moveTo>
                    <a:pt x="19" y="63"/>
                  </a:moveTo>
                  <a:cubicBezTo>
                    <a:pt x="20" y="64"/>
                    <a:pt x="22" y="66"/>
                    <a:pt x="23" y="67"/>
                  </a:cubicBezTo>
                  <a:cubicBezTo>
                    <a:pt x="21" y="66"/>
                    <a:pt x="19" y="65"/>
                    <a:pt x="18" y="64"/>
                  </a:cubicBezTo>
                  <a:cubicBezTo>
                    <a:pt x="18" y="64"/>
                    <a:pt x="19" y="63"/>
                    <a:pt x="19" y="63"/>
                  </a:cubicBezTo>
                  <a:close/>
                  <a:moveTo>
                    <a:pt x="51" y="63"/>
                  </a:moveTo>
                  <a:cubicBezTo>
                    <a:pt x="52" y="63"/>
                    <a:pt x="52" y="64"/>
                    <a:pt x="53" y="64"/>
                  </a:cubicBezTo>
                  <a:cubicBezTo>
                    <a:pt x="51" y="65"/>
                    <a:pt x="49" y="66"/>
                    <a:pt x="47" y="67"/>
                  </a:cubicBezTo>
                  <a:cubicBezTo>
                    <a:pt x="49" y="66"/>
                    <a:pt x="50" y="64"/>
                    <a:pt x="51" y="63"/>
                  </a:cubicBezTo>
                  <a:close/>
                  <a:moveTo>
                    <a:pt x="55" y="62"/>
                  </a:moveTo>
                  <a:cubicBezTo>
                    <a:pt x="54" y="62"/>
                    <a:pt x="54" y="62"/>
                    <a:pt x="53" y="61"/>
                  </a:cubicBezTo>
                  <a:cubicBezTo>
                    <a:pt x="58" y="55"/>
                    <a:pt x="61" y="46"/>
                    <a:pt x="61" y="36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9" y="47"/>
                    <a:pt x="63" y="56"/>
                    <a:pt x="55" y="62"/>
                  </a:cubicBezTo>
                  <a:close/>
                  <a:moveTo>
                    <a:pt x="61" y="34"/>
                  </a:moveTo>
                  <a:cubicBezTo>
                    <a:pt x="61" y="25"/>
                    <a:pt x="58" y="16"/>
                    <a:pt x="53" y="9"/>
                  </a:cubicBezTo>
                  <a:cubicBezTo>
                    <a:pt x="54" y="9"/>
                    <a:pt x="54" y="8"/>
                    <a:pt x="55" y="8"/>
                  </a:cubicBezTo>
                  <a:cubicBezTo>
                    <a:pt x="63" y="14"/>
                    <a:pt x="69" y="24"/>
                    <a:pt x="69" y="34"/>
                  </a:cubicBezTo>
                  <a:lnTo>
                    <a:pt x="61" y="3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787900" y="4719638"/>
            <a:ext cx="1228725" cy="1328737"/>
            <a:chOff x="2740642" y="4403066"/>
            <a:chExt cx="1229334" cy="1327681"/>
          </a:xfrm>
        </p:grpSpPr>
        <p:sp>
          <p:nvSpPr>
            <p:cNvPr id="32" name="Freeform 22"/>
            <p:cNvSpPr/>
            <p:nvPr/>
          </p:nvSpPr>
          <p:spPr bwMode="auto">
            <a:xfrm>
              <a:off x="2740642" y="4575965"/>
              <a:ext cx="1154685" cy="1154782"/>
            </a:xfrm>
            <a:custGeom>
              <a:gdLst>
                <a:gd fmla="*/ 116 w 305" name="T0"/>
                <a:gd fmla="*/ 285 h 305" name="T1"/>
                <a:gd fmla="*/ 285 w 305" name="T2"/>
                <a:gd fmla="*/ 189 h 305" name="T3"/>
                <a:gd fmla="*/ 189 w 305" name="T4"/>
                <a:gd fmla="*/ 20 h 305" name="T5"/>
                <a:gd fmla="*/ 20 w 305" name="T6"/>
                <a:gd fmla="*/ 116 h 305" name="T7"/>
                <a:gd fmla="*/ 116 w 305" name="T8"/>
                <a:gd fmla="*/ 285 h 3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5" w="305">
                  <a:moveTo>
                    <a:pt x="116" y="285"/>
                  </a:moveTo>
                  <a:cubicBezTo>
                    <a:pt x="189" y="305"/>
                    <a:pt x="265" y="262"/>
                    <a:pt x="285" y="189"/>
                  </a:cubicBezTo>
                  <a:cubicBezTo>
                    <a:pt x="305" y="116"/>
                    <a:pt x="262" y="40"/>
                    <a:pt x="189" y="20"/>
                  </a:cubicBezTo>
                  <a:cubicBezTo>
                    <a:pt x="116" y="0"/>
                    <a:pt x="40" y="43"/>
                    <a:pt x="20" y="116"/>
                  </a:cubicBezTo>
                  <a:cubicBezTo>
                    <a:pt x="0" y="189"/>
                    <a:pt x="43" y="265"/>
                    <a:pt x="116" y="28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grpSp>
          <p:nvGrpSpPr>
            <p:cNvPr id="20564" name="组合 32"/>
            <p:cNvGrpSpPr/>
            <p:nvPr/>
          </p:nvGrpSpPr>
          <p:grpSpPr>
            <a:xfrm>
              <a:off x="2785476" y="4403066"/>
              <a:ext cx="1184500" cy="1232228"/>
              <a:chOff x="2785476" y="4403066"/>
              <a:chExt cx="1184500" cy="1232228"/>
            </a:xfrm>
          </p:grpSpPr>
          <p:sp>
            <p:nvSpPr>
              <p:cNvPr id="34" name="Freeform 12"/>
              <p:cNvSpPr/>
              <p:nvPr/>
            </p:nvSpPr>
            <p:spPr bwMode="auto">
              <a:xfrm>
                <a:off x="2909000" y="4403066"/>
                <a:ext cx="1060976" cy="506010"/>
              </a:xfrm>
              <a:custGeom>
                <a:gdLst>
                  <a:gd fmla="*/ 273 w 280" name="T0"/>
                  <a:gd fmla="*/ 66 h 134" name="T1"/>
                  <a:gd fmla="*/ 34 w 280" name="T2"/>
                  <a:gd fmla="*/ 0 h 134" name="T3"/>
                  <a:gd fmla="*/ 0 w 280" name="T4"/>
                  <a:gd fmla="*/ 44 h 134" name="T5"/>
                  <a:gd fmla="*/ 280 w 280" name="T6"/>
                  <a:gd fmla="*/ 121 h 134" name="T7"/>
                  <a:gd fmla="*/ 280 w 280" name="T8"/>
                  <a:gd fmla="*/ 121 h 134" name="T9"/>
                  <a:gd fmla="*/ 273 w 280" name="T10"/>
                  <a:gd fmla="*/ 66 h 134" name="T11"/>
                  <a:gd fmla="*/ 273 w 280" name="T12"/>
                  <a:gd fmla="*/ 66 h 13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34" w="280">
                    <a:moveTo>
                      <a:pt x="273" y="66"/>
                    </a:moveTo>
                    <a:cubicBezTo>
                      <a:pt x="184" y="77"/>
                      <a:pt x="99" y="51"/>
                      <a:pt x="34" y="0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77" y="103"/>
                      <a:pt x="176" y="134"/>
                      <a:pt x="280" y="121"/>
                    </a:cubicBezTo>
                    <a:cubicBezTo>
                      <a:pt x="280" y="121"/>
                      <a:pt x="280" y="121"/>
                      <a:pt x="280" y="121"/>
                    </a:cubicBezTo>
                    <a:cubicBezTo>
                      <a:pt x="273" y="66"/>
                      <a:pt x="273" y="66"/>
                      <a:pt x="273" y="66"/>
                    </a:cubicBezTo>
                    <a:cubicBezTo>
                      <a:pt x="273" y="66"/>
                      <a:pt x="273" y="66"/>
                      <a:pt x="273" y="6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b0503020204020204" pitchFamily="34" typeface="微软雅黑"/>
                </a:endParaRPr>
              </a:p>
            </p:txBody>
          </p:sp>
          <p:sp>
            <p:nvSpPr>
              <p:cNvPr id="35" name="Freeform 23"/>
              <p:cNvSpPr/>
              <p:nvPr/>
            </p:nvSpPr>
            <p:spPr bwMode="auto">
              <a:xfrm>
                <a:off x="2785114" y="4671140"/>
                <a:ext cx="1026033" cy="964433"/>
              </a:xfrm>
              <a:custGeom>
                <a:gdLst>
                  <a:gd fmla="*/ 156 w 271" name="T0"/>
                  <a:gd fmla="*/ 253 h 255" name="T1"/>
                  <a:gd fmla="*/ 107 w 271" name="T2"/>
                  <a:gd fmla="*/ 249 h 255" name="T3"/>
                  <a:gd fmla="*/ 19 w 271" name="T4"/>
                  <a:gd fmla="*/ 94 h 255" name="T5"/>
                  <a:gd fmla="*/ 125 w 271" name="T6"/>
                  <a:gd fmla="*/ 3 h 255" name="T7"/>
                  <a:gd fmla="*/ 174 w 271" name="T8"/>
                  <a:gd fmla="*/ 6 h 255" name="T9"/>
                  <a:gd fmla="*/ 250 w 271" name="T10"/>
                  <a:gd fmla="*/ 65 h 255" name="T11"/>
                  <a:gd fmla="*/ 262 w 271" name="T12"/>
                  <a:gd fmla="*/ 161 h 255" name="T13"/>
                  <a:gd fmla="*/ 156 w 271" name="T14"/>
                  <a:gd fmla="*/ 253 h 25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55" w="271">
                    <a:moveTo>
                      <a:pt x="156" y="253"/>
                    </a:moveTo>
                    <a:cubicBezTo>
                      <a:pt x="139" y="255"/>
                      <a:pt x="123" y="253"/>
                      <a:pt x="107" y="249"/>
                    </a:cubicBezTo>
                    <a:cubicBezTo>
                      <a:pt x="40" y="230"/>
                      <a:pt x="0" y="161"/>
                      <a:pt x="19" y="94"/>
                    </a:cubicBezTo>
                    <a:cubicBezTo>
                      <a:pt x="32" y="45"/>
                      <a:pt x="74" y="9"/>
                      <a:pt x="125" y="3"/>
                    </a:cubicBezTo>
                    <a:cubicBezTo>
                      <a:pt x="141" y="0"/>
                      <a:pt x="158" y="2"/>
                      <a:pt x="174" y="6"/>
                    </a:cubicBezTo>
                    <a:cubicBezTo>
                      <a:pt x="206" y="15"/>
                      <a:pt x="233" y="36"/>
                      <a:pt x="250" y="65"/>
                    </a:cubicBezTo>
                    <a:cubicBezTo>
                      <a:pt x="266" y="95"/>
                      <a:pt x="271" y="129"/>
                      <a:pt x="262" y="161"/>
                    </a:cubicBezTo>
                    <a:cubicBezTo>
                      <a:pt x="248" y="210"/>
                      <a:pt x="207" y="246"/>
                      <a:pt x="156" y="25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b0503020204020204" pitchFamily="34" typeface="微软雅黑"/>
                </a:endParaRPr>
              </a:p>
            </p:txBody>
          </p:sp>
          <p:sp>
            <p:nvSpPr>
              <p:cNvPr id="36" name="Freeform 41"/>
              <p:cNvSpPr>
                <a:spLocks noEditPoints="1"/>
              </p:cNvSpPr>
              <p:nvPr/>
            </p:nvSpPr>
            <p:spPr bwMode="auto">
              <a:xfrm>
                <a:off x="3047182" y="4932870"/>
                <a:ext cx="506663" cy="506010"/>
              </a:xfrm>
              <a:custGeom>
                <a:gdLst>
                  <a:gd fmla="*/ 22 w 134" name="T0"/>
                  <a:gd fmla="*/ 18 h 134" name="T1"/>
                  <a:gd fmla="*/ 0 w 134" name="T2"/>
                  <a:gd fmla="*/ 86 h 134" name="T3"/>
                  <a:gd fmla="*/ 0 w 134" name="T4"/>
                  <a:gd fmla="*/ 96 h 134" name="T5"/>
                  <a:gd fmla="*/ 0 w 134" name="T6"/>
                  <a:gd fmla="*/ 110 h 134" name="T7"/>
                  <a:gd fmla="*/ 62 w 134" name="T8"/>
                  <a:gd fmla="*/ 134 h 134" name="T9"/>
                  <a:gd fmla="*/ 111 w 134" name="T10"/>
                  <a:gd fmla="*/ 110 h 134" name="T11"/>
                  <a:gd fmla="*/ 134 w 134" name="T12"/>
                  <a:gd fmla="*/ 100 h 134" name="T13"/>
                  <a:gd fmla="*/ 134 w 134" name="T14"/>
                  <a:gd fmla="*/ 89 h 134" name="T15"/>
                  <a:gd fmla="*/ 90 w 134" name="T16"/>
                  <a:gd fmla="*/ 22 h 134" name="T17"/>
                  <a:gd fmla="*/ 131 w 134" name="T18"/>
                  <a:gd fmla="*/ 107 h 134" name="T19"/>
                  <a:gd fmla="*/ 131 w 134" name="T20"/>
                  <a:gd fmla="*/ 103 h 134" name="T21"/>
                  <a:gd fmla="*/ 72 w 134" name="T22"/>
                  <a:gd fmla="*/ 131 h 134" name="T23"/>
                  <a:gd fmla="*/ 81 w 134" name="T24"/>
                  <a:gd fmla="*/ 86 h 134" name="T25"/>
                  <a:gd fmla="*/ 118 w 134" name="T26"/>
                  <a:gd fmla="*/ 86 h 134" name="T27"/>
                  <a:gd fmla="*/ 93 w 134" name="T28"/>
                  <a:gd fmla="*/ 131 h 134" name="T29"/>
                  <a:gd fmla="*/ 22 w 134" name="T30"/>
                  <a:gd fmla="*/ 30 h 134" name="T31"/>
                  <a:gd fmla="*/ 8 w 134" name="T32"/>
                  <a:gd fmla="*/ 70 h 134" name="T33"/>
                  <a:gd fmla="*/ 67 w 134" name="T34"/>
                  <a:gd fmla="*/ 86 h 134" name="T35"/>
                  <a:gd fmla="*/ 41 w 134" name="T36"/>
                  <a:gd fmla="*/ 3 h 134" name="T37"/>
                  <a:gd fmla="*/ 53 w 134" name="T38"/>
                  <a:gd fmla="*/ 18 h 134" name="T39"/>
                  <a:gd fmla="*/ 39 w 134" name="T40"/>
                  <a:gd fmla="*/ 71 h 134" name="T41"/>
                  <a:gd fmla="*/ 25 w 134" name="T42"/>
                  <a:gd fmla="*/ 18 h 134" name="T43"/>
                  <a:gd fmla="*/ 94 w 134" name="T44"/>
                  <a:gd fmla="*/ 59 h 134" name="T45"/>
                  <a:gd fmla="*/ 54 w 134" name="T46"/>
                  <a:gd fmla="*/ 61 h 134" name="T47"/>
                  <a:gd fmla="*/ 67 w 134" name="T48"/>
                  <a:gd fmla="*/ 38 h 134" name="T49"/>
                  <a:gd fmla="*/ 98 w 134" name="T50"/>
                  <a:gd fmla="*/ 36 h 134" name="T51"/>
                  <a:gd fmla="*/ 56 w 134" name="T52"/>
                  <a:gd fmla="*/ 59 h 134" name="T53"/>
                  <a:gd fmla="*/ 67 w 134" name="T54"/>
                  <a:gd fmla="*/ 41 h 134" name="T55"/>
                  <a:gd fmla="*/ 56 w 134" name="T56"/>
                  <a:gd fmla="*/ 59 h 134" name="T57"/>
                  <a:gd fmla="*/ 22 w 134" name="T58"/>
                  <a:gd fmla="*/ 41 h 134" name="T59"/>
                  <a:gd fmla="*/ 39 w 134" name="T60"/>
                  <a:gd fmla="*/ 74 h 134" name="T61"/>
                  <a:gd fmla="*/ 17 w 134" name="T62"/>
                  <a:gd fmla="*/ 53 h 134" name="T63"/>
                  <a:gd fmla="*/ 78 w 134" name="T64"/>
                  <a:gd fmla="*/ 93 h 134" name="T65"/>
                  <a:gd fmla="*/ 3 w 134" name="T66"/>
                  <a:gd fmla="*/ 96 h 134" name="T67"/>
                  <a:gd fmla="*/ 3 w 134" name="T68"/>
                  <a:gd fmla="*/ 100 h 134" name="T69"/>
                  <a:gd fmla="*/ 78 w 134" name="T70"/>
                  <a:gd fmla="*/ 103 h 134" name="T71"/>
                  <a:gd fmla="*/ 3 w 134" name="T72"/>
                  <a:gd fmla="*/ 103 h 134" name="T73"/>
                  <a:gd fmla="*/ 111 w 134" name="T74"/>
                  <a:gd fmla="*/ 96 h 134" name="T75"/>
                  <a:gd fmla="*/ 131 w 134" name="T76"/>
                  <a:gd fmla="*/ 93 h 134" name="T77"/>
                  <a:gd fmla="*/ 131 w 134" name="T78"/>
                  <a:gd fmla="*/ 89 h 134" name="T79"/>
                  <a:gd fmla="*/ 122 w 134" name="T80"/>
                  <a:gd fmla="*/ 86 h 134" name="T81"/>
                  <a:gd fmla="*/ 125 w 134" name="T82"/>
                  <a:gd fmla="*/ 40 h 134" name="T83"/>
                  <a:gd fmla="*/ 56 w 134" name="T84"/>
                  <a:gd fmla="*/ 25 h 134" name="T8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b="b" l="0" r="r" t="0"/>
                <a:pathLst>
                  <a:path h="134" w="134">
                    <a:moveTo>
                      <a:pt x="71" y="0"/>
                    </a:moveTo>
                    <a:cubicBezTo>
                      <a:pt x="41" y="0"/>
                      <a:pt x="41" y="0"/>
                      <a:pt x="41" y="0"/>
                    </a:cubicBezTo>
                    <a:cubicBezTo>
                      <a:pt x="31" y="0"/>
                      <a:pt x="22" y="8"/>
                      <a:pt x="22" y="18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44" y="110"/>
                      <a:pt x="44" y="110"/>
                      <a:pt x="44" y="110"/>
                    </a:cubicBezTo>
                    <a:cubicBezTo>
                      <a:pt x="44" y="116"/>
                      <a:pt x="44" y="116"/>
                      <a:pt x="44" y="116"/>
                    </a:cubicBezTo>
                    <a:cubicBezTo>
                      <a:pt x="44" y="126"/>
                      <a:pt x="52" y="134"/>
                      <a:pt x="62" y="134"/>
                    </a:cubicBezTo>
                    <a:cubicBezTo>
                      <a:pt x="93" y="134"/>
                      <a:pt x="93" y="134"/>
                      <a:pt x="93" y="134"/>
                    </a:cubicBezTo>
                    <a:cubicBezTo>
                      <a:pt x="103" y="134"/>
                      <a:pt x="111" y="126"/>
                      <a:pt x="111" y="116"/>
                    </a:cubicBezTo>
                    <a:cubicBezTo>
                      <a:pt x="111" y="110"/>
                      <a:pt x="111" y="110"/>
                      <a:pt x="111" y="110"/>
                    </a:cubicBezTo>
                    <a:cubicBezTo>
                      <a:pt x="134" y="110"/>
                      <a:pt x="134" y="110"/>
                      <a:pt x="134" y="110"/>
                    </a:cubicBezTo>
                    <a:cubicBezTo>
                      <a:pt x="134" y="103"/>
                      <a:pt x="134" y="103"/>
                      <a:pt x="134" y="103"/>
                    </a:cubicBezTo>
                    <a:cubicBezTo>
                      <a:pt x="134" y="100"/>
                      <a:pt x="134" y="100"/>
                      <a:pt x="134" y="100"/>
                    </a:cubicBezTo>
                    <a:cubicBezTo>
                      <a:pt x="134" y="96"/>
                      <a:pt x="134" y="96"/>
                      <a:pt x="134" y="96"/>
                    </a:cubicBezTo>
                    <a:cubicBezTo>
                      <a:pt x="134" y="93"/>
                      <a:pt x="134" y="93"/>
                      <a:pt x="134" y="93"/>
                    </a:cubicBezTo>
                    <a:cubicBezTo>
                      <a:pt x="134" y="89"/>
                      <a:pt x="134" y="89"/>
                      <a:pt x="134" y="89"/>
                    </a:cubicBezTo>
                    <a:cubicBezTo>
                      <a:pt x="134" y="86"/>
                      <a:pt x="134" y="86"/>
                      <a:pt x="134" y="86"/>
                    </a:cubicBezTo>
                    <a:cubicBezTo>
                      <a:pt x="134" y="22"/>
                      <a:pt x="134" y="22"/>
                      <a:pt x="134" y="22"/>
                    </a:cubicBezTo>
                    <a:cubicBezTo>
                      <a:pt x="90" y="22"/>
                      <a:pt x="90" y="22"/>
                      <a:pt x="90" y="22"/>
                    </a:cubicBezTo>
                    <a:cubicBezTo>
                      <a:pt x="90" y="18"/>
                      <a:pt x="90" y="18"/>
                      <a:pt x="90" y="18"/>
                    </a:cubicBezTo>
                    <a:cubicBezTo>
                      <a:pt x="90" y="8"/>
                      <a:pt x="81" y="0"/>
                      <a:pt x="71" y="0"/>
                    </a:cubicBezTo>
                    <a:close/>
                    <a:moveTo>
                      <a:pt x="131" y="107"/>
                    </a:moveTo>
                    <a:cubicBezTo>
                      <a:pt x="111" y="107"/>
                      <a:pt x="111" y="107"/>
                      <a:pt x="111" y="107"/>
                    </a:cubicBezTo>
                    <a:cubicBezTo>
                      <a:pt x="111" y="103"/>
                      <a:pt x="111" y="103"/>
                      <a:pt x="111" y="103"/>
                    </a:cubicBezTo>
                    <a:cubicBezTo>
                      <a:pt x="131" y="103"/>
                      <a:pt x="131" y="103"/>
                      <a:pt x="131" y="103"/>
                    </a:cubicBezTo>
                    <a:lnTo>
                      <a:pt x="131" y="107"/>
                    </a:lnTo>
                    <a:close/>
                    <a:moveTo>
                      <a:pt x="93" y="131"/>
                    </a:moveTo>
                    <a:cubicBezTo>
                      <a:pt x="72" y="131"/>
                      <a:pt x="72" y="131"/>
                      <a:pt x="72" y="131"/>
                    </a:cubicBezTo>
                    <a:cubicBezTo>
                      <a:pt x="75" y="129"/>
                      <a:pt x="77" y="127"/>
                      <a:pt x="79" y="124"/>
                    </a:cubicBezTo>
                    <a:cubicBezTo>
                      <a:pt x="80" y="121"/>
                      <a:pt x="81" y="119"/>
                      <a:pt x="81" y="116"/>
                    </a:cubicBezTo>
                    <a:cubicBezTo>
                      <a:pt x="81" y="86"/>
                      <a:pt x="81" y="86"/>
                      <a:pt x="81" y="86"/>
                    </a:cubicBezTo>
                    <a:cubicBezTo>
                      <a:pt x="71" y="86"/>
                      <a:pt x="71" y="86"/>
                      <a:pt x="71" y="86"/>
                    </a:cubicBezTo>
                    <a:cubicBezTo>
                      <a:pt x="94" y="63"/>
                      <a:pt x="94" y="63"/>
                      <a:pt x="94" y="63"/>
                    </a:cubicBezTo>
                    <a:cubicBezTo>
                      <a:pt x="118" y="86"/>
                      <a:pt x="118" y="86"/>
                      <a:pt x="118" y="86"/>
                    </a:cubicBezTo>
                    <a:cubicBezTo>
                      <a:pt x="108" y="86"/>
                      <a:pt x="108" y="86"/>
                      <a:pt x="108" y="86"/>
                    </a:cubicBezTo>
                    <a:cubicBezTo>
                      <a:pt x="108" y="116"/>
                      <a:pt x="108" y="116"/>
                      <a:pt x="108" y="116"/>
                    </a:cubicBezTo>
                    <a:cubicBezTo>
                      <a:pt x="108" y="124"/>
                      <a:pt x="101" y="131"/>
                      <a:pt x="93" y="131"/>
                    </a:cubicBezTo>
                    <a:close/>
                    <a:moveTo>
                      <a:pt x="3" y="25"/>
                    </a:moveTo>
                    <a:cubicBezTo>
                      <a:pt x="22" y="25"/>
                      <a:pt x="22" y="25"/>
                      <a:pt x="22" y="25"/>
                    </a:cubicBezTo>
                    <a:cubicBezTo>
                      <a:pt x="22" y="30"/>
                      <a:pt x="22" y="30"/>
                      <a:pt x="22" y="30"/>
                    </a:cubicBezTo>
                    <a:cubicBezTo>
                      <a:pt x="18" y="30"/>
                      <a:pt x="18" y="30"/>
                      <a:pt x="18" y="30"/>
                    </a:cubicBezTo>
                    <a:cubicBezTo>
                      <a:pt x="18" y="36"/>
                      <a:pt x="14" y="40"/>
                      <a:pt x="8" y="40"/>
                    </a:cubicBezTo>
                    <a:cubicBezTo>
                      <a:pt x="8" y="70"/>
                      <a:pt x="8" y="70"/>
                      <a:pt x="8" y="70"/>
                    </a:cubicBezTo>
                    <a:cubicBezTo>
                      <a:pt x="14" y="70"/>
                      <a:pt x="18" y="75"/>
                      <a:pt x="18" y="80"/>
                    </a:cubicBezTo>
                    <a:cubicBezTo>
                      <a:pt x="72" y="80"/>
                      <a:pt x="72" y="80"/>
                      <a:pt x="72" y="80"/>
                    </a:cubicBezTo>
                    <a:cubicBezTo>
                      <a:pt x="67" y="86"/>
                      <a:pt x="67" y="86"/>
                      <a:pt x="67" y="86"/>
                    </a:cubicBezTo>
                    <a:cubicBezTo>
                      <a:pt x="3" y="86"/>
                      <a:pt x="3" y="86"/>
                      <a:pt x="3" y="86"/>
                    </a:cubicBezTo>
                    <a:lnTo>
                      <a:pt x="3" y="25"/>
                    </a:lnTo>
                    <a:close/>
                    <a:moveTo>
                      <a:pt x="41" y="3"/>
                    </a:moveTo>
                    <a:cubicBezTo>
                      <a:pt x="61" y="3"/>
                      <a:pt x="61" y="3"/>
                      <a:pt x="61" y="3"/>
                    </a:cubicBezTo>
                    <a:cubicBezTo>
                      <a:pt x="59" y="5"/>
                      <a:pt x="56" y="7"/>
                      <a:pt x="55" y="10"/>
                    </a:cubicBezTo>
                    <a:cubicBezTo>
                      <a:pt x="53" y="12"/>
                      <a:pt x="53" y="15"/>
                      <a:pt x="53" y="18"/>
                    </a:cubicBezTo>
                    <a:cubicBezTo>
                      <a:pt x="53" y="48"/>
                      <a:pt x="53" y="48"/>
                      <a:pt x="53" y="48"/>
                    </a:cubicBezTo>
                    <a:cubicBezTo>
                      <a:pt x="62" y="48"/>
                      <a:pt x="62" y="48"/>
                      <a:pt x="62" y="48"/>
                    </a:cubicBezTo>
                    <a:cubicBezTo>
                      <a:pt x="39" y="71"/>
                      <a:pt x="39" y="71"/>
                      <a:pt x="39" y="71"/>
                    </a:cubicBezTo>
                    <a:cubicBezTo>
                      <a:pt x="16" y="48"/>
                      <a:pt x="16" y="48"/>
                      <a:pt x="16" y="48"/>
                    </a:cubicBezTo>
                    <a:cubicBezTo>
                      <a:pt x="25" y="48"/>
                      <a:pt x="25" y="48"/>
                      <a:pt x="25" y="48"/>
                    </a:cubicBezTo>
                    <a:cubicBezTo>
                      <a:pt x="25" y="18"/>
                      <a:pt x="25" y="18"/>
                      <a:pt x="25" y="18"/>
                    </a:cubicBezTo>
                    <a:cubicBezTo>
                      <a:pt x="25" y="10"/>
                      <a:pt x="32" y="3"/>
                      <a:pt x="41" y="3"/>
                    </a:cubicBezTo>
                    <a:close/>
                    <a:moveTo>
                      <a:pt x="108" y="72"/>
                    </a:moveTo>
                    <a:cubicBezTo>
                      <a:pt x="94" y="59"/>
                      <a:pt x="94" y="59"/>
                      <a:pt x="94" y="59"/>
                    </a:cubicBezTo>
                    <a:cubicBezTo>
                      <a:pt x="78" y="74"/>
                      <a:pt x="78" y="74"/>
                      <a:pt x="78" y="74"/>
                    </a:cubicBezTo>
                    <a:cubicBezTo>
                      <a:pt x="40" y="74"/>
                      <a:pt x="40" y="74"/>
                      <a:pt x="40" y="74"/>
                    </a:cubicBezTo>
                    <a:cubicBezTo>
                      <a:pt x="54" y="61"/>
                      <a:pt x="54" y="61"/>
                      <a:pt x="54" y="61"/>
                    </a:cubicBezTo>
                    <a:cubicBezTo>
                      <a:pt x="55" y="68"/>
                      <a:pt x="61" y="73"/>
                      <a:pt x="67" y="73"/>
                    </a:cubicBezTo>
                    <a:cubicBezTo>
                      <a:pt x="74" y="73"/>
                      <a:pt x="81" y="65"/>
                      <a:pt x="81" y="55"/>
                    </a:cubicBezTo>
                    <a:cubicBezTo>
                      <a:pt x="81" y="46"/>
                      <a:pt x="74" y="38"/>
                      <a:pt x="67" y="38"/>
                    </a:cubicBezTo>
                    <a:cubicBezTo>
                      <a:pt x="62" y="38"/>
                      <a:pt x="58" y="41"/>
                      <a:pt x="56" y="45"/>
                    </a:cubicBezTo>
                    <a:cubicBezTo>
                      <a:pt x="56" y="36"/>
                      <a:pt x="56" y="36"/>
                      <a:pt x="56" y="36"/>
                    </a:cubicBezTo>
                    <a:cubicBezTo>
                      <a:pt x="98" y="36"/>
                      <a:pt x="98" y="36"/>
                      <a:pt x="98" y="36"/>
                    </a:cubicBezTo>
                    <a:cubicBezTo>
                      <a:pt x="108" y="36"/>
                      <a:pt x="117" y="45"/>
                      <a:pt x="117" y="55"/>
                    </a:cubicBezTo>
                    <a:cubicBezTo>
                      <a:pt x="117" y="62"/>
                      <a:pt x="113" y="68"/>
                      <a:pt x="108" y="72"/>
                    </a:cubicBezTo>
                    <a:close/>
                    <a:moveTo>
                      <a:pt x="56" y="59"/>
                    </a:moveTo>
                    <a:cubicBezTo>
                      <a:pt x="70" y="45"/>
                      <a:pt x="70" y="45"/>
                      <a:pt x="70" y="45"/>
                    </a:cubicBezTo>
                    <a:cubicBezTo>
                      <a:pt x="59" y="45"/>
                      <a:pt x="59" y="45"/>
                      <a:pt x="59" y="45"/>
                    </a:cubicBezTo>
                    <a:cubicBezTo>
                      <a:pt x="61" y="43"/>
                      <a:pt x="64" y="41"/>
                      <a:pt x="67" y="41"/>
                    </a:cubicBezTo>
                    <a:cubicBezTo>
                      <a:pt x="73" y="41"/>
                      <a:pt x="78" y="47"/>
                      <a:pt x="78" y="55"/>
                    </a:cubicBezTo>
                    <a:cubicBezTo>
                      <a:pt x="78" y="63"/>
                      <a:pt x="73" y="70"/>
                      <a:pt x="67" y="70"/>
                    </a:cubicBezTo>
                    <a:cubicBezTo>
                      <a:pt x="62" y="70"/>
                      <a:pt x="57" y="65"/>
                      <a:pt x="56" y="59"/>
                    </a:cubicBezTo>
                    <a:close/>
                    <a:moveTo>
                      <a:pt x="22" y="45"/>
                    </a:moveTo>
                    <a:cubicBezTo>
                      <a:pt x="19" y="45"/>
                      <a:pt x="19" y="45"/>
                      <a:pt x="19" y="45"/>
                    </a:cubicBezTo>
                    <a:cubicBezTo>
                      <a:pt x="20" y="44"/>
                      <a:pt x="21" y="43"/>
                      <a:pt x="22" y="41"/>
                    </a:cubicBezTo>
                    <a:lnTo>
                      <a:pt x="22" y="45"/>
                    </a:lnTo>
                    <a:close/>
                    <a:moveTo>
                      <a:pt x="17" y="53"/>
                    </a:moveTo>
                    <a:cubicBezTo>
                      <a:pt x="39" y="74"/>
                      <a:pt x="39" y="74"/>
                      <a:pt x="39" y="74"/>
                    </a:cubicBezTo>
                    <a:cubicBezTo>
                      <a:pt x="36" y="74"/>
                      <a:pt x="36" y="74"/>
                      <a:pt x="36" y="74"/>
                    </a:cubicBezTo>
                    <a:cubicBezTo>
                      <a:pt x="25" y="74"/>
                      <a:pt x="16" y="66"/>
                      <a:pt x="16" y="55"/>
                    </a:cubicBezTo>
                    <a:cubicBezTo>
                      <a:pt x="16" y="55"/>
                      <a:pt x="16" y="54"/>
                      <a:pt x="17" y="53"/>
                    </a:cubicBezTo>
                    <a:close/>
                    <a:moveTo>
                      <a:pt x="3" y="89"/>
                    </a:moveTo>
                    <a:cubicBezTo>
                      <a:pt x="78" y="89"/>
                      <a:pt x="78" y="89"/>
                      <a:pt x="78" y="89"/>
                    </a:cubicBezTo>
                    <a:cubicBezTo>
                      <a:pt x="78" y="93"/>
                      <a:pt x="78" y="93"/>
                      <a:pt x="78" y="93"/>
                    </a:cubicBezTo>
                    <a:cubicBezTo>
                      <a:pt x="3" y="93"/>
                      <a:pt x="3" y="93"/>
                      <a:pt x="3" y="93"/>
                    </a:cubicBezTo>
                    <a:lnTo>
                      <a:pt x="3" y="89"/>
                    </a:lnTo>
                    <a:close/>
                    <a:moveTo>
                      <a:pt x="3" y="96"/>
                    </a:moveTo>
                    <a:cubicBezTo>
                      <a:pt x="78" y="96"/>
                      <a:pt x="78" y="96"/>
                      <a:pt x="78" y="96"/>
                    </a:cubicBezTo>
                    <a:cubicBezTo>
                      <a:pt x="78" y="100"/>
                      <a:pt x="78" y="100"/>
                      <a:pt x="78" y="100"/>
                    </a:cubicBezTo>
                    <a:cubicBezTo>
                      <a:pt x="3" y="100"/>
                      <a:pt x="3" y="100"/>
                      <a:pt x="3" y="100"/>
                    </a:cubicBezTo>
                    <a:lnTo>
                      <a:pt x="3" y="96"/>
                    </a:lnTo>
                    <a:close/>
                    <a:moveTo>
                      <a:pt x="3" y="103"/>
                    </a:moveTo>
                    <a:cubicBezTo>
                      <a:pt x="78" y="103"/>
                      <a:pt x="78" y="103"/>
                      <a:pt x="78" y="103"/>
                    </a:cubicBezTo>
                    <a:cubicBezTo>
                      <a:pt x="78" y="107"/>
                      <a:pt x="78" y="107"/>
                      <a:pt x="78" y="107"/>
                    </a:cubicBezTo>
                    <a:cubicBezTo>
                      <a:pt x="3" y="107"/>
                      <a:pt x="3" y="107"/>
                      <a:pt x="3" y="107"/>
                    </a:cubicBezTo>
                    <a:lnTo>
                      <a:pt x="3" y="103"/>
                    </a:lnTo>
                    <a:close/>
                    <a:moveTo>
                      <a:pt x="131" y="100"/>
                    </a:moveTo>
                    <a:cubicBezTo>
                      <a:pt x="111" y="100"/>
                      <a:pt x="111" y="100"/>
                      <a:pt x="111" y="100"/>
                    </a:cubicBezTo>
                    <a:cubicBezTo>
                      <a:pt x="111" y="96"/>
                      <a:pt x="111" y="96"/>
                      <a:pt x="111" y="96"/>
                    </a:cubicBezTo>
                    <a:cubicBezTo>
                      <a:pt x="131" y="96"/>
                      <a:pt x="131" y="96"/>
                      <a:pt x="131" y="96"/>
                    </a:cubicBezTo>
                    <a:lnTo>
                      <a:pt x="131" y="100"/>
                    </a:lnTo>
                    <a:close/>
                    <a:moveTo>
                      <a:pt x="131" y="93"/>
                    </a:moveTo>
                    <a:cubicBezTo>
                      <a:pt x="111" y="93"/>
                      <a:pt x="111" y="93"/>
                      <a:pt x="111" y="93"/>
                    </a:cubicBezTo>
                    <a:cubicBezTo>
                      <a:pt x="111" y="89"/>
                      <a:pt x="111" y="89"/>
                      <a:pt x="111" y="89"/>
                    </a:cubicBezTo>
                    <a:cubicBezTo>
                      <a:pt x="131" y="89"/>
                      <a:pt x="131" y="89"/>
                      <a:pt x="131" y="89"/>
                    </a:cubicBezTo>
                    <a:lnTo>
                      <a:pt x="131" y="93"/>
                    </a:lnTo>
                    <a:close/>
                    <a:moveTo>
                      <a:pt x="131" y="86"/>
                    </a:moveTo>
                    <a:cubicBezTo>
                      <a:pt x="122" y="86"/>
                      <a:pt x="122" y="86"/>
                      <a:pt x="122" y="86"/>
                    </a:cubicBezTo>
                    <a:cubicBezTo>
                      <a:pt x="115" y="79"/>
                      <a:pt x="115" y="79"/>
                      <a:pt x="115" y="79"/>
                    </a:cubicBezTo>
                    <a:cubicBezTo>
                      <a:pt x="116" y="74"/>
                      <a:pt x="120" y="70"/>
                      <a:pt x="125" y="70"/>
                    </a:cubicBezTo>
                    <a:cubicBezTo>
                      <a:pt x="125" y="40"/>
                      <a:pt x="125" y="40"/>
                      <a:pt x="125" y="40"/>
                    </a:cubicBezTo>
                    <a:cubicBezTo>
                      <a:pt x="120" y="40"/>
                      <a:pt x="115" y="36"/>
                      <a:pt x="115" y="30"/>
                    </a:cubicBezTo>
                    <a:cubicBezTo>
                      <a:pt x="56" y="30"/>
                      <a:pt x="56" y="30"/>
                      <a:pt x="56" y="30"/>
                    </a:cubicBezTo>
                    <a:cubicBezTo>
                      <a:pt x="56" y="25"/>
                      <a:pt x="56" y="25"/>
                      <a:pt x="56" y="25"/>
                    </a:cubicBezTo>
                    <a:cubicBezTo>
                      <a:pt x="131" y="25"/>
                      <a:pt x="131" y="25"/>
                      <a:pt x="131" y="25"/>
                    </a:cubicBezTo>
                    <a:lnTo>
                      <a:pt x="131" y="86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b0503020204020204" pitchFamily="34" typeface="微软雅黑"/>
                </a:endParaRPr>
              </a:p>
            </p:txBody>
          </p:sp>
        </p:grpSp>
      </p:grpSp>
      <p:grpSp>
        <p:nvGrpSpPr>
          <p:cNvPr id="37" name="组合 36"/>
          <p:cNvGrpSpPr/>
          <p:nvPr/>
        </p:nvGrpSpPr>
        <p:grpSpPr>
          <a:xfrm>
            <a:off x="3689350" y="3903663"/>
            <a:ext cx="1395413" cy="1319212"/>
            <a:chOff x="1642919" y="3585922"/>
            <a:chExt cx="1395655" cy="1320448"/>
          </a:xfrm>
        </p:grpSpPr>
        <p:sp>
          <p:nvSpPr>
            <p:cNvPr id="20556" name="Rectangle 44"/>
            <p:cNvSpPr>
              <a:spLocks noChangeArrowheads="1"/>
            </p:cNvSpPr>
            <p:nvPr/>
          </p:nvSpPr>
          <p:spPr bwMode="auto">
            <a:xfrm>
              <a:off x="2263371" y="4489843"/>
              <a:ext cx="124380" cy="231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typeface="Arial"/>
                <a:sym charset="-122" panose="020b0503020204020204" pitchFamily="34" typeface="微软雅黑"/>
              </a:endParaRPr>
            </a:p>
          </p:txBody>
        </p:sp>
        <p:sp>
          <p:nvSpPr>
            <p:cNvPr id="20557" name="Freeform 10"/>
            <p:cNvSpPr/>
            <p:nvPr/>
          </p:nvSpPr>
          <p:spPr bwMode="auto">
            <a:xfrm>
              <a:off x="2366056" y="3585922"/>
              <a:ext cx="672518" cy="983467"/>
            </a:xfrm>
            <a:custGeom>
              <a:gdLst>
                <a:gd fmla="*/ 785111870 w 178" name="T0"/>
                <a:gd fmla="*/ 0 h 260" name="T1"/>
                <a:gd fmla="*/ 0 w 178" name="T2"/>
                <a:gd fmla="*/ 100154766 h 260" name="T3"/>
                <a:gd fmla="*/ 0 w 178" name="T4"/>
                <a:gd fmla="*/ 100154766 h 260" name="T5"/>
                <a:gd fmla="*/ 2055562602 w 178" name="T6"/>
                <a:gd fmla="*/ 2147483646 h 260" name="T7"/>
                <a:gd fmla="*/ 2147483646 w 178" name="T8"/>
                <a:gd fmla="*/ 2147483646 h 260" name="T9"/>
                <a:gd fmla="*/ 785111870 w 178" name="T10"/>
                <a:gd fmla="*/ 0 h 26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b" l="0" r="r" t="0"/>
              <a:pathLst>
                <a:path h="260" w="178">
                  <a:moveTo>
                    <a:pt x="55" y="0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3" y="111"/>
                    <a:pt x="67" y="200"/>
                    <a:pt x="144" y="260"/>
                  </a:cubicBezTo>
                  <a:cubicBezTo>
                    <a:pt x="178" y="216"/>
                    <a:pt x="178" y="216"/>
                    <a:pt x="178" y="216"/>
                  </a:cubicBezTo>
                  <a:cubicBezTo>
                    <a:pt x="112" y="165"/>
                    <a:pt x="66" y="89"/>
                    <a:pt x="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558" name="Freeform 16"/>
            <p:cNvSpPr/>
            <p:nvPr/>
          </p:nvSpPr>
          <p:spPr bwMode="auto">
            <a:xfrm>
              <a:off x="1642919" y="3717532"/>
              <a:ext cx="1184500" cy="1188838"/>
            </a:xfrm>
            <a:custGeom>
              <a:gdLst>
                <a:gd fmla="*/ 2147483646 w 313" name="T0"/>
                <a:gd fmla="*/ 1275782191 h 314" name="T1"/>
                <a:gd fmla="*/ 1274593903 w 313" name="T2"/>
                <a:gd fmla="*/ 544714970 h 314" name="T3"/>
                <a:gd fmla="*/ 529887778 w 313" name="T4"/>
                <a:gd fmla="*/ 2147483646 h 314" name="T5"/>
                <a:gd fmla="*/ 2147483646 w 313" name="T6"/>
                <a:gd fmla="*/ 2147483646 h 314" name="T7"/>
                <a:gd fmla="*/ 2147483646 w 313" name="T8"/>
                <a:gd fmla="*/ 1275782191 h 31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314" w="313">
                  <a:moveTo>
                    <a:pt x="276" y="89"/>
                  </a:moveTo>
                  <a:cubicBezTo>
                    <a:pt x="239" y="23"/>
                    <a:pt x="155" y="0"/>
                    <a:pt x="89" y="38"/>
                  </a:cubicBezTo>
                  <a:cubicBezTo>
                    <a:pt x="23" y="75"/>
                    <a:pt x="0" y="159"/>
                    <a:pt x="37" y="225"/>
                  </a:cubicBezTo>
                  <a:cubicBezTo>
                    <a:pt x="75" y="291"/>
                    <a:pt x="159" y="314"/>
                    <a:pt x="224" y="276"/>
                  </a:cubicBezTo>
                  <a:cubicBezTo>
                    <a:pt x="290" y="239"/>
                    <a:pt x="313" y="155"/>
                    <a:pt x="276" y="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559" name="Freeform 17"/>
            <p:cNvSpPr/>
            <p:nvPr/>
          </p:nvSpPr>
          <p:spPr bwMode="auto">
            <a:xfrm>
              <a:off x="1692092" y="3815879"/>
              <a:ext cx="1036980" cy="992145"/>
            </a:xfrm>
            <a:custGeom>
              <a:gdLst>
                <a:gd fmla="*/ 2147483646 w 274" name="T0"/>
                <a:gd fmla="*/ 2147483646 h 262" name="T1"/>
                <a:gd fmla="*/ 486987002 w 274" name="T2"/>
                <a:gd fmla="*/ 2147483646 h 262" name="T3"/>
                <a:gd fmla="*/ 1160176252 w 274" name="T4"/>
                <a:gd fmla="*/ 315479389 h 262" name="T5"/>
                <a:gd fmla="*/ 1833369286 w 274" name="T6"/>
                <a:gd fmla="*/ 86040178 h 262" name="T7"/>
                <a:gd fmla="*/ 2147483646 w 274" name="T8"/>
                <a:gd fmla="*/ 989456363 h 262" name="T9"/>
                <a:gd fmla="*/ 2147483646 w 274" name="T10"/>
                <a:gd fmla="*/ 2147483646 h 262" name="T11"/>
                <a:gd fmla="*/ 2147483646 w 274" name="T12"/>
                <a:gd fmla="*/ 2147483646 h 262" name="T13"/>
                <a:gd fmla="*/ 2147483646 w 274" name="T14"/>
                <a:gd fmla="*/ 2147483646 h 262" name="T15"/>
                <a:gd fmla="*/ 2147483646 w 274" name="T16"/>
                <a:gd fmla="*/ 2147483646 h 262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b" l="0" r="r" t="0"/>
              <a:pathLst>
                <a:path h="262" w="274">
                  <a:moveTo>
                    <a:pt x="159" y="256"/>
                  </a:moveTo>
                  <a:cubicBezTo>
                    <a:pt x="108" y="262"/>
                    <a:pt x="59" y="238"/>
                    <a:pt x="34" y="193"/>
                  </a:cubicBezTo>
                  <a:cubicBezTo>
                    <a:pt x="0" y="133"/>
                    <a:pt x="21" y="56"/>
                    <a:pt x="81" y="22"/>
                  </a:cubicBezTo>
                  <a:cubicBezTo>
                    <a:pt x="96" y="13"/>
                    <a:pt x="111" y="8"/>
                    <a:pt x="128" y="6"/>
                  </a:cubicBezTo>
                  <a:cubicBezTo>
                    <a:pt x="179" y="0"/>
                    <a:pt x="228" y="24"/>
                    <a:pt x="253" y="69"/>
                  </a:cubicBezTo>
                  <a:cubicBezTo>
                    <a:pt x="270" y="98"/>
                    <a:pt x="274" y="132"/>
                    <a:pt x="265" y="164"/>
                  </a:cubicBezTo>
                  <a:cubicBezTo>
                    <a:pt x="256" y="197"/>
                    <a:pt x="235" y="224"/>
                    <a:pt x="206" y="241"/>
                  </a:cubicBezTo>
                  <a:cubicBezTo>
                    <a:pt x="191" y="249"/>
                    <a:pt x="176" y="254"/>
                    <a:pt x="159" y="256"/>
                  </a:cubicBezTo>
                  <a:cubicBezTo>
                    <a:pt x="159" y="256"/>
                    <a:pt x="159" y="256"/>
                    <a:pt x="159" y="25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560" name="Freeform 26"/>
            <p:cNvSpPr/>
            <p:nvPr/>
          </p:nvSpPr>
          <p:spPr bwMode="auto">
            <a:xfrm>
              <a:off x="1642919" y="3717532"/>
              <a:ext cx="1184500" cy="1188838"/>
            </a:xfrm>
            <a:custGeom>
              <a:gdLst>
                <a:gd fmla="*/ 529887778 w 313" name="T0"/>
                <a:gd fmla="*/ 2147483646 h 314" name="T1"/>
                <a:gd fmla="*/ 2147483646 w 313" name="T2"/>
                <a:gd fmla="*/ 2147483646 h 314" name="T3"/>
                <a:gd fmla="*/ 2147483646 w 313" name="T4"/>
                <a:gd fmla="*/ 1275782191 h 314" name="T5"/>
                <a:gd fmla="*/ 1274593903 w 313" name="T6"/>
                <a:gd fmla="*/ 544714970 h 314" name="T7"/>
                <a:gd fmla="*/ 529887778 w 313" name="T8"/>
                <a:gd fmla="*/ 2147483646 h 31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314" w="313">
                  <a:moveTo>
                    <a:pt x="37" y="225"/>
                  </a:moveTo>
                  <a:cubicBezTo>
                    <a:pt x="75" y="291"/>
                    <a:pt x="159" y="314"/>
                    <a:pt x="224" y="276"/>
                  </a:cubicBezTo>
                  <a:cubicBezTo>
                    <a:pt x="290" y="239"/>
                    <a:pt x="313" y="155"/>
                    <a:pt x="276" y="89"/>
                  </a:cubicBezTo>
                  <a:cubicBezTo>
                    <a:pt x="239" y="23"/>
                    <a:pt x="155" y="0"/>
                    <a:pt x="89" y="38"/>
                  </a:cubicBezTo>
                  <a:cubicBezTo>
                    <a:pt x="23" y="75"/>
                    <a:pt x="0" y="159"/>
                    <a:pt x="37" y="2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43" name="Freeform 27"/>
            <p:cNvSpPr/>
            <p:nvPr/>
          </p:nvSpPr>
          <p:spPr bwMode="auto">
            <a:xfrm>
              <a:off x="1692141" y="3816325"/>
              <a:ext cx="1086038" cy="991528"/>
            </a:xfrm>
            <a:custGeom>
              <a:gdLst>
                <a:gd fmla="*/ 159 w 287" name="T0"/>
                <a:gd fmla="*/ 256 h 262" name="T1"/>
                <a:gd fmla="*/ 34 w 287" name="T2"/>
                <a:gd fmla="*/ 193 h 262" name="T3"/>
                <a:gd fmla="*/ 81 w 287" name="T4"/>
                <a:gd fmla="*/ 22 h 262" name="T5"/>
                <a:gd fmla="*/ 128 w 287" name="T6"/>
                <a:gd fmla="*/ 6 h 262" name="T7"/>
                <a:gd fmla="*/ 253 w 287" name="T8"/>
                <a:gd fmla="*/ 69 h 262" name="T9"/>
                <a:gd fmla="*/ 206 w 287" name="T10"/>
                <a:gd fmla="*/ 241 h 262" name="T11"/>
                <a:gd fmla="*/ 159 w 287" name="T12"/>
                <a:gd fmla="*/ 256 h 262" name="T13"/>
                <a:gd fmla="*/ 159 w 287" name="T14"/>
                <a:gd fmla="*/ 256 h 26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62" w="287">
                  <a:moveTo>
                    <a:pt x="159" y="256"/>
                  </a:moveTo>
                  <a:cubicBezTo>
                    <a:pt x="108" y="262"/>
                    <a:pt x="59" y="238"/>
                    <a:pt x="34" y="193"/>
                  </a:cubicBezTo>
                  <a:cubicBezTo>
                    <a:pt x="0" y="133"/>
                    <a:pt x="21" y="56"/>
                    <a:pt x="81" y="22"/>
                  </a:cubicBezTo>
                  <a:cubicBezTo>
                    <a:pt x="96" y="13"/>
                    <a:pt x="111" y="8"/>
                    <a:pt x="128" y="6"/>
                  </a:cubicBezTo>
                  <a:cubicBezTo>
                    <a:pt x="179" y="0"/>
                    <a:pt x="228" y="24"/>
                    <a:pt x="253" y="69"/>
                  </a:cubicBezTo>
                  <a:cubicBezTo>
                    <a:pt x="287" y="129"/>
                    <a:pt x="266" y="206"/>
                    <a:pt x="206" y="241"/>
                  </a:cubicBezTo>
                  <a:cubicBezTo>
                    <a:pt x="191" y="249"/>
                    <a:pt x="176" y="254"/>
                    <a:pt x="159" y="256"/>
                  </a:cubicBezTo>
                  <a:cubicBezTo>
                    <a:pt x="159" y="256"/>
                    <a:pt x="159" y="256"/>
                    <a:pt x="159" y="25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20562" name="Freeform 45"/>
            <p:cNvSpPr>
              <a:spLocks noEditPoints="1"/>
            </p:cNvSpPr>
            <p:nvPr/>
          </p:nvSpPr>
          <p:spPr bwMode="auto">
            <a:xfrm>
              <a:off x="1979901" y="4061746"/>
              <a:ext cx="510536" cy="510536"/>
            </a:xfrm>
            <a:custGeom>
              <a:gdLst>
                <a:gd fmla="*/ 1644686051 w 135" name="T0"/>
                <a:gd fmla="*/ 328936454 h 135" name="T1"/>
                <a:gd fmla="*/ 286032521 w 135" name="T2"/>
                <a:gd fmla="*/ 0 h 135" name="T3"/>
                <a:gd fmla="*/ 271729950 w 135" name="T4"/>
                <a:gd fmla="*/ 629271547 h 135" name="T5"/>
                <a:gd fmla="*/ 0 w 135" name="T6"/>
                <a:gd fmla="*/ 1330052169 h 135" name="T7"/>
                <a:gd fmla="*/ 286032521 w 135" name="T8"/>
                <a:gd fmla="*/ 1587479547 h 135" name="T9"/>
                <a:gd fmla="*/ 1644686051 w 135" name="T10"/>
                <a:gd fmla="*/ 1930718573 h 135" name="T11"/>
                <a:gd fmla="*/ 1658988623 w 135" name="T12"/>
                <a:gd fmla="*/ 1287144454 h 135" name="T13"/>
                <a:gd fmla="*/ 1930718573 w 135" name="T14"/>
                <a:gd fmla="*/ 586367614 h 135" name="T15"/>
                <a:gd fmla="*/ 328936454 w 135" name="T16"/>
                <a:gd fmla="*/ 100110437 h 135" name="T17"/>
                <a:gd fmla="*/ 1601782119 w 135" name="T18"/>
                <a:gd fmla="*/ 171619513 h 135" name="T19"/>
                <a:gd fmla="*/ 328936454 w 135" name="T20"/>
                <a:gd fmla="*/ 100110437 h 135" name="T21"/>
                <a:gd fmla="*/ 1601782119 w 135" name="T22"/>
                <a:gd fmla="*/ 328936454 h 135" name="T23"/>
                <a:gd fmla="*/ 1272845665 w 135" name="T24"/>
                <a:gd fmla="*/ 286032521 h 135" name="T25"/>
                <a:gd fmla="*/ 328936454 w 135" name="T26"/>
                <a:gd fmla="*/ 286032521 h 135" name="T27"/>
                <a:gd fmla="*/ 1058318438 w 135" name="T28"/>
                <a:gd fmla="*/ 343239025 h 135" name="T29"/>
                <a:gd fmla="*/ 386142958 w 135" name="T30"/>
                <a:gd fmla="*/ 429046891 h 135" name="T31"/>
                <a:gd fmla="*/ 915304068 w 135" name="T32"/>
                <a:gd fmla="*/ 500555967 h 135" name="T33"/>
                <a:gd fmla="*/ 386142958 w 135" name="T34"/>
                <a:gd fmla="*/ 586367614 h 135" name="T35"/>
                <a:gd fmla="*/ 943905429 w 135" name="T36"/>
                <a:gd fmla="*/ 657872908 h 135" name="T37"/>
                <a:gd fmla="*/ 386142958 w 135" name="T38"/>
                <a:gd fmla="*/ 743684555 h 135" name="T39"/>
                <a:gd fmla="*/ 1101226152 w 135" name="T40"/>
                <a:gd fmla="*/ 815193631 h 135" name="T41"/>
                <a:gd fmla="*/ 386142958 w 135" name="T42"/>
                <a:gd fmla="*/ 901001496 h 135" name="T43"/>
                <a:gd fmla="*/ 1258543093 w 135" name="T44"/>
                <a:gd fmla="*/ 986813144 h 135" name="T45"/>
                <a:gd fmla="*/ 657872908 w 135" name="T46"/>
                <a:gd fmla="*/ 915304068 h 135" name="T47"/>
                <a:gd fmla="*/ 386142958 w 135" name="T48"/>
                <a:gd fmla="*/ 986813144 h 135" name="T49"/>
                <a:gd fmla="*/ 657872908 w 135" name="T50"/>
                <a:gd fmla="*/ 1058318438 h 135" name="T51"/>
                <a:gd fmla="*/ 328936454 w 135" name="T52"/>
                <a:gd fmla="*/ 1115524942 h 135" name="T53"/>
                <a:gd fmla="*/ 271729950 w 135" name="T54"/>
                <a:gd fmla="*/ 1544575614 h 135" name="T55"/>
                <a:gd fmla="*/ 42903933 w 135" name="T56"/>
                <a:gd fmla="*/ 1044019648 h 135" name="T57"/>
                <a:gd fmla="*/ 271729950 w 135" name="T58"/>
                <a:gd fmla="*/ 1158432656 h 135" name="T59"/>
                <a:gd fmla="*/ 700780622 w 135" name="T60"/>
                <a:gd fmla="*/ 1015414505 h 135" name="T61"/>
                <a:gd fmla="*/ 700780622 w 135" name="T62"/>
                <a:gd fmla="*/ 1687589984 h 135" name="T63"/>
                <a:gd fmla="*/ 271729950 w 135" name="T64"/>
                <a:gd fmla="*/ 1544575614 h 135" name="T65"/>
                <a:gd fmla="*/ 328936454 w 135" name="T66"/>
                <a:gd fmla="*/ 1887814640 h 135" name="T67"/>
                <a:gd fmla="*/ 657872908 w 135" name="T68"/>
                <a:gd fmla="*/ 1587479547 h 135" name="T69"/>
                <a:gd fmla="*/ 901001496 w 135" name="T70"/>
                <a:gd fmla="*/ 1544575614 h 135" name="T71"/>
                <a:gd fmla="*/ 1544575614 w 135" name="T72"/>
                <a:gd fmla="*/ 1458763967 h 135" name="T73"/>
                <a:gd fmla="*/ 1058318438 w 135" name="T74"/>
                <a:gd fmla="*/ 1372956102 h 135" name="T75"/>
                <a:gd fmla="*/ 1544575614 w 135" name="T76"/>
                <a:gd fmla="*/ 1301447026 h 135" name="T77"/>
                <a:gd fmla="*/ 958208001 w 135" name="T78"/>
                <a:gd fmla="*/ 1215639160 h 135" name="T79"/>
                <a:gd fmla="*/ 1544575614 w 135" name="T80"/>
                <a:gd fmla="*/ 1144130085 h 135" name="T81"/>
                <a:gd fmla="*/ 800891059 w 135" name="T82"/>
                <a:gd fmla="*/ 1058318438 h 135" name="T83"/>
                <a:gd fmla="*/ 1544575614 w 135" name="T84"/>
                <a:gd fmla="*/ 986813144 h 135" name="T85"/>
                <a:gd fmla="*/ 1272845665 w 135" name="T86"/>
                <a:gd fmla="*/ 901001496 h 135" name="T87"/>
                <a:gd fmla="*/ 1544575614 w 135" name="T88"/>
                <a:gd fmla="*/ 815193631 h 135" name="T89"/>
                <a:gd fmla="*/ 1272845665 w 135" name="T90"/>
                <a:gd fmla="*/ 800891059 h 135" name="T91"/>
                <a:gd fmla="*/ 1601782119 w 135" name="T92"/>
                <a:gd fmla="*/ 1887814640 h 135" name="T93"/>
                <a:gd fmla="*/ 1787704203 w 135" name="T94"/>
                <a:gd fmla="*/ 786588488 h 135" name="T95"/>
                <a:gd fmla="*/ 1229937950 w 135" name="T96"/>
                <a:gd fmla="*/ 757987127 h 135" name="T97"/>
                <a:gd fmla="*/ 915304068 w 135" name="T98"/>
                <a:gd fmla="*/ 557762471 h 135" name="T99"/>
                <a:gd fmla="*/ 1229937950 w 135" name="T100"/>
                <a:gd fmla="*/ 371840387 h 135" name="T101"/>
                <a:gd fmla="*/ 1887814640 w 135" name="T102"/>
                <a:gd fmla="*/ 586367614 h 135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</a:gdLst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b="b" l="0" r="r" t="0"/>
              <a:pathLst>
                <a:path h="135" w="135">
                  <a:moveTo>
                    <a:pt x="116" y="23"/>
                  </a:moveTo>
                  <a:cubicBezTo>
                    <a:pt x="115" y="23"/>
                    <a:pt x="115" y="23"/>
                    <a:pt x="115" y="23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19" y="44"/>
                    <a:pt x="19" y="44"/>
                    <a:pt x="19" y="44"/>
                  </a:cubicBezTo>
                  <a:cubicBezTo>
                    <a:pt x="9" y="44"/>
                    <a:pt x="0" y="52"/>
                    <a:pt x="0" y="6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3"/>
                    <a:pt x="9" y="111"/>
                    <a:pt x="19" y="111"/>
                  </a:cubicBezTo>
                  <a:cubicBezTo>
                    <a:pt x="20" y="111"/>
                    <a:pt x="20" y="111"/>
                    <a:pt x="20" y="111"/>
                  </a:cubicBezTo>
                  <a:cubicBezTo>
                    <a:pt x="20" y="135"/>
                    <a:pt x="20" y="135"/>
                    <a:pt x="20" y="135"/>
                  </a:cubicBezTo>
                  <a:cubicBezTo>
                    <a:pt x="115" y="135"/>
                    <a:pt x="115" y="135"/>
                    <a:pt x="115" y="135"/>
                  </a:cubicBezTo>
                  <a:cubicBezTo>
                    <a:pt x="115" y="90"/>
                    <a:pt x="115" y="90"/>
                    <a:pt x="115" y="90"/>
                  </a:cubicBezTo>
                  <a:cubicBezTo>
                    <a:pt x="116" y="90"/>
                    <a:pt x="116" y="90"/>
                    <a:pt x="116" y="90"/>
                  </a:cubicBezTo>
                  <a:cubicBezTo>
                    <a:pt x="126" y="90"/>
                    <a:pt x="135" y="82"/>
                    <a:pt x="135" y="71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5" y="31"/>
                    <a:pt x="126" y="23"/>
                    <a:pt x="116" y="23"/>
                  </a:cubicBezTo>
                  <a:close/>
                  <a:moveTo>
                    <a:pt x="23" y="7"/>
                  </a:moveTo>
                  <a:cubicBezTo>
                    <a:pt x="112" y="7"/>
                    <a:pt x="112" y="7"/>
                    <a:pt x="112" y="7"/>
                  </a:cubicBezTo>
                  <a:cubicBezTo>
                    <a:pt x="112" y="12"/>
                    <a:pt x="112" y="12"/>
                    <a:pt x="112" y="12"/>
                  </a:cubicBezTo>
                  <a:cubicBezTo>
                    <a:pt x="23" y="12"/>
                    <a:pt x="23" y="12"/>
                    <a:pt x="23" y="12"/>
                  </a:cubicBezTo>
                  <a:lnTo>
                    <a:pt x="23" y="7"/>
                  </a:lnTo>
                  <a:close/>
                  <a:moveTo>
                    <a:pt x="112" y="20"/>
                  </a:moveTo>
                  <a:cubicBezTo>
                    <a:pt x="112" y="23"/>
                    <a:pt x="112" y="23"/>
                    <a:pt x="112" y="23"/>
                  </a:cubicBezTo>
                  <a:cubicBezTo>
                    <a:pt x="89" y="23"/>
                    <a:pt x="89" y="23"/>
                    <a:pt x="89" y="23"/>
                  </a:cubicBezTo>
                  <a:cubicBezTo>
                    <a:pt x="89" y="20"/>
                    <a:pt x="89" y="20"/>
                    <a:pt x="89" y="20"/>
                  </a:cubicBezTo>
                  <a:lnTo>
                    <a:pt x="112" y="20"/>
                  </a:lnTo>
                  <a:close/>
                  <a:moveTo>
                    <a:pt x="23" y="20"/>
                  </a:moveTo>
                  <a:cubicBezTo>
                    <a:pt x="79" y="20"/>
                    <a:pt x="79" y="20"/>
                    <a:pt x="79" y="20"/>
                  </a:cubicBezTo>
                  <a:cubicBezTo>
                    <a:pt x="74" y="24"/>
                    <a:pt x="74" y="24"/>
                    <a:pt x="74" y="24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69" y="30"/>
                    <a:pt x="69" y="30"/>
                    <a:pt x="69" y="30"/>
                  </a:cubicBezTo>
                  <a:cubicBezTo>
                    <a:pt x="64" y="35"/>
                    <a:pt x="64" y="35"/>
                    <a:pt x="64" y="35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61" y="41"/>
                    <a:pt x="61" y="41"/>
                    <a:pt x="61" y="41"/>
                  </a:cubicBezTo>
                  <a:cubicBezTo>
                    <a:pt x="66" y="46"/>
                    <a:pt x="66" y="46"/>
                    <a:pt x="66" y="46"/>
                  </a:cubicBezTo>
                  <a:cubicBezTo>
                    <a:pt x="27" y="46"/>
                    <a:pt x="27" y="46"/>
                    <a:pt x="27" y="46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72" y="52"/>
                    <a:pt x="72" y="52"/>
                    <a:pt x="72" y="52"/>
                  </a:cubicBezTo>
                  <a:cubicBezTo>
                    <a:pt x="77" y="57"/>
                    <a:pt x="77" y="57"/>
                    <a:pt x="77" y="57"/>
                  </a:cubicBezTo>
                  <a:cubicBezTo>
                    <a:pt x="27" y="57"/>
                    <a:pt x="27" y="57"/>
                    <a:pt x="27" y="57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82" y="63"/>
                    <a:pt x="82" y="63"/>
                    <a:pt x="82" y="63"/>
                  </a:cubicBezTo>
                  <a:cubicBezTo>
                    <a:pt x="88" y="69"/>
                    <a:pt x="88" y="69"/>
                    <a:pt x="88" y="69"/>
                  </a:cubicBezTo>
                  <a:cubicBezTo>
                    <a:pt x="50" y="69"/>
                    <a:pt x="50" y="69"/>
                    <a:pt x="50" y="69"/>
                  </a:cubicBezTo>
                  <a:cubicBezTo>
                    <a:pt x="46" y="64"/>
                    <a:pt x="46" y="64"/>
                    <a:pt x="46" y="64"/>
                  </a:cubicBezTo>
                  <a:cubicBezTo>
                    <a:pt x="46" y="69"/>
                    <a:pt x="46" y="69"/>
                    <a:pt x="46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74"/>
                    <a:pt x="27" y="74"/>
                    <a:pt x="2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23" y="78"/>
                    <a:pt x="23" y="78"/>
                    <a:pt x="23" y="78"/>
                  </a:cubicBezTo>
                  <a:lnTo>
                    <a:pt x="23" y="20"/>
                  </a:lnTo>
                  <a:close/>
                  <a:moveTo>
                    <a:pt x="19" y="108"/>
                  </a:moveTo>
                  <a:cubicBezTo>
                    <a:pt x="10" y="108"/>
                    <a:pt x="3" y="101"/>
                    <a:pt x="3" y="93"/>
                  </a:cubicBezTo>
                  <a:cubicBezTo>
                    <a:pt x="3" y="73"/>
                    <a:pt x="3" y="73"/>
                    <a:pt x="3" y="73"/>
                  </a:cubicBezTo>
                  <a:cubicBezTo>
                    <a:pt x="5" y="75"/>
                    <a:pt x="7" y="77"/>
                    <a:pt x="10" y="79"/>
                  </a:cubicBezTo>
                  <a:cubicBezTo>
                    <a:pt x="13" y="80"/>
                    <a:pt x="16" y="81"/>
                    <a:pt x="19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71"/>
                    <a:pt x="49" y="71"/>
                    <a:pt x="49" y="71"/>
                  </a:cubicBezTo>
                  <a:cubicBezTo>
                    <a:pt x="71" y="95"/>
                    <a:pt x="71" y="95"/>
                    <a:pt x="71" y="95"/>
                  </a:cubicBezTo>
                  <a:cubicBezTo>
                    <a:pt x="49" y="118"/>
                    <a:pt x="49" y="118"/>
                    <a:pt x="49" y="118"/>
                  </a:cubicBezTo>
                  <a:cubicBezTo>
                    <a:pt x="49" y="108"/>
                    <a:pt x="49" y="108"/>
                    <a:pt x="49" y="108"/>
                  </a:cubicBezTo>
                  <a:lnTo>
                    <a:pt x="19" y="108"/>
                  </a:lnTo>
                  <a:close/>
                  <a:moveTo>
                    <a:pt x="112" y="132"/>
                  </a:moveTo>
                  <a:cubicBezTo>
                    <a:pt x="23" y="132"/>
                    <a:pt x="23" y="132"/>
                    <a:pt x="23" y="132"/>
                  </a:cubicBezTo>
                  <a:cubicBezTo>
                    <a:pt x="23" y="111"/>
                    <a:pt x="23" y="111"/>
                    <a:pt x="23" y="111"/>
                  </a:cubicBezTo>
                  <a:cubicBezTo>
                    <a:pt x="46" y="111"/>
                    <a:pt x="46" y="111"/>
                    <a:pt x="46" y="111"/>
                  </a:cubicBezTo>
                  <a:cubicBezTo>
                    <a:pt x="46" y="125"/>
                    <a:pt x="46" y="125"/>
                    <a:pt x="46" y="125"/>
                  </a:cubicBezTo>
                  <a:cubicBezTo>
                    <a:pt x="63" y="108"/>
                    <a:pt x="63" y="108"/>
                    <a:pt x="63" y="108"/>
                  </a:cubicBezTo>
                  <a:cubicBezTo>
                    <a:pt x="108" y="108"/>
                    <a:pt x="108" y="108"/>
                    <a:pt x="108" y="108"/>
                  </a:cubicBezTo>
                  <a:cubicBezTo>
                    <a:pt x="108" y="102"/>
                    <a:pt x="108" y="102"/>
                    <a:pt x="10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74" y="96"/>
                    <a:pt x="74" y="96"/>
                    <a:pt x="74" y="96"/>
                  </a:cubicBezTo>
                  <a:cubicBezTo>
                    <a:pt x="108" y="96"/>
                    <a:pt x="108" y="96"/>
                    <a:pt x="108" y="96"/>
                  </a:cubicBezTo>
                  <a:cubicBezTo>
                    <a:pt x="108" y="91"/>
                    <a:pt x="108" y="91"/>
                    <a:pt x="108" y="91"/>
                  </a:cubicBezTo>
                  <a:cubicBezTo>
                    <a:pt x="72" y="91"/>
                    <a:pt x="72" y="91"/>
                    <a:pt x="72" y="91"/>
                  </a:cubicBezTo>
                  <a:cubicBezTo>
                    <a:pt x="67" y="85"/>
                    <a:pt x="67" y="85"/>
                    <a:pt x="67" y="85"/>
                  </a:cubicBezTo>
                  <a:cubicBezTo>
                    <a:pt x="108" y="85"/>
                    <a:pt x="108" y="85"/>
                    <a:pt x="108" y="85"/>
                  </a:cubicBezTo>
                  <a:cubicBezTo>
                    <a:pt x="108" y="80"/>
                    <a:pt x="108" y="80"/>
                    <a:pt x="108" y="8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56" y="74"/>
                    <a:pt x="56" y="74"/>
                    <a:pt x="56" y="74"/>
                  </a:cubicBezTo>
                  <a:cubicBezTo>
                    <a:pt x="108" y="74"/>
                    <a:pt x="108" y="74"/>
                    <a:pt x="108" y="74"/>
                  </a:cubicBezTo>
                  <a:cubicBezTo>
                    <a:pt x="108" y="69"/>
                    <a:pt x="108" y="69"/>
                    <a:pt x="108" y="69"/>
                  </a:cubicBezTo>
                  <a:cubicBezTo>
                    <a:pt x="89" y="69"/>
                    <a:pt x="89" y="69"/>
                    <a:pt x="89" y="69"/>
                  </a:cubicBezTo>
                  <a:cubicBezTo>
                    <a:pt x="89" y="63"/>
                    <a:pt x="89" y="63"/>
                    <a:pt x="89" y="63"/>
                  </a:cubicBezTo>
                  <a:cubicBezTo>
                    <a:pt x="108" y="63"/>
                    <a:pt x="108" y="63"/>
                    <a:pt x="108" y="63"/>
                  </a:cubicBezTo>
                  <a:cubicBezTo>
                    <a:pt x="108" y="57"/>
                    <a:pt x="108" y="57"/>
                    <a:pt x="10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9" y="56"/>
                    <a:pt x="89" y="56"/>
                    <a:pt x="89" y="56"/>
                  </a:cubicBezTo>
                  <a:cubicBezTo>
                    <a:pt x="112" y="56"/>
                    <a:pt x="112" y="56"/>
                    <a:pt x="112" y="56"/>
                  </a:cubicBezTo>
                  <a:lnTo>
                    <a:pt x="112" y="132"/>
                  </a:lnTo>
                  <a:close/>
                  <a:moveTo>
                    <a:pt x="132" y="61"/>
                  </a:moveTo>
                  <a:cubicBezTo>
                    <a:pt x="130" y="59"/>
                    <a:pt x="128" y="56"/>
                    <a:pt x="125" y="55"/>
                  </a:cubicBezTo>
                  <a:cubicBezTo>
                    <a:pt x="122" y="54"/>
                    <a:pt x="119" y="53"/>
                    <a:pt x="116" y="53"/>
                  </a:cubicBezTo>
                  <a:cubicBezTo>
                    <a:pt x="86" y="53"/>
                    <a:pt x="86" y="53"/>
                    <a:pt x="86" y="53"/>
                  </a:cubicBezTo>
                  <a:cubicBezTo>
                    <a:pt x="86" y="63"/>
                    <a:pt x="86" y="63"/>
                    <a:pt x="86" y="63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86" y="16"/>
                    <a:pt x="86" y="16"/>
                    <a:pt x="86" y="16"/>
                  </a:cubicBezTo>
                  <a:cubicBezTo>
                    <a:pt x="86" y="26"/>
                    <a:pt x="86" y="26"/>
                    <a:pt x="86" y="26"/>
                  </a:cubicBezTo>
                  <a:cubicBezTo>
                    <a:pt x="116" y="26"/>
                    <a:pt x="116" y="26"/>
                    <a:pt x="116" y="26"/>
                  </a:cubicBezTo>
                  <a:cubicBezTo>
                    <a:pt x="125" y="26"/>
                    <a:pt x="132" y="33"/>
                    <a:pt x="132" y="41"/>
                  </a:cubicBezTo>
                  <a:lnTo>
                    <a:pt x="132" y="6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6807200" y="3573463"/>
            <a:ext cx="1335088" cy="1227137"/>
            <a:chOff x="4761088" y="3256171"/>
            <a:chExt cx="1334912" cy="1226442"/>
          </a:xfrm>
        </p:grpSpPr>
        <p:sp>
          <p:nvSpPr>
            <p:cNvPr id="46" name="Freeform 9"/>
            <p:cNvSpPr/>
            <p:nvPr/>
          </p:nvSpPr>
          <p:spPr bwMode="auto">
            <a:xfrm>
              <a:off x="4761088" y="3256171"/>
              <a:ext cx="506346" cy="1059849"/>
            </a:xfrm>
            <a:custGeom>
              <a:gdLst>
                <a:gd fmla="*/ 66 w 134" name="T0"/>
                <a:gd fmla="*/ 7 h 280" name="T1"/>
                <a:gd fmla="*/ 0 w 134" name="T2"/>
                <a:gd fmla="*/ 247 h 280" name="T3"/>
                <a:gd fmla="*/ 44 w 134" name="T4"/>
                <a:gd fmla="*/ 280 h 280" name="T5"/>
                <a:gd fmla="*/ 121 w 134" name="T6"/>
                <a:gd fmla="*/ 0 h 280" name="T7"/>
                <a:gd fmla="*/ 66 w 134" name="T8"/>
                <a:gd fmla="*/ 7 h 28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80" w="134">
                  <a:moveTo>
                    <a:pt x="66" y="7"/>
                  </a:moveTo>
                  <a:cubicBezTo>
                    <a:pt x="77" y="96"/>
                    <a:pt x="51" y="181"/>
                    <a:pt x="0" y="247"/>
                  </a:cubicBezTo>
                  <a:cubicBezTo>
                    <a:pt x="44" y="280"/>
                    <a:pt x="44" y="280"/>
                    <a:pt x="44" y="280"/>
                  </a:cubicBezTo>
                  <a:cubicBezTo>
                    <a:pt x="104" y="204"/>
                    <a:pt x="134" y="104"/>
                    <a:pt x="121" y="0"/>
                  </a:cubicBezTo>
                  <a:lnTo>
                    <a:pt x="66" y="7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typeface="Microsoft YaHei UI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47" name="Freeform 18"/>
            <p:cNvSpPr/>
            <p:nvPr/>
          </p:nvSpPr>
          <p:spPr bwMode="auto">
            <a:xfrm>
              <a:off x="4988071" y="3422764"/>
              <a:ext cx="1058722" cy="961480"/>
            </a:xfrm>
            <a:custGeom>
              <a:gdLst>
                <a:gd fmla="*/ 155 w 280" name="T0"/>
                <a:gd fmla="*/ 252 h 254" name="T1"/>
                <a:gd fmla="*/ 107 w 280" name="T2"/>
                <a:gd fmla="*/ 248 h 254" name="T3"/>
                <a:gd fmla="*/ 19 w 280" name="T4"/>
                <a:gd fmla="*/ 94 h 254" name="T5"/>
                <a:gd fmla="*/ 125 w 280" name="T6"/>
                <a:gd fmla="*/ 2 h 254" name="T7"/>
                <a:gd fmla="*/ 174 w 280" name="T8"/>
                <a:gd fmla="*/ 6 h 254" name="T9"/>
                <a:gd fmla="*/ 262 w 280" name="T10"/>
                <a:gd fmla="*/ 160 h 254" name="T11"/>
                <a:gd fmla="*/ 156 w 280" name="T12"/>
                <a:gd fmla="*/ 252 h 254" name="T13"/>
                <a:gd fmla="*/ 155 w 280" name="T14"/>
                <a:gd fmla="*/ 252 h 25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54" w="280">
                  <a:moveTo>
                    <a:pt x="155" y="252"/>
                  </a:moveTo>
                  <a:cubicBezTo>
                    <a:pt x="139" y="254"/>
                    <a:pt x="123" y="253"/>
                    <a:pt x="107" y="248"/>
                  </a:cubicBezTo>
                  <a:cubicBezTo>
                    <a:pt x="40" y="230"/>
                    <a:pt x="0" y="161"/>
                    <a:pt x="19" y="94"/>
                  </a:cubicBezTo>
                  <a:cubicBezTo>
                    <a:pt x="32" y="44"/>
                    <a:pt x="74" y="8"/>
                    <a:pt x="125" y="2"/>
                  </a:cubicBezTo>
                  <a:cubicBezTo>
                    <a:pt x="141" y="0"/>
                    <a:pt x="158" y="1"/>
                    <a:pt x="174" y="6"/>
                  </a:cubicBezTo>
                  <a:cubicBezTo>
                    <a:pt x="240" y="24"/>
                    <a:pt x="280" y="94"/>
                    <a:pt x="262" y="160"/>
                  </a:cubicBezTo>
                  <a:cubicBezTo>
                    <a:pt x="248" y="210"/>
                    <a:pt x="206" y="246"/>
                    <a:pt x="156" y="252"/>
                  </a:cubicBezTo>
                  <a:cubicBezTo>
                    <a:pt x="156" y="252"/>
                    <a:pt x="156" y="252"/>
                    <a:pt x="155" y="25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48" name="Freeform 32"/>
            <p:cNvSpPr/>
            <p:nvPr/>
          </p:nvSpPr>
          <p:spPr bwMode="auto">
            <a:xfrm>
              <a:off x="4942039" y="3329155"/>
              <a:ext cx="1153961" cy="1153458"/>
            </a:xfrm>
            <a:custGeom>
              <a:gdLst>
                <a:gd fmla="*/ 20 w 305" name="T0"/>
                <a:gd fmla="*/ 116 h 305" name="T1"/>
                <a:gd fmla="*/ 116 w 305" name="T2"/>
                <a:gd fmla="*/ 284 h 305" name="T3"/>
                <a:gd fmla="*/ 284 w 305" name="T4"/>
                <a:gd fmla="*/ 188 h 305" name="T5"/>
                <a:gd fmla="*/ 189 w 305" name="T6"/>
                <a:gd fmla="*/ 20 h 305" name="T7"/>
                <a:gd fmla="*/ 20 w 305" name="T8"/>
                <a:gd fmla="*/ 116 h 3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5" w="305">
                  <a:moveTo>
                    <a:pt x="20" y="116"/>
                  </a:moveTo>
                  <a:cubicBezTo>
                    <a:pt x="0" y="189"/>
                    <a:pt x="43" y="264"/>
                    <a:pt x="116" y="284"/>
                  </a:cubicBezTo>
                  <a:cubicBezTo>
                    <a:pt x="189" y="305"/>
                    <a:pt x="264" y="261"/>
                    <a:pt x="284" y="188"/>
                  </a:cubicBezTo>
                  <a:cubicBezTo>
                    <a:pt x="305" y="115"/>
                    <a:pt x="262" y="40"/>
                    <a:pt x="189" y="20"/>
                  </a:cubicBezTo>
                  <a:cubicBezTo>
                    <a:pt x="116" y="0"/>
                    <a:pt x="40" y="43"/>
                    <a:pt x="20" y="11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49" name="Freeform 33"/>
            <p:cNvSpPr/>
            <p:nvPr/>
          </p:nvSpPr>
          <p:spPr bwMode="auto">
            <a:xfrm>
              <a:off x="4988071" y="3422764"/>
              <a:ext cx="1020627" cy="961480"/>
            </a:xfrm>
            <a:custGeom>
              <a:gdLst>
                <a:gd fmla="*/ 156 w 270" name="T0"/>
                <a:gd fmla="*/ 252 h 254" name="T1"/>
                <a:gd fmla="*/ 107 w 270" name="T2"/>
                <a:gd fmla="*/ 248 h 254" name="T3"/>
                <a:gd fmla="*/ 19 w 270" name="T4"/>
                <a:gd fmla="*/ 94 h 254" name="T5"/>
                <a:gd fmla="*/ 125 w 270" name="T6"/>
                <a:gd fmla="*/ 2 h 254" name="T7"/>
                <a:gd fmla="*/ 174 w 270" name="T8"/>
                <a:gd fmla="*/ 6 h 254" name="T9"/>
                <a:gd fmla="*/ 250 w 270" name="T10"/>
                <a:gd fmla="*/ 65 h 254" name="T11"/>
                <a:gd fmla="*/ 262 w 270" name="T12"/>
                <a:gd fmla="*/ 160 h 254" name="T13"/>
                <a:gd fmla="*/ 156 w 270" name="T14"/>
                <a:gd fmla="*/ 252 h 254" name="T15"/>
                <a:gd fmla="*/ 156 w 270" name="T16"/>
                <a:gd fmla="*/ 252 h 25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54" w="270">
                  <a:moveTo>
                    <a:pt x="156" y="252"/>
                  </a:moveTo>
                  <a:cubicBezTo>
                    <a:pt x="139" y="254"/>
                    <a:pt x="123" y="253"/>
                    <a:pt x="107" y="248"/>
                  </a:cubicBezTo>
                  <a:cubicBezTo>
                    <a:pt x="40" y="230"/>
                    <a:pt x="0" y="161"/>
                    <a:pt x="19" y="94"/>
                  </a:cubicBezTo>
                  <a:cubicBezTo>
                    <a:pt x="32" y="44"/>
                    <a:pt x="74" y="8"/>
                    <a:pt x="125" y="2"/>
                  </a:cubicBezTo>
                  <a:cubicBezTo>
                    <a:pt x="141" y="0"/>
                    <a:pt x="158" y="1"/>
                    <a:pt x="174" y="6"/>
                  </a:cubicBezTo>
                  <a:cubicBezTo>
                    <a:pt x="206" y="15"/>
                    <a:pt x="233" y="36"/>
                    <a:pt x="250" y="65"/>
                  </a:cubicBezTo>
                  <a:cubicBezTo>
                    <a:pt x="266" y="94"/>
                    <a:pt x="270" y="128"/>
                    <a:pt x="262" y="160"/>
                  </a:cubicBezTo>
                  <a:cubicBezTo>
                    <a:pt x="248" y="210"/>
                    <a:pt x="206" y="246"/>
                    <a:pt x="156" y="252"/>
                  </a:cubicBezTo>
                  <a:cubicBezTo>
                    <a:pt x="156" y="252"/>
                    <a:pt x="156" y="252"/>
                    <a:pt x="156" y="25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50" name="Freeform 46"/>
            <p:cNvSpPr>
              <a:spLocks noEditPoints="1"/>
            </p:cNvSpPr>
            <p:nvPr/>
          </p:nvSpPr>
          <p:spPr bwMode="auto">
            <a:xfrm>
              <a:off x="5302355" y="3665514"/>
              <a:ext cx="506345" cy="350638"/>
            </a:xfrm>
            <a:custGeom>
              <a:gdLst>
                <a:gd fmla="*/ 129 w 134" name="T0"/>
                <a:gd fmla="*/ 0 h 93" name="T1"/>
                <a:gd fmla="*/ 5 w 134" name="T2"/>
                <a:gd fmla="*/ 0 h 93" name="T3"/>
                <a:gd fmla="*/ 0 w 134" name="T4"/>
                <a:gd fmla="*/ 5 h 93" name="T5"/>
                <a:gd fmla="*/ 0 w 134" name="T6"/>
                <a:gd fmla="*/ 74 h 93" name="T7"/>
                <a:gd fmla="*/ 5 w 134" name="T8"/>
                <a:gd fmla="*/ 79 h 93" name="T9"/>
                <a:gd fmla="*/ 52 w 134" name="T10"/>
                <a:gd fmla="*/ 79 h 93" name="T11"/>
                <a:gd fmla="*/ 52 w 134" name="T12"/>
                <a:gd fmla="*/ 86 h 93" name="T13"/>
                <a:gd fmla="*/ 42 w 134" name="T14"/>
                <a:gd fmla="*/ 86 h 93" name="T15"/>
                <a:gd fmla="*/ 42 w 134" name="T16"/>
                <a:gd fmla="*/ 93 h 93" name="T17"/>
                <a:gd fmla="*/ 92 w 134" name="T18"/>
                <a:gd fmla="*/ 93 h 93" name="T19"/>
                <a:gd fmla="*/ 92 w 134" name="T20"/>
                <a:gd fmla="*/ 86 h 93" name="T21"/>
                <a:gd fmla="*/ 83 w 134" name="T22"/>
                <a:gd fmla="*/ 86 h 93" name="T23"/>
                <a:gd fmla="*/ 83 w 134" name="T24"/>
                <a:gd fmla="*/ 79 h 93" name="T25"/>
                <a:gd fmla="*/ 129 w 134" name="T26"/>
                <a:gd fmla="*/ 79 h 93" name="T27"/>
                <a:gd fmla="*/ 134 w 134" name="T28"/>
                <a:gd fmla="*/ 74 h 93" name="T29"/>
                <a:gd fmla="*/ 134 w 134" name="T30"/>
                <a:gd fmla="*/ 5 h 93" name="T31"/>
                <a:gd fmla="*/ 129 w 134" name="T32"/>
                <a:gd fmla="*/ 0 h 93" name="T33"/>
                <a:gd fmla="*/ 80 w 134" name="T34"/>
                <a:gd fmla="*/ 86 h 93" name="T35"/>
                <a:gd fmla="*/ 55 w 134" name="T36"/>
                <a:gd fmla="*/ 86 h 93" name="T37"/>
                <a:gd fmla="*/ 55 w 134" name="T38"/>
                <a:gd fmla="*/ 79 h 93" name="T39"/>
                <a:gd fmla="*/ 80 w 134" name="T40"/>
                <a:gd fmla="*/ 79 h 93" name="T41"/>
                <a:gd fmla="*/ 80 w 134" name="T42"/>
                <a:gd fmla="*/ 86 h 93" name="T43"/>
                <a:gd fmla="*/ 127 w 134" name="T44"/>
                <a:gd fmla="*/ 8 h 93" name="T45"/>
                <a:gd fmla="*/ 127 w 134" name="T46"/>
                <a:gd fmla="*/ 71 h 93" name="T47"/>
                <a:gd fmla="*/ 8 w 134" name="T48"/>
                <a:gd fmla="*/ 71 h 93" name="T49"/>
                <a:gd fmla="*/ 8 w 134" name="T50"/>
                <a:gd fmla="*/ 8 h 93" name="T51"/>
                <a:gd fmla="*/ 127 w 134" name="T52"/>
                <a:gd fmla="*/ 8 h 93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93" w="134">
                  <a:moveTo>
                    <a:pt x="129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5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7"/>
                    <a:pt x="2" y="79"/>
                    <a:pt x="5" y="79"/>
                  </a:cubicBezTo>
                  <a:cubicBezTo>
                    <a:pt x="52" y="79"/>
                    <a:pt x="52" y="79"/>
                    <a:pt x="52" y="79"/>
                  </a:cubicBezTo>
                  <a:cubicBezTo>
                    <a:pt x="52" y="86"/>
                    <a:pt x="52" y="86"/>
                    <a:pt x="52" y="86"/>
                  </a:cubicBezTo>
                  <a:cubicBezTo>
                    <a:pt x="42" y="86"/>
                    <a:pt x="42" y="86"/>
                    <a:pt x="42" y="86"/>
                  </a:cubicBezTo>
                  <a:cubicBezTo>
                    <a:pt x="42" y="93"/>
                    <a:pt x="42" y="93"/>
                    <a:pt x="42" y="93"/>
                  </a:cubicBezTo>
                  <a:cubicBezTo>
                    <a:pt x="92" y="93"/>
                    <a:pt x="92" y="93"/>
                    <a:pt x="92" y="93"/>
                  </a:cubicBezTo>
                  <a:cubicBezTo>
                    <a:pt x="92" y="86"/>
                    <a:pt x="92" y="86"/>
                    <a:pt x="92" y="86"/>
                  </a:cubicBezTo>
                  <a:cubicBezTo>
                    <a:pt x="83" y="86"/>
                    <a:pt x="83" y="86"/>
                    <a:pt x="83" y="86"/>
                  </a:cubicBezTo>
                  <a:cubicBezTo>
                    <a:pt x="83" y="79"/>
                    <a:pt x="83" y="79"/>
                    <a:pt x="83" y="79"/>
                  </a:cubicBezTo>
                  <a:cubicBezTo>
                    <a:pt x="129" y="79"/>
                    <a:pt x="129" y="79"/>
                    <a:pt x="129" y="79"/>
                  </a:cubicBezTo>
                  <a:cubicBezTo>
                    <a:pt x="132" y="79"/>
                    <a:pt x="134" y="77"/>
                    <a:pt x="134" y="74"/>
                  </a:cubicBezTo>
                  <a:cubicBezTo>
                    <a:pt x="134" y="5"/>
                    <a:pt x="134" y="5"/>
                    <a:pt x="134" y="5"/>
                  </a:cubicBezTo>
                  <a:cubicBezTo>
                    <a:pt x="134" y="3"/>
                    <a:pt x="132" y="0"/>
                    <a:pt x="129" y="0"/>
                  </a:cubicBezTo>
                  <a:close/>
                  <a:moveTo>
                    <a:pt x="80" y="86"/>
                  </a:moveTo>
                  <a:cubicBezTo>
                    <a:pt x="55" y="86"/>
                    <a:pt x="55" y="86"/>
                    <a:pt x="55" y="86"/>
                  </a:cubicBezTo>
                  <a:cubicBezTo>
                    <a:pt x="55" y="79"/>
                    <a:pt x="55" y="79"/>
                    <a:pt x="55" y="79"/>
                  </a:cubicBezTo>
                  <a:cubicBezTo>
                    <a:pt x="80" y="79"/>
                    <a:pt x="80" y="79"/>
                    <a:pt x="80" y="79"/>
                  </a:cubicBezTo>
                  <a:lnTo>
                    <a:pt x="80" y="86"/>
                  </a:lnTo>
                  <a:close/>
                  <a:moveTo>
                    <a:pt x="127" y="8"/>
                  </a:moveTo>
                  <a:cubicBezTo>
                    <a:pt x="127" y="71"/>
                    <a:pt x="127" y="71"/>
                    <a:pt x="127" y="71"/>
                  </a:cubicBezTo>
                  <a:cubicBezTo>
                    <a:pt x="8" y="71"/>
                    <a:pt x="8" y="71"/>
                    <a:pt x="8" y="71"/>
                  </a:cubicBezTo>
                  <a:cubicBezTo>
                    <a:pt x="8" y="8"/>
                    <a:pt x="8" y="8"/>
                    <a:pt x="8" y="8"/>
                  </a:cubicBezTo>
                  <a:lnTo>
                    <a:pt x="127" y="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51" name="Freeform 47"/>
            <p:cNvSpPr>
              <a:spLocks noEditPoints="1"/>
            </p:cNvSpPr>
            <p:nvPr/>
          </p:nvSpPr>
          <p:spPr bwMode="auto">
            <a:xfrm>
              <a:off x="5357909" y="3714698"/>
              <a:ext cx="95237" cy="207845"/>
            </a:xfrm>
            <a:custGeom>
              <a:gdLst>
                <a:gd fmla="*/ 25 w 25" name="T0"/>
                <a:gd fmla="*/ 47 h 55" name="T1"/>
                <a:gd fmla="*/ 25 w 25" name="T2"/>
                <a:gd fmla="*/ 36 h 55" name="T3"/>
                <a:gd fmla="*/ 25 w 25" name="T4"/>
                <a:gd fmla="*/ 24 h 55" name="T5"/>
                <a:gd fmla="*/ 25 w 25" name="T6"/>
                <a:gd fmla="*/ 13 h 55" name="T7"/>
                <a:gd fmla="*/ 13 w 25" name="T8"/>
                <a:gd fmla="*/ 0 h 55" name="T9"/>
                <a:gd fmla="*/ 0 w 25" name="T10"/>
                <a:gd fmla="*/ 13 h 55" name="T11"/>
                <a:gd fmla="*/ 0 w 25" name="T12"/>
                <a:gd fmla="*/ 24 h 55" name="T13"/>
                <a:gd fmla="*/ 0 w 25" name="T14"/>
                <a:gd fmla="*/ 36 h 55" name="T15"/>
                <a:gd fmla="*/ 0 w 25" name="T16"/>
                <a:gd fmla="*/ 47 h 55" name="T17"/>
                <a:gd fmla="*/ 22 w 25" name="T18"/>
                <a:gd fmla="*/ 46 h 55" name="T19"/>
                <a:gd fmla="*/ 13 w 25" name="T20"/>
                <a:gd fmla="*/ 52 h 55" name="T21"/>
                <a:gd fmla="*/ 3 w 25" name="T22"/>
                <a:gd fmla="*/ 46 h 55" name="T23"/>
                <a:gd fmla="*/ 4 w 25" name="T24"/>
                <a:gd fmla="*/ 47 h 55" name="T25"/>
                <a:gd fmla="*/ 6 w 25" name="T26"/>
                <a:gd fmla="*/ 48 h 55" name="T27"/>
                <a:gd fmla="*/ 7 w 25" name="T28"/>
                <a:gd fmla="*/ 48 h 55" name="T29"/>
                <a:gd fmla="*/ 9 w 25" name="T30"/>
                <a:gd fmla="*/ 49 h 55" name="T31"/>
                <a:gd fmla="*/ 10 w 25" name="T32"/>
                <a:gd fmla="*/ 49 h 55" name="T33"/>
                <a:gd fmla="*/ 11 w 25" name="T34"/>
                <a:gd fmla="*/ 49 h 55" name="T35"/>
                <a:gd fmla="*/ 14 w 25" name="T36"/>
                <a:gd fmla="*/ 49 h 55" name="T37"/>
                <a:gd fmla="*/ 16 w 25" name="T38"/>
                <a:gd fmla="*/ 49 h 55" name="T39"/>
                <a:gd fmla="*/ 17 w 25" name="T40"/>
                <a:gd fmla="*/ 49 h 55" name="T41"/>
                <a:gd fmla="*/ 19 w 25" name="T42"/>
                <a:gd fmla="*/ 48 h 55" name="T43"/>
                <a:gd fmla="*/ 20 w 25" name="T44"/>
                <a:gd fmla="*/ 48 h 55" name="T45"/>
                <a:gd fmla="*/ 21 w 25" name="T46"/>
                <a:gd fmla="*/ 47 h 55" name="T47"/>
                <a:gd fmla="*/ 22 w 25" name="T48"/>
                <a:gd fmla="*/ 46 h 55" name="T49"/>
                <a:gd fmla="*/ 13 w 25" name="T50"/>
                <a:gd fmla="*/ 10 h 55" name="T51"/>
                <a:gd fmla="*/ 5 w 25" name="T52"/>
                <a:gd fmla="*/ 7 h 55" name="T53"/>
                <a:gd fmla="*/ 21 w 25" name="T54"/>
                <a:gd fmla="*/ 7 h 55" name="T55"/>
                <a:gd fmla="*/ 3 w 25" name="T56"/>
                <a:gd fmla="*/ 12 h 55" name="T57"/>
                <a:gd fmla="*/ 22 w 25" name="T58"/>
                <a:gd fmla="*/ 12 h 55" name="T59"/>
                <a:gd fmla="*/ 21 w 25" name="T60"/>
                <a:gd fmla="*/ 15 h 55" name="T61"/>
                <a:gd fmla="*/ 4 w 25" name="T62"/>
                <a:gd fmla="*/ 15 h 55" name="T63"/>
                <a:gd fmla="*/ 3 w 25" name="T64"/>
                <a:gd fmla="*/ 12 h 55" name="T65"/>
                <a:gd fmla="*/ 13 w 25" name="T66"/>
                <a:gd fmla="*/ 20 h 55" name="T67"/>
                <a:gd fmla="*/ 22 w 25" name="T68"/>
                <a:gd fmla="*/ 19 h 55" name="T69"/>
                <a:gd fmla="*/ 13 w 25" name="T70"/>
                <a:gd fmla="*/ 23 h 55" name="T71"/>
                <a:gd fmla="*/ 3 w 25" name="T72"/>
                <a:gd fmla="*/ 19 h 55" name="T73"/>
                <a:gd fmla="*/ 3 w 25" name="T74"/>
                <a:gd fmla="*/ 23 h 55" name="T75"/>
                <a:gd fmla="*/ 22 w 25" name="T76"/>
                <a:gd fmla="*/ 23 h 55" name="T77"/>
                <a:gd fmla="*/ 21 w 25" name="T78"/>
                <a:gd fmla="*/ 26 h 55" name="T79"/>
                <a:gd fmla="*/ 4 w 25" name="T80"/>
                <a:gd fmla="*/ 26 h 55" name="T81"/>
                <a:gd fmla="*/ 3 w 25" name="T82"/>
                <a:gd fmla="*/ 23 h 55" name="T83"/>
                <a:gd fmla="*/ 13 w 25" name="T84"/>
                <a:gd fmla="*/ 32 h 55" name="T85"/>
                <a:gd fmla="*/ 22 w 25" name="T86"/>
                <a:gd fmla="*/ 30 h 55" name="T87"/>
                <a:gd fmla="*/ 13 w 25" name="T88"/>
                <a:gd fmla="*/ 34 h 55" name="T89"/>
                <a:gd fmla="*/ 3 w 25" name="T90"/>
                <a:gd fmla="*/ 30 h 55" name="T91"/>
                <a:gd fmla="*/ 3 w 25" name="T92"/>
                <a:gd fmla="*/ 35 h 55" name="T93"/>
                <a:gd fmla="*/ 22 w 25" name="T94"/>
                <a:gd fmla="*/ 35 h 55" name="T95"/>
                <a:gd fmla="*/ 21 w 25" name="T96"/>
                <a:gd fmla="*/ 38 h 55" name="T97"/>
                <a:gd fmla="*/ 10 w 25" name="T98"/>
                <a:gd fmla="*/ 40 h 55" name="T99"/>
                <a:gd fmla="*/ 3 w 25" name="T100"/>
                <a:gd fmla="*/ 36 h 55" name="T101"/>
                <a:gd fmla="*/ 3 w 25" name="T102"/>
                <a:gd fmla="*/ 41 h 55" name="T103"/>
                <a:gd fmla="*/ 22 w 25" name="T104"/>
                <a:gd fmla="*/ 41 h 55" name="T105"/>
                <a:gd fmla="*/ 21 w 25" name="T106"/>
                <a:gd fmla="*/ 43 h 55" name="T107"/>
                <a:gd fmla="*/ 4 w 25" name="T108"/>
                <a:gd fmla="*/ 43 h 55" name="T109"/>
                <a:gd fmla="*/ 3 w 25" name="T110"/>
                <a:gd fmla="*/ 41 h 55" name="T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b="b" l="0" r="r" t="0"/>
              <a:pathLst>
                <a:path h="55" w="25">
                  <a:moveTo>
                    <a:pt x="13" y="55"/>
                  </a:moveTo>
                  <a:cubicBezTo>
                    <a:pt x="20" y="55"/>
                    <a:pt x="25" y="52"/>
                    <a:pt x="25" y="47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3"/>
                    <a:pt x="20" y="0"/>
                    <a:pt x="13" y="0"/>
                  </a:cubicBezTo>
                  <a:cubicBezTo>
                    <a:pt x="6" y="0"/>
                    <a:pt x="0" y="3"/>
                    <a:pt x="0" y="7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52"/>
                    <a:pt x="6" y="55"/>
                    <a:pt x="13" y="55"/>
                  </a:cubicBezTo>
                  <a:close/>
                  <a:moveTo>
                    <a:pt x="22" y="46"/>
                  </a:moveTo>
                  <a:cubicBezTo>
                    <a:pt x="22" y="47"/>
                    <a:pt x="22" y="47"/>
                    <a:pt x="22" y="47"/>
                  </a:cubicBezTo>
                  <a:cubicBezTo>
                    <a:pt x="22" y="49"/>
                    <a:pt x="18" y="52"/>
                    <a:pt x="13" y="52"/>
                  </a:cubicBezTo>
                  <a:cubicBezTo>
                    <a:pt x="7" y="52"/>
                    <a:pt x="3" y="49"/>
                    <a:pt x="3" y="47"/>
                  </a:cubicBezTo>
                  <a:cubicBezTo>
                    <a:pt x="3" y="46"/>
                    <a:pt x="3" y="46"/>
                    <a:pt x="3" y="46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5" y="47"/>
                    <a:pt x="5" y="47"/>
                    <a:pt x="6" y="48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6" y="48"/>
                    <a:pt x="6" y="48"/>
                    <a:pt x="7" y="48"/>
                  </a:cubicBezTo>
                  <a:cubicBezTo>
                    <a:pt x="7" y="48"/>
                    <a:pt x="7" y="48"/>
                    <a:pt x="7" y="48"/>
                  </a:cubicBezTo>
                  <a:cubicBezTo>
                    <a:pt x="7" y="48"/>
                    <a:pt x="8" y="48"/>
                    <a:pt x="8" y="48"/>
                  </a:cubicBezTo>
                  <a:cubicBezTo>
                    <a:pt x="8" y="48"/>
                    <a:pt x="8" y="48"/>
                    <a:pt x="9" y="49"/>
                  </a:cubicBezTo>
                  <a:cubicBezTo>
                    <a:pt x="9" y="49"/>
                    <a:pt x="9" y="49"/>
                    <a:pt x="9" y="49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10" y="49"/>
                    <a:pt x="11" y="49"/>
                    <a:pt x="11" y="49"/>
                  </a:cubicBezTo>
                  <a:cubicBezTo>
                    <a:pt x="11" y="49"/>
                    <a:pt x="11" y="49"/>
                    <a:pt x="11" y="49"/>
                  </a:cubicBezTo>
                  <a:cubicBezTo>
                    <a:pt x="12" y="49"/>
                    <a:pt x="12" y="49"/>
                    <a:pt x="13" y="49"/>
                  </a:cubicBezTo>
                  <a:cubicBezTo>
                    <a:pt x="13" y="49"/>
                    <a:pt x="14" y="49"/>
                    <a:pt x="14" y="49"/>
                  </a:cubicBezTo>
                  <a:cubicBezTo>
                    <a:pt x="15" y="49"/>
                    <a:pt x="15" y="49"/>
                    <a:pt x="15" y="49"/>
                  </a:cubicBezTo>
                  <a:cubicBezTo>
                    <a:pt x="15" y="49"/>
                    <a:pt x="15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7" y="49"/>
                    <a:pt x="17" y="49"/>
                    <a:pt x="17" y="49"/>
                  </a:cubicBezTo>
                  <a:cubicBezTo>
                    <a:pt x="17" y="48"/>
                    <a:pt x="18" y="48"/>
                    <a:pt x="18" y="48"/>
                  </a:cubicBezTo>
                  <a:cubicBezTo>
                    <a:pt x="18" y="48"/>
                    <a:pt x="18" y="48"/>
                    <a:pt x="19" y="48"/>
                  </a:cubicBezTo>
                  <a:cubicBezTo>
                    <a:pt x="19" y="48"/>
                    <a:pt x="19" y="48"/>
                    <a:pt x="19" y="48"/>
                  </a:cubicBezTo>
                  <a:cubicBezTo>
                    <a:pt x="19" y="48"/>
                    <a:pt x="20" y="48"/>
                    <a:pt x="20" y="48"/>
                  </a:cubicBezTo>
                  <a:cubicBezTo>
                    <a:pt x="20" y="48"/>
                    <a:pt x="20" y="48"/>
                    <a:pt x="20" y="48"/>
                  </a:cubicBezTo>
                  <a:cubicBezTo>
                    <a:pt x="21" y="47"/>
                    <a:pt x="21" y="47"/>
                    <a:pt x="21" y="47"/>
                  </a:cubicBezTo>
                  <a:cubicBezTo>
                    <a:pt x="21" y="47"/>
                    <a:pt x="21" y="47"/>
                    <a:pt x="21" y="47"/>
                  </a:cubicBezTo>
                  <a:cubicBezTo>
                    <a:pt x="22" y="47"/>
                    <a:pt x="22" y="47"/>
                    <a:pt x="22" y="46"/>
                  </a:cubicBezTo>
                  <a:close/>
                  <a:moveTo>
                    <a:pt x="20" y="7"/>
                  </a:moveTo>
                  <a:cubicBezTo>
                    <a:pt x="19" y="9"/>
                    <a:pt x="16" y="10"/>
                    <a:pt x="13" y="10"/>
                  </a:cubicBezTo>
                  <a:cubicBezTo>
                    <a:pt x="10" y="10"/>
                    <a:pt x="7" y="9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6"/>
                    <a:pt x="8" y="4"/>
                    <a:pt x="13" y="4"/>
                  </a:cubicBezTo>
                  <a:cubicBezTo>
                    <a:pt x="18" y="4"/>
                    <a:pt x="21" y="6"/>
                    <a:pt x="21" y="7"/>
                  </a:cubicBezTo>
                  <a:cubicBezTo>
                    <a:pt x="21" y="7"/>
                    <a:pt x="21" y="7"/>
                    <a:pt x="20" y="7"/>
                  </a:cubicBezTo>
                  <a:close/>
                  <a:moveTo>
                    <a:pt x="3" y="12"/>
                  </a:moveTo>
                  <a:cubicBezTo>
                    <a:pt x="6" y="13"/>
                    <a:pt x="9" y="14"/>
                    <a:pt x="13" y="14"/>
                  </a:cubicBezTo>
                  <a:cubicBezTo>
                    <a:pt x="17" y="14"/>
                    <a:pt x="20" y="13"/>
                    <a:pt x="22" y="12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2" y="14"/>
                    <a:pt x="22" y="14"/>
                    <a:pt x="21" y="15"/>
                  </a:cubicBezTo>
                  <a:cubicBezTo>
                    <a:pt x="20" y="16"/>
                    <a:pt x="16" y="17"/>
                    <a:pt x="13" y="17"/>
                  </a:cubicBezTo>
                  <a:cubicBezTo>
                    <a:pt x="9" y="17"/>
                    <a:pt x="6" y="16"/>
                    <a:pt x="4" y="15"/>
                  </a:cubicBezTo>
                  <a:cubicBezTo>
                    <a:pt x="4" y="14"/>
                    <a:pt x="3" y="14"/>
                    <a:pt x="3" y="13"/>
                  </a:cubicBezTo>
                  <a:lnTo>
                    <a:pt x="3" y="12"/>
                  </a:lnTo>
                  <a:close/>
                  <a:moveTo>
                    <a:pt x="3" y="18"/>
                  </a:moveTo>
                  <a:cubicBezTo>
                    <a:pt x="6" y="19"/>
                    <a:pt x="9" y="20"/>
                    <a:pt x="13" y="20"/>
                  </a:cubicBezTo>
                  <a:cubicBezTo>
                    <a:pt x="17" y="20"/>
                    <a:pt x="20" y="19"/>
                    <a:pt x="22" y="18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9"/>
                    <a:pt x="22" y="20"/>
                    <a:pt x="21" y="20"/>
                  </a:cubicBezTo>
                  <a:cubicBezTo>
                    <a:pt x="20" y="22"/>
                    <a:pt x="16" y="23"/>
                    <a:pt x="13" y="23"/>
                  </a:cubicBezTo>
                  <a:cubicBezTo>
                    <a:pt x="9" y="23"/>
                    <a:pt x="6" y="22"/>
                    <a:pt x="4" y="20"/>
                  </a:cubicBezTo>
                  <a:cubicBezTo>
                    <a:pt x="4" y="20"/>
                    <a:pt x="3" y="19"/>
                    <a:pt x="3" y="19"/>
                  </a:cubicBezTo>
                  <a:lnTo>
                    <a:pt x="3" y="18"/>
                  </a:lnTo>
                  <a:close/>
                  <a:moveTo>
                    <a:pt x="3" y="23"/>
                  </a:moveTo>
                  <a:cubicBezTo>
                    <a:pt x="6" y="25"/>
                    <a:pt x="9" y="26"/>
                    <a:pt x="13" y="26"/>
                  </a:cubicBezTo>
                  <a:cubicBezTo>
                    <a:pt x="17" y="26"/>
                    <a:pt x="20" y="25"/>
                    <a:pt x="22" y="23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2" y="25"/>
                    <a:pt x="22" y="26"/>
                    <a:pt x="21" y="26"/>
                  </a:cubicBezTo>
                  <a:cubicBezTo>
                    <a:pt x="20" y="28"/>
                    <a:pt x="16" y="29"/>
                    <a:pt x="13" y="29"/>
                  </a:cubicBezTo>
                  <a:cubicBezTo>
                    <a:pt x="9" y="29"/>
                    <a:pt x="6" y="28"/>
                    <a:pt x="4" y="26"/>
                  </a:cubicBezTo>
                  <a:cubicBezTo>
                    <a:pt x="4" y="26"/>
                    <a:pt x="3" y="25"/>
                    <a:pt x="3" y="24"/>
                  </a:cubicBezTo>
                  <a:lnTo>
                    <a:pt x="3" y="23"/>
                  </a:lnTo>
                  <a:close/>
                  <a:moveTo>
                    <a:pt x="3" y="29"/>
                  </a:moveTo>
                  <a:cubicBezTo>
                    <a:pt x="6" y="31"/>
                    <a:pt x="9" y="32"/>
                    <a:pt x="13" y="32"/>
                  </a:cubicBezTo>
                  <a:cubicBezTo>
                    <a:pt x="17" y="32"/>
                    <a:pt x="20" y="31"/>
                    <a:pt x="22" y="29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1"/>
                    <a:pt x="22" y="32"/>
                    <a:pt x="21" y="32"/>
                  </a:cubicBezTo>
                  <a:cubicBezTo>
                    <a:pt x="20" y="33"/>
                    <a:pt x="16" y="34"/>
                    <a:pt x="13" y="34"/>
                  </a:cubicBezTo>
                  <a:cubicBezTo>
                    <a:pt x="9" y="34"/>
                    <a:pt x="6" y="33"/>
                    <a:pt x="4" y="32"/>
                  </a:cubicBezTo>
                  <a:cubicBezTo>
                    <a:pt x="4" y="32"/>
                    <a:pt x="3" y="31"/>
                    <a:pt x="3" y="30"/>
                  </a:cubicBezTo>
                  <a:lnTo>
                    <a:pt x="3" y="29"/>
                  </a:lnTo>
                  <a:close/>
                  <a:moveTo>
                    <a:pt x="3" y="35"/>
                  </a:moveTo>
                  <a:cubicBezTo>
                    <a:pt x="6" y="37"/>
                    <a:pt x="9" y="37"/>
                    <a:pt x="13" y="37"/>
                  </a:cubicBezTo>
                  <a:cubicBezTo>
                    <a:pt x="17" y="37"/>
                    <a:pt x="20" y="37"/>
                    <a:pt x="22" y="35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2" y="37"/>
                    <a:pt x="22" y="37"/>
                    <a:pt x="21" y="38"/>
                  </a:cubicBezTo>
                  <a:cubicBezTo>
                    <a:pt x="20" y="39"/>
                    <a:pt x="16" y="40"/>
                    <a:pt x="13" y="40"/>
                  </a:cubicBezTo>
                  <a:cubicBezTo>
                    <a:pt x="12" y="40"/>
                    <a:pt x="11" y="40"/>
                    <a:pt x="10" y="40"/>
                  </a:cubicBezTo>
                  <a:cubicBezTo>
                    <a:pt x="8" y="40"/>
                    <a:pt x="6" y="39"/>
                    <a:pt x="4" y="38"/>
                  </a:cubicBezTo>
                  <a:cubicBezTo>
                    <a:pt x="4" y="37"/>
                    <a:pt x="3" y="37"/>
                    <a:pt x="3" y="36"/>
                  </a:cubicBezTo>
                  <a:lnTo>
                    <a:pt x="3" y="35"/>
                  </a:lnTo>
                  <a:close/>
                  <a:moveTo>
                    <a:pt x="3" y="41"/>
                  </a:moveTo>
                  <a:cubicBezTo>
                    <a:pt x="6" y="42"/>
                    <a:pt x="9" y="43"/>
                    <a:pt x="13" y="43"/>
                  </a:cubicBezTo>
                  <a:cubicBezTo>
                    <a:pt x="17" y="43"/>
                    <a:pt x="20" y="42"/>
                    <a:pt x="22" y="41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22" y="42"/>
                    <a:pt x="22" y="43"/>
                    <a:pt x="21" y="43"/>
                  </a:cubicBezTo>
                  <a:cubicBezTo>
                    <a:pt x="20" y="45"/>
                    <a:pt x="16" y="46"/>
                    <a:pt x="13" y="46"/>
                  </a:cubicBezTo>
                  <a:cubicBezTo>
                    <a:pt x="9" y="46"/>
                    <a:pt x="6" y="45"/>
                    <a:pt x="4" y="43"/>
                  </a:cubicBezTo>
                  <a:cubicBezTo>
                    <a:pt x="4" y="43"/>
                    <a:pt x="3" y="42"/>
                    <a:pt x="3" y="42"/>
                  </a:cubicBezTo>
                  <a:lnTo>
                    <a:pt x="3" y="4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52" name="Freeform 48"/>
            <p:cNvSpPr/>
            <p:nvPr/>
          </p:nvSpPr>
          <p:spPr bwMode="auto">
            <a:xfrm>
              <a:off x="5480131" y="3755950"/>
              <a:ext cx="93650" cy="125342"/>
            </a:xfrm>
            <a:custGeom>
              <a:gdLst>
                <a:gd fmla="*/ 26 w 65" name="T0"/>
                <a:gd fmla="*/ 86 h 86" name="T1"/>
                <a:gd fmla="*/ 65 w 65" name="T2"/>
                <a:gd fmla="*/ 41 h 86" name="T3"/>
                <a:gd fmla="*/ 26 w 65" name="T4"/>
                <a:gd fmla="*/ 0 h 86" name="T5"/>
                <a:gd fmla="*/ 26 w 65" name="T6"/>
                <a:gd fmla="*/ 18 h 86" name="T7"/>
                <a:gd fmla="*/ 0 w 65" name="T8"/>
                <a:gd fmla="*/ 18 h 86" name="T9"/>
                <a:gd fmla="*/ 0 w 65" name="T10"/>
                <a:gd fmla="*/ 65 h 86" name="T11"/>
                <a:gd fmla="*/ 26 w 65" name="T12"/>
                <a:gd fmla="*/ 65 h 86" name="T13"/>
                <a:gd fmla="*/ 26 w 65" name="T14"/>
                <a:gd fmla="*/ 86 h 8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86" w="65">
                  <a:moveTo>
                    <a:pt x="26" y="86"/>
                  </a:moveTo>
                  <a:lnTo>
                    <a:pt x="65" y="41"/>
                  </a:lnTo>
                  <a:lnTo>
                    <a:pt x="26" y="0"/>
                  </a:lnTo>
                  <a:lnTo>
                    <a:pt x="26" y="18"/>
                  </a:lnTo>
                  <a:lnTo>
                    <a:pt x="0" y="18"/>
                  </a:lnTo>
                  <a:lnTo>
                    <a:pt x="0" y="65"/>
                  </a:lnTo>
                  <a:lnTo>
                    <a:pt x="26" y="65"/>
                  </a:lnTo>
                  <a:lnTo>
                    <a:pt x="26" y="8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53" name="Freeform 49"/>
            <p:cNvSpPr>
              <a:spLocks noEditPoints="1"/>
            </p:cNvSpPr>
            <p:nvPr/>
          </p:nvSpPr>
          <p:spPr bwMode="auto">
            <a:xfrm>
              <a:off x="5302355" y="4028845"/>
              <a:ext cx="506345" cy="147554"/>
            </a:xfrm>
            <a:custGeom>
              <a:gdLst>
                <a:gd fmla="*/ 129 w 134" name="T0"/>
                <a:gd fmla="*/ 0 h 39" name="T1"/>
                <a:gd fmla="*/ 5 w 134" name="T2"/>
                <a:gd fmla="*/ 39 h 39" name="T3"/>
                <a:gd fmla="*/ 8 w 134" name="T4"/>
                <a:gd fmla="*/ 22 h 39" name="T5"/>
                <a:gd fmla="*/ 8 w 134" name="T6"/>
                <a:gd fmla="*/ 7 h 39" name="T7"/>
                <a:gd fmla="*/ 14 w 134" name="T8"/>
                <a:gd fmla="*/ 25 h 39" name="T9"/>
                <a:gd fmla="*/ 14 w 134" name="T10"/>
                <a:gd fmla="*/ 25 h 39" name="T11"/>
                <a:gd fmla="*/ 17 w 134" name="T12"/>
                <a:gd fmla="*/ 16 h 39" name="T13"/>
                <a:gd fmla="*/ 24 w 134" name="T14"/>
                <a:gd fmla="*/ 7 h 39" name="T15"/>
                <a:gd fmla="*/ 24 w 134" name="T16"/>
                <a:gd fmla="*/ 31 h 39" name="T17"/>
                <a:gd fmla="*/ 33 w 134" name="T18"/>
                <a:gd fmla="*/ 16 h 39" name="T19"/>
                <a:gd fmla="*/ 33 w 134" name="T20"/>
                <a:gd fmla="*/ 16 h 39" name="T21"/>
                <a:gd fmla="*/ 33 w 134" name="T22"/>
                <a:gd fmla="*/ 13 h 39" name="T23"/>
                <a:gd fmla="*/ 26 w 134" name="T24"/>
                <a:gd fmla="*/ 31 h 39" name="T25"/>
                <a:gd fmla="*/ 42 w 134" name="T26"/>
                <a:gd fmla="*/ 22 h 39" name="T27"/>
                <a:gd fmla="*/ 36 w 134" name="T28"/>
                <a:gd fmla="*/ 13 h 39" name="T29"/>
                <a:gd fmla="*/ 36 w 134" name="T30"/>
                <a:gd fmla="*/ 13 h 39" name="T31"/>
                <a:gd fmla="*/ 36 w 134" name="T32"/>
                <a:gd fmla="*/ 25 h 39" name="T33"/>
                <a:gd fmla="*/ 45 w 134" name="T34"/>
                <a:gd fmla="*/ 22 h 39" name="T35"/>
                <a:gd fmla="*/ 45 w 134" name="T36"/>
                <a:gd fmla="*/ 7 h 39" name="T37"/>
                <a:gd fmla="*/ 52 w 134" name="T38"/>
                <a:gd fmla="*/ 25 h 39" name="T39"/>
                <a:gd fmla="*/ 52 w 134" name="T40"/>
                <a:gd fmla="*/ 25 h 39" name="T41"/>
                <a:gd fmla="*/ 55 w 134" name="T42"/>
                <a:gd fmla="*/ 16 h 39" name="T43"/>
                <a:gd fmla="*/ 61 w 134" name="T44"/>
                <a:gd fmla="*/ 7 h 39" name="T45"/>
                <a:gd fmla="*/ 61 w 134" name="T46"/>
                <a:gd fmla="*/ 31 h 39" name="T47"/>
                <a:gd fmla="*/ 70 w 134" name="T48"/>
                <a:gd fmla="*/ 16 h 39" name="T49"/>
                <a:gd fmla="*/ 70 w 134" name="T50"/>
                <a:gd fmla="*/ 16 h 39" name="T51"/>
                <a:gd fmla="*/ 70 w 134" name="T52"/>
                <a:gd fmla="*/ 13 h 39" name="T53"/>
                <a:gd fmla="*/ 64 w 134" name="T54"/>
                <a:gd fmla="*/ 31 h 39" name="T55"/>
                <a:gd fmla="*/ 80 w 134" name="T56"/>
                <a:gd fmla="*/ 22 h 39" name="T57"/>
                <a:gd fmla="*/ 73 w 134" name="T58"/>
                <a:gd fmla="*/ 13 h 39" name="T59"/>
                <a:gd fmla="*/ 73 w 134" name="T60"/>
                <a:gd fmla="*/ 13 h 39" name="T61"/>
                <a:gd fmla="*/ 73 w 134" name="T62"/>
                <a:gd fmla="*/ 25 h 39" name="T63"/>
                <a:gd fmla="*/ 83 w 134" name="T64"/>
                <a:gd fmla="*/ 22 h 39" name="T65"/>
                <a:gd fmla="*/ 83 w 134" name="T66"/>
                <a:gd fmla="*/ 7 h 39" name="T67"/>
                <a:gd fmla="*/ 89 w 134" name="T68"/>
                <a:gd fmla="*/ 25 h 39" name="T69"/>
                <a:gd fmla="*/ 89 w 134" name="T70"/>
                <a:gd fmla="*/ 25 h 39" name="T71"/>
                <a:gd fmla="*/ 92 w 134" name="T72"/>
                <a:gd fmla="*/ 16 h 39" name="T73"/>
                <a:gd fmla="*/ 99 w 134" name="T74"/>
                <a:gd fmla="*/ 7 h 39" name="T75"/>
                <a:gd fmla="*/ 99 w 134" name="T76"/>
                <a:gd fmla="*/ 31 h 39" name="T77"/>
                <a:gd fmla="*/ 108 w 134" name="T78"/>
                <a:gd fmla="*/ 16 h 39" name="T79"/>
                <a:gd fmla="*/ 108 w 134" name="T80"/>
                <a:gd fmla="*/ 16 h 39" name="T81"/>
                <a:gd fmla="*/ 108 w 134" name="T82"/>
                <a:gd fmla="*/ 13 h 39" name="T83"/>
                <a:gd fmla="*/ 101 w 134" name="T84"/>
                <a:gd fmla="*/ 31 h 39" name="T85"/>
                <a:gd fmla="*/ 117 w 134" name="T86"/>
                <a:gd fmla="*/ 22 h 39" name="T87"/>
                <a:gd fmla="*/ 111 w 134" name="T88"/>
                <a:gd fmla="*/ 13 h 39" name="T89"/>
                <a:gd fmla="*/ 111 w 134" name="T90"/>
                <a:gd fmla="*/ 13 h 39" name="T91"/>
                <a:gd fmla="*/ 111 w 134" name="T92"/>
                <a:gd fmla="*/ 25 h 39" name="T93"/>
                <a:gd fmla="*/ 120 w 134" name="T94"/>
                <a:gd fmla="*/ 22 h 39" name="T95"/>
                <a:gd fmla="*/ 120 w 134" name="T96"/>
                <a:gd fmla="*/ 7 h 39" name="T97"/>
                <a:gd fmla="*/ 127 w 134" name="T98"/>
                <a:gd fmla="*/ 25 h 39" name="T99"/>
                <a:gd fmla="*/ 127 w 134" name="T100"/>
                <a:gd fmla="*/ 25 h 39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39" w="134">
                  <a:moveTo>
                    <a:pt x="129" y="39"/>
                  </a:moveTo>
                  <a:cubicBezTo>
                    <a:pt x="132" y="39"/>
                    <a:pt x="134" y="36"/>
                    <a:pt x="134" y="34"/>
                  </a:cubicBezTo>
                  <a:cubicBezTo>
                    <a:pt x="134" y="5"/>
                    <a:pt x="134" y="5"/>
                    <a:pt x="134" y="5"/>
                  </a:cubicBezTo>
                  <a:cubicBezTo>
                    <a:pt x="134" y="2"/>
                    <a:pt x="132" y="0"/>
                    <a:pt x="129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6"/>
                    <a:pt x="2" y="39"/>
                    <a:pt x="5" y="39"/>
                  </a:cubicBezTo>
                  <a:lnTo>
                    <a:pt x="129" y="39"/>
                  </a:lnTo>
                  <a:close/>
                  <a:moveTo>
                    <a:pt x="14" y="16"/>
                  </a:moveTo>
                  <a:cubicBezTo>
                    <a:pt x="14" y="22"/>
                    <a:pt x="14" y="22"/>
                    <a:pt x="14" y="22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16"/>
                    <a:pt x="8" y="16"/>
                    <a:pt x="8" y="16"/>
                  </a:cubicBezTo>
                  <a:lnTo>
                    <a:pt x="14" y="16"/>
                  </a:lnTo>
                  <a:close/>
                  <a:moveTo>
                    <a:pt x="8" y="13"/>
                  </a:moveTo>
                  <a:cubicBezTo>
                    <a:pt x="8" y="7"/>
                    <a:pt x="8" y="7"/>
                    <a:pt x="8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13"/>
                    <a:pt x="14" y="13"/>
                    <a:pt x="14" y="13"/>
                  </a:cubicBezTo>
                  <a:lnTo>
                    <a:pt x="8" y="13"/>
                  </a:lnTo>
                  <a:close/>
                  <a:moveTo>
                    <a:pt x="14" y="25"/>
                  </a:moveTo>
                  <a:cubicBezTo>
                    <a:pt x="14" y="31"/>
                    <a:pt x="14" y="31"/>
                    <a:pt x="14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25"/>
                    <a:pt x="8" y="25"/>
                    <a:pt x="8" y="25"/>
                  </a:cubicBezTo>
                  <a:lnTo>
                    <a:pt x="14" y="25"/>
                  </a:lnTo>
                  <a:close/>
                  <a:moveTo>
                    <a:pt x="24" y="16"/>
                  </a:moveTo>
                  <a:cubicBezTo>
                    <a:pt x="24" y="22"/>
                    <a:pt x="24" y="22"/>
                    <a:pt x="24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16"/>
                    <a:pt x="17" y="16"/>
                    <a:pt x="17" y="16"/>
                  </a:cubicBezTo>
                  <a:lnTo>
                    <a:pt x="24" y="16"/>
                  </a:lnTo>
                  <a:close/>
                  <a:moveTo>
                    <a:pt x="17" y="13"/>
                  </a:moveTo>
                  <a:cubicBezTo>
                    <a:pt x="17" y="7"/>
                    <a:pt x="17" y="7"/>
                    <a:pt x="17" y="7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4" y="13"/>
                    <a:pt x="24" y="13"/>
                    <a:pt x="24" y="13"/>
                  </a:cubicBezTo>
                  <a:lnTo>
                    <a:pt x="17" y="13"/>
                  </a:lnTo>
                  <a:close/>
                  <a:moveTo>
                    <a:pt x="24" y="25"/>
                  </a:moveTo>
                  <a:cubicBezTo>
                    <a:pt x="24" y="31"/>
                    <a:pt x="24" y="31"/>
                    <a:pt x="24" y="31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7" y="25"/>
                    <a:pt x="17" y="25"/>
                    <a:pt x="17" y="25"/>
                  </a:cubicBezTo>
                  <a:lnTo>
                    <a:pt x="24" y="25"/>
                  </a:lnTo>
                  <a:close/>
                  <a:moveTo>
                    <a:pt x="33" y="16"/>
                  </a:moveTo>
                  <a:cubicBezTo>
                    <a:pt x="33" y="22"/>
                    <a:pt x="33" y="22"/>
                    <a:pt x="33" y="22"/>
                  </a:cubicBezTo>
                  <a:cubicBezTo>
                    <a:pt x="26" y="22"/>
                    <a:pt x="26" y="22"/>
                    <a:pt x="26" y="22"/>
                  </a:cubicBezTo>
                  <a:cubicBezTo>
                    <a:pt x="26" y="16"/>
                    <a:pt x="26" y="16"/>
                    <a:pt x="26" y="16"/>
                  </a:cubicBezTo>
                  <a:lnTo>
                    <a:pt x="33" y="16"/>
                  </a:lnTo>
                  <a:close/>
                  <a:moveTo>
                    <a:pt x="26" y="13"/>
                  </a:moveTo>
                  <a:cubicBezTo>
                    <a:pt x="26" y="7"/>
                    <a:pt x="26" y="7"/>
                    <a:pt x="26" y="7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3" y="13"/>
                    <a:pt x="33" y="13"/>
                    <a:pt x="33" y="13"/>
                  </a:cubicBezTo>
                  <a:lnTo>
                    <a:pt x="26" y="13"/>
                  </a:lnTo>
                  <a:close/>
                  <a:moveTo>
                    <a:pt x="33" y="25"/>
                  </a:moveTo>
                  <a:cubicBezTo>
                    <a:pt x="33" y="31"/>
                    <a:pt x="33" y="31"/>
                    <a:pt x="33" y="31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5"/>
                    <a:pt x="26" y="25"/>
                    <a:pt x="26" y="25"/>
                  </a:cubicBezTo>
                  <a:lnTo>
                    <a:pt x="33" y="25"/>
                  </a:lnTo>
                  <a:close/>
                  <a:moveTo>
                    <a:pt x="42" y="16"/>
                  </a:moveTo>
                  <a:cubicBezTo>
                    <a:pt x="42" y="22"/>
                    <a:pt x="42" y="22"/>
                    <a:pt x="42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6" y="16"/>
                    <a:pt x="36" y="16"/>
                    <a:pt x="36" y="16"/>
                  </a:cubicBezTo>
                  <a:lnTo>
                    <a:pt x="42" y="16"/>
                  </a:lnTo>
                  <a:close/>
                  <a:moveTo>
                    <a:pt x="36" y="13"/>
                  </a:moveTo>
                  <a:cubicBezTo>
                    <a:pt x="36" y="7"/>
                    <a:pt x="36" y="7"/>
                    <a:pt x="36" y="7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42" y="13"/>
                    <a:pt x="42" y="13"/>
                    <a:pt x="42" y="13"/>
                  </a:cubicBezTo>
                  <a:lnTo>
                    <a:pt x="36" y="13"/>
                  </a:lnTo>
                  <a:close/>
                  <a:moveTo>
                    <a:pt x="42" y="25"/>
                  </a:moveTo>
                  <a:cubicBezTo>
                    <a:pt x="42" y="31"/>
                    <a:pt x="42" y="31"/>
                    <a:pt x="42" y="31"/>
                  </a:cubicBezTo>
                  <a:cubicBezTo>
                    <a:pt x="36" y="31"/>
                    <a:pt x="36" y="31"/>
                    <a:pt x="36" y="31"/>
                  </a:cubicBezTo>
                  <a:cubicBezTo>
                    <a:pt x="36" y="25"/>
                    <a:pt x="36" y="25"/>
                    <a:pt x="36" y="25"/>
                  </a:cubicBezTo>
                  <a:lnTo>
                    <a:pt x="42" y="25"/>
                  </a:lnTo>
                  <a:close/>
                  <a:moveTo>
                    <a:pt x="52" y="16"/>
                  </a:moveTo>
                  <a:cubicBezTo>
                    <a:pt x="52" y="22"/>
                    <a:pt x="52" y="22"/>
                    <a:pt x="52" y="22"/>
                  </a:cubicBezTo>
                  <a:cubicBezTo>
                    <a:pt x="45" y="22"/>
                    <a:pt x="45" y="22"/>
                    <a:pt x="45" y="22"/>
                  </a:cubicBezTo>
                  <a:cubicBezTo>
                    <a:pt x="45" y="16"/>
                    <a:pt x="45" y="16"/>
                    <a:pt x="45" y="16"/>
                  </a:cubicBezTo>
                  <a:lnTo>
                    <a:pt x="52" y="16"/>
                  </a:lnTo>
                  <a:close/>
                  <a:moveTo>
                    <a:pt x="45" y="13"/>
                  </a:moveTo>
                  <a:cubicBezTo>
                    <a:pt x="45" y="7"/>
                    <a:pt x="45" y="7"/>
                    <a:pt x="45" y="7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52" y="13"/>
                    <a:pt x="52" y="13"/>
                    <a:pt x="52" y="13"/>
                  </a:cubicBezTo>
                  <a:lnTo>
                    <a:pt x="45" y="13"/>
                  </a:lnTo>
                  <a:close/>
                  <a:moveTo>
                    <a:pt x="52" y="25"/>
                  </a:moveTo>
                  <a:cubicBezTo>
                    <a:pt x="52" y="31"/>
                    <a:pt x="52" y="31"/>
                    <a:pt x="52" y="31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5" y="25"/>
                    <a:pt x="45" y="25"/>
                    <a:pt x="45" y="25"/>
                  </a:cubicBezTo>
                  <a:lnTo>
                    <a:pt x="52" y="25"/>
                  </a:lnTo>
                  <a:close/>
                  <a:moveTo>
                    <a:pt x="61" y="16"/>
                  </a:moveTo>
                  <a:cubicBezTo>
                    <a:pt x="61" y="22"/>
                    <a:pt x="61" y="22"/>
                    <a:pt x="61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16"/>
                    <a:pt x="55" y="16"/>
                    <a:pt x="55" y="16"/>
                  </a:cubicBezTo>
                  <a:lnTo>
                    <a:pt x="61" y="16"/>
                  </a:lnTo>
                  <a:close/>
                  <a:moveTo>
                    <a:pt x="55" y="13"/>
                  </a:moveTo>
                  <a:cubicBezTo>
                    <a:pt x="55" y="7"/>
                    <a:pt x="55" y="7"/>
                    <a:pt x="55" y="7"/>
                  </a:cubicBezTo>
                  <a:cubicBezTo>
                    <a:pt x="61" y="7"/>
                    <a:pt x="61" y="7"/>
                    <a:pt x="61" y="7"/>
                  </a:cubicBezTo>
                  <a:cubicBezTo>
                    <a:pt x="61" y="13"/>
                    <a:pt x="61" y="13"/>
                    <a:pt x="61" y="13"/>
                  </a:cubicBezTo>
                  <a:lnTo>
                    <a:pt x="55" y="13"/>
                  </a:lnTo>
                  <a:close/>
                  <a:moveTo>
                    <a:pt x="61" y="25"/>
                  </a:moveTo>
                  <a:cubicBezTo>
                    <a:pt x="61" y="31"/>
                    <a:pt x="61" y="31"/>
                    <a:pt x="61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25"/>
                    <a:pt x="55" y="25"/>
                    <a:pt x="55" y="25"/>
                  </a:cubicBezTo>
                  <a:lnTo>
                    <a:pt x="61" y="25"/>
                  </a:lnTo>
                  <a:close/>
                  <a:moveTo>
                    <a:pt x="70" y="16"/>
                  </a:moveTo>
                  <a:cubicBezTo>
                    <a:pt x="70" y="22"/>
                    <a:pt x="70" y="22"/>
                    <a:pt x="70" y="22"/>
                  </a:cubicBezTo>
                  <a:cubicBezTo>
                    <a:pt x="64" y="22"/>
                    <a:pt x="64" y="22"/>
                    <a:pt x="64" y="22"/>
                  </a:cubicBezTo>
                  <a:cubicBezTo>
                    <a:pt x="64" y="16"/>
                    <a:pt x="64" y="16"/>
                    <a:pt x="64" y="16"/>
                  </a:cubicBezTo>
                  <a:lnTo>
                    <a:pt x="70" y="16"/>
                  </a:lnTo>
                  <a:close/>
                  <a:moveTo>
                    <a:pt x="64" y="13"/>
                  </a:moveTo>
                  <a:cubicBezTo>
                    <a:pt x="64" y="7"/>
                    <a:pt x="64" y="7"/>
                    <a:pt x="64" y="7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13"/>
                    <a:pt x="70" y="13"/>
                    <a:pt x="70" y="13"/>
                  </a:cubicBezTo>
                  <a:lnTo>
                    <a:pt x="64" y="13"/>
                  </a:lnTo>
                  <a:close/>
                  <a:moveTo>
                    <a:pt x="70" y="25"/>
                  </a:moveTo>
                  <a:cubicBezTo>
                    <a:pt x="70" y="31"/>
                    <a:pt x="70" y="31"/>
                    <a:pt x="70" y="31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4" y="25"/>
                    <a:pt x="64" y="25"/>
                    <a:pt x="64" y="25"/>
                  </a:cubicBezTo>
                  <a:lnTo>
                    <a:pt x="70" y="25"/>
                  </a:lnTo>
                  <a:close/>
                  <a:moveTo>
                    <a:pt x="80" y="16"/>
                  </a:moveTo>
                  <a:cubicBezTo>
                    <a:pt x="80" y="22"/>
                    <a:pt x="80" y="22"/>
                    <a:pt x="80" y="22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73" y="16"/>
                    <a:pt x="73" y="16"/>
                    <a:pt x="73" y="16"/>
                  </a:cubicBezTo>
                  <a:lnTo>
                    <a:pt x="80" y="16"/>
                  </a:lnTo>
                  <a:close/>
                  <a:moveTo>
                    <a:pt x="73" y="13"/>
                  </a:moveTo>
                  <a:cubicBezTo>
                    <a:pt x="73" y="7"/>
                    <a:pt x="73" y="7"/>
                    <a:pt x="73" y="7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80" y="13"/>
                    <a:pt x="80" y="13"/>
                    <a:pt x="80" y="13"/>
                  </a:cubicBezTo>
                  <a:lnTo>
                    <a:pt x="73" y="13"/>
                  </a:lnTo>
                  <a:close/>
                  <a:moveTo>
                    <a:pt x="80" y="25"/>
                  </a:moveTo>
                  <a:cubicBezTo>
                    <a:pt x="80" y="31"/>
                    <a:pt x="80" y="31"/>
                    <a:pt x="80" y="31"/>
                  </a:cubicBezTo>
                  <a:cubicBezTo>
                    <a:pt x="73" y="31"/>
                    <a:pt x="73" y="31"/>
                    <a:pt x="73" y="31"/>
                  </a:cubicBezTo>
                  <a:cubicBezTo>
                    <a:pt x="73" y="25"/>
                    <a:pt x="73" y="25"/>
                    <a:pt x="73" y="25"/>
                  </a:cubicBezTo>
                  <a:lnTo>
                    <a:pt x="80" y="25"/>
                  </a:lnTo>
                  <a:close/>
                  <a:moveTo>
                    <a:pt x="89" y="16"/>
                  </a:moveTo>
                  <a:cubicBezTo>
                    <a:pt x="89" y="22"/>
                    <a:pt x="89" y="22"/>
                    <a:pt x="89" y="22"/>
                  </a:cubicBezTo>
                  <a:cubicBezTo>
                    <a:pt x="83" y="22"/>
                    <a:pt x="83" y="22"/>
                    <a:pt x="83" y="22"/>
                  </a:cubicBezTo>
                  <a:cubicBezTo>
                    <a:pt x="83" y="16"/>
                    <a:pt x="83" y="16"/>
                    <a:pt x="83" y="16"/>
                  </a:cubicBezTo>
                  <a:lnTo>
                    <a:pt x="89" y="16"/>
                  </a:lnTo>
                  <a:close/>
                  <a:moveTo>
                    <a:pt x="83" y="13"/>
                  </a:moveTo>
                  <a:cubicBezTo>
                    <a:pt x="83" y="7"/>
                    <a:pt x="83" y="7"/>
                    <a:pt x="83" y="7"/>
                  </a:cubicBezTo>
                  <a:cubicBezTo>
                    <a:pt x="89" y="7"/>
                    <a:pt x="89" y="7"/>
                    <a:pt x="89" y="7"/>
                  </a:cubicBezTo>
                  <a:cubicBezTo>
                    <a:pt x="89" y="13"/>
                    <a:pt x="89" y="13"/>
                    <a:pt x="89" y="13"/>
                  </a:cubicBezTo>
                  <a:lnTo>
                    <a:pt x="83" y="13"/>
                  </a:lnTo>
                  <a:close/>
                  <a:moveTo>
                    <a:pt x="89" y="25"/>
                  </a:moveTo>
                  <a:cubicBezTo>
                    <a:pt x="89" y="31"/>
                    <a:pt x="89" y="31"/>
                    <a:pt x="89" y="31"/>
                  </a:cubicBezTo>
                  <a:cubicBezTo>
                    <a:pt x="83" y="31"/>
                    <a:pt x="83" y="31"/>
                    <a:pt x="83" y="31"/>
                  </a:cubicBezTo>
                  <a:cubicBezTo>
                    <a:pt x="83" y="25"/>
                    <a:pt x="83" y="25"/>
                    <a:pt x="83" y="25"/>
                  </a:cubicBezTo>
                  <a:lnTo>
                    <a:pt x="89" y="25"/>
                  </a:lnTo>
                  <a:close/>
                  <a:moveTo>
                    <a:pt x="99" y="16"/>
                  </a:moveTo>
                  <a:cubicBezTo>
                    <a:pt x="99" y="22"/>
                    <a:pt x="99" y="22"/>
                    <a:pt x="99" y="22"/>
                  </a:cubicBezTo>
                  <a:cubicBezTo>
                    <a:pt x="92" y="22"/>
                    <a:pt x="92" y="22"/>
                    <a:pt x="92" y="22"/>
                  </a:cubicBezTo>
                  <a:cubicBezTo>
                    <a:pt x="92" y="16"/>
                    <a:pt x="92" y="16"/>
                    <a:pt x="92" y="16"/>
                  </a:cubicBezTo>
                  <a:lnTo>
                    <a:pt x="99" y="16"/>
                  </a:lnTo>
                  <a:close/>
                  <a:moveTo>
                    <a:pt x="92" y="13"/>
                  </a:moveTo>
                  <a:cubicBezTo>
                    <a:pt x="92" y="7"/>
                    <a:pt x="92" y="7"/>
                    <a:pt x="92" y="7"/>
                  </a:cubicBezTo>
                  <a:cubicBezTo>
                    <a:pt x="99" y="7"/>
                    <a:pt x="99" y="7"/>
                    <a:pt x="99" y="7"/>
                  </a:cubicBezTo>
                  <a:cubicBezTo>
                    <a:pt x="99" y="13"/>
                    <a:pt x="99" y="13"/>
                    <a:pt x="99" y="13"/>
                  </a:cubicBezTo>
                  <a:lnTo>
                    <a:pt x="92" y="13"/>
                  </a:lnTo>
                  <a:close/>
                  <a:moveTo>
                    <a:pt x="99" y="25"/>
                  </a:moveTo>
                  <a:cubicBezTo>
                    <a:pt x="99" y="31"/>
                    <a:pt x="99" y="31"/>
                    <a:pt x="99" y="31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25"/>
                    <a:pt x="92" y="25"/>
                    <a:pt x="92" y="25"/>
                  </a:cubicBezTo>
                  <a:lnTo>
                    <a:pt x="99" y="25"/>
                  </a:lnTo>
                  <a:close/>
                  <a:moveTo>
                    <a:pt x="108" y="16"/>
                  </a:moveTo>
                  <a:cubicBezTo>
                    <a:pt x="108" y="22"/>
                    <a:pt x="108" y="22"/>
                    <a:pt x="108" y="22"/>
                  </a:cubicBezTo>
                  <a:cubicBezTo>
                    <a:pt x="101" y="22"/>
                    <a:pt x="101" y="22"/>
                    <a:pt x="101" y="22"/>
                  </a:cubicBezTo>
                  <a:cubicBezTo>
                    <a:pt x="101" y="16"/>
                    <a:pt x="101" y="16"/>
                    <a:pt x="101" y="16"/>
                  </a:cubicBezTo>
                  <a:lnTo>
                    <a:pt x="108" y="16"/>
                  </a:lnTo>
                  <a:close/>
                  <a:moveTo>
                    <a:pt x="101" y="13"/>
                  </a:moveTo>
                  <a:cubicBezTo>
                    <a:pt x="101" y="7"/>
                    <a:pt x="101" y="7"/>
                    <a:pt x="101" y="7"/>
                  </a:cubicBezTo>
                  <a:cubicBezTo>
                    <a:pt x="108" y="7"/>
                    <a:pt x="108" y="7"/>
                    <a:pt x="108" y="7"/>
                  </a:cubicBezTo>
                  <a:cubicBezTo>
                    <a:pt x="108" y="13"/>
                    <a:pt x="108" y="13"/>
                    <a:pt x="108" y="13"/>
                  </a:cubicBezTo>
                  <a:lnTo>
                    <a:pt x="101" y="13"/>
                  </a:lnTo>
                  <a:close/>
                  <a:moveTo>
                    <a:pt x="108" y="25"/>
                  </a:moveTo>
                  <a:cubicBezTo>
                    <a:pt x="108" y="31"/>
                    <a:pt x="108" y="31"/>
                    <a:pt x="108" y="31"/>
                  </a:cubicBezTo>
                  <a:cubicBezTo>
                    <a:pt x="101" y="31"/>
                    <a:pt x="101" y="31"/>
                    <a:pt x="101" y="31"/>
                  </a:cubicBezTo>
                  <a:cubicBezTo>
                    <a:pt x="101" y="25"/>
                    <a:pt x="101" y="25"/>
                    <a:pt x="101" y="25"/>
                  </a:cubicBezTo>
                  <a:lnTo>
                    <a:pt x="108" y="25"/>
                  </a:lnTo>
                  <a:close/>
                  <a:moveTo>
                    <a:pt x="117" y="16"/>
                  </a:moveTo>
                  <a:cubicBezTo>
                    <a:pt x="117" y="22"/>
                    <a:pt x="117" y="22"/>
                    <a:pt x="117" y="22"/>
                  </a:cubicBezTo>
                  <a:cubicBezTo>
                    <a:pt x="111" y="22"/>
                    <a:pt x="111" y="22"/>
                    <a:pt x="111" y="22"/>
                  </a:cubicBezTo>
                  <a:cubicBezTo>
                    <a:pt x="111" y="16"/>
                    <a:pt x="111" y="16"/>
                    <a:pt x="111" y="16"/>
                  </a:cubicBezTo>
                  <a:lnTo>
                    <a:pt x="117" y="16"/>
                  </a:lnTo>
                  <a:close/>
                  <a:moveTo>
                    <a:pt x="111" y="13"/>
                  </a:moveTo>
                  <a:cubicBezTo>
                    <a:pt x="111" y="7"/>
                    <a:pt x="111" y="7"/>
                    <a:pt x="111" y="7"/>
                  </a:cubicBezTo>
                  <a:cubicBezTo>
                    <a:pt x="117" y="7"/>
                    <a:pt x="117" y="7"/>
                    <a:pt x="117" y="7"/>
                  </a:cubicBezTo>
                  <a:cubicBezTo>
                    <a:pt x="117" y="13"/>
                    <a:pt x="117" y="13"/>
                    <a:pt x="117" y="13"/>
                  </a:cubicBezTo>
                  <a:lnTo>
                    <a:pt x="111" y="13"/>
                  </a:lnTo>
                  <a:close/>
                  <a:moveTo>
                    <a:pt x="117" y="25"/>
                  </a:moveTo>
                  <a:cubicBezTo>
                    <a:pt x="117" y="31"/>
                    <a:pt x="117" y="31"/>
                    <a:pt x="117" y="31"/>
                  </a:cubicBezTo>
                  <a:cubicBezTo>
                    <a:pt x="111" y="31"/>
                    <a:pt x="111" y="31"/>
                    <a:pt x="111" y="31"/>
                  </a:cubicBezTo>
                  <a:cubicBezTo>
                    <a:pt x="111" y="25"/>
                    <a:pt x="111" y="25"/>
                    <a:pt x="111" y="25"/>
                  </a:cubicBezTo>
                  <a:lnTo>
                    <a:pt x="117" y="25"/>
                  </a:lnTo>
                  <a:close/>
                  <a:moveTo>
                    <a:pt x="127" y="16"/>
                  </a:moveTo>
                  <a:cubicBezTo>
                    <a:pt x="127" y="22"/>
                    <a:pt x="127" y="22"/>
                    <a:pt x="127" y="22"/>
                  </a:cubicBezTo>
                  <a:cubicBezTo>
                    <a:pt x="120" y="22"/>
                    <a:pt x="120" y="22"/>
                    <a:pt x="120" y="22"/>
                  </a:cubicBezTo>
                  <a:cubicBezTo>
                    <a:pt x="120" y="16"/>
                    <a:pt x="120" y="16"/>
                    <a:pt x="120" y="16"/>
                  </a:cubicBezTo>
                  <a:lnTo>
                    <a:pt x="127" y="16"/>
                  </a:lnTo>
                  <a:close/>
                  <a:moveTo>
                    <a:pt x="120" y="13"/>
                  </a:moveTo>
                  <a:cubicBezTo>
                    <a:pt x="120" y="7"/>
                    <a:pt x="120" y="7"/>
                    <a:pt x="120" y="7"/>
                  </a:cubicBezTo>
                  <a:cubicBezTo>
                    <a:pt x="127" y="7"/>
                    <a:pt x="127" y="7"/>
                    <a:pt x="127" y="7"/>
                  </a:cubicBezTo>
                  <a:cubicBezTo>
                    <a:pt x="127" y="13"/>
                    <a:pt x="127" y="13"/>
                    <a:pt x="127" y="13"/>
                  </a:cubicBezTo>
                  <a:lnTo>
                    <a:pt x="120" y="13"/>
                  </a:lnTo>
                  <a:close/>
                  <a:moveTo>
                    <a:pt x="127" y="25"/>
                  </a:moveTo>
                  <a:cubicBezTo>
                    <a:pt x="127" y="31"/>
                    <a:pt x="127" y="31"/>
                    <a:pt x="127" y="31"/>
                  </a:cubicBezTo>
                  <a:cubicBezTo>
                    <a:pt x="120" y="31"/>
                    <a:pt x="120" y="31"/>
                    <a:pt x="120" y="31"/>
                  </a:cubicBezTo>
                  <a:cubicBezTo>
                    <a:pt x="120" y="25"/>
                    <a:pt x="120" y="25"/>
                    <a:pt x="120" y="25"/>
                  </a:cubicBezTo>
                  <a:lnTo>
                    <a:pt x="127" y="2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54" name="Freeform 50"/>
            <p:cNvSpPr>
              <a:spLocks noEditPoints="1"/>
            </p:cNvSpPr>
            <p:nvPr/>
          </p:nvSpPr>
          <p:spPr bwMode="auto">
            <a:xfrm>
              <a:off x="5592828" y="3714698"/>
              <a:ext cx="163491" cy="207845"/>
            </a:xfrm>
            <a:custGeom>
              <a:gdLst>
                <a:gd fmla="*/ 113 w 113" name="T0"/>
                <a:gd fmla="*/ 0 h 144" name="T1"/>
                <a:gd fmla="*/ 0 w 113" name="T2"/>
                <a:gd fmla="*/ 0 h 144" name="T3"/>
                <a:gd fmla="*/ 0 w 113" name="T4"/>
                <a:gd fmla="*/ 144 h 144" name="T5"/>
                <a:gd fmla="*/ 113 w 113" name="T6"/>
                <a:gd fmla="*/ 144 h 144" name="T7"/>
                <a:gd fmla="*/ 113 w 113" name="T8"/>
                <a:gd fmla="*/ 0 h 144" name="T9"/>
                <a:gd fmla="*/ 105 w 113" name="T10"/>
                <a:gd fmla="*/ 136 h 144" name="T11"/>
                <a:gd fmla="*/ 8 w 113" name="T12"/>
                <a:gd fmla="*/ 136 h 144" name="T13"/>
                <a:gd fmla="*/ 8 w 113" name="T14"/>
                <a:gd fmla="*/ 8 h 144" name="T15"/>
                <a:gd fmla="*/ 105 w 113" name="T16"/>
                <a:gd fmla="*/ 8 h 144" name="T17"/>
                <a:gd fmla="*/ 105 w 113" name="T18"/>
                <a:gd fmla="*/ 136 h 14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44" w="113">
                  <a:moveTo>
                    <a:pt x="113" y="0"/>
                  </a:moveTo>
                  <a:lnTo>
                    <a:pt x="0" y="0"/>
                  </a:lnTo>
                  <a:lnTo>
                    <a:pt x="0" y="144"/>
                  </a:lnTo>
                  <a:lnTo>
                    <a:pt x="113" y="144"/>
                  </a:lnTo>
                  <a:lnTo>
                    <a:pt x="113" y="0"/>
                  </a:lnTo>
                  <a:close/>
                  <a:moveTo>
                    <a:pt x="105" y="136"/>
                  </a:moveTo>
                  <a:lnTo>
                    <a:pt x="8" y="136"/>
                  </a:lnTo>
                  <a:lnTo>
                    <a:pt x="8" y="8"/>
                  </a:lnTo>
                  <a:lnTo>
                    <a:pt x="105" y="8"/>
                  </a:lnTo>
                  <a:lnTo>
                    <a:pt x="105" y="13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5611876" y="3736911"/>
              <a:ext cx="125396" cy="793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5611876" y="3755950"/>
              <a:ext cx="125396" cy="793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5611876" y="3774989"/>
              <a:ext cx="125396" cy="793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5611876" y="3794028"/>
              <a:ext cx="125396" cy="793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5611876" y="3813067"/>
              <a:ext cx="125396" cy="793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5611876" y="3832107"/>
              <a:ext cx="125396" cy="634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5611876" y="3851146"/>
              <a:ext cx="125396" cy="634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5611876" y="3868599"/>
              <a:ext cx="125396" cy="793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5688066" y="3887638"/>
              <a:ext cx="49207" cy="793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4359275" y="1595438"/>
            <a:ext cx="1327150" cy="1403350"/>
            <a:chOff x="2312545" y="1277667"/>
            <a:chExt cx="1327681" cy="1404332"/>
          </a:xfrm>
        </p:grpSpPr>
        <p:sp>
          <p:nvSpPr>
            <p:cNvPr id="20531" name="Freeform 5"/>
            <p:cNvSpPr/>
            <p:nvPr/>
          </p:nvSpPr>
          <p:spPr bwMode="auto">
            <a:xfrm>
              <a:off x="2661097" y="2008035"/>
              <a:ext cx="979129" cy="673964"/>
            </a:xfrm>
            <a:custGeom>
              <a:gdLst>
                <a:gd fmla="*/ 2147483646 w 259" name="T0"/>
                <a:gd fmla="*/ 788488658 h 178" name="T1"/>
                <a:gd fmla="*/ 2147483646 w 259" name="T2"/>
                <a:gd fmla="*/ 788488658 h 178" name="T3"/>
                <a:gd fmla="*/ 2147483646 w 259" name="T4"/>
                <a:gd fmla="*/ 0 h 178" name="T5"/>
                <a:gd fmla="*/ 2147483646 w 259" name="T6"/>
                <a:gd fmla="*/ 0 h 178" name="T7"/>
                <a:gd fmla="*/ 0 w 259" name="T8"/>
                <a:gd fmla="*/ 2064408527 h 178" name="T9"/>
                <a:gd fmla="*/ 614537652 w 259" name="T10"/>
                <a:gd fmla="*/ 2147483646 h 178" name="T11"/>
                <a:gd fmla="*/ 2147483646 w 259" name="T12"/>
                <a:gd fmla="*/ 788488658 h 17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178" w="259">
                  <a:moveTo>
                    <a:pt x="259" y="55"/>
                  </a:moveTo>
                  <a:cubicBezTo>
                    <a:pt x="259" y="55"/>
                    <a:pt x="259" y="55"/>
                    <a:pt x="259" y="55"/>
                  </a:cubicBezTo>
                  <a:cubicBezTo>
                    <a:pt x="252" y="0"/>
                    <a:pt x="252" y="0"/>
                    <a:pt x="252" y="0"/>
                  </a:cubicBezTo>
                  <a:cubicBezTo>
                    <a:pt x="252" y="0"/>
                    <a:pt x="252" y="0"/>
                    <a:pt x="252" y="0"/>
                  </a:cubicBezTo>
                  <a:cubicBezTo>
                    <a:pt x="148" y="13"/>
                    <a:pt x="59" y="67"/>
                    <a:pt x="0" y="144"/>
                  </a:cubicBezTo>
                  <a:cubicBezTo>
                    <a:pt x="43" y="178"/>
                    <a:pt x="43" y="178"/>
                    <a:pt x="43" y="178"/>
                  </a:cubicBezTo>
                  <a:cubicBezTo>
                    <a:pt x="94" y="112"/>
                    <a:pt x="170" y="66"/>
                    <a:pt x="259" y="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532" name="Freeform 21"/>
            <p:cNvSpPr/>
            <p:nvPr/>
          </p:nvSpPr>
          <p:spPr bwMode="auto">
            <a:xfrm>
              <a:off x="2415230" y="1376013"/>
              <a:ext cx="1036980" cy="992145"/>
            </a:xfrm>
            <a:custGeom>
              <a:gdLst>
                <a:gd fmla="*/ 2091183708 w 274" name="T0"/>
                <a:gd fmla="*/ 2147483646 h 262" name="T1"/>
                <a:gd fmla="*/ 300788538 w 274" name="T2"/>
                <a:gd fmla="*/ 2147483646 h 262" name="T3"/>
                <a:gd fmla="*/ 128907211 w 274" name="T4"/>
                <a:gd fmla="*/ 1405316590 h 262" name="T5"/>
                <a:gd fmla="*/ 973977788 w 274" name="T6"/>
                <a:gd fmla="*/ 301138728 h 262" name="T7"/>
                <a:gd fmla="*/ 1647167038 w 274" name="T8"/>
                <a:gd fmla="*/ 86040178 h 262" name="T9"/>
                <a:gd fmla="*/ 2147483646 w 274" name="T10"/>
                <a:gd fmla="*/ 989456363 h 262" name="T11"/>
                <a:gd fmla="*/ 2147483646 w 274" name="T12"/>
                <a:gd fmla="*/ 2147483646 h 262" name="T13"/>
                <a:gd fmla="*/ 2091183708 w 274" name="T14"/>
                <a:gd fmla="*/ 2147483646 h 262" name="T15"/>
                <a:gd fmla="*/ 2091183708 w 274" name="T16"/>
                <a:gd fmla="*/ 2147483646 h 262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b" l="0" r="r" t="0"/>
              <a:pathLst>
                <a:path h="262" w="274">
                  <a:moveTo>
                    <a:pt x="146" y="256"/>
                  </a:moveTo>
                  <a:cubicBezTo>
                    <a:pt x="95" y="262"/>
                    <a:pt x="46" y="238"/>
                    <a:pt x="21" y="193"/>
                  </a:cubicBezTo>
                  <a:cubicBezTo>
                    <a:pt x="4" y="164"/>
                    <a:pt x="0" y="130"/>
                    <a:pt x="9" y="98"/>
                  </a:cubicBezTo>
                  <a:cubicBezTo>
                    <a:pt x="18" y="65"/>
                    <a:pt x="39" y="38"/>
                    <a:pt x="68" y="21"/>
                  </a:cubicBezTo>
                  <a:cubicBezTo>
                    <a:pt x="82" y="13"/>
                    <a:pt x="98" y="8"/>
                    <a:pt x="115" y="6"/>
                  </a:cubicBezTo>
                  <a:cubicBezTo>
                    <a:pt x="165" y="0"/>
                    <a:pt x="214" y="24"/>
                    <a:pt x="240" y="69"/>
                  </a:cubicBezTo>
                  <a:cubicBezTo>
                    <a:pt x="274" y="129"/>
                    <a:pt x="253" y="206"/>
                    <a:pt x="192" y="240"/>
                  </a:cubicBezTo>
                  <a:cubicBezTo>
                    <a:pt x="178" y="249"/>
                    <a:pt x="162" y="254"/>
                    <a:pt x="146" y="256"/>
                  </a:cubicBezTo>
                  <a:cubicBezTo>
                    <a:pt x="146" y="256"/>
                    <a:pt x="146" y="256"/>
                    <a:pt x="146" y="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533" name="Freeform 34"/>
            <p:cNvSpPr/>
            <p:nvPr/>
          </p:nvSpPr>
          <p:spPr bwMode="auto">
            <a:xfrm>
              <a:off x="2312545" y="1277667"/>
              <a:ext cx="1188838" cy="1188838"/>
            </a:xfrm>
            <a:custGeom>
              <a:gdLst>
                <a:gd fmla="*/ 1275782191 w 314" name="T0"/>
                <a:gd fmla="*/ 544714970 h 314" name="T1"/>
                <a:gd fmla="*/ 544714970 w 314" name="T2"/>
                <a:gd fmla="*/ 2147483646 h 314" name="T3"/>
                <a:gd fmla="*/ 2147483646 w 314" name="T4"/>
                <a:gd fmla="*/ 2147483646 h 314" name="T5"/>
                <a:gd fmla="*/ 2147483646 w 314" name="T6"/>
                <a:gd fmla="*/ 1275782191 h 314" name="T7"/>
                <a:gd fmla="*/ 1275782191 w 314" name="T8"/>
                <a:gd fmla="*/ 544714970 h 31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314" w="314">
                  <a:moveTo>
                    <a:pt x="89" y="38"/>
                  </a:moveTo>
                  <a:cubicBezTo>
                    <a:pt x="24" y="75"/>
                    <a:pt x="0" y="159"/>
                    <a:pt x="38" y="225"/>
                  </a:cubicBezTo>
                  <a:cubicBezTo>
                    <a:pt x="75" y="291"/>
                    <a:pt x="159" y="314"/>
                    <a:pt x="225" y="276"/>
                  </a:cubicBezTo>
                  <a:cubicBezTo>
                    <a:pt x="291" y="239"/>
                    <a:pt x="314" y="155"/>
                    <a:pt x="277" y="89"/>
                  </a:cubicBezTo>
                  <a:cubicBezTo>
                    <a:pt x="239" y="23"/>
                    <a:pt x="155" y="0"/>
                    <a:pt x="89" y="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68" name="Freeform 35"/>
            <p:cNvSpPr/>
            <p:nvPr/>
          </p:nvSpPr>
          <p:spPr bwMode="auto">
            <a:xfrm>
              <a:off x="2361778" y="1376161"/>
              <a:ext cx="1091048" cy="991293"/>
            </a:xfrm>
            <a:custGeom>
              <a:gdLst>
                <a:gd fmla="*/ 160 w 288" name="T0"/>
                <a:gd fmla="*/ 256 h 262" name="T1"/>
                <a:gd fmla="*/ 35 w 288" name="T2"/>
                <a:gd fmla="*/ 193 h 262" name="T3"/>
                <a:gd fmla="*/ 82 w 288" name="T4"/>
                <a:gd fmla="*/ 21 h 262" name="T5"/>
                <a:gd fmla="*/ 128 w 288" name="T6"/>
                <a:gd fmla="*/ 6 h 262" name="T7"/>
                <a:gd fmla="*/ 254 w 288" name="T8"/>
                <a:gd fmla="*/ 69 h 262" name="T9"/>
                <a:gd fmla="*/ 206 w 288" name="T10"/>
                <a:gd fmla="*/ 240 h 262" name="T11"/>
                <a:gd fmla="*/ 160 w 288" name="T12"/>
                <a:gd fmla="*/ 256 h 26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62" w="288">
                  <a:moveTo>
                    <a:pt x="160" y="256"/>
                  </a:moveTo>
                  <a:cubicBezTo>
                    <a:pt x="109" y="262"/>
                    <a:pt x="60" y="238"/>
                    <a:pt x="35" y="193"/>
                  </a:cubicBezTo>
                  <a:cubicBezTo>
                    <a:pt x="0" y="133"/>
                    <a:pt x="22" y="56"/>
                    <a:pt x="82" y="21"/>
                  </a:cubicBezTo>
                  <a:cubicBezTo>
                    <a:pt x="96" y="13"/>
                    <a:pt x="112" y="8"/>
                    <a:pt x="128" y="6"/>
                  </a:cubicBezTo>
                  <a:cubicBezTo>
                    <a:pt x="179" y="0"/>
                    <a:pt x="228" y="24"/>
                    <a:pt x="254" y="69"/>
                  </a:cubicBezTo>
                  <a:cubicBezTo>
                    <a:pt x="288" y="129"/>
                    <a:pt x="267" y="206"/>
                    <a:pt x="206" y="240"/>
                  </a:cubicBezTo>
                  <a:cubicBezTo>
                    <a:pt x="192" y="249"/>
                    <a:pt x="176" y="254"/>
                    <a:pt x="160" y="25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20535" name="Freeform 60"/>
            <p:cNvSpPr>
              <a:spLocks noEditPoints="1"/>
            </p:cNvSpPr>
            <p:nvPr/>
          </p:nvSpPr>
          <p:spPr bwMode="auto">
            <a:xfrm>
              <a:off x="2649526" y="1645020"/>
              <a:ext cx="510536" cy="390494"/>
            </a:xfrm>
            <a:custGeom>
              <a:gdLst>
                <a:gd fmla="*/ 738376791 w 353" name="T0"/>
                <a:gd fmla="*/ 525019183 h 270" name="T1"/>
                <a:gd fmla="*/ 738376791 w 353" name="T2"/>
                <a:gd fmla="*/ 508285792 h 270" name="T3"/>
                <a:gd fmla="*/ 738376791 w 353" name="T4"/>
                <a:gd fmla="*/ 487368330 h 270" name="T5"/>
                <a:gd fmla="*/ 738376791 w 353" name="T6"/>
                <a:gd fmla="*/ 470634939 h 270" name="T7"/>
                <a:gd fmla="*/ 738376791 w 353" name="T8"/>
                <a:gd fmla="*/ 443442094 h 270" name="T9"/>
                <a:gd fmla="*/ 738376791 w 353" name="T10"/>
                <a:gd fmla="*/ 426708703 h 270" name="T11"/>
                <a:gd fmla="*/ 738376791 w 353" name="T12"/>
                <a:gd fmla="*/ 405791241 h 270" name="T13"/>
                <a:gd fmla="*/ 738376791 w 353" name="T14"/>
                <a:gd fmla="*/ 389057850 h 270" name="T15"/>
                <a:gd fmla="*/ 738376791 w 353" name="T16"/>
                <a:gd fmla="*/ 366049076 h 270" name="T17"/>
                <a:gd fmla="*/ 738376791 w 353" name="T18"/>
                <a:gd fmla="*/ 351406997 h 270" name="T19"/>
                <a:gd fmla="*/ 738376791 w 353" name="T20"/>
                <a:gd fmla="*/ 0 h 270" name="T21"/>
                <a:gd fmla="*/ 0 w 353" name="T22"/>
                <a:gd fmla="*/ 0 h 270" name="T23"/>
                <a:gd fmla="*/ 0 w 353" name="T24"/>
                <a:gd fmla="*/ 351406997 h 270" name="T25"/>
                <a:gd fmla="*/ 0 w 353" name="T26"/>
                <a:gd fmla="*/ 366049076 h 270" name="T27"/>
                <a:gd fmla="*/ 0 w 353" name="T28"/>
                <a:gd fmla="*/ 389057850 h 270" name="T29"/>
                <a:gd fmla="*/ 0 w 353" name="T30"/>
                <a:gd fmla="*/ 405791241 h 270" name="T31"/>
                <a:gd fmla="*/ 0 w 353" name="T32"/>
                <a:gd fmla="*/ 426708703 h 270" name="T33"/>
                <a:gd fmla="*/ 0 w 353" name="T34"/>
                <a:gd fmla="*/ 443442094 h 270" name="T35"/>
                <a:gd fmla="*/ 0 w 353" name="T36"/>
                <a:gd fmla="*/ 470634939 h 270" name="T37"/>
                <a:gd fmla="*/ 0 w 353" name="T38"/>
                <a:gd fmla="*/ 487368330 h 270" name="T39"/>
                <a:gd fmla="*/ 0 w 353" name="T40"/>
                <a:gd fmla="*/ 508285792 h 270" name="T41"/>
                <a:gd fmla="*/ 0 w 353" name="T42"/>
                <a:gd fmla="*/ 525019183 h 270" name="T43"/>
                <a:gd fmla="*/ 0 w 353" name="T44"/>
                <a:gd fmla="*/ 564761348 h 270" name="T45"/>
                <a:gd fmla="*/ 738376791 w 353" name="T46"/>
                <a:gd fmla="*/ 564761348 h 270" name="T47"/>
                <a:gd fmla="*/ 738376791 w 353" name="T48"/>
                <a:gd fmla="*/ 525019183 h 270" name="T49"/>
                <a:gd fmla="*/ 16733432 w 353" name="T50"/>
                <a:gd fmla="*/ 16733391 h 270" name="T51"/>
                <a:gd fmla="*/ 721643359 w 353" name="T52"/>
                <a:gd fmla="*/ 16733391 h 270" name="T53"/>
                <a:gd fmla="*/ 721643359 w 353" name="T54"/>
                <a:gd fmla="*/ 351406997 h 270" name="T55"/>
                <a:gd fmla="*/ 16733432 w 353" name="T56"/>
                <a:gd fmla="*/ 351406997 h 270" name="T57"/>
                <a:gd fmla="*/ 16733432 w 353" name="T58"/>
                <a:gd fmla="*/ 16733391 h 270" name="T59"/>
                <a:gd fmla="*/ 16733432 w 353" name="T60"/>
                <a:gd fmla="*/ 405791241 h 270" name="T61"/>
                <a:gd fmla="*/ 721643359 w 353" name="T62"/>
                <a:gd fmla="*/ 405791241 h 270" name="T63"/>
                <a:gd fmla="*/ 721643359 w 353" name="T64"/>
                <a:gd fmla="*/ 426708703 h 270" name="T65"/>
                <a:gd fmla="*/ 16733432 w 353" name="T66"/>
                <a:gd fmla="*/ 426708703 h 270" name="T67"/>
                <a:gd fmla="*/ 16733432 w 353" name="T68"/>
                <a:gd fmla="*/ 405791241 h 270" name="T69"/>
                <a:gd fmla="*/ 16733432 w 353" name="T70"/>
                <a:gd fmla="*/ 487368330 h 270" name="T71"/>
                <a:gd fmla="*/ 721643359 w 353" name="T72"/>
                <a:gd fmla="*/ 487368330 h 270" name="T73"/>
                <a:gd fmla="*/ 721643359 w 353" name="T74"/>
                <a:gd fmla="*/ 508285792 h 270" name="T75"/>
                <a:gd fmla="*/ 16733432 w 353" name="T76"/>
                <a:gd fmla="*/ 508285792 h 270" name="T77"/>
                <a:gd fmla="*/ 16733432 w 353" name="T78"/>
                <a:gd fmla="*/ 487368330 h 270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</a:gdLst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b="b" l="0" r="r" t="0"/>
              <a:pathLst>
                <a:path h="270" w="353">
                  <a:moveTo>
                    <a:pt x="353" y="251"/>
                  </a:moveTo>
                  <a:lnTo>
                    <a:pt x="353" y="243"/>
                  </a:lnTo>
                  <a:lnTo>
                    <a:pt x="353" y="233"/>
                  </a:lnTo>
                  <a:lnTo>
                    <a:pt x="353" y="225"/>
                  </a:lnTo>
                  <a:lnTo>
                    <a:pt x="353" y="212"/>
                  </a:lnTo>
                  <a:lnTo>
                    <a:pt x="353" y="204"/>
                  </a:lnTo>
                  <a:lnTo>
                    <a:pt x="353" y="194"/>
                  </a:lnTo>
                  <a:lnTo>
                    <a:pt x="353" y="186"/>
                  </a:lnTo>
                  <a:lnTo>
                    <a:pt x="353" y="175"/>
                  </a:lnTo>
                  <a:lnTo>
                    <a:pt x="353" y="168"/>
                  </a:lnTo>
                  <a:lnTo>
                    <a:pt x="353" y="0"/>
                  </a:lnTo>
                  <a:lnTo>
                    <a:pt x="0" y="0"/>
                  </a:lnTo>
                  <a:lnTo>
                    <a:pt x="0" y="168"/>
                  </a:lnTo>
                  <a:lnTo>
                    <a:pt x="0" y="175"/>
                  </a:lnTo>
                  <a:lnTo>
                    <a:pt x="0" y="186"/>
                  </a:lnTo>
                  <a:lnTo>
                    <a:pt x="0" y="194"/>
                  </a:lnTo>
                  <a:lnTo>
                    <a:pt x="0" y="204"/>
                  </a:lnTo>
                  <a:lnTo>
                    <a:pt x="0" y="212"/>
                  </a:lnTo>
                  <a:lnTo>
                    <a:pt x="0" y="225"/>
                  </a:lnTo>
                  <a:lnTo>
                    <a:pt x="0" y="233"/>
                  </a:lnTo>
                  <a:lnTo>
                    <a:pt x="0" y="243"/>
                  </a:lnTo>
                  <a:lnTo>
                    <a:pt x="0" y="251"/>
                  </a:lnTo>
                  <a:lnTo>
                    <a:pt x="0" y="270"/>
                  </a:lnTo>
                  <a:lnTo>
                    <a:pt x="353" y="270"/>
                  </a:lnTo>
                  <a:lnTo>
                    <a:pt x="353" y="251"/>
                  </a:lnTo>
                  <a:close/>
                  <a:moveTo>
                    <a:pt x="8" y="8"/>
                  </a:moveTo>
                  <a:lnTo>
                    <a:pt x="345" y="8"/>
                  </a:lnTo>
                  <a:lnTo>
                    <a:pt x="345" y="168"/>
                  </a:lnTo>
                  <a:lnTo>
                    <a:pt x="8" y="168"/>
                  </a:lnTo>
                  <a:lnTo>
                    <a:pt x="8" y="8"/>
                  </a:lnTo>
                  <a:close/>
                  <a:moveTo>
                    <a:pt x="8" y="194"/>
                  </a:moveTo>
                  <a:lnTo>
                    <a:pt x="345" y="194"/>
                  </a:lnTo>
                  <a:lnTo>
                    <a:pt x="345" y="204"/>
                  </a:lnTo>
                  <a:lnTo>
                    <a:pt x="8" y="204"/>
                  </a:lnTo>
                  <a:lnTo>
                    <a:pt x="8" y="194"/>
                  </a:lnTo>
                  <a:close/>
                  <a:moveTo>
                    <a:pt x="8" y="233"/>
                  </a:moveTo>
                  <a:lnTo>
                    <a:pt x="345" y="233"/>
                  </a:lnTo>
                  <a:lnTo>
                    <a:pt x="345" y="243"/>
                  </a:lnTo>
                  <a:lnTo>
                    <a:pt x="8" y="243"/>
                  </a:lnTo>
                  <a:lnTo>
                    <a:pt x="8" y="23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536" name="Freeform 61"/>
            <p:cNvSpPr>
              <a:spLocks noEditPoints="1"/>
            </p:cNvSpPr>
            <p:nvPr/>
          </p:nvSpPr>
          <p:spPr bwMode="auto">
            <a:xfrm>
              <a:off x="2684237" y="1675392"/>
              <a:ext cx="442560" cy="189462"/>
            </a:xfrm>
            <a:custGeom>
              <a:gdLst>
                <a:gd fmla="*/ 1530932299 w 117" name="T0"/>
                <a:gd fmla="*/ 0 h 50" name="T1"/>
                <a:gd fmla="*/ 143079270 w 117" name="T2"/>
                <a:gd fmla="*/ 0 h 50" name="T3"/>
                <a:gd fmla="*/ 0 w 117" name="T4"/>
                <a:gd fmla="*/ 143581882 h 50" name="T5"/>
                <a:gd fmla="*/ 0 w 117" name="T6"/>
                <a:gd fmla="*/ 574335107 h 50" name="T7"/>
                <a:gd fmla="*/ 143079270 w 117" name="T8"/>
                <a:gd fmla="*/ 717916989 h 50" name="T9"/>
                <a:gd fmla="*/ 1530932299 w 117" name="T10"/>
                <a:gd fmla="*/ 717916989 h 50" name="T11"/>
                <a:gd fmla="*/ 1674011569 w 117" name="T12"/>
                <a:gd fmla="*/ 574335107 h 50" name="T13"/>
                <a:gd fmla="*/ 1674011569 w 117" name="T14"/>
                <a:gd fmla="*/ 143581882 h 50" name="T15"/>
                <a:gd fmla="*/ 1530932299 w 117" name="T16"/>
                <a:gd fmla="*/ 0 h 50" name="T17"/>
                <a:gd fmla="*/ 1273392640 w 117" name="T18"/>
                <a:gd fmla="*/ 646126048 h 50" name="T19"/>
                <a:gd fmla="*/ 400618929 w 117" name="T20"/>
                <a:gd fmla="*/ 646126048 h 50" name="T21"/>
                <a:gd fmla="*/ 114464172 w 117" name="T22"/>
                <a:gd fmla="*/ 358958494 h 50" name="T23"/>
                <a:gd fmla="*/ 400618929 w 117" name="T24"/>
                <a:gd fmla="*/ 86148371 h 50" name="T25"/>
                <a:gd fmla="*/ 1273392640 w 117" name="T26"/>
                <a:gd fmla="*/ 86148371 h 50" name="T27"/>
                <a:gd fmla="*/ 1559547397 w 117" name="T28"/>
                <a:gd fmla="*/ 358958494 h 50" name="T29"/>
                <a:gd fmla="*/ 1273392640 w 117" name="T30"/>
                <a:gd fmla="*/ 646126048 h 50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b" l="0" r="r" t="0"/>
              <a:pathLst>
                <a:path h="50" w="117">
                  <a:moveTo>
                    <a:pt x="107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6"/>
                    <a:pt x="5" y="10"/>
                    <a:pt x="0" y="1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5" y="40"/>
                    <a:pt x="10" y="45"/>
                    <a:pt x="10" y="50"/>
                  </a:cubicBezTo>
                  <a:cubicBezTo>
                    <a:pt x="107" y="50"/>
                    <a:pt x="107" y="50"/>
                    <a:pt x="107" y="50"/>
                  </a:cubicBezTo>
                  <a:cubicBezTo>
                    <a:pt x="107" y="45"/>
                    <a:pt x="112" y="40"/>
                    <a:pt x="117" y="4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2" y="10"/>
                    <a:pt x="107" y="6"/>
                    <a:pt x="107" y="0"/>
                  </a:cubicBezTo>
                  <a:close/>
                  <a:moveTo>
                    <a:pt x="89" y="45"/>
                  </a:moveTo>
                  <a:cubicBezTo>
                    <a:pt x="28" y="45"/>
                    <a:pt x="28" y="45"/>
                    <a:pt x="28" y="45"/>
                  </a:cubicBezTo>
                  <a:cubicBezTo>
                    <a:pt x="17" y="45"/>
                    <a:pt x="8" y="36"/>
                    <a:pt x="8" y="25"/>
                  </a:cubicBezTo>
                  <a:cubicBezTo>
                    <a:pt x="8" y="15"/>
                    <a:pt x="17" y="6"/>
                    <a:pt x="28" y="6"/>
                  </a:cubicBezTo>
                  <a:cubicBezTo>
                    <a:pt x="89" y="6"/>
                    <a:pt x="89" y="6"/>
                    <a:pt x="89" y="6"/>
                  </a:cubicBezTo>
                  <a:cubicBezTo>
                    <a:pt x="100" y="6"/>
                    <a:pt x="109" y="15"/>
                    <a:pt x="109" y="25"/>
                  </a:cubicBezTo>
                  <a:cubicBezTo>
                    <a:pt x="109" y="36"/>
                    <a:pt x="100" y="45"/>
                    <a:pt x="89" y="4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537" name="Freeform 62"/>
            <p:cNvSpPr>
              <a:spLocks noEditPoints="1"/>
            </p:cNvSpPr>
            <p:nvPr/>
          </p:nvSpPr>
          <p:spPr bwMode="auto">
            <a:xfrm>
              <a:off x="2853452" y="1705764"/>
              <a:ext cx="105579" cy="133057"/>
            </a:xfrm>
            <a:custGeom>
              <a:gdLst>
                <a:gd fmla="*/ 199054122 w 28" name="T0"/>
                <a:gd fmla="*/ 0 h 35" name="T1"/>
                <a:gd fmla="*/ 0 w 28" name="T2"/>
                <a:gd fmla="*/ 245691651 h 35" name="T3"/>
                <a:gd fmla="*/ 199054122 w 28" name="T4"/>
                <a:gd fmla="*/ 505833293 h 35" name="T5"/>
                <a:gd fmla="*/ 398104473 w 28" name="T6"/>
                <a:gd fmla="*/ 245691651 h 35" name="T7"/>
                <a:gd fmla="*/ 199054122 w 28" name="T8"/>
                <a:gd fmla="*/ 0 h 35" name="T9"/>
                <a:gd fmla="*/ 199054122 w 28" name="T10"/>
                <a:gd fmla="*/ 462475719 h 35" name="T11"/>
                <a:gd fmla="*/ 42653916 w 28" name="T12"/>
                <a:gd fmla="*/ 245691651 h 35" name="T13"/>
                <a:gd fmla="*/ 199054122 w 28" name="T14"/>
                <a:gd fmla="*/ 43357574 h 35" name="T15"/>
                <a:gd fmla="*/ 355450557 w 28" name="T16"/>
                <a:gd fmla="*/ 245691651 h 35" name="T17"/>
                <a:gd fmla="*/ 199054122 w 28" name="T18"/>
                <a:gd fmla="*/ 462475719 h 35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b" l="0" r="r" t="0"/>
              <a:pathLst>
                <a:path h="35" w="28">
                  <a:moveTo>
                    <a:pt x="14" y="0"/>
                  </a:moveTo>
                  <a:cubicBezTo>
                    <a:pt x="6" y="0"/>
                    <a:pt x="0" y="8"/>
                    <a:pt x="0" y="17"/>
                  </a:cubicBezTo>
                  <a:cubicBezTo>
                    <a:pt x="0" y="27"/>
                    <a:pt x="6" y="35"/>
                    <a:pt x="14" y="35"/>
                  </a:cubicBezTo>
                  <a:cubicBezTo>
                    <a:pt x="21" y="35"/>
                    <a:pt x="28" y="27"/>
                    <a:pt x="28" y="17"/>
                  </a:cubicBezTo>
                  <a:cubicBezTo>
                    <a:pt x="28" y="8"/>
                    <a:pt x="21" y="0"/>
                    <a:pt x="14" y="0"/>
                  </a:cubicBezTo>
                  <a:close/>
                  <a:moveTo>
                    <a:pt x="14" y="32"/>
                  </a:moveTo>
                  <a:cubicBezTo>
                    <a:pt x="7" y="32"/>
                    <a:pt x="3" y="25"/>
                    <a:pt x="3" y="17"/>
                  </a:cubicBezTo>
                  <a:cubicBezTo>
                    <a:pt x="3" y="9"/>
                    <a:pt x="7" y="3"/>
                    <a:pt x="14" y="3"/>
                  </a:cubicBezTo>
                  <a:cubicBezTo>
                    <a:pt x="20" y="3"/>
                    <a:pt x="25" y="9"/>
                    <a:pt x="25" y="17"/>
                  </a:cubicBezTo>
                  <a:cubicBezTo>
                    <a:pt x="25" y="25"/>
                    <a:pt x="20" y="32"/>
                    <a:pt x="14" y="3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3535363" y="2692400"/>
            <a:ext cx="1335087" cy="1236663"/>
            <a:chOff x="1488168" y="2375389"/>
            <a:chExt cx="1334911" cy="1236565"/>
          </a:xfrm>
        </p:grpSpPr>
        <p:sp>
          <p:nvSpPr>
            <p:cNvPr id="73" name="Freeform 8"/>
            <p:cNvSpPr/>
            <p:nvPr/>
          </p:nvSpPr>
          <p:spPr bwMode="auto">
            <a:xfrm>
              <a:off x="2316734" y="2553175"/>
              <a:ext cx="506345" cy="1058779"/>
            </a:xfrm>
            <a:custGeom>
              <a:gdLst>
                <a:gd fmla="*/ 68 w 134" name="T0"/>
                <a:gd fmla="*/ 273 h 280" name="T1"/>
                <a:gd fmla="*/ 134 w 134" name="T2"/>
                <a:gd fmla="*/ 34 h 280" name="T3"/>
                <a:gd fmla="*/ 91 w 134" name="T4"/>
                <a:gd fmla="*/ 0 h 280" name="T5"/>
                <a:gd fmla="*/ 13 w 134" name="T6"/>
                <a:gd fmla="*/ 280 h 280" name="T7"/>
                <a:gd fmla="*/ 68 w 134" name="T8"/>
                <a:gd fmla="*/ 273 h 28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80" w="134">
                  <a:moveTo>
                    <a:pt x="68" y="273"/>
                  </a:moveTo>
                  <a:cubicBezTo>
                    <a:pt x="57" y="184"/>
                    <a:pt x="83" y="99"/>
                    <a:pt x="134" y="34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31" y="77"/>
                    <a:pt x="0" y="176"/>
                    <a:pt x="13" y="280"/>
                  </a:cubicBezTo>
                  <a:cubicBezTo>
                    <a:pt x="68" y="273"/>
                    <a:pt x="68" y="273"/>
                    <a:pt x="68" y="27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74" name="Freeform 19"/>
            <p:cNvSpPr/>
            <p:nvPr/>
          </p:nvSpPr>
          <p:spPr bwMode="auto">
            <a:xfrm>
              <a:off x="1537374" y="2473806"/>
              <a:ext cx="1058723" cy="960362"/>
            </a:xfrm>
            <a:custGeom>
              <a:gdLst>
                <a:gd fmla="*/ 155 w 280" name="T0"/>
                <a:gd fmla="*/ 252 h 254" name="T1"/>
                <a:gd fmla="*/ 106 w 280" name="T2"/>
                <a:gd fmla="*/ 248 h 254" name="T3"/>
                <a:gd fmla="*/ 18 w 280" name="T4"/>
                <a:gd fmla="*/ 93 h 254" name="T5"/>
                <a:gd fmla="*/ 124 w 280" name="T6"/>
                <a:gd fmla="*/ 2 h 254" name="T7"/>
                <a:gd fmla="*/ 173 w 280" name="T8"/>
                <a:gd fmla="*/ 5 h 254" name="T9"/>
                <a:gd fmla="*/ 261 w 280" name="T10"/>
                <a:gd fmla="*/ 160 h 254" name="T11"/>
                <a:gd fmla="*/ 155 w 280" name="T12"/>
                <a:gd fmla="*/ 252 h 254" name="T13"/>
                <a:gd fmla="*/ 155 w 280" name="T14"/>
                <a:gd fmla="*/ 252 h 25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54" w="280">
                  <a:moveTo>
                    <a:pt x="155" y="252"/>
                  </a:moveTo>
                  <a:cubicBezTo>
                    <a:pt x="139" y="254"/>
                    <a:pt x="122" y="253"/>
                    <a:pt x="106" y="248"/>
                  </a:cubicBezTo>
                  <a:cubicBezTo>
                    <a:pt x="39" y="230"/>
                    <a:pt x="0" y="160"/>
                    <a:pt x="18" y="93"/>
                  </a:cubicBezTo>
                  <a:cubicBezTo>
                    <a:pt x="32" y="44"/>
                    <a:pt x="74" y="8"/>
                    <a:pt x="124" y="2"/>
                  </a:cubicBezTo>
                  <a:cubicBezTo>
                    <a:pt x="141" y="0"/>
                    <a:pt x="157" y="1"/>
                    <a:pt x="173" y="5"/>
                  </a:cubicBezTo>
                  <a:cubicBezTo>
                    <a:pt x="240" y="24"/>
                    <a:pt x="280" y="93"/>
                    <a:pt x="261" y="160"/>
                  </a:cubicBezTo>
                  <a:cubicBezTo>
                    <a:pt x="248" y="209"/>
                    <a:pt x="206" y="245"/>
                    <a:pt x="155" y="252"/>
                  </a:cubicBezTo>
                  <a:cubicBezTo>
                    <a:pt x="155" y="252"/>
                    <a:pt x="155" y="252"/>
                    <a:pt x="155" y="25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75" name="Freeform 30"/>
            <p:cNvSpPr/>
            <p:nvPr/>
          </p:nvSpPr>
          <p:spPr bwMode="auto">
            <a:xfrm>
              <a:off x="1488168" y="2375389"/>
              <a:ext cx="1153960" cy="1154022"/>
            </a:xfrm>
            <a:custGeom>
              <a:gdLst>
                <a:gd fmla="*/ 20 w 305" name="T0"/>
                <a:gd fmla="*/ 116 h 305" name="T1"/>
                <a:gd fmla="*/ 116 w 305" name="T2"/>
                <a:gd fmla="*/ 285 h 305" name="T3"/>
                <a:gd fmla="*/ 285 w 305" name="T4"/>
                <a:gd fmla="*/ 189 h 305" name="T5"/>
                <a:gd fmla="*/ 189 w 305" name="T6"/>
                <a:gd fmla="*/ 20 h 305" name="T7"/>
                <a:gd fmla="*/ 20 w 305" name="T8"/>
                <a:gd fmla="*/ 116 h 3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5" w="305">
                  <a:moveTo>
                    <a:pt x="20" y="116"/>
                  </a:moveTo>
                  <a:cubicBezTo>
                    <a:pt x="0" y="189"/>
                    <a:pt x="43" y="265"/>
                    <a:pt x="116" y="285"/>
                  </a:cubicBezTo>
                  <a:cubicBezTo>
                    <a:pt x="189" y="305"/>
                    <a:pt x="265" y="262"/>
                    <a:pt x="285" y="189"/>
                  </a:cubicBezTo>
                  <a:cubicBezTo>
                    <a:pt x="305" y="116"/>
                    <a:pt x="262" y="40"/>
                    <a:pt x="189" y="20"/>
                  </a:cubicBezTo>
                  <a:cubicBezTo>
                    <a:pt x="116" y="0"/>
                    <a:pt x="41" y="43"/>
                    <a:pt x="20" y="11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76" name="Freeform 31"/>
            <p:cNvSpPr/>
            <p:nvPr/>
          </p:nvSpPr>
          <p:spPr bwMode="auto">
            <a:xfrm>
              <a:off x="1537374" y="2473806"/>
              <a:ext cx="1020628" cy="960362"/>
            </a:xfrm>
            <a:custGeom>
              <a:gdLst>
                <a:gd fmla="*/ 155 w 270" name="T0"/>
                <a:gd fmla="*/ 252 h 254" name="T1"/>
                <a:gd fmla="*/ 106 w 270" name="T2"/>
                <a:gd fmla="*/ 248 h 254" name="T3"/>
                <a:gd fmla="*/ 18 w 270" name="T4"/>
                <a:gd fmla="*/ 93 h 254" name="T5"/>
                <a:gd fmla="*/ 124 w 270" name="T6"/>
                <a:gd fmla="*/ 2 h 254" name="T7"/>
                <a:gd fmla="*/ 173 w 270" name="T8"/>
                <a:gd fmla="*/ 5 h 254" name="T9"/>
                <a:gd fmla="*/ 249 w 270" name="T10"/>
                <a:gd fmla="*/ 65 h 254" name="T11"/>
                <a:gd fmla="*/ 261 w 270" name="T12"/>
                <a:gd fmla="*/ 160 h 254" name="T13"/>
                <a:gd fmla="*/ 155 w 270" name="T14"/>
                <a:gd fmla="*/ 252 h 254" name="T15"/>
                <a:gd fmla="*/ 155 w 270" name="T16"/>
                <a:gd fmla="*/ 252 h 25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54" w="270">
                  <a:moveTo>
                    <a:pt x="155" y="252"/>
                  </a:moveTo>
                  <a:cubicBezTo>
                    <a:pt x="139" y="254"/>
                    <a:pt x="122" y="253"/>
                    <a:pt x="106" y="248"/>
                  </a:cubicBezTo>
                  <a:cubicBezTo>
                    <a:pt x="39" y="230"/>
                    <a:pt x="0" y="160"/>
                    <a:pt x="18" y="93"/>
                  </a:cubicBezTo>
                  <a:cubicBezTo>
                    <a:pt x="32" y="44"/>
                    <a:pt x="74" y="8"/>
                    <a:pt x="124" y="2"/>
                  </a:cubicBezTo>
                  <a:cubicBezTo>
                    <a:pt x="141" y="0"/>
                    <a:pt x="157" y="1"/>
                    <a:pt x="173" y="5"/>
                  </a:cubicBezTo>
                  <a:cubicBezTo>
                    <a:pt x="206" y="14"/>
                    <a:pt x="233" y="35"/>
                    <a:pt x="249" y="65"/>
                  </a:cubicBezTo>
                  <a:cubicBezTo>
                    <a:pt x="266" y="94"/>
                    <a:pt x="270" y="128"/>
                    <a:pt x="261" y="160"/>
                  </a:cubicBezTo>
                  <a:cubicBezTo>
                    <a:pt x="248" y="209"/>
                    <a:pt x="206" y="245"/>
                    <a:pt x="155" y="252"/>
                  </a:cubicBezTo>
                  <a:cubicBezTo>
                    <a:pt x="155" y="252"/>
                    <a:pt x="155" y="252"/>
                    <a:pt x="155" y="25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77" name="Freeform 63"/>
            <p:cNvSpPr>
              <a:spLocks noEditPoints="1"/>
            </p:cNvSpPr>
            <p:nvPr/>
          </p:nvSpPr>
          <p:spPr bwMode="auto">
            <a:xfrm>
              <a:off x="1813562" y="2726199"/>
              <a:ext cx="503172" cy="507960"/>
            </a:xfrm>
            <a:custGeom>
              <a:gdLst>
                <a:gd fmla="*/ 0 w 348" name="T0"/>
                <a:gd fmla="*/ 0 h 351" name="T1"/>
                <a:gd fmla="*/ 0 w 348" name="T2"/>
                <a:gd fmla="*/ 351 h 351" name="T3"/>
                <a:gd fmla="*/ 340 w 348" name="T4"/>
                <a:gd fmla="*/ 351 h 351" name="T5"/>
                <a:gd fmla="*/ 340 w 348" name="T6"/>
                <a:gd fmla="*/ 290 h 351" name="T7"/>
                <a:gd fmla="*/ 348 w 348" name="T8"/>
                <a:gd fmla="*/ 290 h 351" name="T9"/>
                <a:gd fmla="*/ 348 w 348" name="T10"/>
                <a:gd fmla="*/ 241 h 351" name="T11"/>
                <a:gd fmla="*/ 340 w 348" name="T12"/>
                <a:gd fmla="*/ 241 h 351" name="T13"/>
                <a:gd fmla="*/ 340 w 348" name="T14"/>
                <a:gd fmla="*/ 107 h 351" name="T15"/>
                <a:gd fmla="*/ 348 w 348" name="T16"/>
                <a:gd fmla="*/ 107 h 351" name="T17"/>
                <a:gd fmla="*/ 348 w 348" name="T18"/>
                <a:gd fmla="*/ 58 h 351" name="T19"/>
                <a:gd fmla="*/ 340 w 348" name="T20"/>
                <a:gd fmla="*/ 58 h 351" name="T21"/>
                <a:gd fmla="*/ 340 w 348" name="T22"/>
                <a:gd fmla="*/ 0 h 351" name="T23"/>
                <a:gd fmla="*/ 0 w 348" name="T24"/>
                <a:gd fmla="*/ 0 h 351" name="T25"/>
                <a:gd fmla="*/ 298 w 348" name="T26"/>
                <a:gd fmla="*/ 290 h 351" name="T27"/>
                <a:gd fmla="*/ 298 w 348" name="T28"/>
                <a:gd fmla="*/ 306 h 351" name="T29"/>
                <a:gd fmla="*/ 44 w 348" name="T30"/>
                <a:gd fmla="*/ 306 h 351" name="T31"/>
                <a:gd fmla="*/ 44 w 348" name="T32"/>
                <a:gd fmla="*/ 42 h 351" name="T33"/>
                <a:gd fmla="*/ 298 w 348" name="T34"/>
                <a:gd fmla="*/ 42 h 351" name="T35"/>
                <a:gd fmla="*/ 298 w 348" name="T36"/>
                <a:gd fmla="*/ 58 h 351" name="T37"/>
                <a:gd fmla="*/ 290 w 348" name="T38"/>
                <a:gd fmla="*/ 58 h 351" name="T39"/>
                <a:gd fmla="*/ 290 w 348" name="T40"/>
                <a:gd fmla="*/ 107 h 351" name="T41"/>
                <a:gd fmla="*/ 298 w 348" name="T42"/>
                <a:gd fmla="*/ 107 h 351" name="T43"/>
                <a:gd fmla="*/ 298 w 348" name="T44"/>
                <a:gd fmla="*/ 241 h 351" name="T45"/>
                <a:gd fmla="*/ 290 w 348" name="T46"/>
                <a:gd fmla="*/ 241 h 351" name="T47"/>
                <a:gd fmla="*/ 290 w 348" name="T48"/>
                <a:gd fmla="*/ 290 h 351" name="T49"/>
                <a:gd fmla="*/ 298 w 348" name="T50"/>
                <a:gd fmla="*/ 290 h 351" name="T51"/>
                <a:gd fmla="*/ 306 w 348" name="T52"/>
                <a:gd fmla="*/ 107 h 351" name="T53"/>
                <a:gd fmla="*/ 332 w 348" name="T54"/>
                <a:gd fmla="*/ 107 h 351" name="T55"/>
                <a:gd fmla="*/ 332 w 348" name="T56"/>
                <a:gd fmla="*/ 241 h 351" name="T57"/>
                <a:gd fmla="*/ 306 w 348" name="T58"/>
                <a:gd fmla="*/ 241 h 351" name="T59"/>
                <a:gd fmla="*/ 306 w 348" name="T60"/>
                <a:gd fmla="*/ 107 h 351" name="T61"/>
                <a:gd fmla="*/ 306 w 348" name="T62"/>
                <a:gd fmla="*/ 58 h 351" name="T63"/>
                <a:gd fmla="*/ 306 w 348" name="T64"/>
                <a:gd fmla="*/ 34 h 351" name="T65"/>
                <a:gd fmla="*/ 36 w 348" name="T66"/>
                <a:gd fmla="*/ 34 h 351" name="T67"/>
                <a:gd fmla="*/ 36 w 348" name="T68"/>
                <a:gd fmla="*/ 314 h 351" name="T69"/>
                <a:gd fmla="*/ 306 w 348" name="T70"/>
                <a:gd fmla="*/ 314 h 351" name="T71"/>
                <a:gd fmla="*/ 306 w 348" name="T72"/>
                <a:gd fmla="*/ 290 h 351" name="T73"/>
                <a:gd fmla="*/ 332 w 348" name="T74"/>
                <a:gd fmla="*/ 290 h 351" name="T75"/>
                <a:gd fmla="*/ 332 w 348" name="T76"/>
                <a:gd fmla="*/ 343 h 351" name="T77"/>
                <a:gd fmla="*/ 8 w 348" name="T78"/>
                <a:gd fmla="*/ 343 h 351" name="T79"/>
                <a:gd fmla="*/ 8 w 348" name="T80"/>
                <a:gd fmla="*/ 8 h 351" name="T81"/>
                <a:gd fmla="*/ 332 w 348" name="T82"/>
                <a:gd fmla="*/ 8 h 351" name="T83"/>
                <a:gd fmla="*/ 332 w 348" name="T84"/>
                <a:gd fmla="*/ 58 h 351" name="T85"/>
                <a:gd fmla="*/ 306 w 348" name="T86"/>
                <a:gd fmla="*/ 58 h 351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351" w="348">
                  <a:moveTo>
                    <a:pt x="0" y="0"/>
                  </a:moveTo>
                  <a:lnTo>
                    <a:pt x="0" y="351"/>
                  </a:lnTo>
                  <a:lnTo>
                    <a:pt x="340" y="351"/>
                  </a:lnTo>
                  <a:lnTo>
                    <a:pt x="340" y="290"/>
                  </a:lnTo>
                  <a:lnTo>
                    <a:pt x="348" y="290"/>
                  </a:lnTo>
                  <a:lnTo>
                    <a:pt x="348" y="241"/>
                  </a:lnTo>
                  <a:lnTo>
                    <a:pt x="340" y="241"/>
                  </a:lnTo>
                  <a:lnTo>
                    <a:pt x="340" y="107"/>
                  </a:lnTo>
                  <a:lnTo>
                    <a:pt x="348" y="107"/>
                  </a:lnTo>
                  <a:lnTo>
                    <a:pt x="348" y="58"/>
                  </a:lnTo>
                  <a:lnTo>
                    <a:pt x="340" y="58"/>
                  </a:lnTo>
                  <a:lnTo>
                    <a:pt x="340" y="0"/>
                  </a:lnTo>
                  <a:lnTo>
                    <a:pt x="0" y="0"/>
                  </a:lnTo>
                  <a:close/>
                  <a:moveTo>
                    <a:pt x="298" y="290"/>
                  </a:moveTo>
                  <a:lnTo>
                    <a:pt x="298" y="306"/>
                  </a:lnTo>
                  <a:lnTo>
                    <a:pt x="44" y="306"/>
                  </a:lnTo>
                  <a:lnTo>
                    <a:pt x="44" y="42"/>
                  </a:lnTo>
                  <a:lnTo>
                    <a:pt x="298" y="42"/>
                  </a:lnTo>
                  <a:lnTo>
                    <a:pt x="298" y="58"/>
                  </a:lnTo>
                  <a:lnTo>
                    <a:pt x="290" y="58"/>
                  </a:lnTo>
                  <a:lnTo>
                    <a:pt x="290" y="107"/>
                  </a:lnTo>
                  <a:lnTo>
                    <a:pt x="298" y="107"/>
                  </a:lnTo>
                  <a:lnTo>
                    <a:pt x="298" y="241"/>
                  </a:lnTo>
                  <a:lnTo>
                    <a:pt x="290" y="241"/>
                  </a:lnTo>
                  <a:lnTo>
                    <a:pt x="290" y="290"/>
                  </a:lnTo>
                  <a:lnTo>
                    <a:pt x="298" y="290"/>
                  </a:lnTo>
                  <a:close/>
                  <a:moveTo>
                    <a:pt x="306" y="107"/>
                  </a:moveTo>
                  <a:lnTo>
                    <a:pt x="332" y="107"/>
                  </a:lnTo>
                  <a:lnTo>
                    <a:pt x="332" y="241"/>
                  </a:lnTo>
                  <a:lnTo>
                    <a:pt x="306" y="241"/>
                  </a:lnTo>
                  <a:lnTo>
                    <a:pt x="306" y="107"/>
                  </a:lnTo>
                  <a:close/>
                  <a:moveTo>
                    <a:pt x="306" y="58"/>
                  </a:moveTo>
                  <a:lnTo>
                    <a:pt x="306" y="34"/>
                  </a:lnTo>
                  <a:lnTo>
                    <a:pt x="36" y="34"/>
                  </a:lnTo>
                  <a:lnTo>
                    <a:pt x="36" y="314"/>
                  </a:lnTo>
                  <a:lnTo>
                    <a:pt x="306" y="314"/>
                  </a:lnTo>
                  <a:lnTo>
                    <a:pt x="306" y="290"/>
                  </a:lnTo>
                  <a:lnTo>
                    <a:pt x="332" y="290"/>
                  </a:lnTo>
                  <a:lnTo>
                    <a:pt x="332" y="343"/>
                  </a:lnTo>
                  <a:lnTo>
                    <a:pt x="8" y="343"/>
                  </a:lnTo>
                  <a:lnTo>
                    <a:pt x="8" y="8"/>
                  </a:lnTo>
                  <a:lnTo>
                    <a:pt x="332" y="8"/>
                  </a:lnTo>
                  <a:lnTo>
                    <a:pt x="332" y="58"/>
                  </a:lnTo>
                  <a:lnTo>
                    <a:pt x="306" y="5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78" name="Freeform 64"/>
            <p:cNvSpPr>
              <a:spLocks noEditPoints="1"/>
            </p:cNvSpPr>
            <p:nvPr/>
          </p:nvSpPr>
          <p:spPr bwMode="auto">
            <a:xfrm>
              <a:off x="1907213" y="2946844"/>
              <a:ext cx="46031" cy="109529"/>
            </a:xfrm>
            <a:custGeom>
              <a:gdLst>
                <a:gd fmla="*/ 6 w 12" name="T0"/>
                <a:gd fmla="*/ 0 h 29" name="T1"/>
                <a:gd fmla="*/ 0 w 12" name="T2"/>
                <a:gd fmla="*/ 6 h 29" name="T3"/>
                <a:gd fmla="*/ 2 w 12" name="T4"/>
                <a:gd fmla="*/ 10 h 29" name="T5"/>
                <a:gd fmla="*/ 2 w 12" name="T6"/>
                <a:gd fmla="*/ 29 h 29" name="T7"/>
                <a:gd fmla="*/ 11 w 12" name="T8"/>
                <a:gd fmla="*/ 29 h 29" name="T9"/>
                <a:gd fmla="*/ 11 w 12" name="T10"/>
                <a:gd fmla="*/ 10 h 29" name="T11"/>
                <a:gd fmla="*/ 12 w 12" name="T12"/>
                <a:gd fmla="*/ 6 h 29" name="T13"/>
                <a:gd fmla="*/ 6 w 12" name="T14"/>
                <a:gd fmla="*/ 0 h 29" name="T15"/>
                <a:gd fmla="*/ 5 w 12" name="T16"/>
                <a:gd fmla="*/ 26 h 29" name="T17"/>
                <a:gd fmla="*/ 5 w 12" name="T18"/>
                <a:gd fmla="*/ 12 h 29" name="T19"/>
                <a:gd fmla="*/ 6 w 12" name="T20"/>
                <a:gd fmla="*/ 12 h 29" name="T21"/>
                <a:gd fmla="*/ 8 w 12" name="T22"/>
                <a:gd fmla="*/ 12 h 29" name="T23"/>
                <a:gd fmla="*/ 8 w 12" name="T24"/>
                <a:gd fmla="*/ 26 h 29" name="T25"/>
                <a:gd fmla="*/ 5 w 12" name="T26"/>
                <a:gd fmla="*/ 26 h 2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28" w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7"/>
                    <a:pt x="1" y="9"/>
                    <a:pt x="2" y="10"/>
                  </a:cubicBezTo>
                  <a:cubicBezTo>
                    <a:pt x="2" y="29"/>
                    <a:pt x="2" y="29"/>
                    <a:pt x="2" y="29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2" y="9"/>
                    <a:pt x="12" y="7"/>
                    <a:pt x="12" y="6"/>
                  </a:cubicBezTo>
                  <a:cubicBezTo>
                    <a:pt x="12" y="3"/>
                    <a:pt x="10" y="0"/>
                    <a:pt x="6" y="0"/>
                  </a:cubicBezTo>
                  <a:close/>
                  <a:moveTo>
                    <a:pt x="5" y="26"/>
                  </a:moveTo>
                  <a:cubicBezTo>
                    <a:pt x="5" y="12"/>
                    <a:pt x="5" y="12"/>
                    <a:pt x="5" y="12"/>
                  </a:cubicBezTo>
                  <a:cubicBezTo>
                    <a:pt x="5" y="12"/>
                    <a:pt x="6" y="12"/>
                    <a:pt x="6" y="12"/>
                  </a:cubicBezTo>
                  <a:cubicBezTo>
                    <a:pt x="7" y="12"/>
                    <a:pt x="8" y="12"/>
                    <a:pt x="8" y="12"/>
                  </a:cubicBezTo>
                  <a:cubicBezTo>
                    <a:pt x="8" y="26"/>
                    <a:pt x="8" y="26"/>
                    <a:pt x="8" y="26"/>
                  </a:cubicBezTo>
                  <a:lnTo>
                    <a:pt x="5" y="2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79" name="Freeform 65"/>
            <p:cNvSpPr>
              <a:spLocks noEditPoints="1"/>
            </p:cNvSpPr>
            <p:nvPr/>
          </p:nvSpPr>
          <p:spPr bwMode="auto">
            <a:xfrm>
              <a:off x="1972291" y="2848427"/>
              <a:ext cx="199999" cy="241281"/>
            </a:xfrm>
            <a:custGeom>
              <a:gdLst>
                <a:gd fmla="*/ 52 w 53" name="T0"/>
                <a:gd fmla="*/ 34 h 64" name="T1"/>
                <a:gd fmla="*/ 52 w 53" name="T2"/>
                <a:gd fmla="*/ 31 h 64" name="T3"/>
                <a:gd fmla="*/ 49 w 53" name="T4"/>
                <a:gd fmla="*/ 24 h 64" name="T5"/>
                <a:gd fmla="*/ 45 w 53" name="T6"/>
                <a:gd fmla="*/ 19 h 64" name="T7"/>
                <a:gd fmla="*/ 43 w 53" name="T8"/>
                <a:gd fmla="*/ 17 h 64" name="T9"/>
                <a:gd fmla="*/ 37 w 53" name="T10"/>
                <a:gd fmla="*/ 13 h 64" name="T11"/>
                <a:gd fmla="*/ 34 w 53" name="T12"/>
                <a:gd fmla="*/ 12 h 64" name="T13"/>
                <a:gd fmla="*/ 28 w 53" name="T14"/>
                <a:gd fmla="*/ 11 h 64" name="T15"/>
                <a:gd fmla="*/ 32 w 53" name="T16"/>
                <a:gd fmla="*/ 5 h 64" name="T17"/>
                <a:gd fmla="*/ 23 w 53" name="T18"/>
                <a:gd fmla="*/ 5 h 64" name="T19"/>
                <a:gd fmla="*/ 26 w 53" name="T20"/>
                <a:gd fmla="*/ 11 h 64" name="T21"/>
                <a:gd fmla="*/ 19 w 53" name="T22"/>
                <a:gd fmla="*/ 12 h 64" name="T23"/>
                <a:gd fmla="*/ 16 w 53" name="T24"/>
                <a:gd fmla="*/ 13 h 64" name="T25"/>
                <a:gd fmla="*/ 11 w 53" name="T26"/>
                <a:gd fmla="*/ 16 h 64" name="T27"/>
                <a:gd fmla="*/ 8 w 53" name="T28"/>
                <a:gd fmla="*/ 18 h 64" name="T29"/>
                <a:gd fmla="*/ 4 w 53" name="T30"/>
                <a:gd fmla="*/ 22 h 64" name="T31"/>
                <a:gd fmla="*/ 2 w 53" name="T32"/>
                <a:gd fmla="*/ 26 h 64" name="T33"/>
                <a:gd fmla="*/ 0 w 53" name="T34"/>
                <a:gd fmla="*/ 33 h 64" name="T35"/>
                <a:gd fmla="*/ 0 w 53" name="T36"/>
                <a:gd fmla="*/ 35 h 64" name="T37"/>
                <a:gd fmla="*/ 0 w 53" name="T38"/>
                <a:gd fmla="*/ 41 h 64" name="T39"/>
                <a:gd fmla="*/ 0 w 53" name="T40"/>
                <a:gd fmla="*/ 44 h 64" name="T41"/>
                <a:gd fmla="*/ 3 w 53" name="T42"/>
                <a:gd fmla="*/ 50 h 64" name="T43"/>
                <a:gd fmla="*/ 7 w 53" name="T44"/>
                <a:gd fmla="*/ 56 h 64" name="T45"/>
                <a:gd fmla="*/ 9 w 53" name="T46"/>
                <a:gd fmla="*/ 58 h 64" name="T47"/>
                <a:gd fmla="*/ 15 w 53" name="T48"/>
                <a:gd fmla="*/ 62 h 64" name="T49"/>
                <a:gd fmla="*/ 17 w 53" name="T50"/>
                <a:gd fmla="*/ 63 h 64" name="T51"/>
                <a:gd fmla="*/ 24 w 53" name="T52"/>
                <a:gd fmla="*/ 64 h 64" name="T53"/>
                <a:gd fmla="*/ 26 w 53" name="T54"/>
                <a:gd fmla="*/ 64 h 64" name="T55"/>
                <a:gd fmla="*/ 27 w 53" name="T56"/>
                <a:gd fmla="*/ 64 h 64" name="T57"/>
                <a:gd fmla="*/ 33 w 53" name="T58"/>
                <a:gd fmla="*/ 63 h 64" name="T59"/>
                <a:gd fmla="*/ 36 w 53" name="T60"/>
                <a:gd fmla="*/ 62 h 64" name="T61"/>
                <a:gd fmla="*/ 41 w 53" name="T62"/>
                <a:gd fmla="*/ 59 h 64" name="T63"/>
                <a:gd fmla="*/ 44 w 53" name="T64"/>
                <a:gd fmla="*/ 57 h 64" name="T65"/>
                <a:gd fmla="*/ 48 w 53" name="T66"/>
                <a:gd fmla="*/ 53 h 64" name="T67"/>
                <a:gd fmla="*/ 50 w 53" name="T68"/>
                <a:gd fmla="*/ 49 h 64" name="T69"/>
                <a:gd fmla="*/ 52 w 53" name="T70"/>
                <a:gd fmla="*/ 42 h 64" name="T71"/>
                <a:gd fmla="*/ 52 w 53" name="T72"/>
                <a:gd fmla="*/ 40 h 64" name="T73"/>
                <a:gd fmla="*/ 3 w 53" name="T74"/>
                <a:gd fmla="*/ 36 h 64" name="T75"/>
                <a:gd fmla="*/ 3 w 53" name="T76"/>
                <a:gd fmla="*/ 39 h 64" name="T77"/>
                <a:gd fmla="*/ 44 w 53" name="T78"/>
                <a:gd fmla="*/ 38 h 64" name="T79"/>
                <a:gd fmla="*/ 50 w 53" name="T80"/>
                <a:gd fmla="*/ 38 h 64" name="T81"/>
                <a:gd fmla="*/ 49 w 53" name="T82"/>
                <a:gd fmla="*/ 31 h 64" name="T83"/>
                <a:gd fmla="*/ 33 w 53" name="T84"/>
                <a:gd fmla="*/ 24 h 64" name="T85"/>
                <a:gd fmla="*/ 19 w 53" name="T86"/>
                <a:gd fmla="*/ 24 h 64" name="T87"/>
                <a:gd fmla="*/ 45 w 53" name="T88"/>
                <a:gd fmla="*/ 24 h 64" name="T89"/>
                <a:gd fmla="*/ 34 w 53" name="T90"/>
                <a:gd fmla="*/ 21 h 64" name="T91"/>
                <a:gd fmla="*/ 31 w 53" name="T92"/>
                <a:gd fmla="*/ 19 h 64" name="T93"/>
                <a:gd fmla="*/ 31 w 53" name="T94"/>
                <a:gd fmla="*/ 19 h 64" name="T95"/>
                <a:gd fmla="*/ 24 w 53" name="T96"/>
                <a:gd fmla="*/ 14 h 64" name="T97"/>
                <a:gd fmla="*/ 16 w 53" name="T98"/>
                <a:gd fmla="*/ 22 h 64" name="T99"/>
                <a:gd fmla="*/ 13 w 53" name="T100"/>
                <a:gd fmla="*/ 25 h 64" name="T101"/>
                <a:gd fmla="*/ 13 w 53" name="T102"/>
                <a:gd fmla="*/ 25 h 64" name="T103"/>
                <a:gd fmla="*/ 5 w 53" name="T104"/>
                <a:gd fmla="*/ 28 h 64" name="T105"/>
                <a:gd fmla="*/ 5 w 53" name="T106"/>
                <a:gd fmla="*/ 47 h 64" name="T107"/>
                <a:gd fmla="*/ 13 w 53" name="T108"/>
                <a:gd fmla="*/ 50 h 64" name="T109"/>
                <a:gd fmla="*/ 16 w 53" name="T110"/>
                <a:gd fmla="*/ 53 h 64" name="T111"/>
                <a:gd fmla="*/ 16 w 53" name="T112"/>
                <a:gd fmla="*/ 53 h 64" name="T113"/>
                <a:gd fmla="*/ 20 w 53" name="T114"/>
                <a:gd fmla="*/ 60 h 64" name="T115"/>
                <a:gd fmla="*/ 32 w 53" name="T116"/>
                <a:gd fmla="*/ 60 h 64" name="T117"/>
                <a:gd fmla="*/ 36 w 53" name="T118"/>
                <a:gd fmla="*/ 53 h 64" name="T119"/>
                <a:gd fmla="*/ 39 w 53" name="T120"/>
                <a:gd fmla="*/ 50 h 64" name="T121"/>
                <a:gd fmla="*/ 39 w 53" name="T122"/>
                <a:gd fmla="*/ 50 h 64" name="T123"/>
                <a:gd fmla="*/ 47 w 53" name="T124"/>
                <a:gd fmla="*/ 47 h 64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64" w="52">
                  <a:moveTo>
                    <a:pt x="52" y="35"/>
                  </a:moveTo>
                  <a:cubicBezTo>
                    <a:pt x="52" y="35"/>
                    <a:pt x="52" y="35"/>
                    <a:pt x="52" y="35"/>
                  </a:cubicBezTo>
                  <a:cubicBezTo>
                    <a:pt x="52" y="34"/>
                    <a:pt x="52" y="34"/>
                    <a:pt x="52" y="34"/>
                  </a:cubicBezTo>
                  <a:cubicBezTo>
                    <a:pt x="52" y="34"/>
                    <a:pt x="52" y="34"/>
                    <a:pt x="52" y="34"/>
                  </a:cubicBezTo>
                  <a:cubicBezTo>
                    <a:pt x="52" y="33"/>
                    <a:pt x="52" y="33"/>
                    <a:pt x="52" y="33"/>
                  </a:cubicBezTo>
                  <a:cubicBezTo>
                    <a:pt x="52" y="33"/>
                    <a:pt x="52" y="32"/>
                    <a:pt x="52" y="32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1" y="29"/>
                    <a:pt x="51" y="28"/>
                    <a:pt x="50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49" y="25"/>
                    <a:pt x="49" y="25"/>
                    <a:pt x="49" y="25"/>
                  </a:cubicBezTo>
                  <a:cubicBezTo>
                    <a:pt x="49" y="24"/>
                    <a:pt x="49" y="24"/>
                    <a:pt x="49" y="24"/>
                  </a:cubicBezTo>
                  <a:cubicBezTo>
                    <a:pt x="48" y="22"/>
                    <a:pt x="48" y="22"/>
                    <a:pt x="48" y="22"/>
                  </a:cubicBezTo>
                  <a:cubicBezTo>
                    <a:pt x="48" y="22"/>
                    <a:pt x="48" y="22"/>
                    <a:pt x="48" y="22"/>
                  </a:cubicBezTo>
                  <a:cubicBezTo>
                    <a:pt x="47" y="21"/>
                    <a:pt x="46" y="20"/>
                    <a:pt x="45" y="19"/>
                  </a:cubicBezTo>
                  <a:cubicBezTo>
                    <a:pt x="45" y="19"/>
                    <a:pt x="45" y="19"/>
                    <a:pt x="45" y="19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3" y="18"/>
                    <a:pt x="43" y="17"/>
                    <a:pt x="43" y="17"/>
                  </a:cubicBezTo>
                  <a:cubicBezTo>
                    <a:pt x="43" y="17"/>
                    <a:pt x="43" y="17"/>
                    <a:pt x="43" y="17"/>
                  </a:cubicBezTo>
                  <a:cubicBezTo>
                    <a:pt x="43" y="17"/>
                    <a:pt x="43" y="17"/>
                    <a:pt x="43" y="17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0" y="15"/>
                    <a:pt x="39" y="14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35" y="13"/>
                    <a:pt x="35" y="13"/>
                    <a:pt x="35" y="12"/>
                  </a:cubicBezTo>
                  <a:cubicBezTo>
                    <a:pt x="35" y="12"/>
                    <a:pt x="35" y="12"/>
                    <a:pt x="34" y="12"/>
                  </a:cubicBezTo>
                  <a:cubicBezTo>
                    <a:pt x="33" y="12"/>
                    <a:pt x="33" y="12"/>
                    <a:pt x="33" y="12"/>
                  </a:cubicBezTo>
                  <a:cubicBezTo>
                    <a:pt x="33" y="12"/>
                    <a:pt x="33" y="12"/>
                    <a:pt x="33" y="12"/>
                  </a:cubicBezTo>
                  <a:cubicBezTo>
                    <a:pt x="32" y="12"/>
                    <a:pt x="30" y="11"/>
                    <a:pt x="28" y="11"/>
                  </a:cubicBezTo>
                  <a:cubicBezTo>
                    <a:pt x="28" y="11"/>
                    <a:pt x="28" y="11"/>
                    <a:pt x="28" y="11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11"/>
                    <a:pt x="26" y="11"/>
                    <a:pt x="26" y="11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2" y="11"/>
                    <a:pt x="21" y="12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18" y="12"/>
                    <a:pt x="17" y="12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4" y="14"/>
                    <a:pt x="12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8"/>
                    <a:pt x="8" y="18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6" y="20"/>
                    <a:pt x="5" y="21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3" y="24"/>
                    <a:pt x="3" y="24"/>
                    <a:pt x="3" y="25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1" y="28"/>
                    <a:pt x="1" y="29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3"/>
                  </a:cubicBezTo>
                  <a:cubicBezTo>
                    <a:pt x="0" y="33"/>
                    <a:pt x="0" y="33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6"/>
                    <a:pt x="0" y="37"/>
                    <a:pt x="0" y="38"/>
                  </a:cubicBezTo>
                  <a:cubicBezTo>
                    <a:pt x="0" y="38"/>
                    <a:pt x="0" y="39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" y="46"/>
                    <a:pt x="1" y="47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3" y="51"/>
                    <a:pt x="3" y="51"/>
                    <a:pt x="3" y="51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5" y="54"/>
                    <a:pt x="6" y="55"/>
                    <a:pt x="7" y="56"/>
                  </a:cubicBezTo>
                  <a:cubicBezTo>
                    <a:pt x="7" y="56"/>
                    <a:pt x="7" y="56"/>
                    <a:pt x="7" y="56"/>
                  </a:cubicBezTo>
                  <a:cubicBezTo>
                    <a:pt x="8" y="57"/>
                    <a:pt x="8" y="57"/>
                    <a:pt x="8" y="57"/>
                  </a:cubicBezTo>
                  <a:cubicBezTo>
                    <a:pt x="9" y="57"/>
                    <a:pt x="9" y="58"/>
                    <a:pt x="9" y="58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9" y="58"/>
                    <a:pt x="10" y="58"/>
                    <a:pt x="10" y="58"/>
                  </a:cubicBezTo>
                  <a:cubicBezTo>
                    <a:pt x="11" y="59"/>
                    <a:pt x="11" y="59"/>
                    <a:pt x="11" y="59"/>
                  </a:cubicBezTo>
                  <a:cubicBezTo>
                    <a:pt x="11" y="59"/>
                    <a:pt x="11" y="59"/>
                    <a:pt x="11" y="59"/>
                  </a:cubicBezTo>
                  <a:cubicBezTo>
                    <a:pt x="12" y="60"/>
                    <a:pt x="14" y="61"/>
                    <a:pt x="15" y="6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16" y="62"/>
                    <a:pt x="16" y="62"/>
                    <a:pt x="17" y="62"/>
                  </a:cubicBezTo>
                  <a:cubicBezTo>
                    <a:pt x="17" y="62"/>
                    <a:pt x="17" y="62"/>
                    <a:pt x="17" y="63"/>
                  </a:cubicBezTo>
                  <a:cubicBezTo>
                    <a:pt x="18" y="63"/>
                    <a:pt x="18" y="63"/>
                    <a:pt x="18" y="63"/>
                  </a:cubicBezTo>
                  <a:cubicBezTo>
                    <a:pt x="19" y="63"/>
                    <a:pt x="19" y="63"/>
                    <a:pt x="19" y="63"/>
                  </a:cubicBezTo>
                  <a:cubicBezTo>
                    <a:pt x="19" y="63"/>
                    <a:pt x="19" y="63"/>
                    <a:pt x="19" y="63"/>
                  </a:cubicBezTo>
                  <a:cubicBezTo>
                    <a:pt x="21" y="63"/>
                    <a:pt x="22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4"/>
                    <a:pt x="25" y="64"/>
                    <a:pt x="25" y="64"/>
                  </a:cubicBezTo>
                  <a:cubicBezTo>
                    <a:pt x="25" y="64"/>
                    <a:pt x="25" y="64"/>
                    <a:pt x="25" y="64"/>
                  </a:cubicBezTo>
                  <a:cubicBezTo>
                    <a:pt x="26" y="64"/>
                    <a:pt x="26" y="64"/>
                    <a:pt x="26" y="64"/>
                  </a:cubicBezTo>
                  <a:cubicBezTo>
                    <a:pt x="26" y="64"/>
                    <a:pt x="26" y="64"/>
                    <a:pt x="26" y="64"/>
                  </a:cubicBezTo>
                  <a:cubicBezTo>
                    <a:pt x="26" y="64"/>
                    <a:pt x="26" y="64"/>
                    <a:pt x="27" y="64"/>
                  </a:cubicBezTo>
                  <a:cubicBezTo>
                    <a:pt x="27" y="64"/>
                    <a:pt x="27" y="64"/>
                    <a:pt x="27" y="64"/>
                  </a:cubicBezTo>
                  <a:cubicBezTo>
                    <a:pt x="27" y="64"/>
                    <a:pt x="27" y="64"/>
                    <a:pt x="27" y="64"/>
                  </a:cubicBezTo>
                  <a:cubicBezTo>
                    <a:pt x="28" y="64"/>
                    <a:pt x="28" y="64"/>
                    <a:pt x="28" y="64"/>
                  </a:cubicBezTo>
                  <a:cubicBezTo>
                    <a:pt x="28" y="64"/>
                    <a:pt x="28" y="64"/>
                    <a:pt x="28" y="64"/>
                  </a:cubicBezTo>
                  <a:cubicBezTo>
                    <a:pt x="30" y="64"/>
                    <a:pt x="32" y="63"/>
                    <a:pt x="33" y="63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5" y="63"/>
                    <a:pt x="35" y="63"/>
                    <a:pt x="35" y="63"/>
                  </a:cubicBezTo>
                  <a:cubicBezTo>
                    <a:pt x="35" y="62"/>
                    <a:pt x="35" y="62"/>
                    <a:pt x="36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9" y="61"/>
                    <a:pt x="40" y="60"/>
                    <a:pt x="41" y="59"/>
                  </a:cubicBezTo>
                  <a:cubicBezTo>
                    <a:pt x="41" y="59"/>
                    <a:pt x="41" y="59"/>
                    <a:pt x="41" y="59"/>
                  </a:cubicBezTo>
                  <a:cubicBezTo>
                    <a:pt x="43" y="58"/>
                    <a:pt x="43" y="58"/>
                    <a:pt x="43" y="58"/>
                  </a:cubicBezTo>
                  <a:cubicBezTo>
                    <a:pt x="43" y="58"/>
                    <a:pt x="43" y="58"/>
                    <a:pt x="43" y="58"/>
                  </a:cubicBezTo>
                  <a:cubicBezTo>
                    <a:pt x="43" y="58"/>
                    <a:pt x="43" y="58"/>
                    <a:pt x="43" y="58"/>
                  </a:cubicBezTo>
                  <a:cubicBezTo>
                    <a:pt x="43" y="58"/>
                    <a:pt x="43" y="57"/>
                    <a:pt x="44" y="57"/>
                  </a:cubicBezTo>
                  <a:cubicBezTo>
                    <a:pt x="45" y="56"/>
                    <a:pt x="45" y="56"/>
                    <a:pt x="45" y="56"/>
                  </a:cubicBezTo>
                  <a:cubicBezTo>
                    <a:pt x="45" y="56"/>
                    <a:pt x="45" y="56"/>
                    <a:pt x="45" y="56"/>
                  </a:cubicBezTo>
                  <a:cubicBezTo>
                    <a:pt x="46" y="55"/>
                    <a:pt x="47" y="54"/>
                    <a:pt x="48" y="53"/>
                  </a:cubicBezTo>
                  <a:cubicBezTo>
                    <a:pt x="48" y="53"/>
                    <a:pt x="48" y="53"/>
                    <a:pt x="48" y="53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9" y="51"/>
                    <a:pt x="49" y="51"/>
                    <a:pt x="49" y="50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1" y="47"/>
                    <a:pt x="51" y="46"/>
                    <a:pt x="52" y="44"/>
                  </a:cubicBezTo>
                  <a:cubicBezTo>
                    <a:pt x="52" y="44"/>
                    <a:pt x="52" y="44"/>
                    <a:pt x="52" y="44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3"/>
                    <a:pt x="52" y="42"/>
                    <a:pt x="52" y="42"/>
                  </a:cubicBezTo>
                  <a:cubicBezTo>
                    <a:pt x="52" y="42"/>
                    <a:pt x="52" y="42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3" y="39"/>
                    <a:pt x="53" y="38"/>
                    <a:pt x="53" y="38"/>
                  </a:cubicBezTo>
                  <a:cubicBezTo>
                    <a:pt x="53" y="37"/>
                    <a:pt x="53" y="36"/>
                    <a:pt x="52" y="35"/>
                  </a:cubicBezTo>
                  <a:close/>
                  <a:moveTo>
                    <a:pt x="3" y="38"/>
                  </a:moveTo>
                  <a:cubicBezTo>
                    <a:pt x="3" y="37"/>
                    <a:pt x="3" y="36"/>
                    <a:pt x="3" y="36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8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3" y="39"/>
                    <a:pt x="3" y="39"/>
                    <a:pt x="3" y="39"/>
                  </a:cubicBezTo>
                  <a:cubicBezTo>
                    <a:pt x="3" y="39"/>
                    <a:pt x="3" y="38"/>
                    <a:pt x="3" y="38"/>
                  </a:cubicBezTo>
                  <a:close/>
                  <a:moveTo>
                    <a:pt x="50" y="38"/>
                  </a:moveTo>
                  <a:cubicBezTo>
                    <a:pt x="50" y="38"/>
                    <a:pt x="50" y="39"/>
                    <a:pt x="49" y="39"/>
                  </a:cubicBezTo>
                  <a:cubicBezTo>
                    <a:pt x="44" y="38"/>
                    <a:pt x="44" y="38"/>
                    <a:pt x="44" y="38"/>
                  </a:cubicBezTo>
                  <a:cubicBezTo>
                    <a:pt x="44" y="38"/>
                    <a:pt x="44" y="38"/>
                    <a:pt x="44" y="38"/>
                  </a:cubicBezTo>
                  <a:cubicBezTo>
                    <a:pt x="44" y="37"/>
                    <a:pt x="44" y="37"/>
                    <a:pt x="44" y="37"/>
                  </a:cubicBezTo>
                  <a:cubicBezTo>
                    <a:pt x="49" y="36"/>
                    <a:pt x="49" y="36"/>
                    <a:pt x="49" y="36"/>
                  </a:cubicBezTo>
                  <a:cubicBezTo>
                    <a:pt x="50" y="36"/>
                    <a:pt x="50" y="37"/>
                    <a:pt x="50" y="38"/>
                  </a:cubicBezTo>
                  <a:close/>
                  <a:moveTo>
                    <a:pt x="43" y="32"/>
                  </a:moveTo>
                  <a:cubicBezTo>
                    <a:pt x="43" y="32"/>
                    <a:pt x="43" y="31"/>
                    <a:pt x="43" y="30"/>
                  </a:cubicBezTo>
                  <a:cubicBezTo>
                    <a:pt x="47" y="28"/>
                    <a:pt x="47" y="28"/>
                    <a:pt x="47" y="28"/>
                  </a:cubicBezTo>
                  <a:cubicBezTo>
                    <a:pt x="48" y="29"/>
                    <a:pt x="48" y="30"/>
                    <a:pt x="49" y="31"/>
                  </a:cubicBezTo>
                  <a:lnTo>
                    <a:pt x="43" y="32"/>
                  </a:lnTo>
                  <a:close/>
                  <a:moveTo>
                    <a:pt x="19" y="24"/>
                  </a:moveTo>
                  <a:cubicBezTo>
                    <a:pt x="21" y="23"/>
                    <a:pt x="24" y="22"/>
                    <a:pt x="26" y="22"/>
                  </a:cubicBezTo>
                  <a:cubicBezTo>
                    <a:pt x="29" y="22"/>
                    <a:pt x="31" y="23"/>
                    <a:pt x="33" y="24"/>
                  </a:cubicBezTo>
                  <a:cubicBezTo>
                    <a:pt x="38" y="27"/>
                    <a:pt x="41" y="32"/>
                    <a:pt x="41" y="38"/>
                  </a:cubicBezTo>
                  <a:cubicBezTo>
                    <a:pt x="41" y="46"/>
                    <a:pt x="34" y="53"/>
                    <a:pt x="26" y="53"/>
                  </a:cubicBezTo>
                  <a:cubicBezTo>
                    <a:pt x="18" y="53"/>
                    <a:pt x="11" y="46"/>
                    <a:pt x="11" y="38"/>
                  </a:cubicBezTo>
                  <a:cubicBezTo>
                    <a:pt x="11" y="32"/>
                    <a:pt x="14" y="27"/>
                    <a:pt x="19" y="24"/>
                  </a:cubicBezTo>
                  <a:close/>
                  <a:moveTo>
                    <a:pt x="41" y="27"/>
                  </a:moveTo>
                  <a:cubicBezTo>
                    <a:pt x="40" y="26"/>
                    <a:pt x="40" y="26"/>
                    <a:pt x="39" y="25"/>
                  </a:cubicBezTo>
                  <a:cubicBezTo>
                    <a:pt x="43" y="21"/>
                    <a:pt x="43" y="21"/>
                    <a:pt x="43" y="21"/>
                  </a:cubicBezTo>
                  <a:cubicBezTo>
                    <a:pt x="44" y="22"/>
                    <a:pt x="44" y="23"/>
                    <a:pt x="45" y="24"/>
                  </a:cubicBezTo>
                  <a:lnTo>
                    <a:pt x="41" y="27"/>
                  </a:lnTo>
                  <a:close/>
                  <a:moveTo>
                    <a:pt x="36" y="22"/>
                  </a:moveTo>
                  <a:cubicBezTo>
                    <a:pt x="36" y="22"/>
                    <a:pt x="35" y="22"/>
                    <a:pt x="35" y="21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37" y="17"/>
                    <a:pt x="38" y="17"/>
                    <a:pt x="39" y="18"/>
                  </a:cubicBezTo>
                  <a:lnTo>
                    <a:pt x="36" y="22"/>
                  </a:lnTo>
                  <a:close/>
                  <a:moveTo>
                    <a:pt x="31" y="19"/>
                  </a:moveTo>
                  <a:cubicBezTo>
                    <a:pt x="28" y="16"/>
                    <a:pt x="28" y="16"/>
                    <a:pt x="28" y="16"/>
                  </a:cubicBezTo>
                  <a:cubicBezTo>
                    <a:pt x="28" y="14"/>
                    <a:pt x="28" y="14"/>
                    <a:pt x="28" y="14"/>
                  </a:cubicBezTo>
                  <a:cubicBezTo>
                    <a:pt x="30" y="14"/>
                    <a:pt x="31" y="14"/>
                    <a:pt x="32" y="15"/>
                  </a:cubicBezTo>
                  <a:lnTo>
                    <a:pt x="31" y="19"/>
                  </a:lnTo>
                  <a:close/>
                  <a:moveTo>
                    <a:pt x="24" y="16"/>
                  </a:moveTo>
                  <a:cubicBezTo>
                    <a:pt x="22" y="19"/>
                    <a:pt x="22" y="19"/>
                    <a:pt x="22" y="19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1" y="14"/>
                    <a:pt x="23" y="14"/>
                    <a:pt x="24" y="14"/>
                  </a:cubicBezTo>
                  <a:lnTo>
                    <a:pt x="24" y="16"/>
                  </a:lnTo>
                  <a:close/>
                  <a:moveTo>
                    <a:pt x="18" y="21"/>
                  </a:move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4" y="17"/>
                    <a:pt x="15" y="17"/>
                    <a:pt x="16" y="16"/>
                  </a:cubicBezTo>
                  <a:lnTo>
                    <a:pt x="18" y="21"/>
                  </a:lnTo>
                  <a:close/>
                  <a:moveTo>
                    <a:pt x="13" y="25"/>
                  </a:moveTo>
                  <a:cubicBezTo>
                    <a:pt x="12" y="26"/>
                    <a:pt x="12" y="26"/>
                    <a:pt x="12" y="27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8" y="23"/>
                    <a:pt x="8" y="22"/>
                    <a:pt x="9" y="21"/>
                  </a:cubicBezTo>
                  <a:lnTo>
                    <a:pt x="13" y="25"/>
                  </a:lnTo>
                  <a:close/>
                  <a:moveTo>
                    <a:pt x="9" y="30"/>
                  </a:moveTo>
                  <a:cubicBezTo>
                    <a:pt x="9" y="31"/>
                    <a:pt x="9" y="32"/>
                    <a:pt x="9" y="32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4" y="30"/>
                    <a:pt x="4" y="29"/>
                    <a:pt x="5" y="28"/>
                  </a:cubicBezTo>
                  <a:lnTo>
                    <a:pt x="9" y="30"/>
                  </a:lnTo>
                  <a:close/>
                  <a:moveTo>
                    <a:pt x="9" y="43"/>
                  </a:moveTo>
                  <a:cubicBezTo>
                    <a:pt x="9" y="43"/>
                    <a:pt x="9" y="44"/>
                    <a:pt x="9" y="45"/>
                  </a:cubicBezTo>
                  <a:cubicBezTo>
                    <a:pt x="5" y="47"/>
                    <a:pt x="5" y="47"/>
                    <a:pt x="5" y="47"/>
                  </a:cubicBezTo>
                  <a:cubicBezTo>
                    <a:pt x="4" y="46"/>
                    <a:pt x="4" y="45"/>
                    <a:pt x="3" y="44"/>
                  </a:cubicBezTo>
                  <a:lnTo>
                    <a:pt x="9" y="43"/>
                  </a:lnTo>
                  <a:close/>
                  <a:moveTo>
                    <a:pt x="12" y="48"/>
                  </a:moveTo>
                  <a:cubicBezTo>
                    <a:pt x="12" y="49"/>
                    <a:pt x="12" y="49"/>
                    <a:pt x="13" y="50"/>
                  </a:cubicBezTo>
                  <a:cubicBezTo>
                    <a:pt x="9" y="54"/>
                    <a:pt x="9" y="54"/>
                    <a:pt x="9" y="54"/>
                  </a:cubicBezTo>
                  <a:cubicBezTo>
                    <a:pt x="8" y="53"/>
                    <a:pt x="8" y="52"/>
                    <a:pt x="7" y="51"/>
                  </a:cubicBezTo>
                  <a:lnTo>
                    <a:pt x="12" y="48"/>
                  </a:lnTo>
                  <a:close/>
                  <a:moveTo>
                    <a:pt x="16" y="53"/>
                  </a:moveTo>
                  <a:cubicBezTo>
                    <a:pt x="17" y="53"/>
                    <a:pt x="17" y="53"/>
                    <a:pt x="18" y="54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5" y="58"/>
                    <a:pt x="14" y="58"/>
                    <a:pt x="13" y="57"/>
                  </a:cubicBezTo>
                  <a:lnTo>
                    <a:pt x="16" y="53"/>
                  </a:lnTo>
                  <a:close/>
                  <a:moveTo>
                    <a:pt x="22" y="55"/>
                  </a:moveTo>
                  <a:cubicBezTo>
                    <a:pt x="23" y="55"/>
                    <a:pt x="23" y="55"/>
                    <a:pt x="24" y="56"/>
                  </a:cubicBezTo>
                  <a:cubicBezTo>
                    <a:pt x="24" y="61"/>
                    <a:pt x="24" y="61"/>
                    <a:pt x="24" y="61"/>
                  </a:cubicBezTo>
                  <a:cubicBezTo>
                    <a:pt x="23" y="61"/>
                    <a:pt x="21" y="61"/>
                    <a:pt x="20" y="60"/>
                  </a:cubicBezTo>
                  <a:lnTo>
                    <a:pt x="22" y="55"/>
                  </a:lnTo>
                  <a:close/>
                  <a:moveTo>
                    <a:pt x="28" y="56"/>
                  </a:moveTo>
                  <a:cubicBezTo>
                    <a:pt x="29" y="55"/>
                    <a:pt x="30" y="55"/>
                    <a:pt x="30" y="55"/>
                  </a:cubicBezTo>
                  <a:cubicBezTo>
                    <a:pt x="32" y="60"/>
                    <a:pt x="32" y="60"/>
                    <a:pt x="32" y="60"/>
                  </a:cubicBezTo>
                  <a:cubicBezTo>
                    <a:pt x="31" y="61"/>
                    <a:pt x="30" y="61"/>
                    <a:pt x="28" y="61"/>
                  </a:cubicBezTo>
                  <a:lnTo>
                    <a:pt x="28" y="56"/>
                  </a:lnTo>
                  <a:close/>
                  <a:moveTo>
                    <a:pt x="34" y="54"/>
                  </a:moveTo>
                  <a:cubicBezTo>
                    <a:pt x="35" y="53"/>
                    <a:pt x="35" y="53"/>
                    <a:pt x="36" y="53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8" y="58"/>
                    <a:pt x="37" y="58"/>
                    <a:pt x="36" y="59"/>
                  </a:cubicBezTo>
                  <a:lnTo>
                    <a:pt x="34" y="54"/>
                  </a:lnTo>
                  <a:close/>
                  <a:moveTo>
                    <a:pt x="39" y="50"/>
                  </a:moveTo>
                  <a:cubicBezTo>
                    <a:pt x="40" y="49"/>
                    <a:pt x="40" y="49"/>
                    <a:pt x="41" y="48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44" y="52"/>
                    <a:pt x="44" y="53"/>
                    <a:pt x="43" y="54"/>
                  </a:cubicBezTo>
                  <a:lnTo>
                    <a:pt x="39" y="50"/>
                  </a:lnTo>
                  <a:close/>
                  <a:moveTo>
                    <a:pt x="43" y="45"/>
                  </a:moveTo>
                  <a:cubicBezTo>
                    <a:pt x="43" y="44"/>
                    <a:pt x="43" y="43"/>
                    <a:pt x="43" y="43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8" y="45"/>
                    <a:pt x="48" y="46"/>
                    <a:pt x="47" y="47"/>
                  </a:cubicBezTo>
                  <a:lnTo>
                    <a:pt x="43" y="4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5661025" y="1444625"/>
            <a:ext cx="1228725" cy="1339850"/>
            <a:chOff x="3614192" y="1127253"/>
            <a:chExt cx="1229333" cy="1339252"/>
          </a:xfrm>
        </p:grpSpPr>
        <p:sp>
          <p:nvSpPr>
            <p:cNvPr id="81" name="Freeform 6"/>
            <p:cNvSpPr/>
            <p:nvPr/>
          </p:nvSpPr>
          <p:spPr bwMode="auto">
            <a:xfrm>
              <a:off x="3614192" y="1958732"/>
              <a:ext cx="1059387" cy="507773"/>
            </a:xfrm>
            <a:custGeom>
              <a:gdLst>
                <a:gd fmla="*/ 247 w 280" name="T0"/>
                <a:gd fmla="*/ 134 h 134" name="T1"/>
                <a:gd fmla="*/ 280 w 280" name="T2"/>
                <a:gd fmla="*/ 90 h 134" name="T3"/>
                <a:gd fmla="*/ 0 w 280" name="T4"/>
                <a:gd fmla="*/ 13 h 134" name="T5"/>
                <a:gd fmla="*/ 7 w 280" name="T6"/>
                <a:gd fmla="*/ 68 h 134" name="T7"/>
                <a:gd fmla="*/ 247 w 280" name="T8"/>
                <a:gd fmla="*/ 134 h 13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4" w="280">
                  <a:moveTo>
                    <a:pt x="247" y="134"/>
                  </a:moveTo>
                  <a:cubicBezTo>
                    <a:pt x="280" y="90"/>
                    <a:pt x="280" y="90"/>
                    <a:pt x="280" y="90"/>
                  </a:cubicBezTo>
                  <a:cubicBezTo>
                    <a:pt x="204" y="31"/>
                    <a:pt x="104" y="0"/>
                    <a:pt x="0" y="13"/>
                  </a:cubicBezTo>
                  <a:cubicBezTo>
                    <a:pt x="7" y="68"/>
                    <a:pt x="7" y="68"/>
                    <a:pt x="7" y="68"/>
                  </a:cubicBezTo>
                  <a:cubicBezTo>
                    <a:pt x="96" y="57"/>
                    <a:pt x="181" y="83"/>
                    <a:pt x="247" y="13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82" name="Freeform 24"/>
            <p:cNvSpPr/>
            <p:nvPr/>
          </p:nvSpPr>
          <p:spPr bwMode="auto">
            <a:xfrm>
              <a:off x="3688842" y="1127253"/>
              <a:ext cx="1154683" cy="1153598"/>
            </a:xfrm>
            <a:custGeom>
              <a:gdLst>
                <a:gd fmla="*/ 116 w 305" name="T0"/>
                <a:gd fmla="*/ 285 h 305" name="T1"/>
                <a:gd fmla="*/ 285 w 305" name="T2"/>
                <a:gd fmla="*/ 189 h 305" name="T3"/>
                <a:gd fmla="*/ 189 w 305" name="T4"/>
                <a:gd fmla="*/ 20 h 305" name="T5"/>
                <a:gd fmla="*/ 20 w 305" name="T6"/>
                <a:gd fmla="*/ 116 h 305" name="T7"/>
                <a:gd fmla="*/ 116 w 305" name="T8"/>
                <a:gd fmla="*/ 285 h 3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5" w="305">
                  <a:moveTo>
                    <a:pt x="116" y="285"/>
                  </a:moveTo>
                  <a:cubicBezTo>
                    <a:pt x="189" y="305"/>
                    <a:pt x="265" y="262"/>
                    <a:pt x="285" y="189"/>
                  </a:cubicBezTo>
                  <a:cubicBezTo>
                    <a:pt x="305" y="116"/>
                    <a:pt x="262" y="40"/>
                    <a:pt x="189" y="20"/>
                  </a:cubicBezTo>
                  <a:cubicBezTo>
                    <a:pt x="116" y="0"/>
                    <a:pt x="40" y="43"/>
                    <a:pt x="20" y="116"/>
                  </a:cubicBezTo>
                  <a:cubicBezTo>
                    <a:pt x="0" y="189"/>
                    <a:pt x="43" y="264"/>
                    <a:pt x="116" y="28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83" name="Freeform 25"/>
            <p:cNvSpPr/>
            <p:nvPr/>
          </p:nvSpPr>
          <p:spPr bwMode="auto">
            <a:xfrm>
              <a:off x="3773021" y="1220874"/>
              <a:ext cx="987914" cy="961596"/>
            </a:xfrm>
            <a:custGeom>
              <a:gdLst>
                <a:gd fmla="*/ 146 w 261" name="T0"/>
                <a:gd fmla="*/ 252 h 254" name="T1"/>
                <a:gd fmla="*/ 97 w 261" name="T2"/>
                <a:gd fmla="*/ 249 h 254" name="T3"/>
                <a:gd fmla="*/ 21 w 261" name="T4"/>
                <a:gd fmla="*/ 189 h 254" name="T5"/>
                <a:gd fmla="*/ 9 w 261" name="T6"/>
                <a:gd fmla="*/ 94 h 254" name="T7"/>
                <a:gd fmla="*/ 115 w 261" name="T8"/>
                <a:gd fmla="*/ 2 h 254" name="T9"/>
                <a:gd fmla="*/ 164 w 261" name="T10"/>
                <a:gd fmla="*/ 6 h 254" name="T11"/>
                <a:gd fmla="*/ 240 w 261" name="T12"/>
                <a:gd fmla="*/ 65 h 254" name="T13"/>
                <a:gd fmla="*/ 252 w 261" name="T14"/>
                <a:gd fmla="*/ 161 h 254" name="T15"/>
                <a:gd fmla="*/ 146 w 261" name="T16"/>
                <a:gd fmla="*/ 252 h 254" name="T17"/>
                <a:gd fmla="*/ 146 w 261" name="T18"/>
                <a:gd fmla="*/ 252 h 25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54" w="261">
                  <a:moveTo>
                    <a:pt x="146" y="252"/>
                  </a:moveTo>
                  <a:cubicBezTo>
                    <a:pt x="130" y="254"/>
                    <a:pt x="113" y="253"/>
                    <a:pt x="97" y="249"/>
                  </a:cubicBezTo>
                  <a:cubicBezTo>
                    <a:pt x="65" y="240"/>
                    <a:pt x="38" y="219"/>
                    <a:pt x="21" y="189"/>
                  </a:cubicBezTo>
                  <a:cubicBezTo>
                    <a:pt x="5" y="160"/>
                    <a:pt x="0" y="126"/>
                    <a:pt x="9" y="94"/>
                  </a:cubicBezTo>
                  <a:cubicBezTo>
                    <a:pt x="23" y="44"/>
                    <a:pt x="64" y="9"/>
                    <a:pt x="115" y="2"/>
                  </a:cubicBezTo>
                  <a:cubicBezTo>
                    <a:pt x="132" y="0"/>
                    <a:pt x="148" y="1"/>
                    <a:pt x="164" y="6"/>
                  </a:cubicBezTo>
                  <a:cubicBezTo>
                    <a:pt x="196" y="15"/>
                    <a:pt x="223" y="36"/>
                    <a:pt x="240" y="65"/>
                  </a:cubicBezTo>
                  <a:cubicBezTo>
                    <a:pt x="257" y="94"/>
                    <a:pt x="261" y="128"/>
                    <a:pt x="252" y="161"/>
                  </a:cubicBezTo>
                  <a:cubicBezTo>
                    <a:pt x="238" y="210"/>
                    <a:pt x="197" y="246"/>
                    <a:pt x="146" y="252"/>
                  </a:cubicBezTo>
                  <a:cubicBezTo>
                    <a:pt x="146" y="252"/>
                    <a:pt x="146" y="252"/>
                    <a:pt x="146" y="25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84" name="Freeform 66"/>
            <p:cNvSpPr>
              <a:spLocks noEditPoints="1"/>
            </p:cNvSpPr>
            <p:nvPr/>
          </p:nvSpPr>
          <p:spPr bwMode="auto">
            <a:xfrm>
              <a:off x="4014440" y="1417636"/>
              <a:ext cx="508251" cy="510947"/>
            </a:xfrm>
            <a:custGeom>
              <a:gdLst>
                <a:gd fmla="*/ 125 w 134" name="T0"/>
                <a:gd fmla="*/ 61 h 135" name="T1"/>
                <a:gd fmla="*/ 125 w 134" name="T2"/>
                <a:gd fmla="*/ 41 h 135" name="T3"/>
                <a:gd fmla="*/ 125 w 134" name="T4"/>
                <a:gd fmla="*/ 27 h 135" name="T5"/>
                <a:gd fmla="*/ 125 w 134" name="T6"/>
                <a:gd fmla="*/ 14 h 135" name="T7"/>
                <a:gd fmla="*/ 101 w 134" name="T8"/>
                <a:gd fmla="*/ 0 h 135" name="T9"/>
                <a:gd fmla="*/ 15 w 134" name="T10"/>
                <a:gd fmla="*/ 14 h 135" name="T11"/>
                <a:gd fmla="*/ 0 w 134" name="T12"/>
                <a:gd fmla="*/ 28 h 135" name="T13"/>
                <a:gd fmla="*/ 15 w 134" name="T14"/>
                <a:gd fmla="*/ 135 h 135" name="T15"/>
                <a:gd fmla="*/ 125 w 134" name="T16"/>
                <a:gd fmla="*/ 103 h 135" name="T17"/>
                <a:gd fmla="*/ 127 w 134" name="T18"/>
                <a:gd fmla="*/ 103 h 135" name="T19"/>
                <a:gd fmla="*/ 134 w 134" name="T20"/>
                <a:gd fmla="*/ 96 h 135" name="T21"/>
                <a:gd fmla="*/ 127 w 134" name="T22"/>
                <a:gd fmla="*/ 61 h 135" name="T23"/>
                <a:gd fmla="*/ 131 w 134" name="T24"/>
                <a:gd fmla="*/ 96 h 135" name="T25"/>
                <a:gd fmla="*/ 127 w 134" name="T26"/>
                <a:gd fmla="*/ 100 h 135" name="T27"/>
                <a:gd fmla="*/ 94 w 134" name="T28"/>
                <a:gd fmla="*/ 90 h 135" name="T29"/>
                <a:gd fmla="*/ 106 w 134" name="T30"/>
                <a:gd fmla="*/ 76 h 135" name="T31"/>
                <a:gd fmla="*/ 127 w 134" name="T32"/>
                <a:gd fmla="*/ 76 h 135" name="T33"/>
                <a:gd fmla="*/ 15 w 134" name="T34"/>
                <a:gd fmla="*/ 132 h 135" name="T35"/>
                <a:gd fmla="*/ 3 w 134" name="T36"/>
                <a:gd fmla="*/ 37 h 135" name="T37"/>
                <a:gd fmla="*/ 122 w 134" name="T38"/>
                <a:gd fmla="*/ 44 h 135" name="T39"/>
                <a:gd fmla="*/ 122 w 134" name="T40"/>
                <a:gd fmla="*/ 73 h 135" name="T41"/>
                <a:gd fmla="*/ 91 w 134" name="T42"/>
                <a:gd fmla="*/ 88 h 135" name="T43"/>
                <a:gd fmla="*/ 106 w 134" name="T44"/>
                <a:gd fmla="*/ 103 h 135" name="T45"/>
                <a:gd fmla="*/ 122 w 134" name="T46"/>
                <a:gd fmla="*/ 132 h 135" name="T47"/>
                <a:gd fmla="*/ 15 w 134" name="T48"/>
                <a:gd fmla="*/ 17 h 135" name="T49"/>
                <a:gd fmla="*/ 58 w 134" name="T50"/>
                <a:gd fmla="*/ 20 h 135" name="T51"/>
                <a:gd fmla="*/ 7 w 134" name="T52"/>
                <a:gd fmla="*/ 27 h 135" name="T53"/>
                <a:gd fmla="*/ 7 w 134" name="T54"/>
                <a:gd fmla="*/ 38 h 135" name="T55"/>
                <a:gd fmla="*/ 6 w 134" name="T56"/>
                <a:gd fmla="*/ 37 h 135" name="T57"/>
                <a:gd fmla="*/ 6 w 134" name="T58"/>
                <a:gd fmla="*/ 36 h 135" name="T59"/>
                <a:gd fmla="*/ 5 w 134" name="T60"/>
                <a:gd fmla="*/ 35 h 135" name="T61"/>
                <a:gd fmla="*/ 4 w 134" name="T62"/>
                <a:gd fmla="*/ 34 h 135" name="T63"/>
                <a:gd fmla="*/ 3 w 134" name="T64"/>
                <a:gd fmla="*/ 32 h 135" name="T65"/>
                <a:gd fmla="*/ 3 w 134" name="T66"/>
                <a:gd fmla="*/ 31 h 135" name="T67"/>
                <a:gd fmla="*/ 3 w 134" name="T68"/>
                <a:gd fmla="*/ 29 h 135" name="T69"/>
                <a:gd fmla="*/ 3 w 134" name="T70"/>
                <a:gd fmla="*/ 29 h 135" name="T71"/>
                <a:gd fmla="*/ 15 w 134" name="T72"/>
                <a:gd fmla="*/ 17 h 135" name="T73"/>
                <a:gd fmla="*/ 30 w 134" name="T74"/>
                <a:gd fmla="*/ 34 h 135" name="T75"/>
                <a:gd fmla="*/ 10 w 134" name="T76"/>
                <a:gd fmla="*/ 30 h 135" name="T77"/>
                <a:gd fmla="*/ 100 w 134" name="T78"/>
                <a:gd fmla="*/ 37 h 135" name="T79"/>
                <a:gd fmla="*/ 48 w 134" name="T80"/>
                <a:gd fmla="*/ 41 h 135" name="T81"/>
                <a:gd fmla="*/ 100 w 134" name="T82"/>
                <a:gd fmla="*/ 37 h 135" name="T83"/>
                <a:gd fmla="*/ 117 w 134" name="T84"/>
                <a:gd fmla="*/ 34 h 135" name="T85"/>
                <a:gd fmla="*/ 122 w 134" name="T86"/>
                <a:gd fmla="*/ 30 h 135" name="T87"/>
                <a:gd fmla="*/ 122 w 134" name="T88"/>
                <a:gd fmla="*/ 20 h 135" name="T89"/>
                <a:gd fmla="*/ 109 w 134" name="T90"/>
                <a:gd fmla="*/ 17 h 135" name="T91"/>
                <a:gd fmla="*/ 122 w 134" name="T92"/>
                <a:gd fmla="*/ 20 h 135" name="T93"/>
                <a:gd fmla="*/ 111 w 134" name="T94"/>
                <a:gd fmla="*/ 41 h 135" name="T95"/>
                <a:gd fmla="*/ 88 w 134" name="T96"/>
                <a:gd fmla="*/ 15 h 135" name="T97"/>
                <a:gd fmla="*/ 23 w 134" name="T98"/>
                <a:gd fmla="*/ 41 h 135" name="T99"/>
                <a:gd fmla="*/ 117 w 134" name="T100"/>
                <a:gd fmla="*/ 41 h 135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135" w="134">
                  <a:moveTo>
                    <a:pt x="127" y="61"/>
                  </a:moveTo>
                  <a:cubicBezTo>
                    <a:pt x="125" y="61"/>
                    <a:pt x="125" y="61"/>
                    <a:pt x="125" y="61"/>
                  </a:cubicBezTo>
                  <a:cubicBezTo>
                    <a:pt x="125" y="44"/>
                    <a:pt x="125" y="44"/>
                    <a:pt x="125" y="44"/>
                  </a:cubicBezTo>
                  <a:cubicBezTo>
                    <a:pt x="125" y="41"/>
                    <a:pt x="125" y="41"/>
                    <a:pt x="125" y="41"/>
                  </a:cubicBezTo>
                  <a:cubicBezTo>
                    <a:pt x="125" y="34"/>
                    <a:pt x="125" y="34"/>
                    <a:pt x="125" y="34"/>
                  </a:cubicBezTo>
                  <a:cubicBezTo>
                    <a:pt x="125" y="27"/>
                    <a:pt x="125" y="27"/>
                    <a:pt x="125" y="27"/>
                  </a:cubicBezTo>
                  <a:cubicBezTo>
                    <a:pt x="125" y="20"/>
                    <a:pt x="125" y="20"/>
                    <a:pt x="125" y="20"/>
                  </a:cubicBezTo>
                  <a:cubicBezTo>
                    <a:pt x="125" y="14"/>
                    <a:pt x="125" y="14"/>
                    <a:pt x="125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72" y="14"/>
                    <a:pt x="72" y="14"/>
                    <a:pt x="72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7" y="14"/>
                    <a:pt x="0" y="20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28"/>
                    <a:pt x="7" y="135"/>
                    <a:pt x="15" y="135"/>
                  </a:cubicBezTo>
                  <a:cubicBezTo>
                    <a:pt x="125" y="135"/>
                    <a:pt x="125" y="135"/>
                    <a:pt x="125" y="135"/>
                  </a:cubicBezTo>
                  <a:cubicBezTo>
                    <a:pt x="125" y="103"/>
                    <a:pt x="125" y="103"/>
                    <a:pt x="125" y="103"/>
                  </a:cubicBezTo>
                  <a:cubicBezTo>
                    <a:pt x="127" y="103"/>
                    <a:pt x="127" y="103"/>
                    <a:pt x="127" y="103"/>
                  </a:cubicBezTo>
                  <a:cubicBezTo>
                    <a:pt x="127" y="103"/>
                    <a:pt x="127" y="103"/>
                    <a:pt x="127" y="103"/>
                  </a:cubicBezTo>
                  <a:cubicBezTo>
                    <a:pt x="127" y="103"/>
                    <a:pt x="128" y="103"/>
                    <a:pt x="128" y="103"/>
                  </a:cubicBezTo>
                  <a:cubicBezTo>
                    <a:pt x="131" y="102"/>
                    <a:pt x="134" y="99"/>
                    <a:pt x="134" y="96"/>
                  </a:cubicBezTo>
                  <a:cubicBezTo>
                    <a:pt x="134" y="69"/>
                    <a:pt x="134" y="69"/>
                    <a:pt x="134" y="69"/>
                  </a:cubicBezTo>
                  <a:cubicBezTo>
                    <a:pt x="134" y="65"/>
                    <a:pt x="131" y="61"/>
                    <a:pt x="127" y="61"/>
                  </a:cubicBezTo>
                  <a:close/>
                  <a:moveTo>
                    <a:pt x="131" y="75"/>
                  </a:moveTo>
                  <a:cubicBezTo>
                    <a:pt x="131" y="96"/>
                    <a:pt x="131" y="96"/>
                    <a:pt x="131" y="96"/>
                  </a:cubicBezTo>
                  <a:cubicBezTo>
                    <a:pt x="131" y="98"/>
                    <a:pt x="130" y="100"/>
                    <a:pt x="127" y="100"/>
                  </a:cubicBezTo>
                  <a:cubicBezTo>
                    <a:pt x="127" y="100"/>
                    <a:pt x="127" y="100"/>
                    <a:pt x="127" y="100"/>
                  </a:cubicBezTo>
                  <a:cubicBezTo>
                    <a:pt x="106" y="100"/>
                    <a:pt x="106" y="100"/>
                    <a:pt x="106" y="100"/>
                  </a:cubicBezTo>
                  <a:cubicBezTo>
                    <a:pt x="100" y="100"/>
                    <a:pt x="95" y="95"/>
                    <a:pt x="94" y="90"/>
                  </a:cubicBezTo>
                  <a:cubicBezTo>
                    <a:pt x="94" y="89"/>
                    <a:pt x="94" y="88"/>
                    <a:pt x="94" y="88"/>
                  </a:cubicBezTo>
                  <a:cubicBezTo>
                    <a:pt x="94" y="81"/>
                    <a:pt x="100" y="76"/>
                    <a:pt x="106" y="76"/>
                  </a:cubicBezTo>
                  <a:cubicBezTo>
                    <a:pt x="122" y="76"/>
                    <a:pt x="122" y="76"/>
                    <a:pt x="122" y="76"/>
                  </a:cubicBezTo>
                  <a:cubicBezTo>
                    <a:pt x="127" y="76"/>
                    <a:pt x="127" y="76"/>
                    <a:pt x="127" y="76"/>
                  </a:cubicBezTo>
                  <a:cubicBezTo>
                    <a:pt x="128" y="76"/>
                    <a:pt x="130" y="75"/>
                    <a:pt x="131" y="75"/>
                  </a:cubicBezTo>
                  <a:close/>
                  <a:moveTo>
                    <a:pt x="15" y="132"/>
                  </a:moveTo>
                  <a:cubicBezTo>
                    <a:pt x="8" y="132"/>
                    <a:pt x="3" y="126"/>
                    <a:pt x="3" y="120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6" y="41"/>
                    <a:pt x="10" y="44"/>
                    <a:pt x="15" y="44"/>
                  </a:cubicBezTo>
                  <a:cubicBezTo>
                    <a:pt x="122" y="44"/>
                    <a:pt x="122" y="44"/>
                    <a:pt x="122" y="44"/>
                  </a:cubicBezTo>
                  <a:cubicBezTo>
                    <a:pt x="122" y="61"/>
                    <a:pt x="122" y="61"/>
                    <a:pt x="122" y="61"/>
                  </a:cubicBezTo>
                  <a:cubicBezTo>
                    <a:pt x="122" y="73"/>
                    <a:pt x="122" y="73"/>
                    <a:pt x="122" y="73"/>
                  </a:cubicBezTo>
                  <a:cubicBezTo>
                    <a:pt x="106" y="73"/>
                    <a:pt x="106" y="73"/>
                    <a:pt x="106" y="73"/>
                  </a:cubicBezTo>
                  <a:cubicBezTo>
                    <a:pt x="98" y="73"/>
                    <a:pt x="91" y="80"/>
                    <a:pt x="91" y="88"/>
                  </a:cubicBezTo>
                  <a:cubicBezTo>
                    <a:pt x="91" y="89"/>
                    <a:pt x="91" y="89"/>
                    <a:pt x="91" y="90"/>
                  </a:cubicBezTo>
                  <a:cubicBezTo>
                    <a:pt x="92" y="97"/>
                    <a:pt x="99" y="103"/>
                    <a:pt x="106" y="103"/>
                  </a:cubicBezTo>
                  <a:cubicBezTo>
                    <a:pt x="122" y="103"/>
                    <a:pt x="122" y="103"/>
                    <a:pt x="122" y="103"/>
                  </a:cubicBezTo>
                  <a:cubicBezTo>
                    <a:pt x="122" y="132"/>
                    <a:pt x="122" y="132"/>
                    <a:pt x="122" y="132"/>
                  </a:cubicBezTo>
                  <a:lnTo>
                    <a:pt x="15" y="132"/>
                  </a:lnTo>
                  <a:close/>
                  <a:moveTo>
                    <a:pt x="15" y="17"/>
                  </a:moveTo>
                  <a:cubicBezTo>
                    <a:pt x="66" y="17"/>
                    <a:pt x="66" y="17"/>
                    <a:pt x="66" y="17"/>
                  </a:cubicBezTo>
                  <a:cubicBezTo>
                    <a:pt x="58" y="20"/>
                    <a:pt x="58" y="20"/>
                    <a:pt x="58" y="20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7" y="38"/>
                    <a:pt x="7" y="37"/>
                    <a:pt x="6" y="37"/>
                  </a:cubicBezTo>
                  <a:cubicBezTo>
                    <a:pt x="6" y="37"/>
                    <a:pt x="6" y="37"/>
                    <a:pt x="6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5" y="36"/>
                    <a:pt x="5" y="36"/>
                    <a:pt x="5" y="35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4" y="35"/>
                    <a:pt x="4" y="34"/>
                    <a:pt x="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4" y="33"/>
                    <a:pt x="4" y="33"/>
                    <a:pt x="3" y="32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3" y="32"/>
                    <a:pt x="3" y="31"/>
                    <a:pt x="3" y="31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3" y="31"/>
                    <a:pt x="3" y="30"/>
                    <a:pt x="3" y="30"/>
                  </a:cubicBezTo>
                  <a:cubicBezTo>
                    <a:pt x="3" y="30"/>
                    <a:pt x="3" y="30"/>
                    <a:pt x="3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3" y="22"/>
                    <a:pt x="8" y="17"/>
                    <a:pt x="15" y="17"/>
                  </a:cubicBezTo>
                  <a:close/>
                  <a:moveTo>
                    <a:pt x="38" y="30"/>
                  </a:moveTo>
                  <a:cubicBezTo>
                    <a:pt x="30" y="34"/>
                    <a:pt x="30" y="34"/>
                    <a:pt x="30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0" y="30"/>
                    <a:pt x="10" y="30"/>
                    <a:pt x="10" y="30"/>
                  </a:cubicBezTo>
                  <a:lnTo>
                    <a:pt x="38" y="30"/>
                  </a:lnTo>
                  <a:close/>
                  <a:moveTo>
                    <a:pt x="100" y="37"/>
                  </a:moveTo>
                  <a:cubicBezTo>
                    <a:pt x="101" y="38"/>
                    <a:pt x="101" y="39"/>
                    <a:pt x="102" y="41"/>
                  </a:cubicBezTo>
                  <a:cubicBezTo>
                    <a:pt x="48" y="41"/>
                    <a:pt x="48" y="41"/>
                    <a:pt x="48" y="41"/>
                  </a:cubicBezTo>
                  <a:cubicBezTo>
                    <a:pt x="75" y="28"/>
                    <a:pt x="75" y="28"/>
                    <a:pt x="75" y="28"/>
                  </a:cubicBezTo>
                  <a:cubicBezTo>
                    <a:pt x="84" y="23"/>
                    <a:pt x="96" y="27"/>
                    <a:pt x="100" y="37"/>
                  </a:cubicBezTo>
                  <a:close/>
                  <a:moveTo>
                    <a:pt x="122" y="34"/>
                  </a:moveTo>
                  <a:cubicBezTo>
                    <a:pt x="117" y="34"/>
                    <a:pt x="117" y="34"/>
                    <a:pt x="117" y="34"/>
                  </a:cubicBezTo>
                  <a:cubicBezTo>
                    <a:pt x="116" y="30"/>
                    <a:pt x="116" y="30"/>
                    <a:pt x="116" y="30"/>
                  </a:cubicBezTo>
                  <a:cubicBezTo>
                    <a:pt x="122" y="30"/>
                    <a:pt x="122" y="30"/>
                    <a:pt x="122" y="30"/>
                  </a:cubicBezTo>
                  <a:lnTo>
                    <a:pt x="122" y="34"/>
                  </a:lnTo>
                  <a:close/>
                  <a:moveTo>
                    <a:pt x="122" y="20"/>
                  </a:moveTo>
                  <a:cubicBezTo>
                    <a:pt x="111" y="20"/>
                    <a:pt x="111" y="20"/>
                    <a:pt x="111" y="20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22" y="17"/>
                    <a:pt x="122" y="17"/>
                    <a:pt x="122" y="17"/>
                  </a:cubicBezTo>
                  <a:lnTo>
                    <a:pt x="122" y="20"/>
                  </a:lnTo>
                  <a:close/>
                  <a:moveTo>
                    <a:pt x="117" y="41"/>
                  </a:moveTo>
                  <a:cubicBezTo>
                    <a:pt x="111" y="41"/>
                    <a:pt x="111" y="41"/>
                    <a:pt x="111" y="41"/>
                  </a:cubicBezTo>
                  <a:cubicBezTo>
                    <a:pt x="102" y="20"/>
                    <a:pt x="102" y="20"/>
                    <a:pt x="102" y="20"/>
                  </a:cubicBezTo>
                  <a:cubicBezTo>
                    <a:pt x="97" y="22"/>
                    <a:pt x="91" y="20"/>
                    <a:pt x="88" y="15"/>
                  </a:cubicBezTo>
                  <a:cubicBezTo>
                    <a:pt x="35" y="41"/>
                    <a:pt x="35" y="41"/>
                    <a:pt x="35" y="41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100" y="4"/>
                    <a:pt x="100" y="4"/>
                    <a:pt x="100" y="4"/>
                  </a:cubicBezTo>
                  <a:lnTo>
                    <a:pt x="117" y="4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85" name="Oval 67"/>
            <p:cNvSpPr>
              <a:spLocks noChangeArrowheads="1"/>
            </p:cNvSpPr>
            <p:nvPr/>
          </p:nvSpPr>
          <p:spPr bwMode="auto">
            <a:xfrm>
              <a:off x="4394041" y="1723887"/>
              <a:ext cx="49236" cy="4919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130" name="组合 129"/>
          <p:cNvGrpSpPr/>
          <p:nvPr/>
        </p:nvGrpSpPr>
        <p:grpSpPr>
          <a:xfrm>
            <a:off x="14288" y="1500188"/>
            <a:ext cx="11871325" cy="4513481"/>
            <a:chOff x="14778" y="1500484"/>
            <a:chExt cx="11870892" cy="4513843"/>
          </a:xfrm>
        </p:grpSpPr>
        <p:grpSp>
          <p:nvGrpSpPr>
            <p:cNvPr id="20499" name="组合 125"/>
            <p:cNvGrpSpPr/>
            <p:nvPr/>
          </p:nvGrpSpPr>
          <p:grpSpPr>
            <a:xfrm>
              <a:off x="6845541" y="1508422"/>
              <a:ext cx="3805099" cy="663847"/>
              <a:chOff x="6845541" y="1508422"/>
              <a:chExt cx="3805099" cy="663847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6845540" y="1508422"/>
                <a:ext cx="1097240" cy="365789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b="1" lang="zh-CN">
                    <a:solidFill>
                      <a:schemeClr val="accent4">
                        <a:lumMod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b0503020204020204" pitchFamily="34" typeface="微软雅黑"/>
                  </a:rPr>
                  <a:t>文字内容</a:t>
                </a:r>
              </a:p>
            </p:txBody>
          </p:sp>
          <p:sp>
            <p:nvSpPr>
              <p:cNvPr id="87" name="文本框 86"/>
              <p:cNvSpPr txBox="1"/>
              <p:nvPr/>
            </p:nvSpPr>
            <p:spPr>
              <a:xfrm>
                <a:off x="7923413" y="1525886"/>
                <a:ext cx="2727225" cy="64013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请在此处添加详细描述文本，尽量与标题文本语言风格相符合，语言描述尽量简洁生动。</a:t>
                </a:r>
              </a:p>
            </p:txBody>
          </p:sp>
        </p:grpSp>
        <p:grpSp>
          <p:nvGrpSpPr>
            <p:cNvPr id="20500" name="组合 126"/>
            <p:cNvGrpSpPr/>
            <p:nvPr/>
          </p:nvGrpSpPr>
          <p:grpSpPr>
            <a:xfrm>
              <a:off x="7971038" y="2595947"/>
              <a:ext cx="3805098" cy="663846"/>
              <a:chOff x="7971038" y="2595947"/>
              <a:chExt cx="3805098" cy="663846"/>
            </a:xfrm>
          </p:grpSpPr>
          <p:sp>
            <p:nvSpPr>
              <p:cNvPr id="90" name="文本框 89"/>
              <p:cNvSpPr txBox="1"/>
              <p:nvPr/>
            </p:nvSpPr>
            <p:spPr>
              <a:xfrm>
                <a:off x="7971038" y="2595947"/>
                <a:ext cx="1097240" cy="365789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b="1" lang="zh-CN">
                    <a:solidFill>
                      <a:schemeClr val="accent4">
                        <a:lumMod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b0503020204020204" pitchFamily="34" typeface="微软雅黑"/>
                  </a:rPr>
                  <a:t>文字内容</a:t>
                </a:r>
              </a:p>
            </p:txBody>
          </p:sp>
          <p:sp>
            <p:nvSpPr>
              <p:cNvPr id="91" name="文本框 90"/>
              <p:cNvSpPr txBox="1"/>
              <p:nvPr/>
            </p:nvSpPr>
            <p:spPr>
              <a:xfrm>
                <a:off x="9048910" y="2613410"/>
                <a:ext cx="2727225" cy="64013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请在此处添加详细描述文本，尽量与标题文本语言风格相符合，语言描述尽量简洁生动。</a:t>
                </a:r>
              </a:p>
            </p:txBody>
          </p:sp>
        </p:grpSp>
        <p:grpSp>
          <p:nvGrpSpPr>
            <p:cNvPr id="20501" name="组合 127"/>
            <p:cNvGrpSpPr/>
            <p:nvPr/>
          </p:nvGrpSpPr>
          <p:grpSpPr>
            <a:xfrm>
              <a:off x="8080571" y="3775553"/>
              <a:ext cx="3805099" cy="663847"/>
              <a:chOff x="8080571" y="3775553"/>
              <a:chExt cx="3805099" cy="663847"/>
            </a:xfrm>
          </p:grpSpPr>
          <p:sp>
            <p:nvSpPr>
              <p:cNvPr id="93" name="文本框 92"/>
              <p:cNvSpPr txBox="1"/>
              <p:nvPr/>
            </p:nvSpPr>
            <p:spPr>
              <a:xfrm>
                <a:off x="8080572" y="3775553"/>
                <a:ext cx="1097240" cy="365789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b="1" lang="zh-CN">
                    <a:solidFill>
                      <a:schemeClr val="accent4">
                        <a:lumMod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b0503020204020204" pitchFamily="34" typeface="微软雅黑"/>
                  </a:rPr>
                  <a:t>文字内容</a:t>
                </a:r>
              </a:p>
            </p:txBody>
          </p:sp>
          <p:sp>
            <p:nvSpPr>
              <p:cNvPr id="94" name="文本框 93"/>
              <p:cNvSpPr txBox="1"/>
              <p:nvPr/>
            </p:nvSpPr>
            <p:spPr>
              <a:xfrm>
                <a:off x="9158445" y="3793018"/>
                <a:ext cx="2727225" cy="64013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请在此处添加详细描述文本，尽量与标题文本语言风格相符合，语言描述尽量简洁生动。</a:t>
                </a:r>
              </a:p>
            </p:txBody>
          </p:sp>
        </p:grpSp>
        <p:grpSp>
          <p:nvGrpSpPr>
            <p:cNvPr id="20502" name="组合 128"/>
            <p:cNvGrpSpPr/>
            <p:nvPr/>
          </p:nvGrpSpPr>
          <p:grpSpPr>
            <a:xfrm>
              <a:off x="7286850" y="5010727"/>
              <a:ext cx="3803511" cy="663847"/>
              <a:chOff x="7286850" y="5010727"/>
              <a:chExt cx="3803511" cy="663847"/>
            </a:xfrm>
          </p:grpSpPr>
          <p:sp>
            <p:nvSpPr>
              <p:cNvPr id="96" name="文本框 95"/>
              <p:cNvSpPr txBox="1"/>
              <p:nvPr/>
            </p:nvSpPr>
            <p:spPr>
              <a:xfrm>
                <a:off x="7286850" y="5010727"/>
                <a:ext cx="1097240" cy="365789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b="1" lang="zh-CN">
                    <a:solidFill>
                      <a:schemeClr val="accent4">
                        <a:lumMod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b0503020204020204" pitchFamily="34" typeface="微软雅黑"/>
                  </a:rPr>
                  <a:t>文字内容</a:t>
                </a:r>
              </a:p>
            </p:txBody>
          </p:sp>
          <p:sp>
            <p:nvSpPr>
              <p:cNvPr id="97" name="文本框 96"/>
              <p:cNvSpPr txBox="1"/>
              <p:nvPr/>
            </p:nvSpPr>
            <p:spPr>
              <a:xfrm>
                <a:off x="8364724" y="5028192"/>
                <a:ext cx="2725637" cy="64013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请在此处添加详细描述文本，尽量与标题文本语言风格相符合，语言描述尽量简洁生动。</a:t>
                </a:r>
              </a:p>
            </p:txBody>
          </p:sp>
        </p:grpSp>
        <p:sp>
          <p:nvSpPr>
            <p:cNvPr id="102" name="文本框 101"/>
            <p:cNvSpPr txBox="1"/>
            <p:nvPr/>
          </p:nvSpPr>
          <p:spPr>
            <a:xfrm>
              <a:off x="2684538" y="2665802"/>
              <a:ext cx="1097240" cy="36578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>
                  <a:solidFill>
                    <a:schemeClr val="accent4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b0503020204020204" pitchFamily="34" typeface="微软雅黑"/>
                </a:rPr>
                <a:t>文字内容</a:t>
              </a:r>
            </a:p>
          </p:txBody>
        </p:sp>
        <p:sp>
          <p:nvSpPr>
            <p:cNvPr id="103" name="文本框 102"/>
            <p:cNvSpPr txBox="1"/>
            <p:nvPr/>
          </p:nvSpPr>
          <p:spPr>
            <a:xfrm>
              <a:off x="14778" y="2641987"/>
              <a:ext cx="2771674" cy="6401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  <p:sp>
          <p:nvSpPr>
            <p:cNvPr id="108" name="文本框 107"/>
            <p:cNvSpPr txBox="1"/>
            <p:nvPr/>
          </p:nvSpPr>
          <p:spPr>
            <a:xfrm>
              <a:off x="3743362" y="5353655"/>
              <a:ext cx="1097240" cy="36578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>
                  <a:solidFill>
                    <a:schemeClr val="accent4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b0503020204020204" pitchFamily="34" typeface="微软雅黑"/>
                </a:rPr>
                <a:t>文字内容</a:t>
              </a:r>
            </a:p>
          </p:txBody>
        </p:sp>
        <p:sp>
          <p:nvSpPr>
            <p:cNvPr id="109" name="文本框 108"/>
            <p:cNvSpPr txBox="1"/>
            <p:nvPr/>
          </p:nvSpPr>
          <p:spPr>
            <a:xfrm>
              <a:off x="1100588" y="5367944"/>
              <a:ext cx="2771674" cy="6401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  <p:sp>
          <p:nvSpPr>
            <p:cNvPr id="111" name="文本框 110"/>
            <p:cNvSpPr txBox="1"/>
            <p:nvPr/>
          </p:nvSpPr>
          <p:spPr>
            <a:xfrm>
              <a:off x="3410315" y="1508422"/>
              <a:ext cx="1209631" cy="36578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>
                  <a:solidFill>
                    <a:schemeClr val="accent4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b0503020204020204" pitchFamily="34" typeface="微软雅黑"/>
                </a:rPr>
                <a:t>文字内容</a:t>
              </a:r>
            </a:p>
          </p:txBody>
        </p:sp>
        <p:sp>
          <p:nvSpPr>
            <p:cNvPr id="112" name="文本框 111"/>
            <p:cNvSpPr txBox="1"/>
            <p:nvPr/>
          </p:nvSpPr>
          <p:spPr>
            <a:xfrm>
              <a:off x="829135" y="1500484"/>
              <a:ext cx="2773262" cy="6401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  <p:sp>
          <p:nvSpPr>
            <p:cNvPr id="117" name="文本框 116"/>
            <p:cNvSpPr txBox="1"/>
            <p:nvPr/>
          </p:nvSpPr>
          <p:spPr>
            <a:xfrm>
              <a:off x="2746449" y="4075614"/>
              <a:ext cx="1097240" cy="36578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>
                  <a:solidFill>
                    <a:schemeClr val="accent4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b0503020204020204" pitchFamily="34" typeface="微软雅黑"/>
                </a:rPr>
                <a:t>文字内容</a:t>
              </a:r>
            </a:p>
          </p:txBody>
        </p:sp>
        <p:sp>
          <p:nvSpPr>
            <p:cNvPr id="118" name="文本框 117"/>
            <p:cNvSpPr txBox="1"/>
            <p:nvPr/>
          </p:nvSpPr>
          <p:spPr>
            <a:xfrm>
              <a:off x="65576" y="4116894"/>
              <a:ext cx="2773261" cy="6401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125" name="组合 124"/>
          <p:cNvGrpSpPr/>
          <p:nvPr/>
        </p:nvGrpSpPr>
        <p:grpSpPr>
          <a:xfrm>
            <a:off x="4938713" y="2919413"/>
            <a:ext cx="1803400" cy="1516062"/>
            <a:chOff x="4998885" y="2919544"/>
            <a:chExt cx="1804680" cy="1515733"/>
          </a:xfrm>
        </p:grpSpPr>
        <p:grpSp>
          <p:nvGrpSpPr>
            <p:cNvPr id="20495" name="组合 122"/>
            <p:cNvGrpSpPr/>
            <p:nvPr/>
          </p:nvGrpSpPr>
          <p:grpSpPr>
            <a:xfrm>
              <a:off x="5347227" y="2919544"/>
              <a:ext cx="1107996" cy="892504"/>
              <a:chOff x="5105185" y="2919544"/>
              <a:chExt cx="1107996" cy="892504"/>
            </a:xfrm>
          </p:grpSpPr>
          <p:sp>
            <p:nvSpPr>
              <p:cNvPr id="86" name="Freeform 8"/>
              <p:cNvSpPr/>
              <p:nvPr/>
            </p:nvSpPr>
            <p:spPr bwMode="auto">
              <a:xfrm>
                <a:off x="5389116" y="2919544"/>
                <a:ext cx="540133" cy="484082"/>
              </a:xfrm>
              <a:custGeom>
                <a:gdLst>
                  <a:gd fmla="*/ 30 w 86" name="T0"/>
                  <a:gd fmla="*/ 0 h 77" name="T1"/>
                  <a:gd fmla="*/ 34 w 86" name="T2"/>
                  <a:gd fmla="*/ 28 h 77" name="T3"/>
                  <a:gd fmla="*/ 8 w 86" name="T4"/>
                  <a:gd fmla="*/ 28 h 77" name="T5"/>
                  <a:gd fmla="*/ 7 w 86" name="T6"/>
                  <a:gd fmla="*/ 28 h 77" name="T7"/>
                  <a:gd fmla="*/ 0 w 86" name="T8"/>
                  <a:gd fmla="*/ 35 h 77" name="T9"/>
                  <a:gd fmla="*/ 0 w 86" name="T10"/>
                  <a:gd fmla="*/ 35 h 77" name="T11"/>
                  <a:gd fmla="*/ 4 w 86" name="T12"/>
                  <a:gd fmla="*/ 41 h 77" name="T13"/>
                  <a:gd fmla="*/ 1 w 86" name="T14"/>
                  <a:gd fmla="*/ 47 h 77" name="T15"/>
                  <a:gd fmla="*/ 1 w 86" name="T16"/>
                  <a:gd fmla="*/ 47 h 77" name="T17"/>
                  <a:gd fmla="*/ 6 w 86" name="T18"/>
                  <a:gd fmla="*/ 54 h 77" name="T19"/>
                  <a:gd fmla="*/ 4 w 86" name="T20"/>
                  <a:gd fmla="*/ 58 h 77" name="T21"/>
                  <a:gd fmla="*/ 4 w 86" name="T22"/>
                  <a:gd fmla="*/ 58 h 77" name="T23"/>
                  <a:gd fmla="*/ 11 w 86" name="T24"/>
                  <a:gd fmla="*/ 65 h 77" name="T25"/>
                  <a:gd fmla="*/ 11 w 86" name="T26"/>
                  <a:gd fmla="*/ 65 h 77" name="T27"/>
                  <a:gd fmla="*/ 9 w 86" name="T28"/>
                  <a:gd fmla="*/ 70 h 77" name="T29"/>
                  <a:gd fmla="*/ 9 w 86" name="T30"/>
                  <a:gd fmla="*/ 70 h 77" name="T31"/>
                  <a:gd fmla="*/ 16 w 86" name="T32"/>
                  <a:gd fmla="*/ 77 h 77" name="T33"/>
                  <a:gd fmla="*/ 29 w 86" name="T34"/>
                  <a:gd fmla="*/ 77 h 77" name="T35"/>
                  <a:gd fmla="*/ 46 w 86" name="T36"/>
                  <a:gd fmla="*/ 77 h 77" name="T37"/>
                  <a:gd fmla="*/ 46 w 86" name="T38"/>
                  <a:gd fmla="*/ 77 h 77" name="T39"/>
                  <a:gd fmla="*/ 52 w 86" name="T40"/>
                  <a:gd fmla="*/ 71 h 77" name="T41"/>
                  <a:gd fmla="*/ 67 w 86" name="T42"/>
                  <a:gd fmla="*/ 69 h 77" name="T43"/>
                  <a:gd fmla="*/ 67 w 86" name="T44"/>
                  <a:gd fmla="*/ 77 h 77" name="T45"/>
                  <a:gd fmla="*/ 86 w 86" name="T46"/>
                  <a:gd fmla="*/ 77 h 77" name="T47"/>
                  <a:gd fmla="*/ 86 w 86" name="T48"/>
                  <a:gd fmla="*/ 25 h 77" name="T49"/>
                  <a:gd fmla="*/ 67 w 86" name="T50"/>
                  <a:gd fmla="*/ 25 h 77" name="T51"/>
                  <a:gd fmla="*/ 67 w 86" name="T52"/>
                  <a:gd fmla="*/ 31 h 77" name="T53"/>
                  <a:gd fmla="*/ 62 w 86" name="T54"/>
                  <a:gd fmla="*/ 31 h 77" name="T55"/>
                  <a:gd fmla="*/ 30 w 86" name="T56"/>
                  <a:gd fmla="*/ 0 h 77" name="T5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b="b" l="0" r="r" t="0"/>
                <a:pathLst>
                  <a:path h="77" w="86">
                    <a:moveTo>
                      <a:pt x="30" y="0"/>
                    </a:moveTo>
                    <a:cubicBezTo>
                      <a:pt x="2" y="7"/>
                      <a:pt x="34" y="28"/>
                      <a:pt x="34" y="28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7" y="28"/>
                      <a:pt x="7" y="28"/>
                      <a:pt x="7" y="28"/>
                    </a:cubicBezTo>
                    <a:cubicBezTo>
                      <a:pt x="3" y="28"/>
                      <a:pt x="0" y="31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38"/>
                      <a:pt x="2" y="40"/>
                      <a:pt x="4" y="41"/>
                    </a:cubicBezTo>
                    <a:cubicBezTo>
                      <a:pt x="2" y="42"/>
                      <a:pt x="1" y="45"/>
                      <a:pt x="1" y="47"/>
                    </a:cubicBezTo>
                    <a:cubicBezTo>
                      <a:pt x="1" y="47"/>
                      <a:pt x="1" y="47"/>
                      <a:pt x="1" y="47"/>
                    </a:cubicBezTo>
                    <a:cubicBezTo>
                      <a:pt x="1" y="50"/>
                      <a:pt x="3" y="53"/>
                      <a:pt x="6" y="54"/>
                    </a:cubicBezTo>
                    <a:cubicBezTo>
                      <a:pt x="5" y="55"/>
                      <a:pt x="4" y="56"/>
                      <a:pt x="4" y="58"/>
                    </a:cubicBezTo>
                    <a:cubicBezTo>
                      <a:pt x="4" y="58"/>
                      <a:pt x="4" y="58"/>
                      <a:pt x="4" y="58"/>
                    </a:cubicBezTo>
                    <a:cubicBezTo>
                      <a:pt x="4" y="62"/>
                      <a:pt x="7" y="65"/>
                      <a:pt x="11" y="65"/>
                    </a:cubicBezTo>
                    <a:cubicBezTo>
                      <a:pt x="11" y="65"/>
                      <a:pt x="11" y="65"/>
                      <a:pt x="11" y="65"/>
                    </a:cubicBezTo>
                    <a:cubicBezTo>
                      <a:pt x="10" y="66"/>
                      <a:pt x="9" y="68"/>
                      <a:pt x="9" y="70"/>
                    </a:cubicBezTo>
                    <a:cubicBezTo>
                      <a:pt x="9" y="70"/>
                      <a:pt x="9" y="70"/>
                      <a:pt x="9" y="70"/>
                    </a:cubicBezTo>
                    <a:cubicBezTo>
                      <a:pt x="9" y="73"/>
                      <a:pt x="12" y="77"/>
                      <a:pt x="16" y="77"/>
                    </a:cubicBezTo>
                    <a:cubicBezTo>
                      <a:pt x="29" y="77"/>
                      <a:pt x="29" y="77"/>
                      <a:pt x="29" y="77"/>
                    </a:cubicBezTo>
                    <a:cubicBezTo>
                      <a:pt x="46" y="77"/>
                      <a:pt x="46" y="77"/>
                      <a:pt x="46" y="77"/>
                    </a:cubicBezTo>
                    <a:cubicBezTo>
                      <a:pt x="46" y="77"/>
                      <a:pt x="46" y="77"/>
                      <a:pt x="46" y="77"/>
                    </a:cubicBezTo>
                    <a:cubicBezTo>
                      <a:pt x="52" y="71"/>
                      <a:pt x="52" y="71"/>
                      <a:pt x="52" y="71"/>
                    </a:cubicBezTo>
                    <a:cubicBezTo>
                      <a:pt x="67" y="69"/>
                      <a:pt x="67" y="69"/>
                      <a:pt x="67" y="69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86" y="77"/>
                      <a:pt x="86" y="77"/>
                      <a:pt x="86" y="77"/>
                    </a:cubicBezTo>
                    <a:cubicBezTo>
                      <a:pt x="86" y="25"/>
                      <a:pt x="86" y="25"/>
                      <a:pt x="86" y="25"/>
                    </a:cubicBezTo>
                    <a:cubicBezTo>
                      <a:pt x="67" y="25"/>
                      <a:pt x="67" y="25"/>
                      <a:pt x="67" y="25"/>
                    </a:cubicBezTo>
                    <a:cubicBezTo>
                      <a:pt x="67" y="31"/>
                      <a:pt x="67" y="31"/>
                      <a:pt x="67" y="31"/>
                    </a:cubicBezTo>
                    <a:cubicBezTo>
                      <a:pt x="62" y="31"/>
                      <a:pt x="62" y="31"/>
                      <a:pt x="62" y="31"/>
                    </a:cubicBezTo>
                    <a:cubicBezTo>
                      <a:pt x="58" y="15"/>
                      <a:pt x="33" y="17"/>
                      <a:pt x="30" y="0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endParaRPr>
              </a:p>
            </p:txBody>
          </p:sp>
          <p:sp>
            <p:nvSpPr>
              <p:cNvPr id="122" name="文本框 121"/>
              <p:cNvSpPr txBox="1"/>
              <p:nvPr/>
            </p:nvSpPr>
            <p:spPr>
              <a:xfrm>
                <a:off x="5104751" y="3441717"/>
                <a:ext cx="1098059" cy="36568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b="1" lang="zh-CN">
                    <a:solidFill>
                      <a:schemeClr val="accent4">
                        <a:lumMod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b0503020204020204" pitchFamily="34" typeface="微软雅黑"/>
                  </a:rPr>
                  <a:t>文字内容</a:t>
                </a:r>
              </a:p>
            </p:txBody>
          </p:sp>
        </p:grpSp>
        <p:sp>
          <p:nvSpPr>
            <p:cNvPr id="124" name="文本框 123"/>
            <p:cNvSpPr txBox="1"/>
            <p:nvPr/>
          </p:nvSpPr>
          <p:spPr>
            <a:xfrm>
              <a:off x="4998885" y="3789306"/>
              <a:ext cx="1804680" cy="6399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在这里输入一些描述文字，可以是对这部分内容的简要说明</a:t>
              </a:r>
            </a:p>
          </p:txBody>
        </p: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1" presetSubtype="1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5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10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10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10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10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10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6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38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椭圆 13"/>
          <p:cNvSpPr/>
          <p:nvPr/>
        </p:nvSpPr>
        <p:spPr>
          <a:xfrm rot="10800000">
            <a:off x="912813" y="4094163"/>
            <a:ext cx="463550" cy="4635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135438" y="2443163"/>
            <a:ext cx="6777037" cy="2054959"/>
            <a:chOff x="277329" y="1093495"/>
            <a:chExt cx="5427948" cy="2055048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410834" y="2206380"/>
              <a:ext cx="52944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/>
            <p:cNvSpPr txBox="1"/>
            <p:nvPr/>
          </p:nvSpPr>
          <p:spPr>
            <a:xfrm>
              <a:off x="277329" y="1418946"/>
              <a:ext cx="5141864" cy="7620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4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在这里输入标题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26916" y="1093495"/>
              <a:ext cx="5141864" cy="3962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0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YOUR TITLE HERE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77329" y="2317510"/>
              <a:ext cx="5427948" cy="82299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请在此处添加详细描述文本，尽量与标题文本语言风格相符合，语言描述尽量简洁生动。请在此处添加详细描述文本，尽量与标题文本语言风格相符合，语言描述尽量简洁生动。</a:t>
              </a:r>
            </a:p>
          </p:txBody>
        </p:sp>
      </p:grpSp>
      <p:sp>
        <p:nvSpPr>
          <p:cNvPr id="26" name="椭圆 25"/>
          <p:cNvSpPr/>
          <p:nvPr/>
        </p:nvSpPr>
        <p:spPr>
          <a:xfrm>
            <a:off x="1865313" y="4125913"/>
            <a:ext cx="147637" cy="1492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3717925" y="4362450"/>
            <a:ext cx="242888" cy="2428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3094875" y="4327526"/>
            <a:ext cx="152400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6" name="椭圆 35"/>
          <p:cNvSpPr/>
          <p:nvPr/>
        </p:nvSpPr>
        <p:spPr>
          <a:xfrm rot="11047877">
            <a:off x="3108325" y="4818063"/>
            <a:ext cx="387350" cy="3873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1" name="椭圆 40"/>
          <p:cNvSpPr/>
          <p:nvPr/>
        </p:nvSpPr>
        <p:spPr>
          <a:xfrm rot="11047877">
            <a:off x="2328863" y="4422775"/>
            <a:ext cx="169862" cy="1698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1319213" y="2378075"/>
            <a:ext cx="344487" cy="344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5" name="椭圆 14"/>
          <p:cNvSpPr/>
          <p:nvPr/>
        </p:nvSpPr>
        <p:spPr>
          <a:xfrm rot="10800000">
            <a:off x="1358900" y="3316288"/>
            <a:ext cx="528638" cy="5270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10933113" y="3060700"/>
            <a:ext cx="153987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9" name="椭圆 48"/>
          <p:cNvSpPr/>
          <p:nvPr/>
        </p:nvSpPr>
        <p:spPr>
          <a:xfrm>
            <a:off x="11139488" y="3213100"/>
            <a:ext cx="242887" cy="2428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2065338" y="5219700"/>
            <a:ext cx="152400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3" name="Freeform 6">
            <a:extLst>
              <a:ext uri="{FF2B5EF4-FFF2-40B4-BE49-F238E27FC236}">
                <a16:creationId xmlns:a16="http://schemas.microsoft.com/office/drawing/2014/main" id="{CD61FA37-C994-4429-BD18-3A41AF92C1DE}"/>
              </a:ext>
            </a:extLst>
          </p:cNvPr>
          <p:cNvSpPr/>
          <p:nvPr/>
        </p:nvSpPr>
        <p:spPr bwMode="auto">
          <a:xfrm rot="382501">
            <a:off x="1652953" y="1335333"/>
            <a:ext cx="2024276" cy="741573"/>
          </a:xfrm>
          <a:custGeom>
            <a:gdLst>
              <a:gd fmla="*/ 72 w 330" name="T0"/>
              <a:gd fmla="*/ 3 h 162" name="T1"/>
              <a:gd fmla="*/ 175 w 330" name="T2"/>
              <a:gd fmla="*/ 9 h 162" name="T3"/>
              <a:gd fmla="*/ 220 w 330" name="T4"/>
              <a:gd fmla="*/ 128 h 162" name="T5"/>
              <a:gd fmla="*/ 102 w 330" name="T6"/>
              <a:gd fmla="*/ 162 h 162" name="T7"/>
              <a:gd fmla="*/ 102 w 330" name="T8"/>
              <a:gd fmla="*/ 162 h 162" name="T9"/>
              <a:gd fmla="*/ 40 w 330" name="T10"/>
              <a:gd fmla="*/ 96 h 162" name="T11"/>
              <a:gd fmla="*/ 72 w 330" name="T12"/>
              <a:gd fmla="*/ 3 h 162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62" w="330">
                <a:moveTo>
                  <a:pt x="72" y="3"/>
                </a:moveTo>
                <a:cubicBezTo>
                  <a:pt x="100" y="0"/>
                  <a:pt x="135" y="2"/>
                  <a:pt x="175" y="9"/>
                </a:cubicBezTo>
                <a:cubicBezTo>
                  <a:pt x="281" y="20"/>
                  <a:pt x="330" y="146"/>
                  <a:pt x="220" y="128"/>
                </a:cubicBezTo>
                <a:cubicBezTo>
                  <a:pt x="194" y="124"/>
                  <a:pt x="53" y="110"/>
                  <a:pt x="102" y="162"/>
                </a:cubicBezTo>
                <a:cubicBezTo>
                  <a:pt x="102" y="162"/>
                  <a:pt x="102" y="162"/>
                  <a:pt x="102" y="162"/>
                </a:cubicBezTo>
                <a:cubicBezTo>
                  <a:pt x="102" y="162"/>
                  <a:pt x="54" y="112"/>
                  <a:pt x="40" y="96"/>
                </a:cubicBezTo>
                <a:cubicBezTo>
                  <a:pt x="0" y="47"/>
                  <a:pt x="8" y="11"/>
                  <a:pt x="72" y="3"/>
                </a:cubicBezTo>
                <a:close/>
              </a:path>
            </a:pathLst>
          </a:custGeom>
          <a:solidFill>
            <a:srgbClr val="EB751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4" name="Freeform 7">
            <a:extLst>
              <a:ext uri="{FF2B5EF4-FFF2-40B4-BE49-F238E27FC236}">
                <a16:creationId xmlns:a16="http://schemas.microsoft.com/office/drawing/2014/main" id="{2B0A7ECD-5BA9-4C1D-BE4E-785D98DD28DA}"/>
              </a:ext>
            </a:extLst>
          </p:cNvPr>
          <p:cNvSpPr/>
          <p:nvPr/>
        </p:nvSpPr>
        <p:spPr bwMode="auto">
          <a:xfrm rot="382501">
            <a:off x="1170684" y="478592"/>
            <a:ext cx="3374467" cy="1093557"/>
          </a:xfrm>
          <a:custGeom>
            <a:gdLst>
              <a:gd fmla="*/ 18 w 550" name="T0"/>
              <a:gd fmla="*/ 94 h 239" name="T1"/>
              <a:gd fmla="*/ 34 w 550" name="T2"/>
              <a:gd fmla="*/ 132 h 239" name="T3"/>
              <a:gd fmla="*/ 95 w 550" name="T4"/>
              <a:gd fmla="*/ 238 h 239" name="T5"/>
              <a:gd fmla="*/ 141 w 550" name="T6"/>
              <a:gd fmla="*/ 151 h 239" name="T7"/>
              <a:gd fmla="*/ 444 w 550" name="T8"/>
              <a:gd fmla="*/ 207 h 239" name="T9"/>
              <a:gd fmla="*/ 466 w 550" name="T10"/>
              <a:gd fmla="*/ 79 h 239" name="T11"/>
              <a:gd fmla="*/ 92 w 550" name="T12"/>
              <a:gd fmla="*/ 11 h 239" name="T13"/>
              <a:gd fmla="*/ 18 w 550" name="T14"/>
              <a:gd fmla="*/ 94 h 239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39" w="550">
                <a:moveTo>
                  <a:pt x="18" y="94"/>
                </a:moveTo>
                <a:cubicBezTo>
                  <a:pt x="34" y="132"/>
                  <a:pt x="34" y="132"/>
                  <a:pt x="34" y="132"/>
                </a:cubicBezTo>
                <a:cubicBezTo>
                  <a:pt x="63" y="188"/>
                  <a:pt x="66" y="195"/>
                  <a:pt x="95" y="238"/>
                </a:cubicBezTo>
                <a:cubicBezTo>
                  <a:pt x="63" y="192"/>
                  <a:pt x="76" y="158"/>
                  <a:pt x="141" y="151"/>
                </a:cubicBezTo>
                <a:cubicBezTo>
                  <a:pt x="211" y="142"/>
                  <a:pt x="325" y="165"/>
                  <a:pt x="444" y="207"/>
                </a:cubicBezTo>
                <a:cubicBezTo>
                  <a:pt x="518" y="239"/>
                  <a:pt x="550" y="114"/>
                  <a:pt x="466" y="79"/>
                </a:cubicBezTo>
                <a:cubicBezTo>
                  <a:pt x="318" y="28"/>
                  <a:pt x="178" y="0"/>
                  <a:pt x="92" y="11"/>
                </a:cubicBezTo>
                <a:cubicBezTo>
                  <a:pt x="23" y="19"/>
                  <a:pt x="0" y="50"/>
                  <a:pt x="18" y="94"/>
                </a:cubicBezTo>
                <a:close/>
              </a:path>
            </a:pathLst>
          </a:custGeom>
          <a:solidFill>
            <a:srgbClr val="76AFAF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5" name="Freeform 8">
            <a:extLst>
              <a:ext uri="{FF2B5EF4-FFF2-40B4-BE49-F238E27FC236}">
                <a16:creationId xmlns:a16="http://schemas.microsoft.com/office/drawing/2014/main" id="{37248625-14A0-4A12-BF7F-D26B32E21DB7}"/>
              </a:ext>
            </a:extLst>
          </p:cNvPr>
          <p:cNvSpPr/>
          <p:nvPr/>
        </p:nvSpPr>
        <p:spPr bwMode="auto">
          <a:xfrm rot="382501">
            <a:off x="1011285" y="-400910"/>
            <a:ext cx="6424000" cy="2131458"/>
          </a:xfrm>
          <a:custGeom>
            <a:gdLst>
              <a:gd fmla="*/ 3 w 1047" name="T0"/>
              <a:gd fmla="*/ 95 h 466" name="T1"/>
              <a:gd fmla="*/ 6 w 1047" name="T2"/>
              <a:gd fmla="*/ 130 h 466" name="T3"/>
              <a:gd fmla="*/ 27 w 1047" name="T4"/>
              <a:gd fmla="*/ 245 h 466" name="T5"/>
              <a:gd fmla="*/ 29 w 1047" name="T6"/>
              <a:gd fmla="*/ 252 h 466" name="T7"/>
              <a:gd fmla="*/ 112 w 1047" name="T8"/>
              <a:gd fmla="*/ 172 h 466" name="T9"/>
              <a:gd fmla="*/ 852 w 1047" name="T10"/>
              <a:gd fmla="*/ 398 h 466" name="T11"/>
              <a:gd fmla="*/ 941 w 1047" name="T12"/>
              <a:gd fmla="*/ 282 h 466" name="T13"/>
              <a:gd fmla="*/ 99 w 1047" name="T14"/>
              <a:gd fmla="*/ 22 h 466" name="T15"/>
              <a:gd fmla="*/ 3 w 1047" name="T16"/>
              <a:gd fmla="*/ 95 h 466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66" w="1047">
                <a:moveTo>
                  <a:pt x="3" y="95"/>
                </a:moveTo>
                <a:cubicBezTo>
                  <a:pt x="6" y="130"/>
                  <a:pt x="6" y="130"/>
                  <a:pt x="6" y="130"/>
                </a:cubicBezTo>
                <a:cubicBezTo>
                  <a:pt x="16" y="201"/>
                  <a:pt x="16" y="204"/>
                  <a:pt x="27" y="245"/>
                </a:cubicBezTo>
                <a:cubicBezTo>
                  <a:pt x="29" y="252"/>
                  <a:pt x="29" y="252"/>
                  <a:pt x="29" y="252"/>
                </a:cubicBezTo>
                <a:cubicBezTo>
                  <a:pt x="17" y="210"/>
                  <a:pt x="43" y="180"/>
                  <a:pt x="112" y="172"/>
                </a:cubicBezTo>
                <a:cubicBezTo>
                  <a:pt x="272" y="152"/>
                  <a:pt x="602" y="252"/>
                  <a:pt x="852" y="398"/>
                </a:cubicBezTo>
                <a:cubicBezTo>
                  <a:pt x="950" y="466"/>
                  <a:pt x="1047" y="334"/>
                  <a:pt x="941" y="282"/>
                </a:cubicBezTo>
                <a:cubicBezTo>
                  <a:pt x="658" y="116"/>
                  <a:pt x="281" y="0"/>
                  <a:pt x="99" y="22"/>
                </a:cubicBezTo>
                <a:cubicBezTo>
                  <a:pt x="32" y="30"/>
                  <a:pt x="0" y="57"/>
                  <a:pt x="3" y="95"/>
                </a:cubicBezTo>
                <a:close/>
              </a:path>
            </a:pathLst>
          </a:custGeom>
          <a:solidFill>
            <a:srgbClr val="C8C2AC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7" name="Freeform 9">
            <a:extLst>
              <a:ext uri="{FF2B5EF4-FFF2-40B4-BE49-F238E27FC236}">
                <a16:creationId xmlns:a16="http://schemas.microsoft.com/office/drawing/2014/main" id="{4AFFDF04-339E-4AE3-B7BC-AD67E32A8384}"/>
              </a:ext>
            </a:extLst>
          </p:cNvPr>
          <p:cNvSpPr/>
          <p:nvPr/>
        </p:nvSpPr>
        <p:spPr bwMode="auto">
          <a:xfrm rot="382501">
            <a:off x="1142751" y="-1322740"/>
            <a:ext cx="6068793" cy="1820088"/>
          </a:xfrm>
          <a:custGeom>
            <a:gdLst>
              <a:gd fmla="*/ 20 w 989" name="T0"/>
              <a:gd fmla="*/ 81 h 398" name="T1"/>
              <a:gd fmla="*/ 18 w 989" name="T2"/>
              <a:gd fmla="*/ 93 h 398" name="T3"/>
              <a:gd fmla="*/ 1 w 989" name="T4"/>
              <a:gd fmla="*/ 211 h 398" name="T5"/>
              <a:gd fmla="*/ 0 w 989" name="T6"/>
              <a:gd fmla="*/ 241 h 398" name="T7"/>
              <a:gd fmla="*/ 99 w 989" name="T8"/>
              <a:gd fmla="*/ 170 h 398" name="T9"/>
              <a:gd fmla="*/ 799 w 989" name="T10"/>
              <a:gd fmla="*/ 350 h 398" name="T11"/>
              <a:gd fmla="*/ 873 w 989" name="T12"/>
              <a:gd fmla="*/ 215 h 398" name="T13"/>
              <a:gd fmla="*/ 124 w 989" name="T14"/>
              <a:gd fmla="*/ 20 h 398" name="T15"/>
              <a:gd fmla="*/ 20 w 989" name="T16"/>
              <a:gd fmla="*/ 81 h 398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98" w="989">
                <a:moveTo>
                  <a:pt x="20" y="81"/>
                </a:moveTo>
                <a:cubicBezTo>
                  <a:pt x="18" y="93"/>
                  <a:pt x="18" y="93"/>
                  <a:pt x="18" y="93"/>
                </a:cubicBezTo>
                <a:cubicBezTo>
                  <a:pt x="4" y="167"/>
                  <a:pt x="3" y="169"/>
                  <a:pt x="1" y="211"/>
                </a:cubicBezTo>
                <a:cubicBezTo>
                  <a:pt x="0" y="241"/>
                  <a:pt x="0" y="241"/>
                  <a:pt x="0" y="241"/>
                </a:cubicBezTo>
                <a:cubicBezTo>
                  <a:pt x="0" y="204"/>
                  <a:pt x="32" y="179"/>
                  <a:pt x="99" y="170"/>
                </a:cubicBezTo>
                <a:cubicBezTo>
                  <a:pt x="252" y="152"/>
                  <a:pt x="540" y="229"/>
                  <a:pt x="799" y="350"/>
                </a:cubicBezTo>
                <a:cubicBezTo>
                  <a:pt x="894" y="398"/>
                  <a:pt x="989" y="269"/>
                  <a:pt x="873" y="215"/>
                </a:cubicBezTo>
                <a:cubicBezTo>
                  <a:pt x="597" y="83"/>
                  <a:pt x="288" y="0"/>
                  <a:pt x="124" y="20"/>
                </a:cubicBezTo>
                <a:cubicBezTo>
                  <a:pt x="62" y="28"/>
                  <a:pt x="28" y="49"/>
                  <a:pt x="20" y="81"/>
                </a:cubicBezTo>
                <a:close/>
              </a:path>
            </a:pathLst>
          </a:custGeom>
          <a:solidFill>
            <a:srgbClr val="FFC535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44" name="组合 10">
            <a:extLst>
              <a:ext uri="{FF2B5EF4-FFF2-40B4-BE49-F238E27FC236}">
                <a16:creationId xmlns:a16="http://schemas.microsoft.com/office/drawing/2014/main" id="{0A59D372-7648-45A4-9D52-C24D74DAC30F}"/>
              </a:ext>
            </a:extLst>
          </p:cNvPr>
          <p:cNvGrpSpPr/>
          <p:nvPr/>
        </p:nvGrpSpPr>
        <p:grpSpPr>
          <a:xfrm>
            <a:off x="2047372" y="2390799"/>
            <a:ext cx="1770622" cy="1773214"/>
            <a:chOff x="1277143" y="1504950"/>
            <a:chExt cx="1085057" cy="1085850"/>
          </a:xfrm>
        </p:grpSpPr>
        <p:sp>
          <p:nvSpPr>
            <p:cNvPr id="46" name="椭圆 45">
              <a:extLst>
                <a:ext uri="{FF2B5EF4-FFF2-40B4-BE49-F238E27FC236}">
                  <a16:creationId xmlns:a16="http://schemas.microsoft.com/office/drawing/2014/main" id="{2CC374B7-9913-43C2-AF91-DC8459F1A4BF}"/>
                </a:ext>
              </a:extLst>
            </p:cNvPr>
            <p:cNvSpPr/>
            <p:nvPr/>
          </p:nvSpPr>
          <p:spPr>
            <a:xfrm>
              <a:off x="1277143" y="1504950"/>
              <a:ext cx="1085057" cy="1085850"/>
            </a:xfrm>
            <a:prstGeom prst="ellipse">
              <a:avLst/>
            </a:prstGeom>
            <a:solidFill>
              <a:srgbClr val="EB75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47" name="文本框 6">
              <a:extLst>
                <a:ext uri="{FF2B5EF4-FFF2-40B4-BE49-F238E27FC236}">
                  <a16:creationId xmlns:a16="http://schemas.microsoft.com/office/drawing/2014/main" id="{21ADCEF4-3CB3-4BBD-9ADF-8758D2FDC0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8427" y="1586210"/>
              <a:ext cx="841699" cy="802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8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03</a:t>
              </a:r>
            </a:p>
          </p:txBody>
        </p:sp>
      </p:grpSp>
    </p:spTree>
    <p:extLst>
      <p:ext uri="{BB962C8B-B14F-4D97-AF65-F5344CB8AC3E}">
        <p14:creationId val="410371973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9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3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26"/>
      <p:bldP grpId="0" spid="30"/>
      <p:bldP grpId="0" spid="32"/>
      <p:bldP grpId="0" spid="36"/>
      <p:bldP grpId="0" spid="41"/>
      <p:bldP grpId="0" spid="43"/>
      <p:bldP grpId="0" spid="15"/>
      <p:bldP grpId="0" spid="48"/>
      <p:bldP grpId="0" spid="49"/>
      <p:bldP grpId="0" spid="50"/>
      <p:bldP grpId="0" spid="33"/>
      <p:bldP grpId="0" spid="34"/>
      <p:bldP grpId="0" spid="35"/>
      <p:bldP grpId="0" spid="37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7675557" y="1298557"/>
            <a:ext cx="4037027" cy="2725773"/>
            <a:chOff x="7676033" y="1298805"/>
            <a:chExt cx="4036448" cy="2724832"/>
          </a:xfrm>
        </p:grpSpPr>
        <p:graphicFrame>
          <p:nvGraphicFramePr>
            <p:cNvPr id="21551" name="图表 14"/>
            <p:cNvGraphicFramePr/>
            <p:nvPr/>
          </p:nvGraphicFramePr>
          <p:xfrm>
            <a:off x="7676033" y="1298805"/>
            <a:ext cx="4036448" cy="272483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imgH="2731245" imgW="4041998" name="图表" progId="Excel.Chart.8" r:id="rId2" spid="_x0000_s1039">
                    <p:embed/>
                  </p:oleObj>
                </mc:Choice>
                <mc:Fallback>
                  <p:oleObj imgH="2731245" imgW="4041998" name="图表" progId="Excel.Chart.8" r:id="rId2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7676033" y="1298805"/>
                          <a:ext cx="4036448" cy="27248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文本框 15"/>
            <p:cNvSpPr txBox="1"/>
            <p:nvPr/>
          </p:nvSpPr>
          <p:spPr>
            <a:xfrm>
              <a:off x="9222045" y="2214494"/>
              <a:ext cx="1125693" cy="63985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3600">
                  <a:solidFill>
                    <a:schemeClr val="accent4">
                      <a:lumMod val="7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20%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9232201" y="2712797"/>
              <a:ext cx="995537" cy="3351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600">
                  <a:solidFill>
                    <a:schemeClr val="accent4">
                      <a:lumMod val="7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文字内容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9421813" y="4057650"/>
            <a:ext cx="546100" cy="546100"/>
            <a:chOff x="9456922" y="4269844"/>
            <a:chExt cx="546016" cy="546016"/>
          </a:xfrm>
        </p:grpSpPr>
        <p:sp>
          <p:nvSpPr>
            <p:cNvPr id="34" name="椭圆 33"/>
            <p:cNvSpPr/>
            <p:nvPr/>
          </p:nvSpPr>
          <p:spPr>
            <a:xfrm>
              <a:off x="9456922" y="4269844"/>
              <a:ext cx="546016" cy="54601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1550" name="Freeform 257"/>
            <p:cNvSpPr>
              <a:spLocks noEditPoints="1"/>
            </p:cNvSpPr>
            <p:nvPr/>
          </p:nvSpPr>
          <p:spPr bwMode="auto">
            <a:xfrm>
              <a:off x="9564036" y="4369021"/>
              <a:ext cx="331788" cy="347663"/>
            </a:xfrm>
            <a:custGeom>
              <a:gdLst>
                <a:gd fmla="*/ 403225608 w 209" name="T0"/>
                <a:gd fmla="*/ 70564476 h 219" name="T1"/>
                <a:gd fmla="*/ 425907842 w 209" name="T2"/>
                <a:gd fmla="*/ 22682233 h 219" name="T3"/>
                <a:gd fmla="*/ 352822407 w 209" name="T4"/>
                <a:gd fmla="*/ 42843512 h 219" name="T5"/>
                <a:gd fmla="*/ 17641914 w 209" name="T6"/>
                <a:gd fmla="*/ 372983661 h 219" name="T7"/>
                <a:gd fmla="*/ 73085435 w 209" name="T8"/>
                <a:gd fmla="*/ 524193254 h 219" name="T9"/>
                <a:gd fmla="*/ 73085435 w 209" name="T10"/>
                <a:gd fmla="*/ 400706214 h 219" name="T11"/>
                <a:gd fmla="*/ 252016005 w 209" name="T12"/>
                <a:gd fmla="*/ 272177266 h 219" name="T13"/>
                <a:gd fmla="*/ 274698239 w 209" name="T14"/>
                <a:gd fmla="*/ 216733749 h 219" name="T15"/>
                <a:gd fmla="*/ 201612804 w 209" name="T16"/>
                <a:gd fmla="*/ 244456302 h 219" name="T17"/>
                <a:gd fmla="*/ 178932157 w 209" name="T18"/>
                <a:gd fmla="*/ 234375662 h 219" name="T19"/>
                <a:gd fmla="*/ 274698239 w 209" name="T20"/>
                <a:gd fmla="*/ 194053104 h 219" name="T21"/>
                <a:gd fmla="*/ 312499846 w 209" name="T22"/>
                <a:gd fmla="*/ 216733749 h 219" name="T23"/>
                <a:gd fmla="*/ 312499846 w 209" name="T24"/>
                <a:gd fmla="*/ 42843512 h 219" name="T25"/>
                <a:gd fmla="*/ 425907842 w 209" name="T26"/>
                <a:gd fmla="*/ 0 h 219" name="T27"/>
                <a:gd fmla="*/ 430948162 w 209" name="T28"/>
                <a:gd fmla="*/ 0 h 219" name="T29"/>
                <a:gd fmla="*/ 526714244 w 209" name="T30"/>
                <a:gd fmla="*/ 42843512 h 219" name="T31"/>
                <a:gd fmla="*/ 403225608 w 209" name="T32"/>
                <a:gd fmla="*/ 441028772 h 219" name="T33"/>
                <a:gd fmla="*/ 367943367 w 209" name="T34"/>
                <a:gd fmla="*/ 423386859 h 219" name="T35"/>
                <a:gd fmla="*/ 252016005 w 209" name="T36"/>
                <a:gd fmla="*/ 496472289 h 219" name="T37"/>
                <a:gd fmla="*/ 206653124 w 209" name="T38"/>
                <a:gd fmla="*/ 473790056 h 219" name="T39"/>
                <a:gd fmla="*/ 88206395 w 209" name="T40"/>
                <a:gd fmla="*/ 551915806 h 219" name="T41"/>
                <a:gd fmla="*/ 5040320 w 209" name="T42"/>
                <a:gd fmla="*/ 514112614 h 219" name="T43"/>
                <a:gd fmla="*/ 0 w 209" name="T44"/>
                <a:gd fmla="*/ 509072295 h 219" name="T45"/>
                <a:gd fmla="*/ 0 w 209" name="T46"/>
                <a:gd fmla="*/ 350303016 h 219" name="T47"/>
                <a:gd fmla="*/ 105846722 w 209" name="T48"/>
                <a:gd fmla="*/ 307459505 h 219" name="T49"/>
                <a:gd fmla="*/ 110887042 w 209" name="T50"/>
                <a:gd fmla="*/ 307459505 h 219" name="T51"/>
                <a:gd fmla="*/ 206653124 w 209" name="T52"/>
                <a:gd fmla="*/ 350303016 h 219" name="T53"/>
                <a:gd fmla="*/ 234375678 w 209" name="T54"/>
                <a:gd fmla="*/ 468749737 h 219" name="T55"/>
                <a:gd fmla="*/ 178932157 w 209" name="T56"/>
                <a:gd fmla="*/ 272177266 h 219" name="T57"/>
                <a:gd fmla="*/ 161290243 w 209" name="T58"/>
                <a:gd fmla="*/ 330141737 h 219" name="T59"/>
                <a:gd fmla="*/ 161290243 w 209" name="T60"/>
                <a:gd fmla="*/ 244456302 h 219" name="T61"/>
                <a:gd fmla="*/ 330141760 w 209" name="T62"/>
                <a:gd fmla="*/ 221774069 h 219" name="T63"/>
                <a:gd fmla="*/ 367943367 w 209" name="T64"/>
                <a:gd fmla="*/ 244456302 h 219" name="T65"/>
                <a:gd fmla="*/ 385585281 w 209" name="T66"/>
                <a:gd fmla="*/ 413306219 h 219" name="T67"/>
                <a:gd fmla="*/ 330141760 w 209" name="T68"/>
                <a:gd fmla="*/ 70564476 h 219" name="T69"/>
                <a:gd fmla="*/ 330141760 w 209" name="T70"/>
                <a:gd fmla="*/ 221774069 h 219" name="T71"/>
                <a:gd fmla="*/ 88206395 w 209" name="T72"/>
                <a:gd fmla="*/ 372983661 h 219" name="T73"/>
                <a:gd fmla="*/ 110887042 w 209" name="T74"/>
                <a:gd fmla="*/ 322580464 h 219" name="T75"/>
                <a:gd fmla="*/ 37803194 w 209" name="T76"/>
                <a:gd fmla="*/ 350303016 h 219" name="T77"/>
                <a:gd fmla="*/ 408265928 w 209" name="T78"/>
                <a:gd fmla="*/ 88206389 h 219" name="T79"/>
                <a:gd fmla="*/ 403225608 w 209" name="T80"/>
                <a:gd fmla="*/ 88206389 h 219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</a:gdLst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b="b" l="0" r="r" t="0"/>
              <a:pathLst>
                <a:path h="219" w="209">
                  <a:moveTo>
                    <a:pt x="140" y="17"/>
                  </a:moveTo>
                  <a:lnTo>
                    <a:pt x="160" y="28"/>
                  </a:lnTo>
                  <a:lnTo>
                    <a:pt x="189" y="17"/>
                  </a:lnTo>
                  <a:lnTo>
                    <a:pt x="169" y="9"/>
                  </a:lnTo>
                  <a:lnTo>
                    <a:pt x="140" y="17"/>
                  </a:lnTo>
                  <a:close/>
                  <a:moveTo>
                    <a:pt x="29" y="159"/>
                  </a:moveTo>
                  <a:lnTo>
                    <a:pt x="7" y="148"/>
                  </a:lnTo>
                  <a:lnTo>
                    <a:pt x="7" y="199"/>
                  </a:lnTo>
                  <a:lnTo>
                    <a:pt x="29" y="208"/>
                  </a:lnTo>
                  <a:lnTo>
                    <a:pt x="29" y="159"/>
                  </a:lnTo>
                  <a:close/>
                  <a:moveTo>
                    <a:pt x="80" y="97"/>
                  </a:moveTo>
                  <a:lnTo>
                    <a:pt x="100" y="108"/>
                  </a:lnTo>
                  <a:lnTo>
                    <a:pt x="129" y="95"/>
                  </a:lnTo>
                  <a:lnTo>
                    <a:pt x="109" y="86"/>
                  </a:lnTo>
                  <a:lnTo>
                    <a:pt x="80" y="97"/>
                  </a:lnTo>
                  <a:close/>
                  <a:moveTo>
                    <a:pt x="64" y="97"/>
                  </a:moveTo>
                  <a:lnTo>
                    <a:pt x="71" y="93"/>
                  </a:lnTo>
                  <a:lnTo>
                    <a:pt x="106" y="80"/>
                  </a:lnTo>
                  <a:lnTo>
                    <a:pt x="109" y="77"/>
                  </a:lnTo>
                  <a:lnTo>
                    <a:pt x="109" y="80"/>
                  </a:lnTo>
                  <a:lnTo>
                    <a:pt x="124" y="86"/>
                  </a:lnTo>
                  <a:lnTo>
                    <a:pt x="124" y="24"/>
                  </a:lnTo>
                  <a:lnTo>
                    <a:pt x="124" y="17"/>
                  </a:lnTo>
                  <a:lnTo>
                    <a:pt x="131" y="15"/>
                  </a:lnTo>
                  <a:lnTo>
                    <a:pt x="169" y="0"/>
                  </a:lnTo>
                  <a:lnTo>
                    <a:pt x="171" y="0"/>
                  </a:lnTo>
                  <a:lnTo>
                    <a:pt x="200" y="15"/>
                  </a:lnTo>
                  <a:lnTo>
                    <a:pt x="209" y="17"/>
                  </a:lnTo>
                  <a:lnTo>
                    <a:pt x="209" y="157"/>
                  </a:lnTo>
                  <a:lnTo>
                    <a:pt x="160" y="175"/>
                  </a:lnTo>
                  <a:lnTo>
                    <a:pt x="155" y="173"/>
                  </a:lnTo>
                  <a:lnTo>
                    <a:pt x="146" y="168"/>
                  </a:lnTo>
                  <a:lnTo>
                    <a:pt x="146" y="179"/>
                  </a:lnTo>
                  <a:lnTo>
                    <a:pt x="100" y="197"/>
                  </a:lnTo>
                  <a:lnTo>
                    <a:pt x="93" y="195"/>
                  </a:lnTo>
                  <a:lnTo>
                    <a:pt x="82" y="188"/>
                  </a:lnTo>
                  <a:lnTo>
                    <a:pt x="82" y="204"/>
                  </a:lnTo>
                  <a:lnTo>
                    <a:pt x="35" y="219"/>
                  </a:lnTo>
                  <a:lnTo>
                    <a:pt x="31" y="217"/>
                  </a:lnTo>
                  <a:lnTo>
                    <a:pt x="2" y="204"/>
                  </a:lnTo>
                  <a:lnTo>
                    <a:pt x="0" y="204"/>
                  </a:lnTo>
                  <a:lnTo>
                    <a:pt x="0" y="202"/>
                  </a:lnTo>
                  <a:lnTo>
                    <a:pt x="0" y="144"/>
                  </a:lnTo>
                  <a:lnTo>
                    <a:pt x="0" y="139"/>
                  </a:lnTo>
                  <a:lnTo>
                    <a:pt x="7" y="135"/>
                  </a:lnTo>
                  <a:lnTo>
                    <a:pt x="42" y="122"/>
                  </a:lnTo>
                  <a:lnTo>
                    <a:pt x="44" y="119"/>
                  </a:lnTo>
                  <a:lnTo>
                    <a:pt x="44" y="122"/>
                  </a:lnTo>
                  <a:lnTo>
                    <a:pt x="75" y="135"/>
                  </a:lnTo>
                  <a:lnTo>
                    <a:pt x="82" y="139"/>
                  </a:lnTo>
                  <a:lnTo>
                    <a:pt x="82" y="182"/>
                  </a:lnTo>
                  <a:lnTo>
                    <a:pt x="93" y="186"/>
                  </a:lnTo>
                  <a:lnTo>
                    <a:pt x="93" y="117"/>
                  </a:lnTo>
                  <a:lnTo>
                    <a:pt x="71" y="108"/>
                  </a:lnTo>
                  <a:lnTo>
                    <a:pt x="71" y="133"/>
                  </a:lnTo>
                  <a:lnTo>
                    <a:pt x="64" y="131"/>
                  </a:lnTo>
                  <a:lnTo>
                    <a:pt x="64" y="102"/>
                  </a:lnTo>
                  <a:lnTo>
                    <a:pt x="64" y="97"/>
                  </a:lnTo>
                  <a:close/>
                  <a:moveTo>
                    <a:pt x="131" y="88"/>
                  </a:moveTo>
                  <a:lnTo>
                    <a:pt x="140" y="93"/>
                  </a:lnTo>
                  <a:lnTo>
                    <a:pt x="146" y="97"/>
                  </a:lnTo>
                  <a:lnTo>
                    <a:pt x="146" y="162"/>
                  </a:lnTo>
                  <a:lnTo>
                    <a:pt x="153" y="164"/>
                  </a:lnTo>
                  <a:lnTo>
                    <a:pt x="153" y="40"/>
                  </a:lnTo>
                  <a:lnTo>
                    <a:pt x="131" y="28"/>
                  </a:lnTo>
                  <a:lnTo>
                    <a:pt x="131" y="88"/>
                  </a:lnTo>
                  <a:close/>
                  <a:moveTo>
                    <a:pt x="15" y="139"/>
                  </a:moveTo>
                  <a:lnTo>
                    <a:pt x="35" y="148"/>
                  </a:lnTo>
                  <a:lnTo>
                    <a:pt x="64" y="137"/>
                  </a:lnTo>
                  <a:lnTo>
                    <a:pt x="44" y="128"/>
                  </a:lnTo>
                  <a:lnTo>
                    <a:pt x="15" y="139"/>
                  </a:lnTo>
                  <a:close/>
                  <a:moveTo>
                    <a:pt x="160" y="35"/>
                  </a:moveTo>
                  <a:lnTo>
                    <a:pt x="162" y="35"/>
                  </a:lnTo>
                  <a:lnTo>
                    <a:pt x="160" y="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8507413" y="4710113"/>
            <a:ext cx="2373312" cy="1331912"/>
            <a:chOff x="8507154" y="4710598"/>
            <a:chExt cx="2374206" cy="1331994"/>
          </a:xfrm>
        </p:grpSpPr>
        <p:sp>
          <p:nvSpPr>
            <p:cNvPr id="32" name="矩形 31"/>
            <p:cNvSpPr/>
            <p:nvPr/>
          </p:nvSpPr>
          <p:spPr>
            <a:xfrm>
              <a:off x="8507154" y="5088447"/>
              <a:ext cx="2374206" cy="94493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9145409" y="4710598"/>
              <a:ext cx="1097693" cy="36578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文字内容</a:t>
              </a:r>
            </a:p>
          </p:txBody>
        </p:sp>
      </p:grpSp>
      <p:sp>
        <p:nvSpPr>
          <p:cNvPr id="46" name="椭圆 45"/>
          <p:cNvSpPr/>
          <p:nvPr/>
        </p:nvSpPr>
        <p:spPr>
          <a:xfrm>
            <a:off x="7219950" y="3059113"/>
            <a:ext cx="149225" cy="1492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7" name="椭圆 46"/>
          <p:cNvSpPr/>
          <p:nvPr/>
        </p:nvSpPr>
        <p:spPr>
          <a:xfrm>
            <a:off x="4951413" y="358140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8" name="椭圆 47"/>
          <p:cNvSpPr/>
          <p:nvPr/>
        </p:nvSpPr>
        <p:spPr>
          <a:xfrm rot="11047877">
            <a:off x="7078663" y="2020888"/>
            <a:ext cx="388937" cy="38893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9" name="椭圆 48"/>
          <p:cNvSpPr/>
          <p:nvPr/>
        </p:nvSpPr>
        <p:spPr>
          <a:xfrm rot="11047877">
            <a:off x="5137150" y="3632200"/>
            <a:ext cx="169863" cy="1698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0" name="椭圆 49"/>
          <p:cNvSpPr/>
          <p:nvPr/>
        </p:nvSpPr>
        <p:spPr>
          <a:xfrm flipV="1">
            <a:off x="5005388" y="1746250"/>
            <a:ext cx="125412" cy="1254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3575050" y="3046413"/>
            <a:ext cx="149225" cy="1492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925513" y="3046413"/>
            <a:ext cx="242887" cy="24288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1" name="椭圆 40"/>
          <p:cNvSpPr/>
          <p:nvPr/>
        </p:nvSpPr>
        <p:spPr>
          <a:xfrm rot="11047877">
            <a:off x="3136900" y="3446463"/>
            <a:ext cx="387350" cy="38893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2" name="椭圆 41"/>
          <p:cNvSpPr/>
          <p:nvPr/>
        </p:nvSpPr>
        <p:spPr>
          <a:xfrm rot="11047877">
            <a:off x="1028700" y="2579688"/>
            <a:ext cx="169863" cy="1698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1741488" y="1317625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6" name="椭圆 55"/>
          <p:cNvSpPr/>
          <p:nvPr/>
        </p:nvSpPr>
        <p:spPr>
          <a:xfrm flipV="1">
            <a:off x="8262938" y="2549525"/>
            <a:ext cx="228600" cy="23018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10804525" y="3041650"/>
            <a:ext cx="149225" cy="14763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8736013" y="353695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4" name="椭圆 53"/>
          <p:cNvSpPr/>
          <p:nvPr/>
        </p:nvSpPr>
        <p:spPr>
          <a:xfrm flipH="1" rot="11047877">
            <a:off x="10956925" y="2805113"/>
            <a:ext cx="177800" cy="177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04806" y="1298557"/>
            <a:ext cx="4037027" cy="2725773"/>
            <a:chOff x="404877" y="1298805"/>
            <a:chExt cx="4036448" cy="2724832"/>
          </a:xfrm>
        </p:grpSpPr>
        <p:graphicFrame>
          <p:nvGraphicFramePr>
            <p:cNvPr id="21542" name="图表 10"/>
            <p:cNvGraphicFramePr/>
            <p:nvPr/>
          </p:nvGraphicFramePr>
          <p:xfrm>
            <a:off x="404877" y="1298805"/>
            <a:ext cx="4036448" cy="272483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imgH="2731245" imgW="4041998" name="图表" progId="Excel.Chart.8" r:id="rId4" spid="_x0000_s1040">
                    <p:embed/>
                  </p:oleObj>
                </mc:Choice>
                <mc:Fallback>
                  <p:oleObj imgH="2731245" imgW="4041998" name="图表" progId="Excel.Chart.8" r:id="rId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404877" y="1298805"/>
                          <a:ext cx="4036448" cy="27248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文本框 11"/>
            <p:cNvSpPr txBox="1"/>
            <p:nvPr/>
          </p:nvSpPr>
          <p:spPr>
            <a:xfrm>
              <a:off x="1931840" y="2214494"/>
              <a:ext cx="1125693" cy="63985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3600">
                  <a:solidFill>
                    <a:schemeClr val="accent4">
                      <a:lumMod val="7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40%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899143" y="2712797"/>
              <a:ext cx="995537" cy="3351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600">
                  <a:solidFill>
                    <a:schemeClr val="accent4">
                      <a:lumMod val="7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文字内容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2149475" y="4057650"/>
            <a:ext cx="546100" cy="546100"/>
            <a:chOff x="2150093" y="4269844"/>
            <a:chExt cx="546016" cy="546016"/>
          </a:xfrm>
        </p:grpSpPr>
        <p:sp>
          <p:nvSpPr>
            <p:cNvPr id="22" name="椭圆 21"/>
            <p:cNvSpPr/>
            <p:nvPr/>
          </p:nvSpPr>
          <p:spPr>
            <a:xfrm>
              <a:off x="2150093" y="4269844"/>
              <a:ext cx="546016" cy="54601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1541" name="Freeform 266"/>
            <p:cNvSpPr>
              <a:spLocks noEditPoints="1"/>
            </p:cNvSpPr>
            <p:nvPr/>
          </p:nvSpPr>
          <p:spPr bwMode="auto">
            <a:xfrm>
              <a:off x="2232601" y="4399977"/>
              <a:ext cx="381000" cy="285750"/>
            </a:xfrm>
            <a:custGeom>
              <a:gdLst>
                <a:gd fmla="*/ 37334472 w 108" name="T0"/>
                <a:gd fmla="*/ 672041667 h 81" name="T1"/>
                <a:gd fmla="*/ 261348361 w 108" name="T2"/>
                <a:gd fmla="*/ 584926722 h 81" name="T3"/>
                <a:gd fmla="*/ 323574833 w 108" name="T4"/>
                <a:gd fmla="*/ 535142722 h 81" name="T5"/>
                <a:gd fmla="*/ 435581778 w 108" name="T6"/>
                <a:gd fmla="*/ 771602611 h 81" name="T7"/>
                <a:gd fmla="*/ 535142722 w 108" name="T8"/>
                <a:gd fmla="*/ 535142722 h 81" name="T9"/>
                <a:gd fmla="*/ 597369194 w 108" name="T10"/>
                <a:gd fmla="*/ 584926722 h 81" name="T11"/>
                <a:gd fmla="*/ 746714139 w 108" name="T12"/>
                <a:gd fmla="*/ 634707194 h 81" name="T13"/>
                <a:gd fmla="*/ 759156611 w 108" name="T14"/>
                <a:gd fmla="*/ 622261194 h 81" name="T15"/>
                <a:gd fmla="*/ 896055556 w 108" name="T16"/>
                <a:gd fmla="*/ 572480722 h 81" name="T17"/>
                <a:gd fmla="*/ 1045396972 w 108" name="T18"/>
                <a:gd fmla="*/ 746714139 h 81" name="T19"/>
                <a:gd fmla="*/ 1194741917 w 108" name="T20"/>
                <a:gd fmla="*/ 572480722 h 81" name="T21"/>
                <a:gd fmla="*/ 1306748861 w 108" name="T22"/>
                <a:gd fmla="*/ 597369194 h 81" name="T23"/>
                <a:gd fmla="*/ 1344083333 w 108" name="T24"/>
                <a:gd fmla="*/ 883609556 h 81" name="T25"/>
                <a:gd fmla="*/ 871163556 w 108" name="T26"/>
                <a:gd fmla="*/ 883609556 h 81" name="T27"/>
                <a:gd fmla="*/ 871163556 w 108" name="T28"/>
                <a:gd fmla="*/ 1008062500 h 81" name="T29"/>
                <a:gd fmla="*/ 0 w 108" name="T30"/>
                <a:gd fmla="*/ 1008062500 h 81" name="T31"/>
                <a:gd fmla="*/ 37334472 w 108" name="T32"/>
                <a:gd fmla="*/ 672041667 h 81" name="T33"/>
                <a:gd fmla="*/ 920947556 w 108" name="T34"/>
                <a:gd fmla="*/ 323574833 h 81" name="T35"/>
                <a:gd fmla="*/ 1169849917 w 108" name="T36"/>
                <a:gd fmla="*/ 298686361 h 81" name="T37"/>
                <a:gd fmla="*/ 1144961444 w 108" name="T38"/>
                <a:gd fmla="*/ 460473778 h 81" name="T39"/>
                <a:gd fmla="*/ 1107623444 w 108" name="T40"/>
                <a:gd fmla="*/ 510254250 h 81" name="T41"/>
                <a:gd fmla="*/ 1232076389 w 108" name="T42"/>
                <a:gd fmla="*/ 522700250 h 81" name="T43"/>
                <a:gd fmla="*/ 1219630389 w 108" name="T44"/>
                <a:gd fmla="*/ 385801306 h 81" name="T45"/>
                <a:gd fmla="*/ 858721083 w 108" name="T46"/>
                <a:gd fmla="*/ 385801306 h 81" name="T47"/>
                <a:gd fmla="*/ 846275083 w 108" name="T48"/>
                <a:gd fmla="*/ 522700250 h 81" name="T49"/>
                <a:gd fmla="*/ 970728028 w 108" name="T50"/>
                <a:gd fmla="*/ 510254250 h 81" name="T51"/>
                <a:gd fmla="*/ 933390028 w 108" name="T52"/>
                <a:gd fmla="*/ 460473778 h 81" name="T53"/>
                <a:gd fmla="*/ 920947556 w 108" name="T54"/>
                <a:gd fmla="*/ 323574833 h 81" name="T55"/>
                <a:gd fmla="*/ 920947556 w 108" name="T56"/>
                <a:gd fmla="*/ 323574833 h 81" name="T57"/>
                <a:gd fmla="*/ 273794361 w 108" name="T58"/>
                <a:gd fmla="*/ 373355306 h 81" name="T59"/>
                <a:gd fmla="*/ 286240361 w 108" name="T60"/>
                <a:gd fmla="*/ 186679417 h 81" name="T61"/>
                <a:gd fmla="*/ 584926722 w 108" name="T62"/>
                <a:gd fmla="*/ 186679417 h 81" name="T63"/>
                <a:gd fmla="*/ 597369194 w 108" name="T64"/>
                <a:gd fmla="*/ 385801306 h 81" name="T65"/>
                <a:gd fmla="*/ 647149667 w 108" name="T66"/>
                <a:gd fmla="*/ 311128833 h 81" name="T67"/>
                <a:gd fmla="*/ 622261194 w 108" name="T68"/>
                <a:gd fmla="*/ 99560944 h 81" name="T69"/>
                <a:gd fmla="*/ 248905889 w 108" name="T70"/>
                <a:gd fmla="*/ 74672472 h 81" name="T71"/>
                <a:gd fmla="*/ 224013889 w 108" name="T72"/>
                <a:gd fmla="*/ 336020833 h 81" name="T73"/>
                <a:gd fmla="*/ 273794361 w 108" name="T74"/>
                <a:gd fmla="*/ 373355306 h 81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</a:gdLst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b="b" l="0" r="r" t="0"/>
              <a:pathLst>
                <a:path h="81" w="108">
                  <a:moveTo>
                    <a:pt x="3" y="54"/>
                  </a:moveTo>
                  <a:cubicBezTo>
                    <a:pt x="9" y="51"/>
                    <a:pt x="15" y="49"/>
                    <a:pt x="21" y="47"/>
                  </a:cubicBezTo>
                  <a:cubicBezTo>
                    <a:pt x="23" y="45"/>
                    <a:pt x="24" y="44"/>
                    <a:pt x="26" y="43"/>
                  </a:cubicBezTo>
                  <a:cubicBezTo>
                    <a:pt x="35" y="62"/>
                    <a:pt x="35" y="62"/>
                    <a:pt x="35" y="62"/>
                  </a:cubicBezTo>
                  <a:cubicBezTo>
                    <a:pt x="43" y="43"/>
                    <a:pt x="43" y="43"/>
                    <a:pt x="43" y="43"/>
                  </a:cubicBezTo>
                  <a:cubicBezTo>
                    <a:pt x="45" y="44"/>
                    <a:pt x="46" y="46"/>
                    <a:pt x="48" y="47"/>
                  </a:cubicBezTo>
                  <a:cubicBezTo>
                    <a:pt x="60" y="51"/>
                    <a:pt x="60" y="51"/>
                    <a:pt x="60" y="51"/>
                  </a:cubicBezTo>
                  <a:cubicBezTo>
                    <a:pt x="60" y="51"/>
                    <a:pt x="61" y="50"/>
                    <a:pt x="61" y="50"/>
                  </a:cubicBezTo>
                  <a:cubicBezTo>
                    <a:pt x="65" y="48"/>
                    <a:pt x="69" y="47"/>
                    <a:pt x="72" y="46"/>
                  </a:cubicBezTo>
                  <a:cubicBezTo>
                    <a:pt x="75" y="52"/>
                    <a:pt x="79" y="57"/>
                    <a:pt x="84" y="60"/>
                  </a:cubicBezTo>
                  <a:cubicBezTo>
                    <a:pt x="89" y="57"/>
                    <a:pt x="93" y="52"/>
                    <a:pt x="96" y="46"/>
                  </a:cubicBezTo>
                  <a:cubicBezTo>
                    <a:pt x="99" y="47"/>
                    <a:pt x="102" y="48"/>
                    <a:pt x="105" y="48"/>
                  </a:cubicBezTo>
                  <a:cubicBezTo>
                    <a:pt x="108" y="53"/>
                    <a:pt x="108" y="64"/>
                    <a:pt x="108" y="71"/>
                  </a:cubicBezTo>
                  <a:cubicBezTo>
                    <a:pt x="70" y="71"/>
                    <a:pt x="70" y="71"/>
                    <a:pt x="70" y="71"/>
                  </a:cubicBezTo>
                  <a:cubicBezTo>
                    <a:pt x="70" y="74"/>
                    <a:pt x="70" y="77"/>
                    <a:pt x="70" y="81"/>
                  </a:cubicBezTo>
                  <a:cubicBezTo>
                    <a:pt x="47" y="81"/>
                    <a:pt x="24" y="81"/>
                    <a:pt x="0" y="81"/>
                  </a:cubicBezTo>
                  <a:cubicBezTo>
                    <a:pt x="0" y="68"/>
                    <a:pt x="1" y="58"/>
                    <a:pt x="3" y="54"/>
                  </a:cubicBezTo>
                  <a:close/>
                  <a:moveTo>
                    <a:pt x="74" y="26"/>
                  </a:moveTo>
                  <a:cubicBezTo>
                    <a:pt x="79" y="27"/>
                    <a:pt x="89" y="26"/>
                    <a:pt x="94" y="24"/>
                  </a:cubicBezTo>
                  <a:cubicBezTo>
                    <a:pt x="94" y="27"/>
                    <a:pt x="94" y="32"/>
                    <a:pt x="92" y="37"/>
                  </a:cubicBezTo>
                  <a:cubicBezTo>
                    <a:pt x="91" y="39"/>
                    <a:pt x="90" y="40"/>
                    <a:pt x="89" y="41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2"/>
                    <a:pt x="98" y="33"/>
                    <a:pt x="98" y="31"/>
                  </a:cubicBezTo>
                  <a:cubicBezTo>
                    <a:pt x="102" y="2"/>
                    <a:pt x="65" y="2"/>
                    <a:pt x="69" y="31"/>
                  </a:cubicBezTo>
                  <a:cubicBezTo>
                    <a:pt x="69" y="33"/>
                    <a:pt x="68" y="42"/>
                    <a:pt x="68" y="42"/>
                  </a:cubicBezTo>
                  <a:cubicBezTo>
                    <a:pt x="78" y="41"/>
                    <a:pt x="78" y="41"/>
                    <a:pt x="78" y="41"/>
                  </a:cubicBezTo>
                  <a:cubicBezTo>
                    <a:pt x="77" y="40"/>
                    <a:pt x="76" y="39"/>
                    <a:pt x="75" y="37"/>
                  </a:cubicBezTo>
                  <a:cubicBezTo>
                    <a:pt x="74" y="33"/>
                    <a:pt x="73" y="29"/>
                    <a:pt x="74" y="26"/>
                  </a:cubicBezTo>
                  <a:cubicBezTo>
                    <a:pt x="74" y="26"/>
                    <a:pt x="74" y="26"/>
                    <a:pt x="74" y="26"/>
                  </a:cubicBezTo>
                  <a:close/>
                  <a:moveTo>
                    <a:pt x="22" y="30"/>
                  </a:moveTo>
                  <a:cubicBezTo>
                    <a:pt x="21" y="25"/>
                    <a:pt x="21" y="21"/>
                    <a:pt x="23" y="15"/>
                  </a:cubicBezTo>
                  <a:cubicBezTo>
                    <a:pt x="29" y="11"/>
                    <a:pt x="37" y="17"/>
                    <a:pt x="47" y="15"/>
                  </a:cubicBezTo>
                  <a:cubicBezTo>
                    <a:pt x="48" y="20"/>
                    <a:pt x="48" y="24"/>
                    <a:pt x="48" y="31"/>
                  </a:cubicBezTo>
                  <a:cubicBezTo>
                    <a:pt x="48" y="31"/>
                    <a:pt x="52" y="27"/>
                    <a:pt x="52" y="25"/>
                  </a:cubicBezTo>
                  <a:cubicBezTo>
                    <a:pt x="53" y="22"/>
                    <a:pt x="52" y="10"/>
                    <a:pt x="50" y="8"/>
                  </a:cubicBezTo>
                  <a:cubicBezTo>
                    <a:pt x="45" y="0"/>
                    <a:pt x="26" y="0"/>
                    <a:pt x="20" y="6"/>
                  </a:cubicBezTo>
                  <a:cubicBezTo>
                    <a:pt x="18" y="8"/>
                    <a:pt x="16" y="25"/>
                    <a:pt x="18" y="27"/>
                  </a:cubicBezTo>
                  <a:cubicBezTo>
                    <a:pt x="20" y="29"/>
                    <a:pt x="22" y="30"/>
                    <a:pt x="22" y="3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236663" y="4710113"/>
            <a:ext cx="2373312" cy="1331912"/>
            <a:chOff x="1235998" y="4710598"/>
            <a:chExt cx="2374206" cy="1331994"/>
          </a:xfrm>
        </p:grpSpPr>
        <p:sp>
          <p:nvSpPr>
            <p:cNvPr id="20" name="矩形 19"/>
            <p:cNvSpPr/>
            <p:nvPr/>
          </p:nvSpPr>
          <p:spPr>
            <a:xfrm>
              <a:off x="1235998" y="5088447"/>
              <a:ext cx="2374206" cy="94493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1297933" y="4710598"/>
              <a:ext cx="2250335" cy="36578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文字内容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079868" y="1298557"/>
            <a:ext cx="4037028" cy="2725773"/>
            <a:chOff x="4040455" y="1298805"/>
            <a:chExt cx="4036448" cy="2724832"/>
          </a:xfrm>
        </p:grpSpPr>
        <p:graphicFrame>
          <p:nvGraphicFramePr>
            <p:cNvPr id="21535" name="图表 6"/>
            <p:cNvGraphicFramePr/>
            <p:nvPr/>
          </p:nvGraphicFramePr>
          <p:xfrm>
            <a:off x="4040455" y="1298805"/>
            <a:ext cx="4036448" cy="272483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imgH="2731245" imgW="4041998" name="图表" progId="Excel.Chart.8" r:id="rId6" spid="_x0000_s1041">
                    <p:embed/>
                  </p:oleObj>
                </mc:Choice>
                <mc:Fallback>
                  <p:oleObj imgH="2731245" imgW="4041998" name="图表" progId="Excel.Chart.8" r:id="rId6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4040455" y="1298805"/>
                          <a:ext cx="4036448" cy="27248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文本框 7"/>
            <p:cNvSpPr txBox="1"/>
            <p:nvPr/>
          </p:nvSpPr>
          <p:spPr>
            <a:xfrm>
              <a:off x="5553133" y="2214494"/>
              <a:ext cx="1125693" cy="63985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3600">
                  <a:solidFill>
                    <a:schemeClr val="accent4">
                      <a:lumMod val="7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80%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560912" y="2712797"/>
              <a:ext cx="995537" cy="3351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600">
                  <a:solidFill>
                    <a:schemeClr val="accent4">
                      <a:lumMod val="7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文字内容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786438" y="4057650"/>
            <a:ext cx="544512" cy="546100"/>
            <a:chOff x="5785671" y="4269844"/>
            <a:chExt cx="546016" cy="546016"/>
          </a:xfrm>
        </p:grpSpPr>
        <p:sp>
          <p:nvSpPr>
            <p:cNvPr id="28" name="椭圆 27"/>
            <p:cNvSpPr/>
            <p:nvPr/>
          </p:nvSpPr>
          <p:spPr>
            <a:xfrm>
              <a:off x="5785671" y="4269844"/>
              <a:ext cx="546016" cy="54601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1534" name="Freeform 247"/>
            <p:cNvSpPr>
              <a:spLocks noEditPoints="1"/>
            </p:cNvSpPr>
            <p:nvPr/>
          </p:nvSpPr>
          <p:spPr bwMode="auto">
            <a:xfrm>
              <a:off x="5908660" y="4393627"/>
              <a:ext cx="300038" cy="298450"/>
            </a:xfrm>
            <a:custGeom>
              <a:gdLst>
                <a:gd fmla="*/ 996793303 w 85" name="T0"/>
                <a:gd fmla="*/ 653401852 h 85" name="T1"/>
                <a:gd fmla="*/ 996793303 w 85" name="T2"/>
                <a:gd fmla="*/ 986268404 h 85" name="T3"/>
                <a:gd fmla="*/ 922034423 w 85" name="T4"/>
                <a:gd fmla="*/ 1047910618 h 85" name="T5"/>
                <a:gd fmla="*/ 124600487 w 85" name="T6"/>
                <a:gd fmla="*/ 1047910618 h 85" name="T7"/>
                <a:gd fmla="*/ 62298478 w 85" name="T8"/>
                <a:gd fmla="*/ 986268404 h 85" name="T9"/>
                <a:gd fmla="*/ 62298478 w 85" name="T10"/>
                <a:gd fmla="*/ 653401852 h 85" name="T11"/>
                <a:gd fmla="*/ 211819768 w 85" name="T12"/>
                <a:gd fmla="*/ 690388585 h 85" name="T13"/>
                <a:gd fmla="*/ 211819768 w 85" name="T14"/>
                <a:gd fmla="*/ 752030799 h 85" name="T15"/>
                <a:gd fmla="*/ 261657845 w 85" name="T16"/>
                <a:gd fmla="*/ 752030799 h 85" name="T17"/>
                <a:gd fmla="*/ 261657845 w 85" name="T18"/>
                <a:gd fmla="*/ 838328494 h 85" name="T19"/>
                <a:gd fmla="*/ 336416725 w 85" name="T20"/>
                <a:gd fmla="*/ 838328494 h 85" name="T21"/>
                <a:gd fmla="*/ 336416725 w 85" name="T22"/>
                <a:gd fmla="*/ 752030799 h 85" name="T23"/>
                <a:gd fmla="*/ 373797930 w 85" name="T24"/>
                <a:gd fmla="*/ 752030799 h 85" name="T25"/>
                <a:gd fmla="*/ 373797930 w 85" name="T26"/>
                <a:gd fmla="*/ 702716325 h 85" name="T27"/>
                <a:gd fmla="*/ 672833450 w 85" name="T28"/>
                <a:gd fmla="*/ 702716325 h 85" name="T29"/>
                <a:gd fmla="*/ 672833450 w 85" name="T30"/>
                <a:gd fmla="*/ 752030799 h 85" name="T31"/>
                <a:gd fmla="*/ 710214655 w 85" name="T32"/>
                <a:gd fmla="*/ 752030799 h 85" name="T33"/>
                <a:gd fmla="*/ 710214655 w 85" name="T34"/>
                <a:gd fmla="*/ 838328494 h 85" name="T35"/>
                <a:gd fmla="*/ 784973535 w 85" name="T36"/>
                <a:gd fmla="*/ 838328494 h 85" name="T37"/>
                <a:gd fmla="*/ 784973535 w 85" name="T38"/>
                <a:gd fmla="*/ 752030799 h 85" name="T39"/>
                <a:gd fmla="*/ 822354740 w 85" name="T40"/>
                <a:gd fmla="*/ 752030799 h 85" name="T41"/>
                <a:gd fmla="*/ 822354740 w 85" name="T42"/>
                <a:gd fmla="*/ 690388585 h 85" name="T43"/>
                <a:gd fmla="*/ 996793303 w 85" name="T44"/>
                <a:gd fmla="*/ 653401852 h 85" name="T45"/>
                <a:gd fmla="*/ 386258332 w 85" name="T46"/>
                <a:gd fmla="*/ 0 h 85" name="T47"/>
                <a:gd fmla="*/ 672833450 w 85" name="T48"/>
                <a:gd fmla="*/ 0 h 85" name="T49"/>
                <a:gd fmla="*/ 760052732 w 85" name="T50"/>
                <a:gd fmla="*/ 86297695 h 85" name="T51"/>
                <a:gd fmla="*/ 760052732 w 85" name="T52"/>
                <a:gd fmla="*/ 197254383 h 85" name="T53"/>
                <a:gd fmla="*/ 660376578 w 85" name="T54"/>
                <a:gd fmla="*/ 197254383 h 85" name="T55"/>
                <a:gd fmla="*/ 660376578 w 85" name="T56"/>
                <a:gd fmla="*/ 98625436 h 85" name="T57"/>
                <a:gd fmla="*/ 398715203 w 85" name="T58"/>
                <a:gd fmla="*/ 98625436 h 85" name="T59"/>
                <a:gd fmla="*/ 398715203 w 85" name="T60"/>
                <a:gd fmla="*/ 197254383 h 85" name="T61"/>
                <a:gd fmla="*/ 299039050 w 85" name="T62"/>
                <a:gd fmla="*/ 197254383 h 85" name="T63"/>
                <a:gd fmla="*/ 299039050 w 85" name="T64"/>
                <a:gd fmla="*/ 86297695 h 85" name="T65"/>
                <a:gd fmla="*/ 386258332 w 85" name="T66"/>
                <a:gd fmla="*/ 0 h 85" name="T67"/>
                <a:gd fmla="*/ 0 w 85" name="T68"/>
                <a:gd fmla="*/ 246568856 h 85" name="T69"/>
                <a:gd fmla="*/ 0 w 85" name="T70"/>
                <a:gd fmla="*/ 591759638 h 85" name="T71"/>
                <a:gd fmla="*/ 1059091782 w 85" name="T72"/>
                <a:gd fmla="*/ 591759638 h 85" name="T73"/>
                <a:gd fmla="*/ 1059091782 w 85" name="T74"/>
                <a:gd fmla="*/ 246568856 h 85" name="T75"/>
                <a:gd fmla="*/ 0 w 85" name="T76"/>
                <a:gd fmla="*/ 246568856 h 85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</a:gdLst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b="b" l="0" r="r" t="0"/>
              <a:pathLst>
                <a:path h="85" w="85">
                  <a:moveTo>
                    <a:pt x="80" y="53"/>
                  </a:moveTo>
                  <a:cubicBezTo>
                    <a:pt x="80" y="80"/>
                    <a:pt x="80" y="80"/>
                    <a:pt x="80" y="80"/>
                  </a:cubicBezTo>
                  <a:cubicBezTo>
                    <a:pt x="80" y="83"/>
                    <a:pt x="78" y="85"/>
                    <a:pt x="74" y="85"/>
                  </a:cubicBezTo>
                  <a:cubicBezTo>
                    <a:pt x="10" y="85"/>
                    <a:pt x="10" y="85"/>
                    <a:pt x="10" y="85"/>
                  </a:cubicBezTo>
                  <a:cubicBezTo>
                    <a:pt x="7" y="85"/>
                    <a:pt x="5" y="83"/>
                    <a:pt x="5" y="80"/>
                  </a:cubicBezTo>
                  <a:cubicBezTo>
                    <a:pt x="5" y="53"/>
                    <a:pt x="5" y="53"/>
                    <a:pt x="5" y="53"/>
                  </a:cubicBezTo>
                  <a:cubicBezTo>
                    <a:pt x="9" y="54"/>
                    <a:pt x="13" y="55"/>
                    <a:pt x="17" y="56"/>
                  </a:cubicBezTo>
                  <a:cubicBezTo>
                    <a:pt x="17" y="61"/>
                    <a:pt x="17" y="61"/>
                    <a:pt x="17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1" y="68"/>
                    <a:pt x="21" y="68"/>
                    <a:pt x="21" y="68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27" y="61"/>
                    <a:pt x="27" y="61"/>
                    <a:pt x="27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38" y="58"/>
                    <a:pt x="46" y="58"/>
                    <a:pt x="54" y="57"/>
                  </a:cubicBezTo>
                  <a:cubicBezTo>
                    <a:pt x="54" y="61"/>
                    <a:pt x="54" y="61"/>
                    <a:pt x="54" y="61"/>
                  </a:cubicBezTo>
                  <a:cubicBezTo>
                    <a:pt x="57" y="61"/>
                    <a:pt x="57" y="61"/>
                    <a:pt x="57" y="61"/>
                  </a:cubicBezTo>
                  <a:cubicBezTo>
                    <a:pt x="57" y="68"/>
                    <a:pt x="57" y="68"/>
                    <a:pt x="57" y="68"/>
                  </a:cubicBezTo>
                  <a:cubicBezTo>
                    <a:pt x="63" y="68"/>
                    <a:pt x="63" y="68"/>
                    <a:pt x="63" y="68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6" y="61"/>
                    <a:pt x="66" y="61"/>
                    <a:pt x="66" y="61"/>
                  </a:cubicBezTo>
                  <a:cubicBezTo>
                    <a:pt x="66" y="56"/>
                    <a:pt x="66" y="56"/>
                    <a:pt x="66" y="56"/>
                  </a:cubicBezTo>
                  <a:cubicBezTo>
                    <a:pt x="71" y="55"/>
                    <a:pt x="75" y="54"/>
                    <a:pt x="80" y="53"/>
                  </a:cubicBezTo>
                  <a:close/>
                  <a:moveTo>
                    <a:pt x="31" y="0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8" y="0"/>
                    <a:pt x="61" y="3"/>
                    <a:pt x="61" y="7"/>
                  </a:cubicBezTo>
                  <a:cubicBezTo>
                    <a:pt x="61" y="16"/>
                    <a:pt x="61" y="16"/>
                    <a:pt x="61" y="16"/>
                  </a:cubicBezTo>
                  <a:cubicBezTo>
                    <a:pt x="53" y="16"/>
                    <a:pt x="53" y="16"/>
                    <a:pt x="53" y="16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4" y="3"/>
                    <a:pt x="27" y="0"/>
                    <a:pt x="31" y="0"/>
                  </a:cubicBezTo>
                  <a:close/>
                  <a:moveTo>
                    <a:pt x="0" y="20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27" y="55"/>
                    <a:pt x="56" y="55"/>
                    <a:pt x="85" y="48"/>
                  </a:cubicBezTo>
                  <a:cubicBezTo>
                    <a:pt x="85" y="20"/>
                    <a:pt x="85" y="20"/>
                    <a:pt x="85" y="20"/>
                  </a:cubicBezTo>
                  <a:lnTo>
                    <a:pt x="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4875213" y="4710113"/>
            <a:ext cx="2366962" cy="1331912"/>
            <a:chOff x="4874917" y="4710598"/>
            <a:chExt cx="2367524" cy="1331994"/>
          </a:xfrm>
        </p:grpSpPr>
        <p:sp>
          <p:nvSpPr>
            <p:cNvPr id="26" name="矩形 25"/>
            <p:cNvSpPr/>
            <p:nvPr/>
          </p:nvSpPr>
          <p:spPr>
            <a:xfrm>
              <a:off x="4874917" y="5088447"/>
              <a:ext cx="2367524" cy="94493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509909" y="4710598"/>
              <a:ext cx="1097540" cy="36578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文字内容</a:t>
              </a:r>
            </a:p>
          </p:txBody>
        </p: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12" presetSubtype="1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2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43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grpId="0" id="4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0" nodeType="withEffect" presetClass="entr" presetID="12" presetSubtype="1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2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83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4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fill="hold" grpId="0" id="8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9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4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4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4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5" nodeType="withEffect" presetClass="entr" presetID="1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18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6"/>
      <p:bldP grpId="0" spid="47"/>
      <p:bldP grpId="0" spid="48"/>
      <p:bldP grpId="0" spid="49"/>
      <p:bldP grpId="0" spid="50"/>
      <p:bldP grpId="0" spid="39"/>
      <p:bldP grpId="0" spid="40"/>
      <p:bldP grpId="0" spid="41"/>
      <p:bldP grpId="0" spid="42"/>
      <p:bldP grpId="0" spid="43"/>
      <p:bldP grpId="0" spid="56"/>
      <p:bldP grpId="0" spid="52"/>
      <p:bldP grpId="0" spid="53"/>
      <p:bldP grpId="0" spid="54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98" name="图表 97"/>
          <p:cNvGraphicFramePr/>
          <p:nvPr>
            <p:extLst>
              <p:ext uri="{D42A27DB-BD31-4B8C-83A1-F6EECF244321}">
                <p14:modId val="807663518"/>
              </p:ext>
            </p:extLst>
          </p:nvPr>
        </p:nvGraphicFramePr>
        <p:xfrm>
          <a:off x="166688" y="1501775"/>
          <a:ext cx="3306762" cy="2271713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1038225" y="2284413"/>
            <a:ext cx="1562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4400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75%</a:t>
            </a:r>
          </a:p>
        </p:txBody>
      </p:sp>
      <p:grpSp>
        <p:nvGrpSpPr>
          <p:cNvPr id="163" name="组合 162"/>
          <p:cNvGrpSpPr/>
          <p:nvPr/>
        </p:nvGrpSpPr>
        <p:grpSpPr>
          <a:xfrm>
            <a:off x="847725" y="3692526"/>
            <a:ext cx="1943100" cy="1615639"/>
            <a:chOff x="829100" y="3255130"/>
            <a:chExt cx="1943219" cy="1614823"/>
          </a:xfrm>
        </p:grpSpPr>
        <p:sp>
          <p:nvSpPr>
            <p:cNvPr id="40" name="矩形 39"/>
            <p:cNvSpPr/>
            <p:nvPr/>
          </p:nvSpPr>
          <p:spPr>
            <a:xfrm>
              <a:off x="894192" y="3700993"/>
              <a:ext cx="1813036" cy="115765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  <p:sp>
          <p:nvSpPr>
            <p:cNvPr id="99" name="文本框 98"/>
            <p:cNvSpPr txBox="1"/>
            <p:nvPr/>
          </p:nvSpPr>
          <p:spPr>
            <a:xfrm>
              <a:off x="829100" y="3255130"/>
              <a:ext cx="1943219" cy="3655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>
                  <a:solidFill>
                    <a:schemeClr val="accent1">
                      <a:lumMod val="7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类别1</a:t>
              </a:r>
            </a:p>
          </p:txBody>
        </p:sp>
      </p:grpSp>
      <p:sp>
        <p:nvSpPr>
          <p:cNvPr id="142" name="椭圆 141"/>
          <p:cNvSpPr/>
          <p:nvPr/>
        </p:nvSpPr>
        <p:spPr>
          <a:xfrm>
            <a:off x="2805113" y="2571750"/>
            <a:ext cx="185737" cy="1857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43" name="椭圆 142"/>
          <p:cNvSpPr/>
          <p:nvPr/>
        </p:nvSpPr>
        <p:spPr>
          <a:xfrm>
            <a:off x="2754313" y="3067050"/>
            <a:ext cx="90487" cy="904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44" name="椭圆 143"/>
          <p:cNvSpPr/>
          <p:nvPr/>
        </p:nvSpPr>
        <p:spPr>
          <a:xfrm>
            <a:off x="777875" y="2824163"/>
            <a:ext cx="92075" cy="920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3895725" y="2281238"/>
            <a:ext cx="1562100" cy="76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4400">
                <a:solidFill>
                  <a:schemeClr val="accent2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50%</a:t>
            </a:r>
          </a:p>
        </p:txBody>
      </p:sp>
      <p:graphicFrame>
        <p:nvGraphicFramePr>
          <p:cNvPr id="103" name="图表 102"/>
          <p:cNvGraphicFramePr/>
          <p:nvPr>
            <p:extLst>
              <p:ext uri="{D42A27DB-BD31-4B8C-83A1-F6EECF244321}">
                <p14:modId val="2300967620"/>
              </p:ext>
            </p:extLst>
          </p:nvPr>
        </p:nvGraphicFramePr>
        <p:xfrm>
          <a:off x="3022600" y="1498600"/>
          <a:ext cx="3306763" cy="2271713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graphicFrame>
        <p:nvGraphicFramePr>
          <p:cNvPr id="107" name="图表 106"/>
          <p:cNvGraphicFramePr/>
          <p:nvPr>
            <p:extLst>
              <p:ext uri="{D42A27DB-BD31-4B8C-83A1-F6EECF244321}">
                <p14:modId val="3438964060"/>
              </p:ext>
            </p:extLst>
          </p:nvPr>
        </p:nvGraphicFramePr>
        <p:xfrm>
          <a:off x="5880100" y="1498600"/>
          <a:ext cx="3305175" cy="2271713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111" name="图表 110"/>
          <p:cNvGraphicFramePr/>
          <p:nvPr>
            <p:extLst>
              <p:ext uri="{D42A27DB-BD31-4B8C-83A1-F6EECF244321}">
                <p14:modId val="1425476662"/>
              </p:ext>
            </p:extLst>
          </p:nvPr>
        </p:nvGraphicFramePr>
        <p:xfrm>
          <a:off x="8736013" y="1498600"/>
          <a:ext cx="3306762" cy="2271713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sp>
        <p:nvSpPr>
          <p:cNvPr id="147" name="椭圆 146"/>
          <p:cNvSpPr/>
          <p:nvPr/>
        </p:nvSpPr>
        <p:spPr>
          <a:xfrm rot="20331486">
            <a:off x="5581650" y="2147888"/>
            <a:ext cx="188913" cy="1889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48" name="椭圆 147"/>
          <p:cNvSpPr/>
          <p:nvPr/>
        </p:nvSpPr>
        <p:spPr>
          <a:xfrm rot="20331486">
            <a:off x="5699125" y="2647950"/>
            <a:ext cx="93663" cy="936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49" name="椭圆 148"/>
          <p:cNvSpPr/>
          <p:nvPr/>
        </p:nvSpPr>
        <p:spPr>
          <a:xfrm rot="20331486">
            <a:off x="3768725" y="3135313"/>
            <a:ext cx="93663" cy="936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53" name="椭圆 152"/>
          <p:cNvSpPr/>
          <p:nvPr/>
        </p:nvSpPr>
        <p:spPr>
          <a:xfrm rot="20327678">
            <a:off x="8280400" y="3252788"/>
            <a:ext cx="93663" cy="936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grpSp>
        <p:nvGrpSpPr>
          <p:cNvPr id="165" name="组合 164"/>
          <p:cNvGrpSpPr/>
          <p:nvPr/>
        </p:nvGrpSpPr>
        <p:grpSpPr>
          <a:xfrm>
            <a:off x="3770313" y="3690937"/>
            <a:ext cx="1812925" cy="1617226"/>
            <a:chOff x="3751050" y="3252327"/>
            <a:chExt cx="1812364" cy="1617626"/>
          </a:xfrm>
        </p:grpSpPr>
        <p:sp>
          <p:nvSpPr>
            <p:cNvPr id="131" name="矩形 130"/>
            <p:cNvSpPr/>
            <p:nvPr/>
          </p:nvSpPr>
          <p:spPr>
            <a:xfrm>
              <a:off x="3751050" y="3700113"/>
              <a:ext cx="1812364" cy="115852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  <p:sp>
          <p:nvSpPr>
            <p:cNvPr id="164" name="文本框 163"/>
            <p:cNvSpPr txBox="1"/>
            <p:nvPr/>
          </p:nvSpPr>
          <p:spPr>
            <a:xfrm>
              <a:off x="3887532" y="3252327"/>
              <a:ext cx="1566377" cy="3658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>
                  <a:solidFill>
                    <a:schemeClr val="accent2">
                      <a:lumMod val="7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类别2</a:t>
              </a:r>
            </a:p>
          </p:txBody>
        </p:sp>
      </p:grpSp>
      <p:grpSp>
        <p:nvGrpSpPr>
          <p:cNvPr id="167" name="组合 166"/>
          <p:cNvGrpSpPr/>
          <p:nvPr/>
        </p:nvGrpSpPr>
        <p:grpSpPr>
          <a:xfrm>
            <a:off x="6626225" y="3690937"/>
            <a:ext cx="1812925" cy="1617226"/>
            <a:chOff x="6607573" y="3252327"/>
            <a:chExt cx="1812364" cy="1617626"/>
          </a:xfrm>
        </p:grpSpPr>
        <p:sp>
          <p:nvSpPr>
            <p:cNvPr id="132" name="矩形 131"/>
            <p:cNvSpPr/>
            <p:nvPr/>
          </p:nvSpPr>
          <p:spPr>
            <a:xfrm>
              <a:off x="6607572" y="3700113"/>
              <a:ext cx="1812364" cy="115852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  <p:sp>
          <p:nvSpPr>
            <p:cNvPr id="166" name="文本框 165"/>
            <p:cNvSpPr txBox="1"/>
            <p:nvPr/>
          </p:nvSpPr>
          <p:spPr>
            <a:xfrm>
              <a:off x="6744054" y="3252327"/>
              <a:ext cx="1566378" cy="3658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>
                  <a:solidFill>
                    <a:schemeClr val="accent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类别3</a:t>
              </a:r>
            </a:p>
          </p:txBody>
        </p:sp>
      </p:grpSp>
      <p:grpSp>
        <p:nvGrpSpPr>
          <p:cNvPr id="169" name="组合 168"/>
          <p:cNvGrpSpPr/>
          <p:nvPr/>
        </p:nvGrpSpPr>
        <p:grpSpPr>
          <a:xfrm>
            <a:off x="9483725" y="3690937"/>
            <a:ext cx="1811338" cy="1617226"/>
            <a:chOff x="9464095" y="3252327"/>
            <a:chExt cx="1812364" cy="1617626"/>
          </a:xfrm>
        </p:grpSpPr>
        <p:sp>
          <p:nvSpPr>
            <p:cNvPr id="133" name="矩形 132"/>
            <p:cNvSpPr/>
            <p:nvPr/>
          </p:nvSpPr>
          <p:spPr>
            <a:xfrm>
              <a:off x="9464094" y="3700113"/>
              <a:ext cx="1812364" cy="115852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  <p:sp>
          <p:nvSpPr>
            <p:cNvPr id="168" name="文本框 167"/>
            <p:cNvSpPr txBox="1"/>
            <p:nvPr/>
          </p:nvSpPr>
          <p:spPr>
            <a:xfrm>
              <a:off x="9600698" y="3252327"/>
              <a:ext cx="1566162" cy="3658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>
                  <a:solidFill>
                    <a:schemeClr val="accent4">
                      <a:lumMod val="7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类别4</a:t>
              </a:r>
            </a:p>
          </p:txBody>
        </p:sp>
      </p:grpSp>
      <p:sp>
        <p:nvSpPr>
          <p:cNvPr id="106" name="文本框 105"/>
          <p:cNvSpPr txBox="1"/>
          <p:nvPr/>
        </p:nvSpPr>
        <p:spPr>
          <a:xfrm>
            <a:off x="6751639" y="2281238"/>
            <a:ext cx="1562100" cy="76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4400">
                <a:solidFill>
                  <a:schemeClr val="accent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25%</a:t>
            </a:r>
          </a:p>
        </p:txBody>
      </p:sp>
      <p:sp>
        <p:nvSpPr>
          <p:cNvPr id="110" name="文本框 109"/>
          <p:cNvSpPr txBox="1"/>
          <p:nvPr/>
        </p:nvSpPr>
        <p:spPr>
          <a:xfrm>
            <a:off x="9855199" y="2281238"/>
            <a:ext cx="1068388" cy="76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4400">
                <a:solidFill>
                  <a:schemeClr val="accent4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5%</a:t>
            </a:r>
          </a:p>
        </p:txBody>
      </p:sp>
      <p:sp>
        <p:nvSpPr>
          <p:cNvPr id="151" name="椭圆 150"/>
          <p:cNvSpPr/>
          <p:nvPr/>
        </p:nvSpPr>
        <p:spPr>
          <a:xfrm rot="20327678">
            <a:off x="8543925" y="2168525"/>
            <a:ext cx="188913" cy="1889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52" name="椭圆 151"/>
          <p:cNvSpPr/>
          <p:nvPr/>
        </p:nvSpPr>
        <p:spPr>
          <a:xfrm rot="20327678">
            <a:off x="8286750" y="1881188"/>
            <a:ext cx="93663" cy="936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56" name="椭圆 155"/>
          <p:cNvSpPr/>
          <p:nvPr/>
        </p:nvSpPr>
        <p:spPr>
          <a:xfrm rot="20327678">
            <a:off x="9210675" y="2600325"/>
            <a:ext cx="188913" cy="1889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57" name="椭圆 156"/>
          <p:cNvSpPr/>
          <p:nvPr/>
        </p:nvSpPr>
        <p:spPr>
          <a:xfrm rot="20327678">
            <a:off x="11422063" y="2532063"/>
            <a:ext cx="149225" cy="15081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58" name="椭圆 157"/>
          <p:cNvSpPr/>
          <p:nvPr/>
        </p:nvSpPr>
        <p:spPr>
          <a:xfrm rot="20327678">
            <a:off x="9393238" y="2857500"/>
            <a:ext cx="93662" cy="920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53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53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53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53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53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53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4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53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9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53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4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53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53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4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5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decel="100000" fill="hold" id="10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8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9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110" nodeType="withEffect" presetClass="entr" presetID="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2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3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114" nodeType="withEffect" presetClass="entr" presetID="2" presetSubtype="4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6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7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118" nodeType="withEffect" presetClass="entr" presetID="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1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142"/>
      <p:bldP grpId="0" spid="143"/>
      <p:bldP grpId="0" spid="144"/>
      <p:bldP grpId="0" spid="102"/>
      <p:bldP grpId="0" spid="147"/>
      <p:bldP grpId="0" spid="148"/>
      <p:bldP grpId="0" spid="149"/>
      <p:bldP grpId="0" spid="153"/>
      <p:bldP grpId="0" spid="106"/>
      <p:bldP grpId="0" spid="110"/>
      <p:bldP grpId="0" spid="151"/>
      <p:bldP grpId="0" spid="152"/>
      <p:bldP grpId="0" spid="156"/>
      <p:bldP grpId="0" spid="157"/>
      <p:bldP grpId="0" spid="158"/>
      <p:bldGraphic grpId="0" spid="98">
        <p:bldAsOne/>
      </p:bldGraphic>
      <p:bldGraphic grpId="0" spid="103">
        <p:bldAsOne/>
      </p:bldGraphic>
      <p:bldGraphic grpId="0" spid="107">
        <p:bldAsOne/>
      </p:bldGraphic>
      <p:bldGraphic grpId="0" spid="111">
        <p:bldAsOne/>
      </p:bldGraphic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4" name="组合 73"/>
          <p:cNvGrpSpPr/>
          <p:nvPr/>
        </p:nvGrpSpPr>
        <p:grpSpPr>
          <a:xfrm>
            <a:off x="1606550" y="1581150"/>
            <a:ext cx="9029700" cy="4029075"/>
            <a:chOff x="1567998" y="894805"/>
            <a:chExt cx="9029701" cy="4029076"/>
          </a:xfrm>
        </p:grpSpPr>
        <p:grpSp>
          <p:nvGrpSpPr>
            <p:cNvPr id="24596" name="组合 72"/>
            <p:cNvGrpSpPr/>
            <p:nvPr/>
          </p:nvGrpSpPr>
          <p:grpSpPr>
            <a:xfrm>
              <a:off x="1567998" y="894805"/>
              <a:ext cx="9029701" cy="4029076"/>
              <a:chOff x="1567998" y="894805"/>
              <a:chExt cx="9029701" cy="4029076"/>
            </a:xfrm>
          </p:grpSpPr>
          <p:grpSp>
            <p:nvGrpSpPr>
              <p:cNvPr id="24601" name="组合 5"/>
              <p:cNvGrpSpPr/>
              <p:nvPr/>
            </p:nvGrpSpPr>
            <p:grpSpPr>
              <a:xfrm>
                <a:off x="1567998" y="894805"/>
                <a:ext cx="9029701" cy="4029076"/>
                <a:chOff x="1581150" y="1414463"/>
                <a:chExt cx="9029701" cy="4029076"/>
              </a:xfrm>
            </p:grpSpPr>
            <p:sp>
              <p:nvSpPr>
                <p:cNvPr id="7" name="Oval 5"/>
                <p:cNvSpPr>
                  <a:spLocks noChangeArrowheads="1"/>
                </p:cNvSpPr>
                <p:nvPr/>
              </p:nvSpPr>
              <p:spPr bwMode="auto">
                <a:xfrm>
                  <a:off x="8793164" y="2528888"/>
                  <a:ext cx="1817687" cy="1816100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b0503020204020204" pitchFamily="34" typeface="微软雅黑"/>
                  </a:endParaRPr>
                </a:p>
              </p:txBody>
            </p:sp>
            <p:sp>
              <p:nvSpPr>
                <p:cNvPr id="8" name="Freeform 6"/>
                <p:cNvSpPr/>
                <p:nvPr/>
              </p:nvSpPr>
              <p:spPr bwMode="auto">
                <a:xfrm>
                  <a:off x="8113714" y="2287588"/>
                  <a:ext cx="1330325" cy="1500188"/>
                </a:xfrm>
                <a:custGeom>
                  <a:gdLst>
                    <a:gd fmla="*/ 354 w 354" name="T0"/>
                    <a:gd fmla="*/ 74 h 399" name="T1"/>
                    <a:gd fmla="*/ 175 w 354" name="T2"/>
                    <a:gd fmla="*/ 0 h 399" name="T3"/>
                    <a:gd fmla="*/ 0 w 354" name="T4"/>
                    <a:gd fmla="*/ 333 h 399" name="T5"/>
                    <a:gd fmla="*/ 200 w 354" name="T6"/>
                    <a:gd fmla="*/ 399 h 399" name="T7"/>
                    <a:gd fmla="*/ 354 w 354" name="T8"/>
                    <a:gd fmla="*/ 74 h 39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9" w="354">
                      <a:moveTo>
                        <a:pt x="354" y="74"/>
                      </a:moveTo>
                      <a:cubicBezTo>
                        <a:pt x="354" y="74"/>
                        <a:pt x="217" y="128"/>
                        <a:pt x="175" y="0"/>
                      </a:cubicBezTo>
                      <a:cubicBezTo>
                        <a:pt x="0" y="333"/>
                        <a:pt x="0" y="333"/>
                        <a:pt x="0" y="333"/>
                      </a:cubicBezTo>
                      <a:cubicBezTo>
                        <a:pt x="0" y="333"/>
                        <a:pt x="132" y="270"/>
                        <a:pt x="200" y="399"/>
                      </a:cubicBezTo>
                      <a:lnTo>
                        <a:pt x="354" y="7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b0503020204020204" pitchFamily="34" typeface="微软雅黑"/>
                  </a:endParaRPr>
                </a:p>
              </p:txBody>
            </p:sp>
            <p:sp>
              <p:nvSpPr>
                <p:cNvPr id="24614" name="Oval 7"/>
                <p:cNvSpPr>
                  <a:spLocks noChangeArrowheads="1"/>
                </p:cNvSpPr>
                <p:nvPr/>
              </p:nvSpPr>
              <p:spPr bwMode="auto">
                <a:xfrm>
                  <a:off x="8921750" y="2652713"/>
                  <a:ext cx="1565275" cy="15684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/>
                    <a:buChar char="•"/>
                    <a:defRPr sz="28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4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0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altLang="en-US" lang="zh-CN" sz="1800">
                    <a:latin charset="-122" panose="020b0503020204020204" pitchFamily="34" typeface="微软雅黑"/>
                    <a:ea charset="-122" panose="020b0503020204020204" pitchFamily="34" typeface="微软雅黑"/>
                    <a:cs typeface="Arial"/>
                    <a:sym charset="-122" panose="020b0503020204020204" pitchFamily="34" typeface="微软雅黑"/>
                  </a:endParaRPr>
                </a:p>
              </p:txBody>
            </p:sp>
            <p:sp>
              <p:nvSpPr>
                <p:cNvPr id="10" name="Freeform 8"/>
                <p:cNvSpPr/>
                <p:nvPr/>
              </p:nvSpPr>
              <p:spPr bwMode="auto">
                <a:xfrm>
                  <a:off x="8113714" y="2287588"/>
                  <a:ext cx="819150" cy="1252538"/>
                </a:xfrm>
                <a:custGeom>
                  <a:gdLst>
                    <a:gd fmla="*/ 175 w 218" name="T0"/>
                    <a:gd fmla="*/ 0 h 333" name="T1"/>
                    <a:gd fmla="*/ 0 w 218" name="T2"/>
                    <a:gd fmla="*/ 333 h 333" name="T3"/>
                    <a:gd fmla="*/ 94 w 218" name="T4"/>
                    <a:gd fmla="*/ 319 h 333" name="T5"/>
                    <a:gd fmla="*/ 218 w 218" name="T6"/>
                    <a:gd fmla="*/ 64 h 333" name="T7"/>
                    <a:gd fmla="*/ 175 w 218" name="T8"/>
                    <a:gd fmla="*/ 0 h 333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33" w="218">
                      <a:moveTo>
                        <a:pt x="175" y="0"/>
                      </a:moveTo>
                      <a:cubicBezTo>
                        <a:pt x="0" y="333"/>
                        <a:pt x="0" y="333"/>
                        <a:pt x="0" y="333"/>
                      </a:cubicBezTo>
                      <a:cubicBezTo>
                        <a:pt x="0" y="333"/>
                        <a:pt x="44" y="312"/>
                        <a:pt x="94" y="319"/>
                      </a:cubicBezTo>
                      <a:cubicBezTo>
                        <a:pt x="169" y="259"/>
                        <a:pt x="217" y="167"/>
                        <a:pt x="218" y="64"/>
                      </a:cubicBezTo>
                      <a:cubicBezTo>
                        <a:pt x="200" y="51"/>
                        <a:pt x="185" y="31"/>
                        <a:pt x="175" y="0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b0503020204020204" pitchFamily="34" typeface="微软雅黑"/>
                  </a:endParaRPr>
                </a:p>
              </p:txBody>
            </p:sp>
            <p:sp>
              <p:nvSpPr>
                <p:cNvPr id="11" name="Oval 9"/>
                <p:cNvSpPr>
                  <a:spLocks noChangeArrowheads="1"/>
                </p:cNvSpPr>
                <p:nvPr/>
              </p:nvSpPr>
              <p:spPr bwMode="auto">
                <a:xfrm>
                  <a:off x="6589714" y="1414463"/>
                  <a:ext cx="2203450" cy="2212976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b0503020204020204" pitchFamily="34" typeface="微软雅黑"/>
                  </a:endParaRPr>
                </a:p>
              </p:txBody>
            </p:sp>
            <p:sp>
              <p:nvSpPr>
                <p:cNvPr id="12" name="Freeform 10"/>
                <p:cNvSpPr/>
                <p:nvPr/>
              </p:nvSpPr>
              <p:spPr bwMode="auto">
                <a:xfrm>
                  <a:off x="5846763" y="2493963"/>
                  <a:ext cx="1722437" cy="1633538"/>
                </a:xfrm>
                <a:custGeom>
                  <a:gdLst>
                    <a:gd fmla="*/ 198 w 459" name="T0"/>
                    <a:gd fmla="*/ 0 h 434" name="T1"/>
                    <a:gd fmla="*/ 0 w 459" name="T2"/>
                    <a:gd fmla="*/ 138 h 434" name="T3"/>
                    <a:gd fmla="*/ 198 w 459" name="T4"/>
                    <a:gd fmla="*/ 375 h 434" name="T5"/>
                    <a:gd fmla="*/ 289 w 459" name="T6"/>
                    <a:gd fmla="*/ 434 h 434" name="T7"/>
                    <a:gd fmla="*/ 459 w 459" name="T8"/>
                    <a:gd fmla="*/ 299 h 434" name="T9"/>
                    <a:gd fmla="*/ 198 w 459" name="T10"/>
                    <a:gd fmla="*/ 0 h 434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433" w="459">
                      <a:moveTo>
                        <a:pt x="198" y="0"/>
                      </a:moveTo>
                      <a:cubicBezTo>
                        <a:pt x="198" y="0"/>
                        <a:pt x="192" y="132"/>
                        <a:pt x="0" y="138"/>
                      </a:cubicBezTo>
                      <a:cubicBezTo>
                        <a:pt x="198" y="375"/>
                        <a:pt x="198" y="375"/>
                        <a:pt x="198" y="375"/>
                      </a:cubicBezTo>
                      <a:cubicBezTo>
                        <a:pt x="289" y="434"/>
                        <a:pt x="289" y="434"/>
                        <a:pt x="289" y="434"/>
                      </a:cubicBezTo>
                      <a:cubicBezTo>
                        <a:pt x="289" y="434"/>
                        <a:pt x="278" y="285"/>
                        <a:pt x="459" y="299"/>
                      </a:cubicBezTo>
                      <a:lnTo>
                        <a:pt x="198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b0503020204020204" pitchFamily="34" typeface="微软雅黑"/>
                  </a:endParaRPr>
                </a:p>
              </p:txBody>
            </p:sp>
            <p:sp>
              <p:nvSpPr>
                <p:cNvPr id="24618" name="Oval 11"/>
                <p:cNvSpPr>
                  <a:spLocks noChangeArrowheads="1"/>
                </p:cNvSpPr>
                <p:nvPr/>
              </p:nvSpPr>
              <p:spPr bwMode="auto">
                <a:xfrm>
                  <a:off x="6765925" y="1590676"/>
                  <a:ext cx="1855788" cy="185896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/>
                    <a:buChar char="•"/>
                    <a:defRPr sz="28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4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0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altLang="en-US" lang="zh-CN" sz="1800">
                    <a:latin charset="-122" panose="020b0503020204020204" pitchFamily="34" typeface="微软雅黑"/>
                    <a:ea charset="-122" panose="020b0503020204020204" pitchFamily="34" typeface="微软雅黑"/>
                    <a:cs typeface="Arial"/>
                    <a:sym charset="-122" panose="020b0503020204020204" pitchFamily="34" typeface="微软雅黑"/>
                  </a:endParaRPr>
                </a:p>
              </p:txBody>
            </p:sp>
            <p:sp>
              <p:nvSpPr>
                <p:cNvPr id="14" name="Freeform 12"/>
                <p:cNvSpPr/>
                <p:nvPr/>
              </p:nvSpPr>
              <p:spPr bwMode="auto">
                <a:xfrm>
                  <a:off x="5846763" y="2941638"/>
                  <a:ext cx="1182687" cy="1185863"/>
                </a:xfrm>
                <a:custGeom>
                  <a:gdLst>
                    <a:gd fmla="*/ 100 w 315" name="T0"/>
                    <a:gd fmla="*/ 0 h 315" name="T1"/>
                    <a:gd fmla="*/ 0 w 315" name="T2"/>
                    <a:gd fmla="*/ 19 h 315" name="T3"/>
                    <a:gd fmla="*/ 198 w 315" name="T4"/>
                    <a:gd fmla="*/ 256 h 315" name="T5"/>
                    <a:gd fmla="*/ 289 w 315" name="T6"/>
                    <a:gd fmla="*/ 315 h 315" name="T7"/>
                    <a:gd fmla="*/ 315 w 315" name="T8"/>
                    <a:gd fmla="*/ 229 h 315" name="T9"/>
                    <a:gd fmla="*/ 100 w 315" name="T10"/>
                    <a:gd fmla="*/ 0 h 315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315" w="315">
                      <a:moveTo>
                        <a:pt x="100" y="0"/>
                      </a:moveTo>
                      <a:cubicBezTo>
                        <a:pt x="74" y="11"/>
                        <a:pt x="42" y="18"/>
                        <a:pt x="0" y="19"/>
                      </a:cubicBezTo>
                      <a:cubicBezTo>
                        <a:pt x="198" y="256"/>
                        <a:pt x="198" y="256"/>
                        <a:pt x="198" y="256"/>
                      </a:cubicBezTo>
                      <a:cubicBezTo>
                        <a:pt x="289" y="315"/>
                        <a:pt x="289" y="315"/>
                        <a:pt x="289" y="315"/>
                      </a:cubicBezTo>
                      <a:cubicBezTo>
                        <a:pt x="289" y="315"/>
                        <a:pt x="286" y="268"/>
                        <a:pt x="315" y="229"/>
                      </a:cubicBezTo>
                      <a:cubicBezTo>
                        <a:pt x="280" y="125"/>
                        <a:pt x="201" y="41"/>
                        <a:pt x="100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>
                    <a:latin typeface="+mn-cs"/>
                    <a:ea charset="-122" panose="020b0503020204020204" pitchFamily="34" typeface="微软雅黑"/>
                    <a:cs charset="0" panose="020b0604020202020204" pitchFamily="34" typeface="Arial"/>
                    <a:sym charset="-122" panose="020b0503020204020204" pitchFamily="34" typeface="微软雅黑"/>
                  </a:endParaRPr>
                </a:p>
              </p:txBody>
            </p:sp>
            <p:sp>
              <p:nvSpPr>
                <p:cNvPr id="24620" name="Oval 13"/>
                <p:cNvSpPr>
                  <a:spLocks noChangeArrowheads="1"/>
                </p:cNvSpPr>
                <p:nvPr/>
              </p:nvSpPr>
              <p:spPr bwMode="auto">
                <a:xfrm>
                  <a:off x="4497388" y="3006726"/>
                  <a:ext cx="2433638" cy="2436813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/>
                    <a:buChar char="•"/>
                    <a:defRPr sz="28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4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0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altLang="en-US" lang="zh-CN" sz="1800">
                    <a:latin charset="-122" panose="020b0503020204020204" pitchFamily="34" typeface="微软雅黑"/>
                    <a:ea charset="-122" panose="020b0503020204020204" pitchFamily="34" typeface="微软雅黑"/>
                    <a:cs typeface="Arial"/>
                    <a:sym charset="-122" panose="020b0503020204020204" pitchFamily="34" typeface="微软雅黑"/>
                  </a:endParaRPr>
                </a:p>
              </p:txBody>
            </p:sp>
            <p:sp>
              <p:nvSpPr>
                <p:cNvPr id="24621" name="Freeform 14"/>
                <p:cNvSpPr/>
                <p:nvPr/>
              </p:nvSpPr>
              <p:spPr bwMode="auto">
                <a:xfrm>
                  <a:off x="3190875" y="2559051"/>
                  <a:ext cx="2144713" cy="2316163"/>
                </a:xfrm>
                <a:custGeom>
                  <a:gdLst>
                    <a:gd fmla="*/ 2147483646 w 571" name="T0"/>
                    <a:gd fmla="*/ 1922719850 h 616" name="T1"/>
                    <a:gd fmla="*/ 2147483646 w 571" name="T2"/>
                    <a:gd fmla="*/ 0 h 616" name="T3"/>
                    <a:gd fmla="*/ 0 w 571" name="T4"/>
                    <a:gd fmla="*/ 2147483646 h 616" name="T5"/>
                    <a:gd fmla="*/ 2147483646 w 571" name="T6"/>
                    <a:gd fmla="*/ 2147483646 h 616" name="T7"/>
                    <a:gd fmla="*/ 2147483646 w 571" name="T8"/>
                    <a:gd fmla="*/ 1922719850 h 616" name="T9"/>
                    <a:gd fmla="*/ 0 60000 65536" name="T10"/>
                    <a:gd fmla="*/ 0 60000 65536" name="T11"/>
                    <a:gd fmla="*/ 0 60000 65536" name="T12"/>
                    <a:gd fmla="*/ 0 60000 65536" name="T13"/>
                    <a:gd fmla="*/ 0 60000 65536" name="T14"/>
                  </a:gdLst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b="b" l="0" r="r" t="0"/>
                  <a:pathLst>
                    <a:path h="616" w="571">
                      <a:moveTo>
                        <a:pt x="571" y="136"/>
                      </a:moveTo>
                      <a:cubicBezTo>
                        <a:pt x="571" y="136"/>
                        <a:pt x="396" y="179"/>
                        <a:pt x="329" y="0"/>
                      </a:cubicBezTo>
                      <a:cubicBezTo>
                        <a:pt x="0" y="506"/>
                        <a:pt x="0" y="506"/>
                        <a:pt x="0" y="506"/>
                      </a:cubicBezTo>
                      <a:cubicBezTo>
                        <a:pt x="0" y="506"/>
                        <a:pt x="309" y="429"/>
                        <a:pt x="398" y="616"/>
                      </a:cubicBezTo>
                      <a:lnTo>
                        <a:pt x="571" y="13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endParaRPr>
                </a:p>
              </p:txBody>
            </p:sp>
            <p:sp>
              <p:nvSpPr>
                <p:cNvPr id="24622" name="Oval 15"/>
                <p:cNvSpPr>
                  <a:spLocks noChangeArrowheads="1"/>
                </p:cNvSpPr>
                <p:nvPr/>
              </p:nvSpPr>
              <p:spPr bwMode="auto">
                <a:xfrm>
                  <a:off x="4670425" y="3182938"/>
                  <a:ext cx="2087563" cy="208756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/>
                    <a:buChar char="•"/>
                    <a:defRPr sz="28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4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0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altLang="en-US" lang="zh-CN" sz="1800">
                    <a:latin charset="-122" panose="020b0503020204020204" pitchFamily="34" typeface="微软雅黑"/>
                    <a:ea charset="-122" panose="020b0503020204020204" pitchFamily="34" typeface="微软雅黑"/>
                    <a:cs typeface="Arial"/>
                    <a:sym charset="-122" panose="020b0503020204020204" pitchFamily="34" typeface="微软雅黑"/>
                  </a:endParaRPr>
                </a:p>
              </p:txBody>
            </p:sp>
            <p:sp>
              <p:nvSpPr>
                <p:cNvPr id="18" name="Freeform 16"/>
                <p:cNvSpPr/>
                <p:nvPr/>
              </p:nvSpPr>
              <p:spPr bwMode="auto">
                <a:xfrm>
                  <a:off x="3190875" y="2559051"/>
                  <a:ext cx="1473200" cy="1903412"/>
                </a:xfrm>
                <a:custGeom>
                  <a:gdLst>
                    <a:gd fmla="*/ 329 w 392" name="T0"/>
                    <a:gd fmla="*/ 0 h 506" name="T1"/>
                    <a:gd fmla="*/ 0 w 392" name="T2"/>
                    <a:gd fmla="*/ 506 h 506" name="T3"/>
                    <a:gd fmla="*/ 179 w 392" name="T4"/>
                    <a:gd fmla="*/ 492 h 506" name="T5"/>
                    <a:gd fmla="*/ 392 w 392" name="T6"/>
                    <a:gd fmla="*/ 119 h 506" name="T7"/>
                    <a:gd fmla="*/ 391 w 392" name="T8"/>
                    <a:gd fmla="*/ 93 h 506" name="T9"/>
                    <a:gd fmla="*/ 329 w 392" name="T10"/>
                    <a:gd fmla="*/ 0 h 506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506" w="392">
                      <a:moveTo>
                        <a:pt x="329" y="0"/>
                      </a:moveTo>
                      <a:cubicBezTo>
                        <a:pt x="0" y="506"/>
                        <a:pt x="0" y="506"/>
                        <a:pt x="0" y="506"/>
                      </a:cubicBezTo>
                      <a:cubicBezTo>
                        <a:pt x="0" y="506"/>
                        <a:pt x="85" y="485"/>
                        <a:pt x="179" y="492"/>
                      </a:cubicBezTo>
                      <a:cubicBezTo>
                        <a:pt x="307" y="417"/>
                        <a:pt x="392" y="278"/>
                        <a:pt x="392" y="119"/>
                      </a:cubicBezTo>
                      <a:cubicBezTo>
                        <a:pt x="392" y="110"/>
                        <a:pt x="391" y="102"/>
                        <a:pt x="391" y="93"/>
                      </a:cubicBezTo>
                      <a:cubicBezTo>
                        <a:pt x="367" y="72"/>
                        <a:pt x="345" y="42"/>
                        <a:pt x="329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b0503020204020204" pitchFamily="34" typeface="微软雅黑"/>
                  </a:endParaRPr>
                </a:p>
              </p:txBody>
            </p:sp>
            <p:sp>
              <p:nvSpPr>
                <p:cNvPr id="24624" name="Oval 17"/>
                <p:cNvSpPr>
                  <a:spLocks noChangeArrowheads="1"/>
                </p:cNvSpPr>
                <p:nvPr/>
              </p:nvSpPr>
              <p:spPr bwMode="auto">
                <a:xfrm>
                  <a:off x="1581150" y="1546226"/>
                  <a:ext cx="2916238" cy="292258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/>
                    <a:buChar char="•"/>
                    <a:defRPr sz="28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4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0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altLang="en-US" lang="zh-CN" sz="1800">
                    <a:latin charset="-122" panose="020b0503020204020204" pitchFamily="34" typeface="微软雅黑"/>
                    <a:ea charset="-122" panose="020b0503020204020204" pitchFamily="34" typeface="微软雅黑"/>
                    <a:cs typeface="Arial"/>
                    <a:sym charset="-122" panose="020b0503020204020204" pitchFamily="34" typeface="微软雅黑"/>
                  </a:endParaRPr>
                </a:p>
              </p:txBody>
            </p:sp>
            <p:sp>
              <p:nvSpPr>
                <p:cNvPr id="24625" name="Oval 18"/>
                <p:cNvSpPr>
                  <a:spLocks noChangeArrowheads="1"/>
                </p:cNvSpPr>
                <p:nvPr/>
              </p:nvSpPr>
              <p:spPr bwMode="auto">
                <a:xfrm>
                  <a:off x="1835150" y="1801813"/>
                  <a:ext cx="2408238" cy="24114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/>
                    <a:buChar char="•"/>
                    <a:defRPr sz="28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4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0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altLang="en-US" lang="zh-CN" sz="1800">
                    <a:latin charset="-122" panose="020b0503020204020204" pitchFamily="34" typeface="微软雅黑"/>
                    <a:ea charset="-122" panose="020b0503020204020204" pitchFamily="34" typeface="微软雅黑"/>
                    <a:cs typeface="Arial"/>
                    <a:sym charset="-122" panose="020b0503020204020204" pitchFamily="34" typeface="微软雅黑"/>
                  </a:endParaRPr>
                </a:p>
              </p:txBody>
            </p:sp>
          </p:grpSp>
          <p:sp>
            <p:nvSpPr>
              <p:cNvPr id="41" name="Freeform 54"/>
              <p:cNvSpPr>
                <a:spLocks noEditPoints="1"/>
              </p:cNvSpPr>
              <p:nvPr/>
            </p:nvSpPr>
            <p:spPr bwMode="auto">
              <a:xfrm>
                <a:off x="7459212" y="1259930"/>
                <a:ext cx="495300" cy="485775"/>
              </a:xfrm>
              <a:custGeom>
                <a:gdLst>
                  <a:gd fmla="*/ 112 w 112" name="T0"/>
                  <a:gd fmla="*/ 93 h 110" name="T1"/>
                  <a:gd fmla="*/ 0 w 112" name="T2"/>
                  <a:gd fmla="*/ 93 h 110" name="T3"/>
                  <a:gd fmla="*/ 9 w 112" name="T4"/>
                  <a:gd fmla="*/ 86 h 110" name="T5"/>
                  <a:gd fmla="*/ 103 w 112" name="T6"/>
                  <a:gd fmla="*/ 86 h 110" name="T7"/>
                  <a:gd fmla="*/ 29 w 112" name="T8"/>
                  <a:gd fmla="*/ 4 h 110" name="T9"/>
                  <a:gd fmla="*/ 29 w 112" name="T10"/>
                  <a:gd fmla="*/ 24 h 110" name="T11"/>
                  <a:gd fmla="*/ 29 w 112" name="T12"/>
                  <a:gd fmla="*/ 4 h 110" name="T13"/>
                  <a:gd fmla="*/ 73 w 112" name="T14"/>
                  <a:gd fmla="*/ 14 h 110" name="T15"/>
                  <a:gd fmla="*/ 93 w 112" name="T16"/>
                  <a:gd fmla="*/ 14 h 110" name="T17"/>
                  <a:gd fmla="*/ 73 w 112" name="T18"/>
                  <a:gd fmla="*/ 62 h 110" name="T19"/>
                  <a:gd fmla="*/ 80 w 112" name="T20"/>
                  <a:gd fmla="*/ 89 h 110" name="T21"/>
                  <a:gd fmla="*/ 86 w 112" name="T22"/>
                  <a:gd fmla="*/ 89 h 110" name="T23"/>
                  <a:gd fmla="*/ 94 w 112" name="T24"/>
                  <a:gd fmla="*/ 59 h 110" name="T25"/>
                  <a:gd fmla="*/ 99 w 112" name="T26"/>
                  <a:gd fmla="*/ 36 h 110" name="T27"/>
                  <a:gd fmla="*/ 78 w 112" name="T28"/>
                  <a:gd fmla="*/ 26 h 110" name="T29"/>
                  <a:gd fmla="*/ 78 w 112" name="T30"/>
                  <a:gd fmla="*/ 35 h 110" name="T31"/>
                  <a:gd fmla="*/ 73 w 112" name="T32"/>
                  <a:gd fmla="*/ 62 h 110" name="T33"/>
                  <a:gd fmla="*/ 67 w 112" name="T34"/>
                  <a:gd fmla="*/ 11 h 110" name="T35"/>
                  <a:gd fmla="*/ 45 w 112" name="T36"/>
                  <a:gd fmla="*/ 11 h 110" name="T37"/>
                  <a:gd fmla="*/ 67 w 112" name="T38"/>
                  <a:gd fmla="*/ 60 h 110" name="T39"/>
                  <a:gd fmla="*/ 73 w 112" name="T40"/>
                  <a:gd fmla="*/ 35 h 110" name="T41"/>
                  <a:gd fmla="*/ 49 w 112" name="T42"/>
                  <a:gd fmla="*/ 24 h 110" name="T43"/>
                  <a:gd fmla="*/ 39 w 112" name="T44"/>
                  <a:gd fmla="*/ 51 h 110" name="T45"/>
                  <a:gd fmla="*/ 45 w 112" name="T46"/>
                  <a:gd fmla="*/ 93 h 110" name="T47"/>
                  <a:gd fmla="*/ 56 w 112" name="T48"/>
                  <a:gd fmla="*/ 72 h 110" name="T49"/>
                  <a:gd fmla="*/ 67 w 112" name="T50"/>
                  <a:gd fmla="*/ 93 h 110" name="T51"/>
                  <a:gd fmla="*/ 39 w 112" name="T52"/>
                  <a:gd fmla="*/ 62 h 110" name="T53"/>
                  <a:gd fmla="*/ 34 w 112" name="T54"/>
                  <a:gd fmla="*/ 35 h 110" name="T55"/>
                  <a:gd fmla="*/ 34 w 112" name="T56"/>
                  <a:gd fmla="*/ 26 h 110" name="T57"/>
                  <a:gd fmla="*/ 13 w 112" name="T58"/>
                  <a:gd fmla="*/ 36 h 110" name="T59"/>
                  <a:gd fmla="*/ 18 w 112" name="T60"/>
                  <a:gd fmla="*/ 59 h 110" name="T61"/>
                  <a:gd fmla="*/ 26 w 112" name="T62"/>
                  <a:gd fmla="*/ 89 h 110" name="T63"/>
                  <a:gd fmla="*/ 32 w 112" name="T64"/>
                  <a:gd fmla="*/ 89 h 110" name="T65"/>
                  <a:gd fmla="*/ 39 w 112" name="T66"/>
                  <a:gd fmla="*/ 62 h 110" name="T6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b="b" l="0" r="r" t="0"/>
                <a:pathLst>
                  <a:path h="110" w="112">
                    <a:moveTo>
                      <a:pt x="100" y="82"/>
                    </a:moveTo>
                    <a:cubicBezTo>
                      <a:pt x="107" y="85"/>
                      <a:pt x="112" y="89"/>
                      <a:pt x="112" y="93"/>
                    </a:cubicBezTo>
                    <a:cubicBezTo>
                      <a:pt x="112" y="102"/>
                      <a:pt x="87" y="110"/>
                      <a:pt x="56" y="110"/>
                    </a:cubicBezTo>
                    <a:cubicBezTo>
                      <a:pt x="25" y="110"/>
                      <a:pt x="0" y="102"/>
                      <a:pt x="0" y="93"/>
                    </a:cubicBezTo>
                    <a:cubicBezTo>
                      <a:pt x="0" y="89"/>
                      <a:pt x="5" y="85"/>
                      <a:pt x="12" y="82"/>
                    </a:cubicBezTo>
                    <a:cubicBezTo>
                      <a:pt x="10" y="83"/>
                      <a:pt x="9" y="85"/>
                      <a:pt x="9" y="86"/>
                    </a:cubicBezTo>
                    <a:cubicBezTo>
                      <a:pt x="9" y="92"/>
                      <a:pt x="30" y="98"/>
                      <a:pt x="56" y="98"/>
                    </a:cubicBezTo>
                    <a:cubicBezTo>
                      <a:pt x="82" y="98"/>
                      <a:pt x="103" y="92"/>
                      <a:pt x="103" y="86"/>
                    </a:cubicBezTo>
                    <a:cubicBezTo>
                      <a:pt x="103" y="85"/>
                      <a:pt x="102" y="83"/>
                      <a:pt x="100" y="82"/>
                    </a:cubicBezTo>
                    <a:close/>
                    <a:moveTo>
                      <a:pt x="29" y="4"/>
                    </a:moveTo>
                    <a:cubicBezTo>
                      <a:pt x="34" y="4"/>
                      <a:pt x="39" y="9"/>
                      <a:pt x="39" y="14"/>
                    </a:cubicBezTo>
                    <a:cubicBezTo>
                      <a:pt x="39" y="20"/>
                      <a:pt x="34" y="24"/>
                      <a:pt x="29" y="24"/>
                    </a:cubicBezTo>
                    <a:cubicBezTo>
                      <a:pt x="23" y="24"/>
                      <a:pt x="19" y="20"/>
                      <a:pt x="19" y="14"/>
                    </a:cubicBezTo>
                    <a:cubicBezTo>
                      <a:pt x="19" y="9"/>
                      <a:pt x="23" y="4"/>
                      <a:pt x="29" y="4"/>
                    </a:cubicBezTo>
                    <a:close/>
                    <a:moveTo>
                      <a:pt x="83" y="4"/>
                    </a:moveTo>
                    <a:cubicBezTo>
                      <a:pt x="78" y="4"/>
                      <a:pt x="73" y="9"/>
                      <a:pt x="73" y="14"/>
                    </a:cubicBezTo>
                    <a:cubicBezTo>
                      <a:pt x="73" y="20"/>
                      <a:pt x="78" y="24"/>
                      <a:pt x="83" y="24"/>
                    </a:cubicBezTo>
                    <a:cubicBezTo>
                      <a:pt x="89" y="24"/>
                      <a:pt x="93" y="20"/>
                      <a:pt x="93" y="14"/>
                    </a:cubicBezTo>
                    <a:cubicBezTo>
                      <a:pt x="93" y="9"/>
                      <a:pt x="89" y="4"/>
                      <a:pt x="83" y="4"/>
                    </a:cubicBezTo>
                    <a:close/>
                    <a:moveTo>
                      <a:pt x="73" y="62"/>
                    </a:moveTo>
                    <a:cubicBezTo>
                      <a:pt x="73" y="89"/>
                      <a:pt x="73" y="89"/>
                      <a:pt x="73" y="89"/>
                    </a:cubicBezTo>
                    <a:cubicBezTo>
                      <a:pt x="80" y="89"/>
                      <a:pt x="80" y="89"/>
                      <a:pt x="80" y="89"/>
                    </a:cubicBezTo>
                    <a:cubicBezTo>
                      <a:pt x="83" y="70"/>
                      <a:pt x="83" y="70"/>
                      <a:pt x="83" y="70"/>
                    </a:cubicBezTo>
                    <a:cubicBezTo>
                      <a:pt x="86" y="89"/>
                      <a:pt x="86" y="89"/>
                      <a:pt x="86" y="89"/>
                    </a:cubicBezTo>
                    <a:cubicBezTo>
                      <a:pt x="94" y="89"/>
                      <a:pt x="94" y="89"/>
                      <a:pt x="94" y="89"/>
                    </a:cubicBezTo>
                    <a:cubicBezTo>
                      <a:pt x="94" y="59"/>
                      <a:pt x="94" y="59"/>
                      <a:pt x="94" y="59"/>
                    </a:cubicBezTo>
                    <a:cubicBezTo>
                      <a:pt x="97" y="58"/>
                      <a:pt x="99" y="55"/>
                      <a:pt x="99" y="51"/>
                    </a:cubicBezTo>
                    <a:cubicBezTo>
                      <a:pt x="99" y="36"/>
                      <a:pt x="99" y="36"/>
                      <a:pt x="99" y="36"/>
                    </a:cubicBezTo>
                    <a:cubicBezTo>
                      <a:pt x="99" y="30"/>
                      <a:pt x="95" y="26"/>
                      <a:pt x="89" y="26"/>
                    </a:cubicBezTo>
                    <a:cubicBezTo>
                      <a:pt x="78" y="26"/>
                      <a:pt x="78" y="26"/>
                      <a:pt x="78" y="26"/>
                    </a:cubicBezTo>
                    <a:cubicBezTo>
                      <a:pt x="77" y="26"/>
                      <a:pt x="76" y="26"/>
                      <a:pt x="75" y="26"/>
                    </a:cubicBezTo>
                    <a:cubicBezTo>
                      <a:pt x="77" y="29"/>
                      <a:pt x="78" y="32"/>
                      <a:pt x="78" y="35"/>
                    </a:cubicBezTo>
                    <a:cubicBezTo>
                      <a:pt x="78" y="51"/>
                      <a:pt x="78" y="51"/>
                      <a:pt x="78" y="51"/>
                    </a:cubicBezTo>
                    <a:cubicBezTo>
                      <a:pt x="78" y="55"/>
                      <a:pt x="76" y="59"/>
                      <a:pt x="73" y="62"/>
                    </a:cubicBezTo>
                    <a:close/>
                    <a:moveTo>
                      <a:pt x="56" y="0"/>
                    </a:moveTo>
                    <a:cubicBezTo>
                      <a:pt x="62" y="0"/>
                      <a:pt x="67" y="5"/>
                      <a:pt x="67" y="11"/>
                    </a:cubicBezTo>
                    <a:cubicBezTo>
                      <a:pt x="67" y="17"/>
                      <a:pt x="62" y="22"/>
                      <a:pt x="56" y="22"/>
                    </a:cubicBezTo>
                    <a:cubicBezTo>
                      <a:pt x="50" y="22"/>
                      <a:pt x="45" y="17"/>
                      <a:pt x="45" y="11"/>
                    </a:cubicBezTo>
                    <a:cubicBezTo>
                      <a:pt x="45" y="5"/>
                      <a:pt x="50" y="0"/>
                      <a:pt x="56" y="0"/>
                    </a:cubicBezTo>
                    <a:close/>
                    <a:moveTo>
                      <a:pt x="67" y="60"/>
                    </a:moveTo>
                    <a:cubicBezTo>
                      <a:pt x="70" y="59"/>
                      <a:pt x="73" y="55"/>
                      <a:pt x="73" y="51"/>
                    </a:cubicBezTo>
                    <a:cubicBezTo>
                      <a:pt x="73" y="35"/>
                      <a:pt x="73" y="35"/>
                      <a:pt x="73" y="35"/>
                    </a:cubicBezTo>
                    <a:cubicBezTo>
                      <a:pt x="73" y="29"/>
                      <a:pt x="68" y="24"/>
                      <a:pt x="62" y="24"/>
                    </a:cubicBezTo>
                    <a:cubicBezTo>
                      <a:pt x="49" y="24"/>
                      <a:pt x="49" y="24"/>
                      <a:pt x="49" y="24"/>
                    </a:cubicBezTo>
                    <a:cubicBezTo>
                      <a:pt x="44" y="24"/>
                      <a:pt x="39" y="29"/>
                      <a:pt x="39" y="35"/>
                    </a:cubicBezTo>
                    <a:cubicBezTo>
                      <a:pt x="39" y="51"/>
                      <a:pt x="39" y="51"/>
                      <a:pt x="39" y="51"/>
                    </a:cubicBezTo>
                    <a:cubicBezTo>
                      <a:pt x="39" y="55"/>
                      <a:pt x="41" y="59"/>
                      <a:pt x="45" y="60"/>
                    </a:cubicBezTo>
                    <a:cubicBezTo>
                      <a:pt x="45" y="93"/>
                      <a:pt x="45" y="93"/>
                      <a:pt x="45" y="93"/>
                    </a:cubicBezTo>
                    <a:cubicBezTo>
                      <a:pt x="53" y="93"/>
                      <a:pt x="53" y="93"/>
                      <a:pt x="53" y="93"/>
                    </a:cubicBezTo>
                    <a:cubicBezTo>
                      <a:pt x="56" y="72"/>
                      <a:pt x="56" y="72"/>
                      <a:pt x="56" y="72"/>
                    </a:cubicBezTo>
                    <a:cubicBezTo>
                      <a:pt x="59" y="93"/>
                      <a:pt x="59" y="93"/>
                      <a:pt x="59" y="93"/>
                    </a:cubicBezTo>
                    <a:cubicBezTo>
                      <a:pt x="67" y="93"/>
                      <a:pt x="67" y="93"/>
                      <a:pt x="67" y="93"/>
                    </a:cubicBezTo>
                    <a:cubicBezTo>
                      <a:pt x="67" y="60"/>
                      <a:pt x="67" y="60"/>
                      <a:pt x="67" y="60"/>
                    </a:cubicBezTo>
                    <a:close/>
                    <a:moveTo>
                      <a:pt x="39" y="62"/>
                    </a:moveTo>
                    <a:cubicBezTo>
                      <a:pt x="36" y="59"/>
                      <a:pt x="34" y="55"/>
                      <a:pt x="34" y="51"/>
                    </a:cubicBezTo>
                    <a:cubicBezTo>
                      <a:pt x="34" y="35"/>
                      <a:pt x="34" y="35"/>
                      <a:pt x="34" y="35"/>
                    </a:cubicBezTo>
                    <a:cubicBezTo>
                      <a:pt x="34" y="32"/>
                      <a:pt x="35" y="29"/>
                      <a:pt x="37" y="26"/>
                    </a:cubicBezTo>
                    <a:cubicBezTo>
                      <a:pt x="36" y="26"/>
                      <a:pt x="35" y="26"/>
                      <a:pt x="34" y="26"/>
                    </a:cubicBezTo>
                    <a:cubicBezTo>
                      <a:pt x="23" y="26"/>
                      <a:pt x="23" y="26"/>
                      <a:pt x="23" y="26"/>
                    </a:cubicBezTo>
                    <a:cubicBezTo>
                      <a:pt x="17" y="26"/>
                      <a:pt x="13" y="30"/>
                      <a:pt x="13" y="36"/>
                    </a:cubicBezTo>
                    <a:cubicBezTo>
                      <a:pt x="13" y="51"/>
                      <a:pt x="13" y="51"/>
                      <a:pt x="13" y="51"/>
                    </a:cubicBezTo>
                    <a:cubicBezTo>
                      <a:pt x="13" y="55"/>
                      <a:pt x="15" y="58"/>
                      <a:pt x="18" y="59"/>
                    </a:cubicBezTo>
                    <a:cubicBezTo>
                      <a:pt x="18" y="89"/>
                      <a:pt x="18" y="89"/>
                      <a:pt x="18" y="89"/>
                    </a:cubicBezTo>
                    <a:cubicBezTo>
                      <a:pt x="26" y="89"/>
                      <a:pt x="26" y="89"/>
                      <a:pt x="26" y="89"/>
                    </a:cubicBezTo>
                    <a:cubicBezTo>
                      <a:pt x="29" y="70"/>
                      <a:pt x="29" y="70"/>
                      <a:pt x="29" y="70"/>
                    </a:cubicBezTo>
                    <a:cubicBezTo>
                      <a:pt x="32" y="89"/>
                      <a:pt x="32" y="89"/>
                      <a:pt x="32" y="89"/>
                    </a:cubicBezTo>
                    <a:cubicBezTo>
                      <a:pt x="39" y="89"/>
                      <a:pt x="39" y="89"/>
                      <a:pt x="39" y="89"/>
                    </a:cubicBezTo>
                    <a:lnTo>
                      <a:pt x="39" y="62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endParaRPr>
              </a:p>
            </p:txBody>
          </p:sp>
          <p:sp>
            <p:nvSpPr>
              <p:cNvPr id="45" name="文本框 44"/>
              <p:cNvSpPr txBox="1"/>
              <p:nvPr/>
            </p:nvSpPr>
            <p:spPr>
              <a:xfrm>
                <a:off x="6930575" y="1753643"/>
                <a:ext cx="1552575" cy="36576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b="1" lang="zh-CN">
                    <a:solidFill>
                      <a:schemeClr val="accent3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b0503020204020204" pitchFamily="34" typeface="微软雅黑"/>
                  </a:rPr>
                  <a:t>文字内容</a:t>
                </a:r>
              </a:p>
            </p:txBody>
          </p:sp>
          <p:grpSp>
            <p:nvGrpSpPr>
              <p:cNvPr id="24604" name="组合 50"/>
              <p:cNvGrpSpPr/>
              <p:nvPr/>
            </p:nvGrpSpPr>
            <p:grpSpPr>
              <a:xfrm>
                <a:off x="2018848" y="1468011"/>
                <a:ext cx="1920875" cy="1906946"/>
                <a:chOff x="1815345" y="1222786"/>
                <a:chExt cx="1920875" cy="1906946"/>
              </a:xfrm>
            </p:grpSpPr>
            <p:sp>
              <p:nvSpPr>
                <p:cNvPr id="24609" name="Freeform 72"/>
                <p:cNvSpPr>
                  <a:spLocks noEditPoints="1"/>
                </p:cNvSpPr>
                <p:nvPr/>
              </p:nvSpPr>
              <p:spPr bwMode="auto">
                <a:xfrm>
                  <a:off x="2454117" y="1222786"/>
                  <a:ext cx="642952" cy="685292"/>
                </a:xfrm>
                <a:custGeom>
                  <a:gdLst>
                    <a:gd fmla="*/ 409632262 w 358" name="T0"/>
                    <a:gd fmla="*/ 939739843 h 382" name="T1"/>
                    <a:gd fmla="*/ 1038597362 w 358" name="T2"/>
                    <a:gd fmla="*/ 202751352 h 382" name="T3"/>
                    <a:gd fmla="*/ 1074076459 w 358" name="T4"/>
                    <a:gd fmla="*/ 363665807 h 382" name="T5"/>
                    <a:gd fmla="*/ 1083753067 w 358" name="T6"/>
                    <a:gd fmla="*/ 572855675 h 382" name="T7"/>
                    <a:gd fmla="*/ 1090204138 w 358" name="T8"/>
                    <a:gd fmla="*/ 788480471 h 382" name="T9"/>
                    <a:gd fmla="*/ 1035371827 w 358" name="T10"/>
                    <a:gd fmla="*/ 1010541988 h 382" name="T11"/>
                    <a:gd fmla="*/ 874098632 w 358" name="T12"/>
                    <a:gd fmla="*/ 1229385145 h 382" name="T13"/>
                    <a:gd fmla="*/ 554777778 w 358" name="T14"/>
                    <a:gd fmla="*/ 727333408 h 382" name="T15"/>
                    <a:gd fmla="*/ 396731915 w 358" name="T16"/>
                    <a:gd fmla="*/ 634002737 h 382" name="T17"/>
                    <a:gd fmla="*/ 403181191 w 358" name="T18"/>
                    <a:gd fmla="*/ 669402913 h 382" name="T19"/>
                    <a:gd fmla="*/ 561228850 w 358" name="T20"/>
                    <a:gd fmla="*/ 759515223 h 382" name="T21"/>
                    <a:gd fmla="*/ 554777778 w 358" name="T22"/>
                    <a:gd fmla="*/ 727333408 h 382" name="T23"/>
                    <a:gd fmla="*/ 928930943 w 358" name="T24"/>
                    <a:gd fmla="*/ 437686313 h 382" name="T25"/>
                    <a:gd fmla="*/ 848294346 w 358" name="T26"/>
                    <a:gd fmla="*/ 402286138 h 382" name="T27"/>
                    <a:gd fmla="*/ 551552243 w 358" name="T28"/>
                    <a:gd fmla="*/ 225279878 h 382" name="T29"/>
                    <a:gd fmla="*/ 477366717 w 358" name="T30"/>
                    <a:gd fmla="*/ 173787898 h 382" name="T31"/>
                    <a:gd fmla="*/ 551552243 w 358" name="T32"/>
                    <a:gd fmla="*/ 225279878 h 382" name="T33"/>
                    <a:gd fmla="*/ 657993126 w 358" name="T34"/>
                    <a:gd fmla="*/ 125512486 h 382" name="T35"/>
                    <a:gd fmla="*/ 622512233 w 358" name="T36"/>
                    <a:gd fmla="*/ 205969713 h 382" name="T37"/>
                    <a:gd fmla="*/ 832166667 w 358" name="T38"/>
                    <a:gd fmla="*/ 331483993 h 382" name="T39"/>
                    <a:gd fmla="*/ 883775239 w 358" name="T40"/>
                    <a:gd fmla="*/ 257463487 h 382" name="T41"/>
                    <a:gd fmla="*/ 832166667 w 358" name="T42"/>
                    <a:gd fmla="*/ 331483993 h 382" name="T43"/>
                    <a:gd fmla="*/ 803138642 w 358" name="T44"/>
                    <a:gd fmla="*/ 177006259 h 382" name="T45"/>
                    <a:gd fmla="*/ 728953116 w 358" name="T46"/>
                    <a:gd fmla="*/ 228498239 h 382" name="T47"/>
                    <a:gd fmla="*/ 587033136 w 358" name="T48"/>
                    <a:gd fmla="*/ 672621274 h 382" name="T49"/>
                    <a:gd fmla="*/ 428985477 w 358" name="T50"/>
                    <a:gd fmla="*/ 579290603 h 382" name="T51"/>
                    <a:gd fmla="*/ 435436548 w 358" name="T52"/>
                    <a:gd fmla="*/ 611474211 h 382" name="T53"/>
                    <a:gd fmla="*/ 593484207 w 358" name="T54"/>
                    <a:gd fmla="*/ 704804882 h 382" name="T55"/>
                    <a:gd fmla="*/ 587033136 w 358" name="T56"/>
                    <a:gd fmla="*/ 672621274 h 382" name="T57"/>
                    <a:gd fmla="*/ 506396538 w 358" name="T58"/>
                    <a:gd fmla="*/ 334702353 h 382" name="T59"/>
                    <a:gd fmla="*/ 599935278 w 358" name="T60"/>
                    <a:gd fmla="*/ 627566016 h 382" name="T61"/>
                    <a:gd fmla="*/ 716050973 w 358" name="T62"/>
                    <a:gd fmla="*/ 289645301 h 382" name="T63"/>
                    <a:gd fmla="*/ 438662084 w 358" name="T64"/>
                    <a:gd fmla="*/ 765951945 h 382" name="T65"/>
                    <a:gd fmla="*/ 416083334 w 358" name="T66"/>
                    <a:gd fmla="*/ 695149800 h 382" name="T67"/>
                    <a:gd fmla="*/ 0 60000 65536" name="T68"/>
                    <a:gd fmla="*/ 0 60000 65536" name="T69"/>
                    <a:gd fmla="*/ 0 60000 65536" name="T70"/>
                    <a:gd fmla="*/ 0 60000 65536" name="T71"/>
                    <a:gd fmla="*/ 0 60000 65536" name="T72"/>
                    <a:gd fmla="*/ 0 60000 65536" name="T73"/>
                    <a:gd fmla="*/ 0 60000 65536" name="T74"/>
                    <a:gd fmla="*/ 0 60000 65536" name="T75"/>
                    <a:gd fmla="*/ 0 60000 65536" name="T76"/>
                    <a:gd fmla="*/ 0 60000 65536" name="T77"/>
                    <a:gd fmla="*/ 0 60000 65536" name="T78"/>
                    <a:gd fmla="*/ 0 60000 65536" name="T79"/>
                    <a:gd fmla="*/ 0 60000 65536" name="T80"/>
                    <a:gd fmla="*/ 0 60000 65536" name="T81"/>
                    <a:gd fmla="*/ 0 60000 65536" name="T82"/>
                    <a:gd fmla="*/ 0 60000 65536" name="T83"/>
                    <a:gd fmla="*/ 0 60000 65536" name="T84"/>
                    <a:gd fmla="*/ 0 60000 65536" name="T85"/>
                    <a:gd fmla="*/ 0 60000 65536" name="T86"/>
                    <a:gd fmla="*/ 0 60000 65536" name="T87"/>
                    <a:gd fmla="*/ 0 60000 65536" name="T88"/>
                    <a:gd fmla="*/ 0 60000 65536" name="T89"/>
                    <a:gd fmla="*/ 0 60000 65536" name="T90"/>
                    <a:gd fmla="*/ 0 60000 65536" name="T91"/>
                    <a:gd fmla="*/ 0 60000 65536" name="T92"/>
                    <a:gd fmla="*/ 0 60000 65536" name="T93"/>
                    <a:gd fmla="*/ 0 60000 65536" name="T94"/>
                    <a:gd fmla="*/ 0 60000 65536" name="T95"/>
                    <a:gd fmla="*/ 0 60000 65536" name="T96"/>
                    <a:gd fmla="*/ 0 60000 65536" name="T97"/>
                    <a:gd fmla="*/ 0 60000 65536" name="T98"/>
                    <a:gd fmla="*/ 0 60000 65536" name="T99"/>
                    <a:gd fmla="*/ 0 60000 65536" name="T100"/>
                    <a:gd fmla="*/ 0 60000 65536" name="T101"/>
                  </a:gdLst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b="b" l="0" r="r" t="0"/>
                  <a:pathLst>
                    <a:path h="382" w="358">
                      <a:moveTo>
                        <a:pt x="131" y="382"/>
                      </a:moveTo>
                      <a:cubicBezTo>
                        <a:pt x="135" y="352"/>
                        <a:pt x="135" y="320"/>
                        <a:pt x="127" y="292"/>
                      </a:cubicBezTo>
                      <a:cubicBezTo>
                        <a:pt x="0" y="220"/>
                        <a:pt x="34" y="56"/>
                        <a:pt x="140" y="23"/>
                      </a:cubicBezTo>
                      <a:cubicBezTo>
                        <a:pt x="196" y="0"/>
                        <a:pt x="272" y="14"/>
                        <a:pt x="322" y="63"/>
                      </a:cubicBezTo>
                      <a:cubicBezTo>
                        <a:pt x="358" y="99"/>
                        <a:pt x="340" y="109"/>
                        <a:pt x="340" y="109"/>
                      </a:cubicBezTo>
                      <a:cubicBezTo>
                        <a:pt x="333" y="113"/>
                        <a:pt x="333" y="113"/>
                        <a:pt x="333" y="113"/>
                      </a:cubicBezTo>
                      <a:cubicBezTo>
                        <a:pt x="337" y="130"/>
                        <a:pt x="345" y="162"/>
                        <a:pt x="344" y="166"/>
                      </a:cubicBezTo>
                      <a:cubicBezTo>
                        <a:pt x="342" y="172"/>
                        <a:pt x="336" y="178"/>
                        <a:pt x="336" y="178"/>
                      </a:cubicBezTo>
                      <a:cubicBezTo>
                        <a:pt x="354" y="239"/>
                        <a:pt x="354" y="239"/>
                        <a:pt x="354" y="239"/>
                      </a:cubicBezTo>
                      <a:cubicBezTo>
                        <a:pt x="338" y="245"/>
                        <a:pt x="338" y="245"/>
                        <a:pt x="338" y="245"/>
                      </a:cubicBezTo>
                      <a:cubicBezTo>
                        <a:pt x="341" y="265"/>
                        <a:pt x="343" y="281"/>
                        <a:pt x="341" y="300"/>
                      </a:cubicBezTo>
                      <a:cubicBezTo>
                        <a:pt x="341" y="304"/>
                        <a:pt x="330" y="313"/>
                        <a:pt x="321" y="314"/>
                      </a:cubicBezTo>
                      <a:cubicBezTo>
                        <a:pt x="267" y="317"/>
                        <a:pt x="267" y="317"/>
                        <a:pt x="267" y="317"/>
                      </a:cubicBezTo>
                      <a:cubicBezTo>
                        <a:pt x="271" y="382"/>
                        <a:pt x="271" y="382"/>
                        <a:pt x="271" y="382"/>
                      </a:cubicBezTo>
                      <a:cubicBezTo>
                        <a:pt x="131" y="382"/>
                        <a:pt x="131" y="382"/>
                        <a:pt x="131" y="382"/>
                      </a:cubicBezTo>
                      <a:close/>
                      <a:moveTo>
                        <a:pt x="172" y="226"/>
                      </a:moveTo>
                      <a:cubicBezTo>
                        <a:pt x="132" y="196"/>
                        <a:pt x="132" y="196"/>
                        <a:pt x="132" y="196"/>
                      </a:cubicBezTo>
                      <a:cubicBezTo>
                        <a:pt x="129" y="193"/>
                        <a:pt x="125" y="194"/>
                        <a:pt x="123" y="197"/>
                      </a:cubicBezTo>
                      <a:cubicBezTo>
                        <a:pt x="123" y="197"/>
                        <a:pt x="123" y="197"/>
                        <a:pt x="123" y="197"/>
                      </a:cubicBezTo>
                      <a:cubicBezTo>
                        <a:pt x="121" y="201"/>
                        <a:pt x="122" y="205"/>
                        <a:pt x="125" y="208"/>
                      </a:cubicBezTo>
                      <a:cubicBezTo>
                        <a:pt x="165" y="238"/>
                        <a:pt x="165" y="238"/>
                        <a:pt x="165" y="238"/>
                      </a:cubicBezTo>
                      <a:cubicBezTo>
                        <a:pt x="168" y="240"/>
                        <a:pt x="172" y="239"/>
                        <a:pt x="174" y="236"/>
                      </a:cubicBezTo>
                      <a:cubicBezTo>
                        <a:pt x="174" y="236"/>
                        <a:pt x="174" y="236"/>
                        <a:pt x="174" y="236"/>
                      </a:cubicBezTo>
                      <a:cubicBezTo>
                        <a:pt x="176" y="233"/>
                        <a:pt x="175" y="228"/>
                        <a:pt x="172" y="226"/>
                      </a:cubicBezTo>
                      <a:close/>
                      <a:moveTo>
                        <a:pt x="263" y="136"/>
                      </a:moveTo>
                      <a:cubicBezTo>
                        <a:pt x="288" y="136"/>
                        <a:pt x="288" y="136"/>
                        <a:pt x="288" y="136"/>
                      </a:cubicBezTo>
                      <a:cubicBezTo>
                        <a:pt x="288" y="125"/>
                        <a:pt x="288" y="125"/>
                        <a:pt x="288" y="125"/>
                      </a:cubicBezTo>
                      <a:cubicBezTo>
                        <a:pt x="263" y="125"/>
                        <a:pt x="263" y="125"/>
                        <a:pt x="263" y="125"/>
                      </a:cubicBezTo>
                      <a:cubicBezTo>
                        <a:pt x="263" y="136"/>
                        <a:pt x="263" y="136"/>
                        <a:pt x="263" y="136"/>
                      </a:cubicBezTo>
                      <a:close/>
                      <a:moveTo>
                        <a:pt x="171" y="70"/>
                      </a:moveTo>
                      <a:cubicBezTo>
                        <a:pt x="158" y="48"/>
                        <a:pt x="158" y="48"/>
                        <a:pt x="158" y="48"/>
                      </a:cubicBezTo>
                      <a:cubicBezTo>
                        <a:pt x="148" y="54"/>
                        <a:pt x="148" y="54"/>
                        <a:pt x="148" y="54"/>
                      </a:cubicBezTo>
                      <a:cubicBezTo>
                        <a:pt x="161" y="76"/>
                        <a:pt x="161" y="76"/>
                        <a:pt x="161" y="76"/>
                      </a:cubicBezTo>
                      <a:cubicBezTo>
                        <a:pt x="171" y="70"/>
                        <a:pt x="171" y="70"/>
                        <a:pt x="171" y="70"/>
                      </a:cubicBezTo>
                      <a:close/>
                      <a:moveTo>
                        <a:pt x="204" y="64"/>
                      </a:moveTo>
                      <a:cubicBezTo>
                        <a:pt x="204" y="39"/>
                        <a:pt x="204" y="39"/>
                        <a:pt x="204" y="39"/>
                      </a:cubicBezTo>
                      <a:cubicBezTo>
                        <a:pt x="193" y="39"/>
                        <a:pt x="193" y="39"/>
                        <a:pt x="193" y="39"/>
                      </a:cubicBezTo>
                      <a:cubicBezTo>
                        <a:pt x="193" y="64"/>
                        <a:pt x="193" y="64"/>
                        <a:pt x="193" y="64"/>
                      </a:cubicBezTo>
                      <a:cubicBezTo>
                        <a:pt x="204" y="64"/>
                        <a:pt x="204" y="64"/>
                        <a:pt x="204" y="64"/>
                      </a:cubicBezTo>
                      <a:close/>
                      <a:moveTo>
                        <a:pt x="258" y="103"/>
                      </a:moveTo>
                      <a:cubicBezTo>
                        <a:pt x="279" y="90"/>
                        <a:pt x="279" y="90"/>
                        <a:pt x="279" y="90"/>
                      </a:cubicBezTo>
                      <a:cubicBezTo>
                        <a:pt x="274" y="80"/>
                        <a:pt x="274" y="80"/>
                        <a:pt x="274" y="80"/>
                      </a:cubicBezTo>
                      <a:cubicBezTo>
                        <a:pt x="252" y="93"/>
                        <a:pt x="252" y="93"/>
                        <a:pt x="252" y="93"/>
                      </a:cubicBezTo>
                      <a:cubicBezTo>
                        <a:pt x="258" y="103"/>
                        <a:pt x="258" y="103"/>
                        <a:pt x="258" y="103"/>
                      </a:cubicBezTo>
                      <a:close/>
                      <a:moveTo>
                        <a:pt x="236" y="76"/>
                      </a:moveTo>
                      <a:cubicBezTo>
                        <a:pt x="249" y="55"/>
                        <a:pt x="249" y="55"/>
                        <a:pt x="249" y="55"/>
                      </a:cubicBezTo>
                      <a:cubicBezTo>
                        <a:pt x="239" y="49"/>
                        <a:pt x="239" y="49"/>
                        <a:pt x="239" y="49"/>
                      </a:cubicBezTo>
                      <a:cubicBezTo>
                        <a:pt x="226" y="71"/>
                        <a:pt x="226" y="71"/>
                        <a:pt x="226" y="71"/>
                      </a:cubicBezTo>
                      <a:cubicBezTo>
                        <a:pt x="236" y="76"/>
                        <a:pt x="236" y="76"/>
                        <a:pt x="236" y="76"/>
                      </a:cubicBezTo>
                      <a:close/>
                      <a:moveTo>
                        <a:pt x="182" y="209"/>
                      </a:moveTo>
                      <a:cubicBezTo>
                        <a:pt x="142" y="178"/>
                        <a:pt x="142" y="178"/>
                        <a:pt x="142" y="178"/>
                      </a:cubicBezTo>
                      <a:cubicBezTo>
                        <a:pt x="139" y="176"/>
                        <a:pt x="135" y="177"/>
                        <a:pt x="133" y="180"/>
                      </a:cubicBezTo>
                      <a:cubicBezTo>
                        <a:pt x="133" y="180"/>
                        <a:pt x="133" y="180"/>
                        <a:pt x="133" y="180"/>
                      </a:cubicBezTo>
                      <a:cubicBezTo>
                        <a:pt x="131" y="183"/>
                        <a:pt x="132" y="188"/>
                        <a:pt x="135" y="190"/>
                      </a:cubicBezTo>
                      <a:cubicBezTo>
                        <a:pt x="175" y="221"/>
                        <a:pt x="175" y="221"/>
                        <a:pt x="175" y="221"/>
                      </a:cubicBezTo>
                      <a:cubicBezTo>
                        <a:pt x="178" y="223"/>
                        <a:pt x="182" y="222"/>
                        <a:pt x="184" y="219"/>
                      </a:cubicBezTo>
                      <a:cubicBezTo>
                        <a:pt x="184" y="219"/>
                        <a:pt x="184" y="219"/>
                        <a:pt x="184" y="219"/>
                      </a:cubicBezTo>
                      <a:cubicBezTo>
                        <a:pt x="186" y="216"/>
                        <a:pt x="185" y="211"/>
                        <a:pt x="182" y="209"/>
                      </a:cubicBezTo>
                      <a:close/>
                      <a:moveTo>
                        <a:pt x="222" y="90"/>
                      </a:moveTo>
                      <a:cubicBezTo>
                        <a:pt x="198" y="76"/>
                        <a:pt x="169" y="83"/>
                        <a:pt x="157" y="104"/>
                      </a:cubicBezTo>
                      <a:cubicBezTo>
                        <a:pt x="144" y="126"/>
                        <a:pt x="160" y="151"/>
                        <a:pt x="149" y="174"/>
                      </a:cubicBezTo>
                      <a:cubicBezTo>
                        <a:pt x="186" y="195"/>
                        <a:pt x="186" y="195"/>
                        <a:pt x="186" y="195"/>
                      </a:cubicBezTo>
                      <a:cubicBezTo>
                        <a:pt x="200" y="174"/>
                        <a:pt x="229" y="176"/>
                        <a:pt x="242" y="154"/>
                      </a:cubicBezTo>
                      <a:cubicBezTo>
                        <a:pt x="255" y="132"/>
                        <a:pt x="245" y="104"/>
                        <a:pt x="222" y="90"/>
                      </a:cubicBezTo>
                      <a:close/>
                      <a:moveTo>
                        <a:pt x="129" y="216"/>
                      </a:moveTo>
                      <a:cubicBezTo>
                        <a:pt x="125" y="224"/>
                        <a:pt x="128" y="233"/>
                        <a:pt x="136" y="238"/>
                      </a:cubicBezTo>
                      <a:cubicBezTo>
                        <a:pt x="142" y="241"/>
                        <a:pt x="150" y="240"/>
                        <a:pt x="155" y="236"/>
                      </a:cubicBezTo>
                      <a:lnTo>
                        <a:pt x="129" y="21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endParaRPr>
                </a:p>
              </p:txBody>
            </p:sp>
            <p:sp>
              <p:nvSpPr>
                <p:cNvPr id="43" name="文本框 42"/>
                <p:cNvSpPr txBox="1"/>
                <p:nvPr/>
              </p:nvSpPr>
              <p:spPr>
                <a:xfrm>
                  <a:off x="2176343" y="2032293"/>
                  <a:ext cx="1198880" cy="396240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altLang="en-US" b="1" lang="zh-CN" sz="2000">
                      <a:solidFill>
                        <a:schemeClr val="accent1">
                          <a:lumMod val="75000"/>
                        </a:schemeClr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  <a:cs charset="0" panose="020b0604020202020204" pitchFamily="34" typeface="Arial"/>
                      <a:sym charset="-122" panose="020b0503020204020204" pitchFamily="34" typeface="微软雅黑"/>
                    </a:rPr>
                    <a:t>文字内容</a:t>
                  </a:r>
                </a:p>
              </p:txBody>
            </p:sp>
            <p:sp>
              <p:nvSpPr>
                <p:cNvPr id="47" name="矩形 46"/>
                <p:cNvSpPr/>
                <p:nvPr/>
              </p:nvSpPr>
              <p:spPr>
                <a:xfrm>
                  <a:off x="1815345" y="2391068"/>
                  <a:ext cx="1920875" cy="731520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altLang="zh-CN" lang="en-US" sz="14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  <a:sym charset="-122" panose="020b0503020204020204" pitchFamily="34" typeface="微软雅黑"/>
                    </a:rPr>
                    <a:t>Add your text here and write down your ideas</a:t>
                  </a:r>
                </a:p>
              </p:txBody>
            </p:sp>
          </p:grpSp>
          <p:sp>
            <p:nvSpPr>
              <p:cNvPr id="49" name="矩形 48"/>
              <p:cNvSpPr/>
              <p:nvPr/>
            </p:nvSpPr>
            <p:spPr>
              <a:xfrm>
                <a:off x="6933750" y="2034630"/>
                <a:ext cx="1546225" cy="94488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Add your text here and write down your ideas</a:t>
                </a:r>
              </a:p>
            </p:txBody>
          </p:sp>
          <p:grpSp>
            <p:nvGrpSpPr>
              <p:cNvPr id="24606" name="组合 52"/>
              <p:cNvGrpSpPr/>
              <p:nvPr/>
            </p:nvGrpSpPr>
            <p:grpSpPr>
              <a:xfrm>
                <a:off x="9155860" y="2511219"/>
                <a:ext cx="1107997" cy="888209"/>
                <a:chOff x="8952357" y="2265994"/>
                <a:chExt cx="1107997" cy="888209"/>
              </a:xfrm>
            </p:grpSpPr>
            <p:sp>
              <p:nvSpPr>
                <p:cNvPr id="46" name="文本框 45"/>
                <p:cNvSpPr txBox="1"/>
                <p:nvPr/>
              </p:nvSpPr>
              <p:spPr>
                <a:xfrm>
                  <a:off x="8958144" y="2784768"/>
                  <a:ext cx="1097280" cy="365760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altLang="en-US" b="1" lang="zh-CN">
                      <a:solidFill>
                        <a:schemeClr val="accent4">
                          <a:lumMod val="75000"/>
                        </a:schemeClr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  <a:cs charset="0" panose="020b0604020202020204" pitchFamily="34" typeface="Arial"/>
                      <a:sym charset="-122" panose="020b0503020204020204" pitchFamily="34" typeface="微软雅黑"/>
                    </a:rPr>
                    <a:t>文字内容</a:t>
                  </a:r>
                </a:p>
              </p:txBody>
            </p:sp>
            <p:sp>
              <p:nvSpPr>
                <p:cNvPr id="52" name="Freeform 28"/>
                <p:cNvSpPr>
                  <a:spLocks noEditPoints="1"/>
                </p:cNvSpPr>
                <p:nvPr/>
              </p:nvSpPr>
              <p:spPr bwMode="auto">
                <a:xfrm>
                  <a:off x="9151184" y="2265655"/>
                  <a:ext cx="711200" cy="530225"/>
                </a:xfrm>
                <a:custGeom>
                  <a:gdLst>
                    <a:gd fmla="*/ 44 w 209" name="T0"/>
                    <a:gd fmla="*/ 99 h 155" name="T1"/>
                    <a:gd fmla="*/ 24 w 209" name="T2"/>
                    <a:gd fmla="*/ 87 h 155" name="T3"/>
                    <a:gd fmla="*/ 28 w 209" name="T4"/>
                    <a:gd fmla="*/ 4 h 155" name="T5"/>
                    <a:gd fmla="*/ 179 w 209" name="T6"/>
                    <a:gd fmla="*/ 4 h 155" name="T7"/>
                    <a:gd fmla="*/ 182 w 209" name="T8"/>
                    <a:gd fmla="*/ 87 h 155" name="T9"/>
                    <a:gd fmla="*/ 161 w 209" name="T10"/>
                    <a:gd fmla="*/ 99 h 155" name="T11"/>
                    <a:gd fmla="*/ 209 w 209" name="T12"/>
                    <a:gd fmla="*/ 141 h 155" name="T13"/>
                    <a:gd fmla="*/ 7 w 209" name="T14"/>
                    <a:gd fmla="*/ 155 h 155" name="T15"/>
                    <a:gd fmla="*/ 63 w 209" name="T16"/>
                    <a:gd fmla="*/ 102 h 155" name="T17"/>
                    <a:gd fmla="*/ 63 w 209" name="T18"/>
                    <a:gd fmla="*/ 99 h 155" name="T19"/>
                    <a:gd fmla="*/ 36 w 209" name="T20"/>
                    <a:gd fmla="*/ 12 h 155" name="T21"/>
                    <a:gd fmla="*/ 36 w 209" name="T22"/>
                    <a:gd fmla="*/ 12 h 155" name="T23"/>
                    <a:gd fmla="*/ 36 w 209" name="T24"/>
                    <a:gd fmla="*/ 87 h 155" name="T25"/>
                    <a:gd fmla="*/ 170 w 209" name="T26"/>
                    <a:gd fmla="*/ 87 h 155" name="T27"/>
                    <a:gd fmla="*/ 170 w 209" name="T28"/>
                    <a:gd fmla="*/ 12 h 155" name="T29"/>
                    <a:gd fmla="*/ 27 w 209" name="T30"/>
                    <a:gd fmla="*/ 133 h 155" name="T31"/>
                    <a:gd fmla="*/ 31 w 209" name="T32"/>
                    <a:gd fmla="*/ 126 h 155" name="T33"/>
                    <a:gd fmla="*/ 61 w 209" name="T34"/>
                    <a:gd fmla="*/ 115 h 155" name="T35"/>
                    <a:gd fmla="*/ 157 w 209" name="T36"/>
                    <a:gd fmla="*/ 110 h 155" name="T37"/>
                    <a:gd fmla="*/ 170 w 209" name="T38"/>
                    <a:gd fmla="*/ 110 h 155" name="T39"/>
                    <a:gd fmla="*/ 140 w 209" name="T40"/>
                    <a:gd fmla="*/ 115 h 155" name="T41"/>
                    <a:gd fmla="*/ 139 w 209" name="T42"/>
                    <a:gd fmla="*/ 110 h 155" name="T43"/>
                    <a:gd fmla="*/ 136 w 209" name="T44"/>
                    <a:gd fmla="*/ 115 h 155" name="T45"/>
                    <a:gd fmla="*/ 103 w 209" name="T46"/>
                    <a:gd fmla="*/ 110 h 155" name="T47"/>
                    <a:gd fmla="*/ 117 w 209" name="T48"/>
                    <a:gd fmla="*/ 110 h 155" name="T49"/>
                    <a:gd fmla="*/ 84 w 209" name="T50"/>
                    <a:gd fmla="*/ 115 h 155" name="T51"/>
                    <a:gd fmla="*/ 85 w 209" name="T52"/>
                    <a:gd fmla="*/ 110 h 155" name="T53"/>
                    <a:gd fmla="*/ 80 w 209" name="T54"/>
                    <a:gd fmla="*/ 115 h 155" name="T55"/>
                    <a:gd fmla="*/ 152 w 209" name="T56"/>
                    <a:gd fmla="*/ 117 h 155" name="T57"/>
                    <a:gd fmla="*/ 175 w 209" name="T58"/>
                    <a:gd fmla="*/ 117 h 155" name="T59"/>
                    <a:gd fmla="*/ 134 w 209" name="T60"/>
                    <a:gd fmla="*/ 123 h 155" name="T61"/>
                    <a:gd fmla="*/ 132 w 209" name="T62"/>
                    <a:gd fmla="*/ 117 h 155" name="T63"/>
                    <a:gd fmla="*/ 129 w 209" name="T64"/>
                    <a:gd fmla="*/ 123 h 155" name="T65"/>
                    <a:gd fmla="*/ 94 w 209" name="T66"/>
                    <a:gd fmla="*/ 117 h 155" name="T67"/>
                    <a:gd fmla="*/ 109 w 209" name="T68"/>
                    <a:gd fmla="*/ 117 h 155" name="T69"/>
                    <a:gd fmla="*/ 73 w 209" name="T70"/>
                    <a:gd fmla="*/ 123 h 155" name="T71"/>
                    <a:gd fmla="*/ 75 w 209" name="T72"/>
                    <a:gd fmla="*/ 117 h 155" name="T73"/>
                    <a:gd fmla="*/ 68 w 209" name="T74"/>
                    <a:gd fmla="*/ 123 h 155" name="T75"/>
                    <a:gd fmla="*/ 37 w 209" name="T76"/>
                    <a:gd fmla="*/ 117 h 155" name="T77"/>
                    <a:gd fmla="*/ 51 w 209" name="T78"/>
                    <a:gd fmla="*/ 117 h 155" name="T79"/>
                    <a:gd fmla="*/ 163 w 209" name="T80"/>
                    <a:gd fmla="*/ 133 h 155" name="T81"/>
                    <a:gd fmla="*/ 160 w 209" name="T82"/>
                    <a:gd fmla="*/ 126 h 155" name="T83"/>
                    <a:gd fmla="*/ 158 w 209" name="T84"/>
                    <a:gd fmla="*/ 133 h 155" name="T85"/>
                    <a:gd fmla="*/ 119 w 209" name="T86"/>
                    <a:gd fmla="*/ 126 h 155" name="T87"/>
                    <a:gd fmla="*/ 135 w 209" name="T88"/>
                    <a:gd fmla="*/ 126 h 155" name="T89"/>
                    <a:gd fmla="*/ 98 w 209" name="T90"/>
                    <a:gd fmla="*/ 133 h 155" name="T91"/>
                    <a:gd fmla="*/ 98 w 209" name="T92"/>
                    <a:gd fmla="*/ 126 h 155" name="T93"/>
                    <a:gd fmla="*/ 92 w 209" name="T94"/>
                    <a:gd fmla="*/ 133 h 155" name="T95"/>
                    <a:gd fmla="*/ 57 w 209" name="T96"/>
                    <a:gd fmla="*/ 126 h 155" name="T97"/>
                    <a:gd fmla="*/ 73 w 209" name="T98"/>
                    <a:gd fmla="*/ 126 h 155" name="T9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b="b" l="0" r="r" t="0"/>
                  <a:pathLst>
                    <a:path h="155" w="209">
                      <a:moveTo>
                        <a:pt x="27" y="102"/>
                      </a:moveTo>
                      <a:cubicBezTo>
                        <a:pt x="44" y="102"/>
                        <a:pt x="44" y="102"/>
                        <a:pt x="44" y="102"/>
                      </a:cubicBezTo>
                      <a:cubicBezTo>
                        <a:pt x="44" y="99"/>
                        <a:pt x="44" y="99"/>
                        <a:pt x="44" y="99"/>
                      </a:cubicBezTo>
                      <a:cubicBezTo>
                        <a:pt x="36" y="99"/>
                        <a:pt x="36" y="99"/>
                        <a:pt x="36" y="99"/>
                      </a:cubicBezTo>
                      <a:cubicBezTo>
                        <a:pt x="33" y="99"/>
                        <a:pt x="30" y="98"/>
                        <a:pt x="28" y="96"/>
                      </a:cubicBezTo>
                      <a:cubicBezTo>
                        <a:pt x="25" y="93"/>
                        <a:pt x="24" y="90"/>
                        <a:pt x="24" y="87"/>
                      </a:cubicBezTo>
                      <a:cubicBezTo>
                        <a:pt x="24" y="12"/>
                        <a:pt x="24" y="12"/>
                        <a:pt x="24" y="12"/>
                      </a:cubicBezTo>
                      <a:cubicBezTo>
                        <a:pt x="24" y="9"/>
                        <a:pt x="25" y="6"/>
                        <a:pt x="28" y="4"/>
                      </a:cubicBezTo>
                      <a:cubicBezTo>
                        <a:pt x="28" y="4"/>
                        <a:pt x="28" y="4"/>
                        <a:pt x="28" y="4"/>
                      </a:cubicBezTo>
                      <a:cubicBezTo>
                        <a:pt x="30" y="1"/>
                        <a:pt x="33" y="0"/>
                        <a:pt x="36" y="0"/>
                      </a:cubicBezTo>
                      <a:cubicBezTo>
                        <a:pt x="170" y="0"/>
                        <a:pt x="170" y="0"/>
                        <a:pt x="170" y="0"/>
                      </a:cubicBezTo>
                      <a:cubicBezTo>
                        <a:pt x="173" y="0"/>
                        <a:pt x="177" y="1"/>
                        <a:pt x="179" y="4"/>
                      </a:cubicBezTo>
                      <a:cubicBezTo>
                        <a:pt x="179" y="4"/>
                        <a:pt x="179" y="4"/>
                        <a:pt x="179" y="4"/>
                      </a:cubicBezTo>
                      <a:cubicBezTo>
                        <a:pt x="181" y="6"/>
                        <a:pt x="182" y="9"/>
                        <a:pt x="182" y="12"/>
                      </a:cubicBezTo>
                      <a:cubicBezTo>
                        <a:pt x="182" y="87"/>
                        <a:pt x="182" y="87"/>
                        <a:pt x="182" y="87"/>
                      </a:cubicBezTo>
                      <a:cubicBezTo>
                        <a:pt x="182" y="90"/>
                        <a:pt x="181" y="93"/>
                        <a:pt x="179" y="96"/>
                      </a:cubicBezTo>
                      <a:cubicBezTo>
                        <a:pt x="177" y="98"/>
                        <a:pt x="173" y="99"/>
                        <a:pt x="170" y="99"/>
                      </a:cubicBezTo>
                      <a:cubicBezTo>
                        <a:pt x="161" y="99"/>
                        <a:pt x="161" y="99"/>
                        <a:pt x="161" y="99"/>
                      </a:cubicBezTo>
                      <a:cubicBezTo>
                        <a:pt x="161" y="102"/>
                        <a:pt x="161" y="102"/>
                        <a:pt x="161" y="102"/>
                      </a:cubicBezTo>
                      <a:cubicBezTo>
                        <a:pt x="180" y="102"/>
                        <a:pt x="180" y="102"/>
                        <a:pt x="180" y="102"/>
                      </a:cubicBezTo>
                      <a:cubicBezTo>
                        <a:pt x="209" y="141"/>
                        <a:pt x="209" y="141"/>
                        <a:pt x="209" y="141"/>
                      </a:cubicBezTo>
                      <a:cubicBezTo>
                        <a:pt x="209" y="141"/>
                        <a:pt x="209" y="141"/>
                        <a:pt x="209" y="141"/>
                      </a:cubicBezTo>
                      <a:cubicBezTo>
                        <a:pt x="202" y="155"/>
                        <a:pt x="202" y="155"/>
                        <a:pt x="202" y="155"/>
                      </a:cubicBezTo>
                      <a:cubicBezTo>
                        <a:pt x="7" y="155"/>
                        <a:pt x="7" y="155"/>
                        <a:pt x="7" y="155"/>
                      </a:cubicBezTo>
                      <a:cubicBezTo>
                        <a:pt x="0" y="141"/>
                        <a:pt x="0" y="141"/>
                        <a:pt x="0" y="141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lose/>
                      <a:moveTo>
                        <a:pt x="63" y="102"/>
                      </a:moveTo>
                      <a:cubicBezTo>
                        <a:pt x="143" y="102"/>
                        <a:pt x="143" y="102"/>
                        <a:pt x="143" y="102"/>
                      </a:cubicBezTo>
                      <a:cubicBezTo>
                        <a:pt x="143" y="99"/>
                        <a:pt x="143" y="99"/>
                        <a:pt x="143" y="99"/>
                      </a:cubicBezTo>
                      <a:cubicBezTo>
                        <a:pt x="63" y="99"/>
                        <a:pt x="63" y="99"/>
                        <a:pt x="63" y="99"/>
                      </a:cubicBezTo>
                      <a:cubicBezTo>
                        <a:pt x="63" y="102"/>
                        <a:pt x="63" y="102"/>
                        <a:pt x="63" y="102"/>
                      </a:cubicBezTo>
                      <a:close/>
                      <a:moveTo>
                        <a:pt x="170" y="12"/>
                      </a:moveTo>
                      <a:cubicBezTo>
                        <a:pt x="36" y="12"/>
                        <a:pt x="36" y="12"/>
                        <a:pt x="36" y="12"/>
                      </a:cubicBezTo>
                      <a:cubicBezTo>
                        <a:pt x="36" y="12"/>
                        <a:pt x="36" y="12"/>
                        <a:pt x="36" y="12"/>
                      </a:cubicBezTo>
                      <a:cubicBezTo>
                        <a:pt x="36" y="12"/>
                        <a:pt x="36" y="12"/>
                        <a:pt x="36" y="12"/>
                      </a:cubicBezTo>
                      <a:cubicBezTo>
                        <a:pt x="36" y="12"/>
                        <a:pt x="36" y="12"/>
                        <a:pt x="36" y="12"/>
                      </a:cubicBezTo>
                      <a:cubicBezTo>
                        <a:pt x="36" y="87"/>
                        <a:pt x="36" y="87"/>
                        <a:pt x="36" y="87"/>
                      </a:cubicBezTo>
                      <a:cubicBezTo>
                        <a:pt x="36" y="87"/>
                        <a:pt x="36" y="87"/>
                        <a:pt x="36" y="87"/>
                      </a:cubicBezTo>
                      <a:cubicBezTo>
                        <a:pt x="36" y="87"/>
                        <a:pt x="36" y="87"/>
                        <a:pt x="36" y="87"/>
                      </a:cubicBezTo>
                      <a:cubicBezTo>
                        <a:pt x="170" y="87"/>
                        <a:pt x="170" y="87"/>
                        <a:pt x="170" y="87"/>
                      </a:cubicBezTo>
                      <a:cubicBezTo>
                        <a:pt x="170" y="87"/>
                        <a:pt x="170" y="87"/>
                        <a:pt x="170" y="87"/>
                      </a:cubicBezTo>
                      <a:cubicBezTo>
                        <a:pt x="170" y="87"/>
                        <a:pt x="170" y="87"/>
                        <a:pt x="170" y="87"/>
                      </a:cubicBezTo>
                      <a:cubicBezTo>
                        <a:pt x="170" y="12"/>
                        <a:pt x="170" y="12"/>
                        <a:pt x="170" y="12"/>
                      </a:cubicBezTo>
                      <a:cubicBezTo>
                        <a:pt x="170" y="12"/>
                        <a:pt x="170" y="12"/>
                        <a:pt x="170" y="12"/>
                      </a:cubicBezTo>
                      <a:cubicBezTo>
                        <a:pt x="170" y="12"/>
                        <a:pt x="170" y="12"/>
                        <a:pt x="170" y="12"/>
                      </a:cubicBezTo>
                      <a:cubicBezTo>
                        <a:pt x="170" y="12"/>
                        <a:pt x="170" y="12"/>
                        <a:pt x="170" y="12"/>
                      </a:cubicBezTo>
                      <a:close/>
                      <a:moveTo>
                        <a:pt x="31" y="126"/>
                      </a:moveTo>
                      <a:cubicBezTo>
                        <a:pt x="30" y="128"/>
                        <a:pt x="28" y="131"/>
                        <a:pt x="27" y="133"/>
                      </a:cubicBezTo>
                      <a:cubicBezTo>
                        <a:pt x="34" y="133"/>
                        <a:pt x="41" y="133"/>
                        <a:pt x="48" y="133"/>
                      </a:cubicBezTo>
                      <a:cubicBezTo>
                        <a:pt x="49" y="131"/>
                        <a:pt x="50" y="128"/>
                        <a:pt x="51" y="126"/>
                      </a:cubicBezTo>
                      <a:cubicBezTo>
                        <a:pt x="44" y="126"/>
                        <a:pt x="38" y="126"/>
                        <a:pt x="31" y="126"/>
                      </a:cubicBezTo>
                      <a:close/>
                      <a:moveTo>
                        <a:pt x="41" y="110"/>
                      </a:moveTo>
                      <a:cubicBezTo>
                        <a:pt x="40" y="111"/>
                        <a:pt x="39" y="113"/>
                        <a:pt x="38" y="115"/>
                      </a:cubicBezTo>
                      <a:cubicBezTo>
                        <a:pt x="46" y="115"/>
                        <a:pt x="53" y="115"/>
                        <a:pt x="61" y="115"/>
                      </a:cubicBezTo>
                      <a:cubicBezTo>
                        <a:pt x="62" y="113"/>
                        <a:pt x="62" y="111"/>
                        <a:pt x="63" y="110"/>
                      </a:cubicBezTo>
                      <a:cubicBezTo>
                        <a:pt x="56" y="110"/>
                        <a:pt x="49" y="110"/>
                        <a:pt x="41" y="110"/>
                      </a:cubicBezTo>
                      <a:close/>
                      <a:moveTo>
                        <a:pt x="157" y="110"/>
                      </a:moveTo>
                      <a:cubicBezTo>
                        <a:pt x="157" y="111"/>
                        <a:pt x="158" y="113"/>
                        <a:pt x="159" y="115"/>
                      </a:cubicBezTo>
                      <a:cubicBezTo>
                        <a:pt x="164" y="115"/>
                        <a:pt x="169" y="115"/>
                        <a:pt x="173" y="115"/>
                      </a:cubicBezTo>
                      <a:cubicBezTo>
                        <a:pt x="172" y="113"/>
                        <a:pt x="171" y="111"/>
                        <a:pt x="170" y="110"/>
                      </a:cubicBezTo>
                      <a:cubicBezTo>
                        <a:pt x="166" y="110"/>
                        <a:pt x="161" y="110"/>
                        <a:pt x="157" y="110"/>
                      </a:cubicBezTo>
                      <a:close/>
                      <a:moveTo>
                        <a:pt x="139" y="110"/>
                      </a:moveTo>
                      <a:cubicBezTo>
                        <a:pt x="139" y="111"/>
                        <a:pt x="140" y="113"/>
                        <a:pt x="140" y="115"/>
                      </a:cubicBezTo>
                      <a:cubicBezTo>
                        <a:pt x="145" y="115"/>
                        <a:pt x="150" y="115"/>
                        <a:pt x="155" y="115"/>
                      </a:cubicBezTo>
                      <a:cubicBezTo>
                        <a:pt x="154" y="113"/>
                        <a:pt x="153" y="111"/>
                        <a:pt x="152" y="110"/>
                      </a:cubicBezTo>
                      <a:cubicBezTo>
                        <a:pt x="148" y="110"/>
                        <a:pt x="143" y="110"/>
                        <a:pt x="139" y="110"/>
                      </a:cubicBezTo>
                      <a:close/>
                      <a:moveTo>
                        <a:pt x="121" y="110"/>
                      </a:moveTo>
                      <a:cubicBezTo>
                        <a:pt x="121" y="111"/>
                        <a:pt x="121" y="113"/>
                        <a:pt x="122" y="115"/>
                      </a:cubicBezTo>
                      <a:cubicBezTo>
                        <a:pt x="126" y="115"/>
                        <a:pt x="131" y="115"/>
                        <a:pt x="136" y="115"/>
                      </a:cubicBezTo>
                      <a:cubicBezTo>
                        <a:pt x="135" y="113"/>
                        <a:pt x="135" y="111"/>
                        <a:pt x="134" y="110"/>
                      </a:cubicBezTo>
                      <a:cubicBezTo>
                        <a:pt x="130" y="110"/>
                        <a:pt x="125" y="110"/>
                        <a:pt x="121" y="110"/>
                      </a:cubicBezTo>
                      <a:close/>
                      <a:moveTo>
                        <a:pt x="103" y="110"/>
                      </a:moveTo>
                      <a:cubicBezTo>
                        <a:pt x="103" y="111"/>
                        <a:pt x="103" y="113"/>
                        <a:pt x="103" y="115"/>
                      </a:cubicBezTo>
                      <a:cubicBezTo>
                        <a:pt x="108" y="115"/>
                        <a:pt x="113" y="115"/>
                        <a:pt x="117" y="115"/>
                      </a:cubicBezTo>
                      <a:cubicBezTo>
                        <a:pt x="117" y="113"/>
                        <a:pt x="117" y="111"/>
                        <a:pt x="117" y="110"/>
                      </a:cubicBezTo>
                      <a:cubicBezTo>
                        <a:pt x="112" y="110"/>
                        <a:pt x="108" y="110"/>
                        <a:pt x="103" y="110"/>
                      </a:cubicBezTo>
                      <a:close/>
                      <a:moveTo>
                        <a:pt x="85" y="110"/>
                      </a:moveTo>
                      <a:cubicBezTo>
                        <a:pt x="85" y="111"/>
                        <a:pt x="85" y="113"/>
                        <a:pt x="84" y="115"/>
                      </a:cubicBezTo>
                      <a:cubicBezTo>
                        <a:pt x="89" y="115"/>
                        <a:pt x="94" y="115"/>
                        <a:pt x="98" y="115"/>
                      </a:cubicBezTo>
                      <a:cubicBezTo>
                        <a:pt x="99" y="113"/>
                        <a:pt x="99" y="111"/>
                        <a:pt x="99" y="110"/>
                      </a:cubicBezTo>
                      <a:cubicBezTo>
                        <a:pt x="94" y="110"/>
                        <a:pt x="90" y="110"/>
                        <a:pt x="85" y="110"/>
                      </a:cubicBezTo>
                      <a:close/>
                      <a:moveTo>
                        <a:pt x="67" y="110"/>
                      </a:moveTo>
                      <a:cubicBezTo>
                        <a:pt x="67" y="111"/>
                        <a:pt x="66" y="113"/>
                        <a:pt x="66" y="115"/>
                      </a:cubicBezTo>
                      <a:cubicBezTo>
                        <a:pt x="70" y="115"/>
                        <a:pt x="75" y="115"/>
                        <a:pt x="80" y="115"/>
                      </a:cubicBezTo>
                      <a:cubicBezTo>
                        <a:pt x="80" y="113"/>
                        <a:pt x="81" y="111"/>
                        <a:pt x="81" y="110"/>
                      </a:cubicBezTo>
                      <a:cubicBezTo>
                        <a:pt x="77" y="110"/>
                        <a:pt x="72" y="110"/>
                        <a:pt x="67" y="110"/>
                      </a:cubicBezTo>
                      <a:close/>
                      <a:moveTo>
                        <a:pt x="152" y="117"/>
                      </a:moveTo>
                      <a:cubicBezTo>
                        <a:pt x="153" y="119"/>
                        <a:pt x="153" y="121"/>
                        <a:pt x="154" y="123"/>
                      </a:cubicBezTo>
                      <a:cubicBezTo>
                        <a:pt x="162" y="123"/>
                        <a:pt x="170" y="123"/>
                        <a:pt x="178" y="123"/>
                      </a:cubicBezTo>
                      <a:cubicBezTo>
                        <a:pt x="177" y="121"/>
                        <a:pt x="176" y="119"/>
                        <a:pt x="175" y="117"/>
                      </a:cubicBezTo>
                      <a:cubicBezTo>
                        <a:pt x="167" y="117"/>
                        <a:pt x="160" y="117"/>
                        <a:pt x="152" y="117"/>
                      </a:cubicBezTo>
                      <a:close/>
                      <a:moveTo>
                        <a:pt x="132" y="117"/>
                      </a:moveTo>
                      <a:cubicBezTo>
                        <a:pt x="133" y="119"/>
                        <a:pt x="133" y="121"/>
                        <a:pt x="134" y="123"/>
                      </a:cubicBezTo>
                      <a:cubicBezTo>
                        <a:pt x="139" y="123"/>
                        <a:pt x="144" y="123"/>
                        <a:pt x="149" y="123"/>
                      </a:cubicBezTo>
                      <a:cubicBezTo>
                        <a:pt x="148" y="121"/>
                        <a:pt x="148" y="119"/>
                        <a:pt x="147" y="117"/>
                      </a:cubicBezTo>
                      <a:cubicBezTo>
                        <a:pt x="142" y="117"/>
                        <a:pt x="137" y="117"/>
                        <a:pt x="132" y="117"/>
                      </a:cubicBezTo>
                      <a:close/>
                      <a:moveTo>
                        <a:pt x="113" y="117"/>
                      </a:moveTo>
                      <a:cubicBezTo>
                        <a:pt x="113" y="119"/>
                        <a:pt x="114" y="121"/>
                        <a:pt x="114" y="123"/>
                      </a:cubicBezTo>
                      <a:cubicBezTo>
                        <a:pt x="119" y="123"/>
                        <a:pt x="124" y="123"/>
                        <a:pt x="129" y="123"/>
                      </a:cubicBezTo>
                      <a:cubicBezTo>
                        <a:pt x="129" y="121"/>
                        <a:pt x="128" y="119"/>
                        <a:pt x="128" y="117"/>
                      </a:cubicBezTo>
                      <a:cubicBezTo>
                        <a:pt x="123" y="117"/>
                        <a:pt x="118" y="117"/>
                        <a:pt x="113" y="117"/>
                      </a:cubicBezTo>
                      <a:close/>
                      <a:moveTo>
                        <a:pt x="94" y="117"/>
                      </a:moveTo>
                      <a:cubicBezTo>
                        <a:pt x="94" y="119"/>
                        <a:pt x="94" y="121"/>
                        <a:pt x="93" y="123"/>
                      </a:cubicBezTo>
                      <a:cubicBezTo>
                        <a:pt x="99" y="123"/>
                        <a:pt x="104" y="123"/>
                        <a:pt x="109" y="123"/>
                      </a:cubicBezTo>
                      <a:cubicBezTo>
                        <a:pt x="109" y="121"/>
                        <a:pt x="109" y="119"/>
                        <a:pt x="109" y="117"/>
                      </a:cubicBezTo>
                      <a:cubicBezTo>
                        <a:pt x="104" y="117"/>
                        <a:pt x="99" y="117"/>
                        <a:pt x="94" y="117"/>
                      </a:cubicBezTo>
                      <a:close/>
                      <a:moveTo>
                        <a:pt x="75" y="117"/>
                      </a:moveTo>
                      <a:cubicBezTo>
                        <a:pt x="74" y="119"/>
                        <a:pt x="74" y="121"/>
                        <a:pt x="73" y="123"/>
                      </a:cubicBezTo>
                      <a:cubicBezTo>
                        <a:pt x="79" y="123"/>
                        <a:pt x="84" y="123"/>
                        <a:pt x="89" y="123"/>
                      </a:cubicBezTo>
                      <a:cubicBezTo>
                        <a:pt x="89" y="121"/>
                        <a:pt x="89" y="119"/>
                        <a:pt x="90" y="117"/>
                      </a:cubicBezTo>
                      <a:cubicBezTo>
                        <a:pt x="85" y="117"/>
                        <a:pt x="80" y="117"/>
                        <a:pt x="75" y="117"/>
                      </a:cubicBezTo>
                      <a:close/>
                      <a:moveTo>
                        <a:pt x="56" y="117"/>
                      </a:moveTo>
                      <a:cubicBezTo>
                        <a:pt x="55" y="119"/>
                        <a:pt x="54" y="121"/>
                        <a:pt x="53" y="123"/>
                      </a:cubicBezTo>
                      <a:cubicBezTo>
                        <a:pt x="58" y="123"/>
                        <a:pt x="63" y="123"/>
                        <a:pt x="68" y="123"/>
                      </a:cubicBezTo>
                      <a:cubicBezTo>
                        <a:pt x="69" y="121"/>
                        <a:pt x="70" y="119"/>
                        <a:pt x="70" y="117"/>
                      </a:cubicBezTo>
                      <a:cubicBezTo>
                        <a:pt x="65" y="117"/>
                        <a:pt x="60" y="117"/>
                        <a:pt x="56" y="117"/>
                      </a:cubicBezTo>
                      <a:close/>
                      <a:moveTo>
                        <a:pt x="37" y="117"/>
                      </a:moveTo>
                      <a:cubicBezTo>
                        <a:pt x="35" y="119"/>
                        <a:pt x="34" y="121"/>
                        <a:pt x="33" y="123"/>
                      </a:cubicBezTo>
                      <a:cubicBezTo>
                        <a:pt x="38" y="123"/>
                        <a:pt x="43" y="123"/>
                        <a:pt x="48" y="123"/>
                      </a:cubicBezTo>
                      <a:cubicBezTo>
                        <a:pt x="49" y="121"/>
                        <a:pt x="50" y="119"/>
                        <a:pt x="51" y="117"/>
                      </a:cubicBezTo>
                      <a:cubicBezTo>
                        <a:pt x="46" y="117"/>
                        <a:pt x="41" y="117"/>
                        <a:pt x="37" y="117"/>
                      </a:cubicBezTo>
                      <a:close/>
                      <a:moveTo>
                        <a:pt x="160" y="126"/>
                      </a:moveTo>
                      <a:cubicBezTo>
                        <a:pt x="161" y="128"/>
                        <a:pt x="162" y="131"/>
                        <a:pt x="163" y="133"/>
                      </a:cubicBezTo>
                      <a:cubicBezTo>
                        <a:pt x="170" y="133"/>
                        <a:pt x="177" y="133"/>
                        <a:pt x="184" y="133"/>
                      </a:cubicBezTo>
                      <a:cubicBezTo>
                        <a:pt x="183" y="131"/>
                        <a:pt x="182" y="128"/>
                        <a:pt x="180" y="126"/>
                      </a:cubicBezTo>
                      <a:cubicBezTo>
                        <a:pt x="174" y="126"/>
                        <a:pt x="167" y="126"/>
                        <a:pt x="160" y="126"/>
                      </a:cubicBezTo>
                      <a:close/>
                      <a:moveTo>
                        <a:pt x="139" y="126"/>
                      </a:moveTo>
                      <a:cubicBezTo>
                        <a:pt x="140" y="128"/>
                        <a:pt x="141" y="131"/>
                        <a:pt x="141" y="133"/>
                      </a:cubicBezTo>
                      <a:cubicBezTo>
                        <a:pt x="147" y="133"/>
                        <a:pt x="152" y="133"/>
                        <a:pt x="158" y="133"/>
                      </a:cubicBezTo>
                      <a:cubicBezTo>
                        <a:pt x="157" y="131"/>
                        <a:pt x="156" y="128"/>
                        <a:pt x="155" y="126"/>
                      </a:cubicBezTo>
                      <a:cubicBezTo>
                        <a:pt x="150" y="126"/>
                        <a:pt x="145" y="126"/>
                        <a:pt x="139" y="126"/>
                      </a:cubicBezTo>
                      <a:close/>
                      <a:moveTo>
                        <a:pt x="119" y="126"/>
                      </a:moveTo>
                      <a:cubicBezTo>
                        <a:pt x="119" y="128"/>
                        <a:pt x="119" y="131"/>
                        <a:pt x="119" y="133"/>
                      </a:cubicBezTo>
                      <a:cubicBezTo>
                        <a:pt x="125" y="133"/>
                        <a:pt x="131" y="133"/>
                        <a:pt x="136" y="133"/>
                      </a:cubicBezTo>
                      <a:cubicBezTo>
                        <a:pt x="136" y="131"/>
                        <a:pt x="135" y="128"/>
                        <a:pt x="135" y="126"/>
                      </a:cubicBezTo>
                      <a:cubicBezTo>
                        <a:pt x="129" y="126"/>
                        <a:pt x="124" y="126"/>
                        <a:pt x="119" y="126"/>
                      </a:cubicBezTo>
                      <a:close/>
                      <a:moveTo>
                        <a:pt x="98" y="126"/>
                      </a:moveTo>
                      <a:cubicBezTo>
                        <a:pt x="98" y="128"/>
                        <a:pt x="98" y="131"/>
                        <a:pt x="98" y="133"/>
                      </a:cubicBezTo>
                      <a:cubicBezTo>
                        <a:pt x="103" y="133"/>
                        <a:pt x="109" y="133"/>
                        <a:pt x="115" y="133"/>
                      </a:cubicBezTo>
                      <a:cubicBezTo>
                        <a:pt x="114" y="131"/>
                        <a:pt x="114" y="128"/>
                        <a:pt x="114" y="126"/>
                      </a:cubicBezTo>
                      <a:cubicBezTo>
                        <a:pt x="109" y="126"/>
                        <a:pt x="103" y="126"/>
                        <a:pt x="98" y="126"/>
                      </a:cubicBezTo>
                      <a:close/>
                      <a:moveTo>
                        <a:pt x="77" y="126"/>
                      </a:moveTo>
                      <a:cubicBezTo>
                        <a:pt x="77" y="128"/>
                        <a:pt x="76" y="131"/>
                        <a:pt x="76" y="133"/>
                      </a:cubicBezTo>
                      <a:cubicBezTo>
                        <a:pt x="81" y="133"/>
                        <a:pt x="87" y="133"/>
                        <a:pt x="92" y="133"/>
                      </a:cubicBezTo>
                      <a:cubicBezTo>
                        <a:pt x="93" y="131"/>
                        <a:pt x="93" y="128"/>
                        <a:pt x="93" y="126"/>
                      </a:cubicBezTo>
                      <a:cubicBezTo>
                        <a:pt x="88" y="126"/>
                        <a:pt x="83" y="126"/>
                        <a:pt x="77" y="126"/>
                      </a:cubicBezTo>
                      <a:close/>
                      <a:moveTo>
                        <a:pt x="57" y="126"/>
                      </a:moveTo>
                      <a:cubicBezTo>
                        <a:pt x="56" y="128"/>
                        <a:pt x="55" y="131"/>
                        <a:pt x="54" y="133"/>
                      </a:cubicBezTo>
                      <a:cubicBezTo>
                        <a:pt x="60" y="133"/>
                        <a:pt x="65" y="133"/>
                        <a:pt x="71" y="133"/>
                      </a:cubicBezTo>
                      <a:cubicBezTo>
                        <a:pt x="71" y="131"/>
                        <a:pt x="72" y="128"/>
                        <a:pt x="73" y="126"/>
                      </a:cubicBezTo>
                      <a:cubicBezTo>
                        <a:pt x="67" y="126"/>
                        <a:pt x="62" y="126"/>
                        <a:pt x="57" y="126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endParaRPr>
                </a:p>
              </p:txBody>
            </p:sp>
          </p:grpSp>
        </p:grpSp>
        <p:grpSp>
          <p:nvGrpSpPr>
            <p:cNvPr id="24597" name="组合 71"/>
            <p:cNvGrpSpPr/>
            <p:nvPr/>
          </p:nvGrpSpPr>
          <p:grpSpPr>
            <a:xfrm>
              <a:off x="4738236" y="2952637"/>
              <a:ext cx="1917700" cy="1628343"/>
              <a:chOff x="4738236" y="2952637"/>
              <a:chExt cx="1917700" cy="1628343"/>
            </a:xfrm>
          </p:grpSpPr>
          <p:sp>
            <p:nvSpPr>
              <p:cNvPr id="24598" name="Freeform 16"/>
              <p:cNvSpPr>
                <a:spLocks noEditPoints="1"/>
              </p:cNvSpPr>
              <p:nvPr/>
            </p:nvSpPr>
            <p:spPr bwMode="auto">
              <a:xfrm>
                <a:off x="5407809" y="2952637"/>
                <a:ext cx="578853" cy="558715"/>
              </a:xfrm>
              <a:custGeom>
                <a:gdLst>
                  <a:gd fmla="*/ 1460082098 w 97" name="T0"/>
                  <a:gd fmla="*/ 2147483646 h 94" name="T1"/>
                  <a:gd fmla="*/ 1744973255 w 97" name="T2"/>
                  <a:gd fmla="*/ 2147483646 h 94" name="T3"/>
                  <a:gd fmla="*/ 1531304887 w 97" name="T4"/>
                  <a:gd fmla="*/ 2147483646 h 94" name="T5"/>
                  <a:gd fmla="*/ 213668368 w 97" name="T6"/>
                  <a:gd fmla="*/ 2147483646 h 94" name="T7"/>
                  <a:gd fmla="*/ 320505535 w 97" name="T8"/>
                  <a:gd fmla="*/ 2147483646 h 94" name="T9"/>
                  <a:gd fmla="*/ 71222789 w 97" name="T10"/>
                  <a:gd fmla="*/ 2147483646 h 94" name="T11"/>
                  <a:gd fmla="*/ 356119914 w 97" name="T12"/>
                  <a:gd fmla="*/ 1943068119 h 94" name="T13"/>
                  <a:gd fmla="*/ 249282746 w 97" name="T14"/>
                  <a:gd fmla="*/ 1519122310 h 94" name="T15"/>
                  <a:gd fmla="*/ 35614378 w 97" name="T16"/>
                  <a:gd fmla="*/ 1024528772 h 94" name="T17"/>
                  <a:gd fmla="*/ 1388859309 w 97" name="T18"/>
                  <a:gd fmla="*/ 1024528772 h 94" name="T19"/>
                  <a:gd fmla="*/ 1460082098 w 97" name="T20"/>
                  <a:gd fmla="*/ 1448468638 h 94" name="T21"/>
                  <a:gd fmla="*/ 1673750466 w 97" name="T22"/>
                  <a:gd fmla="*/ 1943068119 h 94" name="T23"/>
                  <a:gd fmla="*/ 2147483646 w 97" name="T24"/>
                  <a:gd fmla="*/ 35329808 h 94" name="T25"/>
                  <a:gd fmla="*/ 1958647590 w 97" name="T26"/>
                  <a:gd fmla="*/ 529929290 h 94" name="T27"/>
                  <a:gd fmla="*/ 1709364844 w 97" name="T28"/>
                  <a:gd fmla="*/ 706572387 h 94" name="T29"/>
                  <a:gd fmla="*/ 1958647590 w 97" name="T30"/>
                  <a:gd fmla="*/ 1130512252 h 94" name="T31"/>
                  <a:gd fmla="*/ 1923033212 w 97" name="T32"/>
                  <a:gd fmla="*/ 1589781926 h 94" name="T33"/>
                  <a:gd fmla="*/ 1923033212 w 97" name="T34"/>
                  <a:gd fmla="*/ 2049051600 h 94" name="T35"/>
                  <a:gd fmla="*/ 2029870379 w 97" name="T36"/>
                  <a:gd fmla="*/ 2147483646 h 94" name="T37"/>
                  <a:gd fmla="*/ 1958647590 w 97" name="T38"/>
                  <a:gd fmla="*/ 2147483646 h 94" name="T39"/>
                  <a:gd fmla="*/ 2147483646 w 97" name="T40"/>
                  <a:gd fmla="*/ 2147483646 h 94" name="T41"/>
                  <a:gd fmla="*/ 2147483646 w 97" name="T42"/>
                  <a:gd fmla="*/ 2147483646 h 94" name="T43"/>
                  <a:gd fmla="*/ 2147483646 w 97" name="T44"/>
                  <a:gd fmla="*/ 2147483646 h 94" name="T45"/>
                  <a:gd fmla="*/ 2147483646 w 97" name="T46"/>
                  <a:gd fmla="*/ 2147483646 h 94" name="T47"/>
                  <a:gd fmla="*/ 2147483646 w 97" name="T48"/>
                  <a:gd fmla="*/ 1695765407 h 94" name="T49"/>
                  <a:gd fmla="*/ 2147483646 w 97" name="T50"/>
                  <a:gd fmla="*/ 1236495733 h 94" name="T51"/>
                  <a:gd fmla="*/ 2147483646 w 97" name="T52"/>
                  <a:gd fmla="*/ 1059852636 h 94" name="T53"/>
                  <a:gd fmla="*/ 2147483646 w 97" name="T54"/>
                  <a:gd fmla="*/ 635912770 h 94" name="T55"/>
                  <a:gd fmla="*/ 2147483646 w 97" name="T56"/>
                  <a:gd fmla="*/ 176643097 h 94" name="T57"/>
                  <a:gd fmla="*/ 2147483646 w 97" name="T58"/>
                  <a:gd fmla="*/ 635912770 h 94" name="T59"/>
                  <a:gd fmla="*/ 2147483646 w 97" name="T60"/>
                  <a:gd fmla="*/ 741896251 h 94" name="T61"/>
                  <a:gd fmla="*/ 2147483646 w 97" name="T62"/>
                  <a:gd fmla="*/ 635912770 h 94" name="T63"/>
                  <a:gd fmla="*/ 2147483646 w 97" name="T64"/>
                  <a:gd fmla="*/ 176643097 h 94" name="T65"/>
                  <a:gd fmla="*/ 2101093169 w 97" name="T66"/>
                  <a:gd fmla="*/ 176643097 h 94" name="T67"/>
                  <a:gd fmla="*/ 2147483646 w 97" name="T68"/>
                  <a:gd fmla="*/ 1165842060 h 94" name="T69"/>
                  <a:gd fmla="*/ 2147483646 w 97" name="T70"/>
                  <a:gd fmla="*/ 1271825541 h 94" name="T71"/>
                  <a:gd fmla="*/ 2147483646 w 97" name="T72"/>
                  <a:gd fmla="*/ 1165842060 h 94" name="T73"/>
                  <a:gd fmla="*/ 2147483646 w 97" name="T74"/>
                  <a:gd fmla="*/ 1695765407 h 94" name="T75"/>
                  <a:gd fmla="*/ 2147483646 w 97" name="T76"/>
                  <a:gd fmla="*/ 1766425023 h 94" name="T77"/>
                  <a:gd fmla="*/ 2147483646 w 97" name="T78"/>
                  <a:gd fmla="*/ 1695765407 h 94" name="T79"/>
                  <a:gd fmla="*/ 2147483646 w 97" name="T80"/>
                  <a:gd fmla="*/ 2147483646 h 94" name="T81"/>
                  <a:gd fmla="*/ 2147483646 w 97" name="T82"/>
                  <a:gd fmla="*/ 2147483646 h 94" name="T83"/>
                  <a:gd fmla="*/ 2147483646 w 97" name="T84"/>
                  <a:gd fmla="*/ 2147483646 h 94" name="T85"/>
                  <a:gd fmla="*/ 2147483646 w 97" name="T86"/>
                  <a:gd fmla="*/ 2147483646 h 94" name="T87"/>
                  <a:gd fmla="*/ 2147483646 w 97" name="T88"/>
                  <a:gd fmla="*/ 2147483646 h 94" name="T89"/>
                  <a:gd fmla="*/ 356119914 w 97" name="T90"/>
                  <a:gd fmla="*/ 2147483646 h 94" name="T91"/>
                  <a:gd fmla="*/ 1424467720 w 97" name="T92"/>
                  <a:gd fmla="*/ 2147483646 h 94" name="T93"/>
                  <a:gd fmla="*/ 1460082098 w 97" name="T94"/>
                  <a:gd fmla="*/ 2147483646 h 94" name="T95"/>
                  <a:gd fmla="*/ 1210799352 w 97" name="T96"/>
                  <a:gd fmla="*/ 1519122310 h 94" name="T97"/>
                  <a:gd fmla="*/ 498565492 w 97" name="T98"/>
                  <a:gd fmla="*/ 1589781926 h 94" name="T99"/>
                  <a:gd fmla="*/ 1566913298 w 97" name="T100"/>
                  <a:gd fmla="*/ 1589781926 h 94" name="T101"/>
                  <a:gd fmla="*/ 712233860 w 97" name="T102"/>
                  <a:gd fmla="*/ 1024528772 h 94" name="T103"/>
                  <a:gd fmla="*/ 712233860 w 97" name="T104"/>
                  <a:gd fmla="*/ 1130512252 h 94" name="T105"/>
                  <a:gd fmla="*/ 1210799352 w 97" name="T106"/>
                  <a:gd fmla="*/ 2049051600 h 94" name="T107"/>
                  <a:gd fmla="*/ 320505535 w 97" name="T108"/>
                  <a:gd fmla="*/ 2049051600 h 94" name="T109"/>
                  <a:gd fmla="*/ 1175184974 w 97" name="T110"/>
                  <a:gd fmla="*/ 2119711216 h 94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</a:gdLst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b="b" l="0" r="r" t="0"/>
                <a:pathLst>
                  <a:path h="94" w="97">
                    <a:moveTo>
                      <a:pt x="40" y="58"/>
                    </a:moveTo>
                    <a:cubicBezTo>
                      <a:pt x="40" y="58"/>
                      <a:pt x="40" y="58"/>
                      <a:pt x="40" y="58"/>
                    </a:cubicBezTo>
                    <a:cubicBezTo>
                      <a:pt x="41" y="58"/>
                      <a:pt x="41" y="59"/>
                      <a:pt x="41" y="59"/>
                    </a:cubicBezTo>
                    <a:cubicBezTo>
                      <a:pt x="41" y="67"/>
                      <a:pt x="41" y="67"/>
                      <a:pt x="41" y="67"/>
                    </a:cubicBezTo>
                    <a:cubicBezTo>
                      <a:pt x="41" y="67"/>
                      <a:pt x="42" y="67"/>
                      <a:pt x="42" y="67"/>
                    </a:cubicBezTo>
                    <a:cubicBezTo>
                      <a:pt x="45" y="68"/>
                      <a:pt x="47" y="68"/>
                      <a:pt x="48" y="69"/>
                    </a:cubicBezTo>
                    <a:cubicBezTo>
                      <a:pt x="49" y="70"/>
                      <a:pt x="49" y="70"/>
                      <a:pt x="49" y="71"/>
                    </a:cubicBezTo>
                    <a:cubicBezTo>
                      <a:pt x="49" y="74"/>
                      <a:pt x="49" y="77"/>
                      <a:pt x="49" y="80"/>
                    </a:cubicBezTo>
                    <a:cubicBezTo>
                      <a:pt x="49" y="80"/>
                      <a:pt x="49" y="81"/>
                      <a:pt x="48" y="81"/>
                    </a:cubicBezTo>
                    <a:cubicBezTo>
                      <a:pt x="47" y="82"/>
                      <a:pt x="46" y="83"/>
                      <a:pt x="44" y="83"/>
                    </a:cubicBezTo>
                    <a:cubicBezTo>
                      <a:pt x="44" y="90"/>
                      <a:pt x="44" y="90"/>
                      <a:pt x="44" y="90"/>
                    </a:cubicBezTo>
                    <a:cubicBezTo>
                      <a:pt x="44" y="90"/>
                      <a:pt x="44" y="91"/>
                      <a:pt x="43" y="91"/>
                    </a:cubicBezTo>
                    <a:cubicBezTo>
                      <a:pt x="42" y="92"/>
                      <a:pt x="40" y="93"/>
                      <a:pt x="37" y="93"/>
                    </a:cubicBezTo>
                    <a:cubicBezTo>
                      <a:pt x="34" y="94"/>
                      <a:pt x="29" y="94"/>
                      <a:pt x="24" y="94"/>
                    </a:cubicBezTo>
                    <a:cubicBezTo>
                      <a:pt x="19" y="94"/>
                      <a:pt x="15" y="94"/>
                      <a:pt x="12" y="93"/>
                    </a:cubicBezTo>
                    <a:cubicBezTo>
                      <a:pt x="9" y="93"/>
                      <a:pt x="7" y="92"/>
                      <a:pt x="6" y="91"/>
                    </a:cubicBezTo>
                    <a:cubicBezTo>
                      <a:pt x="5" y="91"/>
                      <a:pt x="5" y="90"/>
                      <a:pt x="5" y="90"/>
                    </a:cubicBezTo>
                    <a:cubicBezTo>
                      <a:pt x="5" y="87"/>
                      <a:pt x="5" y="84"/>
                      <a:pt x="5" y="81"/>
                    </a:cubicBezTo>
                    <a:cubicBezTo>
                      <a:pt x="5" y="80"/>
                      <a:pt x="5" y="80"/>
                      <a:pt x="5" y="79"/>
                    </a:cubicBezTo>
                    <a:cubicBezTo>
                      <a:pt x="6" y="79"/>
                      <a:pt x="8" y="78"/>
                      <a:pt x="9" y="78"/>
                    </a:cubicBezTo>
                    <a:cubicBezTo>
                      <a:pt x="9" y="72"/>
                      <a:pt x="9" y="72"/>
                      <a:pt x="9" y="72"/>
                    </a:cubicBezTo>
                    <a:cubicBezTo>
                      <a:pt x="9" y="72"/>
                      <a:pt x="9" y="72"/>
                      <a:pt x="8" y="72"/>
                    </a:cubicBezTo>
                    <a:cubicBezTo>
                      <a:pt x="6" y="71"/>
                      <a:pt x="4" y="71"/>
                      <a:pt x="2" y="70"/>
                    </a:cubicBezTo>
                    <a:cubicBezTo>
                      <a:pt x="2" y="69"/>
                      <a:pt x="2" y="69"/>
                      <a:pt x="2" y="68"/>
                    </a:cubicBezTo>
                    <a:cubicBezTo>
                      <a:pt x="2" y="65"/>
                      <a:pt x="2" y="62"/>
                      <a:pt x="2" y="59"/>
                    </a:cubicBezTo>
                    <a:cubicBezTo>
                      <a:pt x="2" y="59"/>
                      <a:pt x="2" y="58"/>
                      <a:pt x="2" y="58"/>
                    </a:cubicBezTo>
                    <a:cubicBezTo>
                      <a:pt x="3" y="57"/>
                      <a:pt x="6" y="56"/>
                      <a:pt x="8" y="56"/>
                    </a:cubicBezTo>
                    <a:cubicBezTo>
                      <a:pt x="9" y="55"/>
                      <a:pt x="9" y="55"/>
                      <a:pt x="10" y="55"/>
                    </a:cubicBezTo>
                    <a:cubicBezTo>
                      <a:pt x="9" y="55"/>
                      <a:pt x="9" y="54"/>
                      <a:pt x="9" y="54"/>
                    </a:cubicBezTo>
                    <a:cubicBezTo>
                      <a:pt x="9" y="51"/>
                      <a:pt x="9" y="48"/>
                      <a:pt x="9" y="45"/>
                    </a:cubicBezTo>
                    <a:cubicBezTo>
                      <a:pt x="9" y="45"/>
                      <a:pt x="9" y="44"/>
                      <a:pt x="10" y="44"/>
                    </a:cubicBezTo>
                    <a:cubicBezTo>
                      <a:pt x="9" y="44"/>
                      <a:pt x="8" y="43"/>
                      <a:pt x="7" y="43"/>
                    </a:cubicBezTo>
                    <a:cubicBezTo>
                      <a:pt x="4" y="43"/>
                      <a:pt x="2" y="42"/>
                      <a:pt x="1" y="41"/>
                    </a:cubicBezTo>
                    <a:cubicBezTo>
                      <a:pt x="1" y="40"/>
                      <a:pt x="0" y="40"/>
                      <a:pt x="0" y="39"/>
                    </a:cubicBezTo>
                    <a:cubicBezTo>
                      <a:pt x="0" y="37"/>
                      <a:pt x="0" y="34"/>
                      <a:pt x="0" y="31"/>
                    </a:cubicBezTo>
                    <a:cubicBezTo>
                      <a:pt x="0" y="30"/>
                      <a:pt x="1" y="30"/>
                      <a:pt x="1" y="29"/>
                    </a:cubicBezTo>
                    <a:cubicBezTo>
                      <a:pt x="2" y="28"/>
                      <a:pt x="4" y="27"/>
                      <a:pt x="7" y="27"/>
                    </a:cubicBezTo>
                    <a:cubicBezTo>
                      <a:pt x="11" y="26"/>
                      <a:pt x="15" y="26"/>
                      <a:pt x="20" y="26"/>
                    </a:cubicBezTo>
                    <a:cubicBezTo>
                      <a:pt x="25" y="26"/>
                      <a:pt x="30" y="26"/>
                      <a:pt x="33" y="27"/>
                    </a:cubicBezTo>
                    <a:cubicBezTo>
                      <a:pt x="36" y="27"/>
                      <a:pt x="38" y="28"/>
                      <a:pt x="39" y="29"/>
                    </a:cubicBezTo>
                    <a:cubicBezTo>
                      <a:pt x="40" y="30"/>
                      <a:pt x="40" y="30"/>
                      <a:pt x="40" y="31"/>
                    </a:cubicBezTo>
                    <a:cubicBezTo>
                      <a:pt x="40" y="34"/>
                      <a:pt x="40" y="37"/>
                      <a:pt x="40" y="39"/>
                    </a:cubicBezTo>
                    <a:cubicBezTo>
                      <a:pt x="40" y="40"/>
                      <a:pt x="40" y="41"/>
                      <a:pt x="39" y="41"/>
                    </a:cubicBezTo>
                    <a:cubicBezTo>
                      <a:pt x="40" y="41"/>
                      <a:pt x="41" y="41"/>
                      <a:pt x="41" y="41"/>
                    </a:cubicBezTo>
                    <a:cubicBezTo>
                      <a:pt x="44" y="42"/>
                      <a:pt x="46" y="42"/>
                      <a:pt x="47" y="43"/>
                    </a:cubicBezTo>
                    <a:cubicBezTo>
                      <a:pt x="48" y="44"/>
                      <a:pt x="48" y="45"/>
                      <a:pt x="48" y="45"/>
                    </a:cubicBezTo>
                    <a:cubicBezTo>
                      <a:pt x="48" y="48"/>
                      <a:pt x="48" y="51"/>
                      <a:pt x="48" y="54"/>
                    </a:cubicBezTo>
                    <a:cubicBezTo>
                      <a:pt x="48" y="55"/>
                      <a:pt x="48" y="55"/>
                      <a:pt x="47" y="55"/>
                    </a:cubicBezTo>
                    <a:cubicBezTo>
                      <a:pt x="46" y="56"/>
                      <a:pt x="44" y="57"/>
                      <a:pt x="41" y="58"/>
                    </a:cubicBezTo>
                    <a:cubicBezTo>
                      <a:pt x="41" y="58"/>
                      <a:pt x="41" y="58"/>
                      <a:pt x="40" y="58"/>
                    </a:cubicBezTo>
                    <a:close/>
                    <a:moveTo>
                      <a:pt x="74" y="0"/>
                    </a:moveTo>
                    <a:cubicBezTo>
                      <a:pt x="69" y="0"/>
                      <a:pt x="64" y="1"/>
                      <a:pt x="61" y="1"/>
                    </a:cubicBezTo>
                    <a:cubicBezTo>
                      <a:pt x="58" y="2"/>
                      <a:pt x="56" y="2"/>
                      <a:pt x="55" y="4"/>
                    </a:cubicBezTo>
                    <a:cubicBezTo>
                      <a:pt x="54" y="4"/>
                      <a:pt x="54" y="4"/>
                      <a:pt x="54" y="5"/>
                    </a:cubicBezTo>
                    <a:cubicBezTo>
                      <a:pt x="54" y="8"/>
                      <a:pt x="54" y="11"/>
                      <a:pt x="54" y="14"/>
                    </a:cubicBezTo>
                    <a:cubicBezTo>
                      <a:pt x="54" y="14"/>
                      <a:pt x="54" y="15"/>
                      <a:pt x="55" y="15"/>
                    </a:cubicBezTo>
                    <a:cubicBezTo>
                      <a:pt x="55" y="16"/>
                      <a:pt x="55" y="16"/>
                      <a:pt x="55" y="16"/>
                    </a:cubicBezTo>
                    <a:cubicBezTo>
                      <a:pt x="55" y="16"/>
                      <a:pt x="55" y="16"/>
                      <a:pt x="55" y="16"/>
                    </a:cubicBezTo>
                    <a:cubicBezTo>
                      <a:pt x="52" y="16"/>
                      <a:pt x="49" y="17"/>
                      <a:pt x="48" y="18"/>
                    </a:cubicBezTo>
                    <a:cubicBezTo>
                      <a:pt x="48" y="19"/>
                      <a:pt x="48" y="19"/>
                      <a:pt x="48" y="20"/>
                    </a:cubicBezTo>
                    <a:cubicBezTo>
                      <a:pt x="48" y="23"/>
                      <a:pt x="48" y="26"/>
                      <a:pt x="48" y="28"/>
                    </a:cubicBezTo>
                    <a:cubicBezTo>
                      <a:pt x="48" y="29"/>
                      <a:pt x="48" y="30"/>
                      <a:pt x="48" y="30"/>
                    </a:cubicBezTo>
                    <a:cubicBezTo>
                      <a:pt x="50" y="31"/>
                      <a:pt x="52" y="32"/>
                      <a:pt x="55" y="32"/>
                    </a:cubicBezTo>
                    <a:cubicBezTo>
                      <a:pt x="55" y="32"/>
                      <a:pt x="55" y="32"/>
                      <a:pt x="55" y="32"/>
                    </a:cubicBezTo>
                    <a:cubicBezTo>
                      <a:pt x="55" y="33"/>
                      <a:pt x="54" y="33"/>
                      <a:pt x="54" y="33"/>
                    </a:cubicBezTo>
                    <a:cubicBezTo>
                      <a:pt x="54" y="34"/>
                      <a:pt x="53" y="34"/>
                      <a:pt x="53" y="35"/>
                    </a:cubicBezTo>
                    <a:cubicBezTo>
                      <a:pt x="53" y="37"/>
                      <a:pt x="53" y="40"/>
                      <a:pt x="53" y="43"/>
                    </a:cubicBezTo>
                    <a:cubicBezTo>
                      <a:pt x="53" y="44"/>
                      <a:pt x="54" y="44"/>
                      <a:pt x="54" y="45"/>
                    </a:cubicBezTo>
                    <a:cubicBezTo>
                      <a:pt x="55" y="46"/>
                      <a:pt x="56" y="46"/>
                      <a:pt x="58" y="47"/>
                    </a:cubicBezTo>
                    <a:cubicBezTo>
                      <a:pt x="57" y="47"/>
                      <a:pt x="56" y="47"/>
                      <a:pt x="55" y="48"/>
                    </a:cubicBezTo>
                    <a:cubicBezTo>
                      <a:pt x="55" y="48"/>
                      <a:pt x="54" y="49"/>
                      <a:pt x="54" y="50"/>
                    </a:cubicBezTo>
                    <a:cubicBezTo>
                      <a:pt x="54" y="52"/>
                      <a:pt x="54" y="55"/>
                      <a:pt x="54" y="58"/>
                    </a:cubicBezTo>
                    <a:cubicBezTo>
                      <a:pt x="54" y="59"/>
                      <a:pt x="55" y="59"/>
                      <a:pt x="55" y="60"/>
                    </a:cubicBezTo>
                    <a:cubicBezTo>
                      <a:pt x="56" y="60"/>
                      <a:pt x="58" y="61"/>
                      <a:pt x="60" y="62"/>
                    </a:cubicBezTo>
                    <a:cubicBezTo>
                      <a:pt x="59" y="62"/>
                      <a:pt x="58" y="62"/>
                      <a:pt x="58" y="63"/>
                    </a:cubicBezTo>
                    <a:cubicBezTo>
                      <a:pt x="57" y="63"/>
                      <a:pt x="57" y="64"/>
                      <a:pt x="57" y="64"/>
                    </a:cubicBezTo>
                    <a:cubicBezTo>
                      <a:pt x="57" y="67"/>
                      <a:pt x="57" y="70"/>
                      <a:pt x="57" y="73"/>
                    </a:cubicBezTo>
                    <a:cubicBezTo>
                      <a:pt x="57" y="74"/>
                      <a:pt x="57" y="74"/>
                      <a:pt x="58" y="74"/>
                    </a:cubicBezTo>
                    <a:cubicBezTo>
                      <a:pt x="58" y="75"/>
                      <a:pt x="59" y="75"/>
                      <a:pt x="59" y="75"/>
                    </a:cubicBezTo>
                    <a:cubicBezTo>
                      <a:pt x="57" y="76"/>
                      <a:pt x="56" y="76"/>
                      <a:pt x="55" y="77"/>
                    </a:cubicBezTo>
                    <a:cubicBezTo>
                      <a:pt x="55" y="78"/>
                      <a:pt x="54" y="78"/>
                      <a:pt x="54" y="79"/>
                    </a:cubicBezTo>
                    <a:cubicBezTo>
                      <a:pt x="54" y="82"/>
                      <a:pt x="54" y="85"/>
                      <a:pt x="54" y="87"/>
                    </a:cubicBezTo>
                    <a:cubicBezTo>
                      <a:pt x="54" y="88"/>
                      <a:pt x="55" y="88"/>
                      <a:pt x="55" y="89"/>
                    </a:cubicBezTo>
                    <a:cubicBezTo>
                      <a:pt x="56" y="90"/>
                      <a:pt x="59" y="91"/>
                      <a:pt x="61" y="91"/>
                    </a:cubicBezTo>
                    <a:cubicBezTo>
                      <a:pt x="65" y="92"/>
                      <a:pt x="69" y="92"/>
                      <a:pt x="74" y="92"/>
                    </a:cubicBezTo>
                    <a:cubicBezTo>
                      <a:pt x="79" y="92"/>
                      <a:pt x="84" y="92"/>
                      <a:pt x="87" y="91"/>
                    </a:cubicBezTo>
                    <a:cubicBezTo>
                      <a:pt x="90" y="91"/>
                      <a:pt x="92" y="90"/>
                      <a:pt x="93" y="89"/>
                    </a:cubicBezTo>
                    <a:cubicBezTo>
                      <a:pt x="94" y="89"/>
                      <a:pt x="94" y="88"/>
                      <a:pt x="94" y="87"/>
                    </a:cubicBezTo>
                    <a:cubicBezTo>
                      <a:pt x="94" y="85"/>
                      <a:pt x="94" y="82"/>
                      <a:pt x="94" y="79"/>
                    </a:cubicBezTo>
                    <a:cubicBezTo>
                      <a:pt x="94" y="78"/>
                      <a:pt x="94" y="78"/>
                      <a:pt x="93" y="77"/>
                    </a:cubicBezTo>
                    <a:cubicBezTo>
                      <a:pt x="93" y="77"/>
                      <a:pt x="92" y="77"/>
                      <a:pt x="92" y="76"/>
                    </a:cubicBezTo>
                    <a:cubicBezTo>
                      <a:pt x="93" y="76"/>
                      <a:pt x="95" y="75"/>
                      <a:pt x="96" y="75"/>
                    </a:cubicBezTo>
                    <a:cubicBezTo>
                      <a:pt x="96" y="74"/>
                      <a:pt x="96" y="74"/>
                      <a:pt x="97" y="73"/>
                    </a:cubicBezTo>
                    <a:cubicBezTo>
                      <a:pt x="97" y="70"/>
                      <a:pt x="97" y="67"/>
                      <a:pt x="97" y="64"/>
                    </a:cubicBezTo>
                    <a:cubicBezTo>
                      <a:pt x="97" y="64"/>
                      <a:pt x="96" y="63"/>
                      <a:pt x="96" y="63"/>
                    </a:cubicBezTo>
                    <a:cubicBezTo>
                      <a:pt x="95" y="62"/>
                      <a:pt x="93" y="61"/>
                      <a:pt x="91" y="61"/>
                    </a:cubicBezTo>
                    <a:cubicBezTo>
                      <a:pt x="92" y="60"/>
                      <a:pt x="93" y="60"/>
                      <a:pt x="93" y="60"/>
                    </a:cubicBezTo>
                    <a:cubicBezTo>
                      <a:pt x="94" y="59"/>
                      <a:pt x="94" y="59"/>
                      <a:pt x="94" y="58"/>
                    </a:cubicBezTo>
                    <a:cubicBezTo>
                      <a:pt x="94" y="55"/>
                      <a:pt x="94" y="52"/>
                      <a:pt x="94" y="50"/>
                    </a:cubicBezTo>
                    <a:cubicBezTo>
                      <a:pt x="94" y="49"/>
                      <a:pt x="94" y="48"/>
                      <a:pt x="93" y="48"/>
                    </a:cubicBezTo>
                    <a:cubicBezTo>
                      <a:pt x="92" y="47"/>
                      <a:pt x="91" y="47"/>
                      <a:pt x="90" y="46"/>
                    </a:cubicBezTo>
                    <a:cubicBezTo>
                      <a:pt x="91" y="46"/>
                      <a:pt x="91" y="45"/>
                      <a:pt x="92" y="45"/>
                    </a:cubicBezTo>
                    <a:cubicBezTo>
                      <a:pt x="93" y="44"/>
                      <a:pt x="93" y="44"/>
                      <a:pt x="93" y="43"/>
                    </a:cubicBezTo>
                    <a:cubicBezTo>
                      <a:pt x="93" y="40"/>
                      <a:pt x="93" y="37"/>
                      <a:pt x="93" y="35"/>
                    </a:cubicBezTo>
                    <a:cubicBezTo>
                      <a:pt x="93" y="34"/>
                      <a:pt x="93" y="34"/>
                      <a:pt x="92" y="33"/>
                    </a:cubicBezTo>
                    <a:cubicBezTo>
                      <a:pt x="91" y="32"/>
                      <a:pt x="89" y="31"/>
                      <a:pt x="86" y="31"/>
                    </a:cubicBezTo>
                    <a:cubicBezTo>
                      <a:pt x="86" y="31"/>
                      <a:pt x="86" y="31"/>
                      <a:pt x="85" y="31"/>
                    </a:cubicBezTo>
                    <a:cubicBezTo>
                      <a:pt x="86" y="31"/>
                      <a:pt x="86" y="30"/>
                      <a:pt x="86" y="30"/>
                    </a:cubicBezTo>
                    <a:cubicBezTo>
                      <a:pt x="87" y="30"/>
                      <a:pt x="87" y="29"/>
                      <a:pt x="87" y="28"/>
                    </a:cubicBezTo>
                    <a:cubicBezTo>
                      <a:pt x="87" y="26"/>
                      <a:pt x="87" y="23"/>
                      <a:pt x="87" y="20"/>
                    </a:cubicBezTo>
                    <a:cubicBezTo>
                      <a:pt x="87" y="19"/>
                      <a:pt x="87" y="19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9" y="17"/>
                      <a:pt x="91" y="16"/>
                      <a:pt x="92" y="15"/>
                    </a:cubicBezTo>
                    <a:cubicBezTo>
                      <a:pt x="93" y="15"/>
                      <a:pt x="93" y="15"/>
                      <a:pt x="93" y="14"/>
                    </a:cubicBezTo>
                    <a:cubicBezTo>
                      <a:pt x="93" y="11"/>
                      <a:pt x="93" y="8"/>
                      <a:pt x="93" y="5"/>
                    </a:cubicBezTo>
                    <a:cubicBezTo>
                      <a:pt x="93" y="5"/>
                      <a:pt x="93" y="4"/>
                      <a:pt x="93" y="3"/>
                    </a:cubicBezTo>
                    <a:cubicBezTo>
                      <a:pt x="91" y="2"/>
                      <a:pt x="89" y="2"/>
                      <a:pt x="86" y="1"/>
                    </a:cubicBezTo>
                    <a:cubicBezTo>
                      <a:pt x="83" y="1"/>
                      <a:pt x="79" y="0"/>
                      <a:pt x="74" y="0"/>
                    </a:cubicBezTo>
                    <a:close/>
                    <a:moveTo>
                      <a:pt x="78" y="18"/>
                    </a:moveTo>
                    <a:cubicBezTo>
                      <a:pt x="78" y="18"/>
                      <a:pt x="79" y="19"/>
                      <a:pt x="79" y="19"/>
                    </a:cubicBezTo>
                    <a:cubicBezTo>
                      <a:pt x="81" y="19"/>
                      <a:pt x="82" y="19"/>
                      <a:pt x="82" y="19"/>
                    </a:cubicBezTo>
                    <a:cubicBezTo>
                      <a:pt x="82" y="20"/>
                      <a:pt x="81" y="20"/>
                      <a:pt x="79" y="20"/>
                    </a:cubicBezTo>
                    <a:cubicBezTo>
                      <a:pt x="76" y="21"/>
                      <a:pt x="72" y="21"/>
                      <a:pt x="67" y="21"/>
                    </a:cubicBezTo>
                    <a:cubicBezTo>
                      <a:pt x="63" y="21"/>
                      <a:pt x="58" y="21"/>
                      <a:pt x="55" y="20"/>
                    </a:cubicBezTo>
                    <a:cubicBezTo>
                      <a:pt x="53" y="20"/>
                      <a:pt x="52" y="20"/>
                      <a:pt x="52" y="19"/>
                    </a:cubicBezTo>
                    <a:cubicBezTo>
                      <a:pt x="52" y="19"/>
                      <a:pt x="53" y="19"/>
                      <a:pt x="55" y="19"/>
                    </a:cubicBezTo>
                    <a:cubicBezTo>
                      <a:pt x="57" y="18"/>
                      <a:pt x="60" y="18"/>
                      <a:pt x="63" y="18"/>
                    </a:cubicBezTo>
                    <a:cubicBezTo>
                      <a:pt x="66" y="18"/>
                      <a:pt x="70" y="18"/>
                      <a:pt x="74" y="18"/>
                    </a:cubicBezTo>
                    <a:cubicBezTo>
                      <a:pt x="75" y="18"/>
                      <a:pt x="76" y="18"/>
                      <a:pt x="78" y="18"/>
                    </a:cubicBezTo>
                    <a:close/>
                    <a:moveTo>
                      <a:pt x="86" y="4"/>
                    </a:moveTo>
                    <a:cubicBezTo>
                      <a:pt x="88" y="4"/>
                      <a:pt x="89" y="4"/>
                      <a:pt x="89" y="5"/>
                    </a:cubicBezTo>
                    <a:cubicBezTo>
                      <a:pt x="89" y="5"/>
                      <a:pt x="88" y="5"/>
                      <a:pt x="86" y="5"/>
                    </a:cubicBezTo>
                    <a:cubicBezTo>
                      <a:pt x="83" y="6"/>
                      <a:pt x="78" y="6"/>
                      <a:pt x="74" y="6"/>
                    </a:cubicBezTo>
                    <a:cubicBezTo>
                      <a:pt x="69" y="6"/>
                      <a:pt x="65" y="6"/>
                      <a:pt x="62" y="5"/>
                    </a:cubicBezTo>
                    <a:cubicBezTo>
                      <a:pt x="60" y="5"/>
                      <a:pt x="59" y="5"/>
                      <a:pt x="59" y="5"/>
                    </a:cubicBezTo>
                    <a:cubicBezTo>
                      <a:pt x="59" y="4"/>
                      <a:pt x="60" y="4"/>
                      <a:pt x="62" y="4"/>
                    </a:cubicBezTo>
                    <a:cubicBezTo>
                      <a:pt x="65" y="3"/>
                      <a:pt x="69" y="3"/>
                      <a:pt x="74" y="3"/>
                    </a:cubicBezTo>
                    <a:cubicBezTo>
                      <a:pt x="78" y="3"/>
                      <a:pt x="83" y="3"/>
                      <a:pt x="86" y="4"/>
                    </a:cubicBezTo>
                    <a:close/>
                    <a:moveTo>
                      <a:pt x="78" y="33"/>
                    </a:moveTo>
                    <a:cubicBezTo>
                      <a:pt x="81" y="33"/>
                      <a:pt x="83" y="33"/>
                      <a:pt x="85" y="33"/>
                    </a:cubicBezTo>
                    <a:cubicBezTo>
                      <a:pt x="87" y="34"/>
                      <a:pt x="88" y="34"/>
                      <a:pt x="88" y="34"/>
                    </a:cubicBezTo>
                    <a:cubicBezTo>
                      <a:pt x="88" y="34"/>
                      <a:pt x="87" y="35"/>
                      <a:pt x="85" y="35"/>
                    </a:cubicBezTo>
                    <a:cubicBezTo>
                      <a:pt x="82" y="35"/>
                      <a:pt x="78" y="36"/>
                      <a:pt x="73" y="36"/>
                    </a:cubicBezTo>
                    <a:cubicBezTo>
                      <a:pt x="68" y="36"/>
                      <a:pt x="64" y="35"/>
                      <a:pt x="61" y="35"/>
                    </a:cubicBezTo>
                    <a:cubicBezTo>
                      <a:pt x="59" y="35"/>
                      <a:pt x="58" y="34"/>
                      <a:pt x="58" y="34"/>
                    </a:cubicBezTo>
                    <a:cubicBezTo>
                      <a:pt x="58" y="34"/>
                      <a:pt x="59" y="34"/>
                      <a:pt x="61" y="33"/>
                    </a:cubicBezTo>
                    <a:cubicBezTo>
                      <a:pt x="62" y="33"/>
                      <a:pt x="62" y="33"/>
                      <a:pt x="63" y="33"/>
                    </a:cubicBezTo>
                    <a:cubicBezTo>
                      <a:pt x="64" y="33"/>
                      <a:pt x="66" y="33"/>
                      <a:pt x="67" y="33"/>
                    </a:cubicBezTo>
                    <a:cubicBezTo>
                      <a:pt x="71" y="33"/>
                      <a:pt x="75" y="33"/>
                      <a:pt x="78" y="33"/>
                    </a:cubicBezTo>
                    <a:close/>
                    <a:moveTo>
                      <a:pt x="82" y="48"/>
                    </a:moveTo>
                    <a:cubicBezTo>
                      <a:pt x="83" y="48"/>
                      <a:pt x="85" y="48"/>
                      <a:pt x="86" y="48"/>
                    </a:cubicBezTo>
                    <a:cubicBezTo>
                      <a:pt x="88" y="49"/>
                      <a:pt x="89" y="49"/>
                      <a:pt x="89" y="49"/>
                    </a:cubicBezTo>
                    <a:cubicBezTo>
                      <a:pt x="89" y="49"/>
                      <a:pt x="88" y="49"/>
                      <a:pt x="86" y="50"/>
                    </a:cubicBezTo>
                    <a:cubicBezTo>
                      <a:pt x="83" y="50"/>
                      <a:pt x="79" y="51"/>
                      <a:pt x="74" y="51"/>
                    </a:cubicBezTo>
                    <a:cubicBezTo>
                      <a:pt x="69" y="51"/>
                      <a:pt x="65" y="50"/>
                      <a:pt x="62" y="50"/>
                    </a:cubicBezTo>
                    <a:cubicBezTo>
                      <a:pt x="60" y="49"/>
                      <a:pt x="59" y="49"/>
                      <a:pt x="59" y="49"/>
                    </a:cubicBezTo>
                    <a:cubicBezTo>
                      <a:pt x="59" y="49"/>
                      <a:pt x="60" y="49"/>
                      <a:pt x="62" y="48"/>
                    </a:cubicBezTo>
                    <a:cubicBezTo>
                      <a:pt x="63" y="48"/>
                      <a:pt x="64" y="48"/>
                      <a:pt x="66" y="48"/>
                    </a:cubicBezTo>
                    <a:cubicBezTo>
                      <a:pt x="68" y="48"/>
                      <a:pt x="70" y="48"/>
                      <a:pt x="73" y="48"/>
                    </a:cubicBezTo>
                    <a:cubicBezTo>
                      <a:pt x="76" y="48"/>
                      <a:pt x="79" y="48"/>
                      <a:pt x="82" y="48"/>
                    </a:cubicBezTo>
                    <a:close/>
                    <a:moveTo>
                      <a:pt x="84" y="62"/>
                    </a:moveTo>
                    <a:cubicBezTo>
                      <a:pt x="86" y="63"/>
                      <a:pt x="87" y="63"/>
                      <a:pt x="89" y="63"/>
                    </a:cubicBezTo>
                    <a:cubicBezTo>
                      <a:pt x="91" y="63"/>
                      <a:pt x="92" y="64"/>
                      <a:pt x="92" y="64"/>
                    </a:cubicBezTo>
                    <a:cubicBezTo>
                      <a:pt x="92" y="64"/>
                      <a:pt x="91" y="64"/>
                      <a:pt x="89" y="65"/>
                    </a:cubicBezTo>
                    <a:cubicBezTo>
                      <a:pt x="86" y="65"/>
                      <a:pt x="82" y="65"/>
                      <a:pt x="77" y="65"/>
                    </a:cubicBezTo>
                    <a:cubicBezTo>
                      <a:pt x="72" y="65"/>
                      <a:pt x="68" y="65"/>
                      <a:pt x="65" y="65"/>
                    </a:cubicBezTo>
                    <a:cubicBezTo>
                      <a:pt x="63" y="64"/>
                      <a:pt x="62" y="64"/>
                      <a:pt x="62" y="64"/>
                    </a:cubicBezTo>
                    <a:cubicBezTo>
                      <a:pt x="62" y="64"/>
                      <a:pt x="63" y="63"/>
                      <a:pt x="65" y="63"/>
                    </a:cubicBezTo>
                    <a:cubicBezTo>
                      <a:pt x="66" y="63"/>
                      <a:pt x="67" y="63"/>
                      <a:pt x="68" y="63"/>
                    </a:cubicBezTo>
                    <a:cubicBezTo>
                      <a:pt x="70" y="63"/>
                      <a:pt x="72" y="63"/>
                      <a:pt x="74" y="63"/>
                    </a:cubicBezTo>
                    <a:cubicBezTo>
                      <a:pt x="78" y="63"/>
                      <a:pt x="81" y="63"/>
                      <a:pt x="84" y="62"/>
                    </a:cubicBezTo>
                    <a:close/>
                    <a:moveTo>
                      <a:pt x="85" y="77"/>
                    </a:moveTo>
                    <a:cubicBezTo>
                      <a:pt x="85" y="77"/>
                      <a:pt x="86" y="77"/>
                      <a:pt x="86" y="78"/>
                    </a:cubicBezTo>
                    <a:cubicBezTo>
                      <a:pt x="88" y="78"/>
                      <a:pt x="89" y="78"/>
                      <a:pt x="89" y="78"/>
                    </a:cubicBezTo>
                    <a:cubicBezTo>
                      <a:pt x="89" y="79"/>
                      <a:pt x="88" y="79"/>
                      <a:pt x="86" y="79"/>
                    </a:cubicBezTo>
                    <a:cubicBezTo>
                      <a:pt x="83" y="80"/>
                      <a:pt x="79" y="80"/>
                      <a:pt x="74" y="80"/>
                    </a:cubicBezTo>
                    <a:cubicBezTo>
                      <a:pt x="69" y="80"/>
                      <a:pt x="65" y="80"/>
                      <a:pt x="62" y="79"/>
                    </a:cubicBezTo>
                    <a:cubicBezTo>
                      <a:pt x="60" y="79"/>
                      <a:pt x="59" y="79"/>
                      <a:pt x="59" y="78"/>
                    </a:cubicBezTo>
                    <a:cubicBezTo>
                      <a:pt x="59" y="78"/>
                      <a:pt x="60" y="78"/>
                      <a:pt x="62" y="78"/>
                    </a:cubicBezTo>
                    <a:cubicBezTo>
                      <a:pt x="63" y="77"/>
                      <a:pt x="65" y="77"/>
                      <a:pt x="66" y="77"/>
                    </a:cubicBezTo>
                    <a:cubicBezTo>
                      <a:pt x="69" y="77"/>
                      <a:pt x="73" y="78"/>
                      <a:pt x="77" y="78"/>
                    </a:cubicBezTo>
                    <a:cubicBezTo>
                      <a:pt x="80" y="78"/>
                      <a:pt x="82" y="78"/>
                      <a:pt x="85" y="77"/>
                    </a:cubicBezTo>
                    <a:close/>
                    <a:moveTo>
                      <a:pt x="10" y="81"/>
                    </a:moveTo>
                    <a:cubicBezTo>
                      <a:pt x="10" y="81"/>
                      <a:pt x="10" y="81"/>
                      <a:pt x="10" y="80"/>
                    </a:cubicBezTo>
                    <a:cubicBezTo>
                      <a:pt x="9" y="80"/>
                      <a:pt x="9" y="80"/>
                      <a:pt x="9" y="81"/>
                    </a:cubicBezTo>
                    <a:cubicBezTo>
                      <a:pt x="9" y="81"/>
                      <a:pt x="10" y="81"/>
                      <a:pt x="10" y="81"/>
                    </a:cubicBezTo>
                    <a:close/>
                    <a:moveTo>
                      <a:pt x="40" y="70"/>
                    </a:moveTo>
                    <a:cubicBezTo>
                      <a:pt x="40" y="70"/>
                      <a:pt x="40" y="70"/>
                      <a:pt x="40" y="70"/>
                    </a:cubicBezTo>
                    <a:cubicBezTo>
                      <a:pt x="39" y="71"/>
                      <a:pt x="37" y="71"/>
                      <a:pt x="34" y="72"/>
                    </a:cubicBezTo>
                    <a:cubicBezTo>
                      <a:pt x="34" y="72"/>
                      <a:pt x="34" y="72"/>
                      <a:pt x="33" y="72"/>
                    </a:cubicBezTo>
                    <a:cubicBezTo>
                      <a:pt x="36" y="72"/>
                      <a:pt x="39" y="72"/>
                      <a:pt x="41" y="71"/>
                    </a:cubicBezTo>
                    <a:cubicBezTo>
                      <a:pt x="43" y="71"/>
                      <a:pt x="44" y="71"/>
                      <a:pt x="44" y="71"/>
                    </a:cubicBezTo>
                    <a:cubicBezTo>
                      <a:pt x="44" y="70"/>
                      <a:pt x="43" y="70"/>
                      <a:pt x="41" y="70"/>
                    </a:cubicBezTo>
                    <a:cubicBezTo>
                      <a:pt x="41" y="70"/>
                      <a:pt x="41" y="70"/>
                      <a:pt x="40" y="70"/>
                    </a:cubicBezTo>
                    <a:close/>
                    <a:moveTo>
                      <a:pt x="34" y="43"/>
                    </a:moveTo>
                    <a:cubicBezTo>
                      <a:pt x="33" y="43"/>
                      <a:pt x="33" y="43"/>
                      <a:pt x="33" y="43"/>
                    </a:cubicBezTo>
                    <a:cubicBezTo>
                      <a:pt x="30" y="44"/>
                      <a:pt x="25" y="44"/>
                      <a:pt x="20" y="44"/>
                    </a:cubicBezTo>
                    <a:cubicBezTo>
                      <a:pt x="18" y="44"/>
                      <a:pt x="17" y="44"/>
                      <a:pt x="15" y="44"/>
                    </a:cubicBezTo>
                    <a:cubicBezTo>
                      <a:pt x="14" y="44"/>
                      <a:pt x="14" y="45"/>
                      <a:pt x="14" y="45"/>
                    </a:cubicBezTo>
                    <a:cubicBezTo>
                      <a:pt x="14" y="45"/>
                      <a:pt x="15" y="45"/>
                      <a:pt x="17" y="45"/>
                    </a:cubicBezTo>
                    <a:cubicBezTo>
                      <a:pt x="20" y="46"/>
                      <a:pt x="24" y="46"/>
                      <a:pt x="29" y="46"/>
                    </a:cubicBezTo>
                    <a:cubicBezTo>
                      <a:pt x="33" y="46"/>
                      <a:pt x="38" y="46"/>
                      <a:pt x="41" y="45"/>
                    </a:cubicBezTo>
                    <a:cubicBezTo>
                      <a:pt x="43" y="45"/>
                      <a:pt x="44" y="45"/>
                      <a:pt x="44" y="45"/>
                    </a:cubicBezTo>
                    <a:cubicBezTo>
                      <a:pt x="44" y="44"/>
                      <a:pt x="43" y="44"/>
                      <a:pt x="41" y="44"/>
                    </a:cubicBezTo>
                    <a:cubicBezTo>
                      <a:pt x="39" y="44"/>
                      <a:pt x="36" y="43"/>
                      <a:pt x="34" y="43"/>
                    </a:cubicBezTo>
                    <a:close/>
                    <a:moveTo>
                      <a:pt x="32" y="30"/>
                    </a:moveTo>
                    <a:cubicBezTo>
                      <a:pt x="29" y="29"/>
                      <a:pt x="25" y="29"/>
                      <a:pt x="20" y="29"/>
                    </a:cubicBezTo>
                    <a:cubicBezTo>
                      <a:pt x="15" y="29"/>
                      <a:pt x="11" y="29"/>
                      <a:pt x="8" y="30"/>
                    </a:cubicBezTo>
                    <a:cubicBezTo>
                      <a:pt x="6" y="30"/>
                      <a:pt x="5" y="30"/>
                      <a:pt x="5" y="30"/>
                    </a:cubicBezTo>
                    <a:cubicBezTo>
                      <a:pt x="5" y="31"/>
                      <a:pt x="6" y="31"/>
                      <a:pt x="8" y="31"/>
                    </a:cubicBezTo>
                    <a:cubicBezTo>
                      <a:pt x="11" y="32"/>
                      <a:pt x="15" y="32"/>
                      <a:pt x="20" y="32"/>
                    </a:cubicBezTo>
                    <a:cubicBezTo>
                      <a:pt x="25" y="32"/>
                      <a:pt x="29" y="32"/>
                      <a:pt x="32" y="31"/>
                    </a:cubicBezTo>
                    <a:cubicBezTo>
                      <a:pt x="34" y="31"/>
                      <a:pt x="35" y="31"/>
                      <a:pt x="35" y="30"/>
                    </a:cubicBezTo>
                    <a:cubicBezTo>
                      <a:pt x="35" y="30"/>
                      <a:pt x="34" y="30"/>
                      <a:pt x="32" y="30"/>
                    </a:cubicBezTo>
                    <a:close/>
                    <a:moveTo>
                      <a:pt x="34" y="58"/>
                    </a:moveTo>
                    <a:cubicBezTo>
                      <a:pt x="32" y="58"/>
                      <a:pt x="31" y="59"/>
                      <a:pt x="29" y="59"/>
                    </a:cubicBezTo>
                    <a:cubicBezTo>
                      <a:pt x="24" y="59"/>
                      <a:pt x="19" y="58"/>
                      <a:pt x="16" y="58"/>
                    </a:cubicBezTo>
                    <a:cubicBezTo>
                      <a:pt x="15" y="58"/>
                      <a:pt x="15" y="58"/>
                      <a:pt x="15" y="58"/>
                    </a:cubicBezTo>
                    <a:cubicBezTo>
                      <a:pt x="13" y="58"/>
                      <a:pt x="11" y="58"/>
                      <a:pt x="9" y="58"/>
                    </a:cubicBezTo>
                    <a:cubicBezTo>
                      <a:pt x="7" y="59"/>
                      <a:pt x="6" y="59"/>
                      <a:pt x="6" y="59"/>
                    </a:cubicBezTo>
                    <a:cubicBezTo>
                      <a:pt x="6" y="59"/>
                      <a:pt x="7" y="59"/>
                      <a:pt x="9" y="60"/>
                    </a:cubicBezTo>
                    <a:cubicBezTo>
                      <a:pt x="12" y="60"/>
                      <a:pt x="17" y="61"/>
                      <a:pt x="21" y="61"/>
                    </a:cubicBezTo>
                    <a:cubicBezTo>
                      <a:pt x="26" y="61"/>
                      <a:pt x="30" y="60"/>
                      <a:pt x="33" y="60"/>
                    </a:cubicBezTo>
                    <a:cubicBezTo>
                      <a:pt x="35" y="59"/>
                      <a:pt x="36" y="59"/>
                      <a:pt x="36" y="59"/>
                    </a:cubicBezTo>
                    <a:cubicBezTo>
                      <a:pt x="36" y="59"/>
                      <a:pt x="36" y="59"/>
                      <a:pt x="34" y="5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endParaRPr>
              </a:p>
            </p:txBody>
          </p:sp>
          <p:sp>
            <p:nvSpPr>
              <p:cNvPr id="44" name="文本框 43"/>
              <p:cNvSpPr txBox="1"/>
              <p:nvPr/>
            </p:nvSpPr>
            <p:spPr>
              <a:xfrm>
                <a:off x="5148446" y="3531645"/>
                <a:ext cx="1097280" cy="36576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b="1" lang="zh-CN">
                    <a:solidFill>
                      <a:schemeClr val="accent2">
                        <a:lumMod val="7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b0503020204020204" pitchFamily="34" typeface="微软雅黑"/>
                  </a:rPr>
                  <a:t>文字内容</a:t>
                </a:r>
              </a:p>
            </p:txBody>
          </p:sp>
          <p:sp>
            <p:nvSpPr>
              <p:cNvPr id="48" name="矩形 47"/>
              <p:cNvSpPr/>
              <p:nvPr/>
            </p:nvSpPr>
            <p:spPr>
              <a:xfrm>
                <a:off x="4738236" y="3841205"/>
                <a:ext cx="1917700" cy="73152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Add your text here and write down your ideas</a:t>
                </a:r>
              </a:p>
            </p:txBody>
          </p:sp>
        </p:grpSp>
      </p:grpSp>
      <p:sp>
        <p:nvSpPr>
          <p:cNvPr id="56" name="椭圆 55"/>
          <p:cNvSpPr/>
          <p:nvPr/>
        </p:nvSpPr>
        <p:spPr>
          <a:xfrm rot="2715566">
            <a:off x="3052763" y="4679950"/>
            <a:ext cx="381000" cy="381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7" name="椭圆 56"/>
          <p:cNvSpPr/>
          <p:nvPr/>
        </p:nvSpPr>
        <p:spPr>
          <a:xfrm rot="2715566">
            <a:off x="2389188" y="4773613"/>
            <a:ext cx="187325" cy="1873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8" name="椭圆 57"/>
          <p:cNvSpPr/>
          <p:nvPr/>
        </p:nvSpPr>
        <p:spPr>
          <a:xfrm rot="2715566">
            <a:off x="4248150" y="2039938"/>
            <a:ext cx="187325" cy="1873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9" name="椭圆 58"/>
          <p:cNvSpPr/>
          <p:nvPr/>
        </p:nvSpPr>
        <p:spPr>
          <a:xfrm>
            <a:off x="1349375" y="2719388"/>
            <a:ext cx="152400" cy="1539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4457700" y="2214563"/>
            <a:ext cx="317500" cy="3159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61" name="椭圆 60"/>
          <p:cNvSpPr/>
          <p:nvPr/>
        </p:nvSpPr>
        <p:spPr>
          <a:xfrm>
            <a:off x="6999288" y="4311650"/>
            <a:ext cx="317500" cy="3159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62" name="椭圆 61"/>
          <p:cNvSpPr/>
          <p:nvPr/>
        </p:nvSpPr>
        <p:spPr>
          <a:xfrm>
            <a:off x="6999288" y="4764088"/>
            <a:ext cx="177800" cy="177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4457700" y="4878388"/>
            <a:ext cx="177800" cy="177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65" name="椭圆 64"/>
          <p:cNvSpPr/>
          <p:nvPr/>
        </p:nvSpPr>
        <p:spPr>
          <a:xfrm rot="15358016">
            <a:off x="7890669" y="1348582"/>
            <a:ext cx="206375" cy="20478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66" name="椭圆 65"/>
          <p:cNvSpPr/>
          <p:nvPr/>
        </p:nvSpPr>
        <p:spPr>
          <a:xfrm rot="15358016">
            <a:off x="8295482" y="1610519"/>
            <a:ext cx="100012" cy="101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67" name="椭圆 66"/>
          <p:cNvSpPr/>
          <p:nvPr/>
        </p:nvSpPr>
        <p:spPr>
          <a:xfrm rot="15358016">
            <a:off x="6373018" y="2364582"/>
            <a:ext cx="100013" cy="1016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accent6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68" name="椭圆 67"/>
          <p:cNvSpPr/>
          <p:nvPr/>
        </p:nvSpPr>
        <p:spPr>
          <a:xfrm rot="15358016">
            <a:off x="10683875" y="3417888"/>
            <a:ext cx="204787" cy="20478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69" name="椭圆 68"/>
          <p:cNvSpPr/>
          <p:nvPr/>
        </p:nvSpPr>
        <p:spPr>
          <a:xfrm rot="15358016">
            <a:off x="10545762" y="3775076"/>
            <a:ext cx="373063" cy="37306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70" name="椭圆 69"/>
          <p:cNvSpPr/>
          <p:nvPr/>
        </p:nvSpPr>
        <p:spPr>
          <a:xfrm rot="15358016">
            <a:off x="8578850" y="3908425"/>
            <a:ext cx="177800" cy="177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6"/>
      <p:bldP grpId="0" spid="57"/>
      <p:bldP grpId="0" spid="58"/>
      <p:bldP grpId="0" spid="59"/>
      <p:bldP grpId="0" spid="60"/>
      <p:bldP grpId="0" spid="61"/>
      <p:bldP grpId="0" spid="62"/>
      <p:bldP grpId="0" spid="63"/>
      <p:bldP grpId="0" spid="65"/>
      <p:bldP grpId="0" spid="66"/>
      <p:bldP grpId="0" spid="67"/>
      <p:bldP grpId="0" spid="68"/>
      <p:bldP grpId="0" spid="69"/>
      <p:bldP grpId="0" spid="70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椭圆 5"/>
          <p:cNvSpPr/>
          <p:nvPr/>
        </p:nvSpPr>
        <p:spPr>
          <a:xfrm flipV="1" rot="10836226">
            <a:off x="7456488" y="3481388"/>
            <a:ext cx="117475" cy="1174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7" name="椭圆 6"/>
          <p:cNvSpPr/>
          <p:nvPr/>
        </p:nvSpPr>
        <p:spPr>
          <a:xfrm rot="10836226">
            <a:off x="4483100" y="3340100"/>
            <a:ext cx="82550" cy="825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8" name="椭圆 7"/>
          <p:cNvSpPr/>
          <p:nvPr/>
        </p:nvSpPr>
        <p:spPr>
          <a:xfrm rot="10836226">
            <a:off x="2446338" y="3544888"/>
            <a:ext cx="82550" cy="825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9" name="椭圆 8"/>
          <p:cNvSpPr/>
          <p:nvPr/>
        </p:nvSpPr>
        <p:spPr>
          <a:xfrm rot="10836226">
            <a:off x="2033588" y="4013200"/>
            <a:ext cx="85725" cy="841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0" name="椭圆 9"/>
          <p:cNvSpPr/>
          <p:nvPr/>
        </p:nvSpPr>
        <p:spPr>
          <a:xfrm rot="10836226">
            <a:off x="6719888" y="3314700"/>
            <a:ext cx="303212" cy="3032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1" name="椭圆 10"/>
          <p:cNvSpPr/>
          <p:nvPr/>
        </p:nvSpPr>
        <p:spPr>
          <a:xfrm flipH="1" rot="10836226">
            <a:off x="11606213" y="2851150"/>
            <a:ext cx="93662" cy="936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2" name="椭圆 11"/>
          <p:cNvSpPr/>
          <p:nvPr/>
        </p:nvSpPr>
        <p:spPr>
          <a:xfrm flipH="1" rot="10836226">
            <a:off x="1017588" y="3941763"/>
            <a:ext cx="93662" cy="9207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3" name="椭圆 12"/>
          <p:cNvSpPr/>
          <p:nvPr/>
        </p:nvSpPr>
        <p:spPr>
          <a:xfrm flipH="1" rot="10836226">
            <a:off x="12060238" y="3348038"/>
            <a:ext cx="282575" cy="2825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4" name="椭圆 13"/>
          <p:cNvSpPr/>
          <p:nvPr/>
        </p:nvSpPr>
        <p:spPr>
          <a:xfrm rot="21388348">
            <a:off x="9512300" y="2809875"/>
            <a:ext cx="180975" cy="182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5" name="椭圆 14"/>
          <p:cNvSpPr/>
          <p:nvPr/>
        </p:nvSpPr>
        <p:spPr>
          <a:xfrm flipV="1" rot="21388348">
            <a:off x="8205788" y="2489200"/>
            <a:ext cx="257175" cy="257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6" name="椭圆 15"/>
          <p:cNvSpPr/>
          <p:nvPr/>
        </p:nvSpPr>
        <p:spPr>
          <a:xfrm flipV="1" rot="21388348">
            <a:off x="4787900" y="3517900"/>
            <a:ext cx="257175" cy="257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7" name="椭圆 16"/>
          <p:cNvSpPr/>
          <p:nvPr/>
        </p:nvSpPr>
        <p:spPr>
          <a:xfrm rot="21388348">
            <a:off x="1924050" y="3557588"/>
            <a:ext cx="315913" cy="3159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8" name="椭圆 17"/>
          <p:cNvSpPr/>
          <p:nvPr/>
        </p:nvSpPr>
        <p:spPr>
          <a:xfrm rot="21388348">
            <a:off x="3417888" y="3824288"/>
            <a:ext cx="180975" cy="1825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9" name="椭圆 18"/>
          <p:cNvSpPr/>
          <p:nvPr/>
        </p:nvSpPr>
        <p:spPr>
          <a:xfrm rot="21388348">
            <a:off x="9131300" y="3079750"/>
            <a:ext cx="180975" cy="1809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0" name="椭圆 19"/>
          <p:cNvSpPr/>
          <p:nvPr/>
        </p:nvSpPr>
        <p:spPr>
          <a:xfrm rot="21388348">
            <a:off x="1770063" y="3194050"/>
            <a:ext cx="366712" cy="368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1" name="椭圆 20"/>
          <p:cNvSpPr/>
          <p:nvPr/>
        </p:nvSpPr>
        <p:spPr>
          <a:xfrm rot="21388348">
            <a:off x="10587038" y="3344863"/>
            <a:ext cx="368300" cy="36671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2" name="椭圆 21"/>
          <p:cNvSpPr/>
          <p:nvPr/>
        </p:nvSpPr>
        <p:spPr>
          <a:xfrm rot="21388348">
            <a:off x="3457575" y="3487738"/>
            <a:ext cx="368300" cy="368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3" name="椭圆 22"/>
          <p:cNvSpPr/>
          <p:nvPr/>
        </p:nvSpPr>
        <p:spPr>
          <a:xfrm flipH="1" rot="21388348">
            <a:off x="-9525" y="3702050"/>
            <a:ext cx="246063" cy="2460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4" name="椭圆 23"/>
          <p:cNvSpPr/>
          <p:nvPr/>
        </p:nvSpPr>
        <p:spPr>
          <a:xfrm rot="21388348">
            <a:off x="3949700" y="3228975"/>
            <a:ext cx="406400" cy="40798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5" name="椭圆 24"/>
          <p:cNvSpPr/>
          <p:nvPr/>
        </p:nvSpPr>
        <p:spPr>
          <a:xfrm rot="21388348">
            <a:off x="5746750" y="3219450"/>
            <a:ext cx="231775" cy="2317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6" name="椭圆 25"/>
          <p:cNvSpPr/>
          <p:nvPr/>
        </p:nvSpPr>
        <p:spPr>
          <a:xfrm rot="21388348">
            <a:off x="7556500" y="3003550"/>
            <a:ext cx="166688" cy="165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7" name="椭圆 26"/>
          <p:cNvSpPr/>
          <p:nvPr/>
        </p:nvSpPr>
        <p:spPr>
          <a:xfrm rot="21388348">
            <a:off x="11256963" y="3392488"/>
            <a:ext cx="561975" cy="5619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8" name="椭圆 27"/>
          <p:cNvSpPr/>
          <p:nvPr/>
        </p:nvSpPr>
        <p:spPr>
          <a:xfrm rot="21388348">
            <a:off x="11936413" y="2825750"/>
            <a:ext cx="487362" cy="4873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9" name="椭圆 28"/>
          <p:cNvSpPr/>
          <p:nvPr/>
        </p:nvSpPr>
        <p:spPr>
          <a:xfrm flipH="1" rot="21388348">
            <a:off x="4359275" y="3948113"/>
            <a:ext cx="206375" cy="20796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0" name="椭圆 29"/>
          <p:cNvSpPr/>
          <p:nvPr/>
        </p:nvSpPr>
        <p:spPr>
          <a:xfrm rot="21388348">
            <a:off x="8251825" y="3186113"/>
            <a:ext cx="236538" cy="23653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1" name="椭圆 30"/>
          <p:cNvSpPr/>
          <p:nvPr/>
        </p:nvSpPr>
        <p:spPr>
          <a:xfrm rot="21388348">
            <a:off x="7834313" y="3230563"/>
            <a:ext cx="241300" cy="2413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2" name="椭圆 31"/>
          <p:cNvSpPr/>
          <p:nvPr/>
        </p:nvSpPr>
        <p:spPr>
          <a:xfrm rot="21388348">
            <a:off x="10858500" y="3022600"/>
            <a:ext cx="349250" cy="3492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3" name="椭圆 32"/>
          <p:cNvSpPr/>
          <p:nvPr/>
        </p:nvSpPr>
        <p:spPr>
          <a:xfrm flipH="1" rot="21388348">
            <a:off x="625475" y="4006850"/>
            <a:ext cx="211138" cy="21113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4" name="椭圆 33"/>
          <p:cNvSpPr/>
          <p:nvPr/>
        </p:nvSpPr>
        <p:spPr>
          <a:xfrm flipH="1" rot="21388348">
            <a:off x="-84138" y="3221038"/>
            <a:ext cx="277813" cy="279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5" name="椭圆 34"/>
          <p:cNvSpPr/>
          <p:nvPr/>
        </p:nvSpPr>
        <p:spPr>
          <a:xfrm rot="10836226">
            <a:off x="1519238" y="3451225"/>
            <a:ext cx="82550" cy="825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6" name="椭圆 35"/>
          <p:cNvSpPr/>
          <p:nvPr/>
        </p:nvSpPr>
        <p:spPr>
          <a:xfrm rot="21388348">
            <a:off x="5316538" y="3554413"/>
            <a:ext cx="449262" cy="44926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7" name="椭圆 36"/>
          <p:cNvSpPr/>
          <p:nvPr/>
        </p:nvSpPr>
        <p:spPr>
          <a:xfrm rot="21388348">
            <a:off x="7078663" y="3082925"/>
            <a:ext cx="293687" cy="29368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8" name="椭圆 37"/>
          <p:cNvSpPr/>
          <p:nvPr/>
        </p:nvSpPr>
        <p:spPr>
          <a:xfrm rot="21388348">
            <a:off x="6015038" y="3549650"/>
            <a:ext cx="368300" cy="368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9" name="椭圆 38"/>
          <p:cNvSpPr/>
          <p:nvPr/>
        </p:nvSpPr>
        <p:spPr>
          <a:xfrm rot="21388348">
            <a:off x="9842500" y="2863850"/>
            <a:ext cx="488950" cy="4889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0" name="椭圆 39"/>
          <p:cNvSpPr/>
          <p:nvPr/>
        </p:nvSpPr>
        <p:spPr>
          <a:xfrm rot="21388348">
            <a:off x="10093325" y="3595688"/>
            <a:ext cx="276225" cy="27622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1" name="椭圆 40"/>
          <p:cNvSpPr/>
          <p:nvPr/>
        </p:nvSpPr>
        <p:spPr>
          <a:xfrm rot="21388348">
            <a:off x="1223963" y="3627438"/>
            <a:ext cx="488950" cy="4889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2" name="椭圆 41"/>
          <p:cNvSpPr/>
          <p:nvPr/>
        </p:nvSpPr>
        <p:spPr>
          <a:xfrm rot="21388348">
            <a:off x="4668838" y="3748088"/>
            <a:ext cx="188912" cy="1905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3" name="椭圆 42"/>
          <p:cNvSpPr/>
          <p:nvPr/>
        </p:nvSpPr>
        <p:spPr>
          <a:xfrm flipH="1" rot="10836226">
            <a:off x="9494838" y="3186113"/>
            <a:ext cx="93662" cy="9207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4" name="椭圆 43"/>
          <p:cNvSpPr/>
          <p:nvPr/>
        </p:nvSpPr>
        <p:spPr>
          <a:xfrm rot="21388348">
            <a:off x="392113" y="3240088"/>
            <a:ext cx="663575" cy="6635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5" name="椭圆 44"/>
          <p:cNvSpPr/>
          <p:nvPr/>
        </p:nvSpPr>
        <p:spPr>
          <a:xfrm flipH="1" rot="21388348">
            <a:off x="3913188" y="3830638"/>
            <a:ext cx="401637" cy="4032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6" name="椭圆 45"/>
          <p:cNvSpPr/>
          <p:nvPr/>
        </p:nvSpPr>
        <p:spPr>
          <a:xfrm rot="21388348">
            <a:off x="2981325" y="3395663"/>
            <a:ext cx="257175" cy="25558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7" name="椭圆 46"/>
          <p:cNvSpPr/>
          <p:nvPr/>
        </p:nvSpPr>
        <p:spPr>
          <a:xfrm rot="21388348">
            <a:off x="7867650" y="2735263"/>
            <a:ext cx="427038" cy="42703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8" name="椭圆 47"/>
          <p:cNvSpPr/>
          <p:nvPr/>
        </p:nvSpPr>
        <p:spPr>
          <a:xfrm rot="21388348">
            <a:off x="8574088" y="2763838"/>
            <a:ext cx="363537" cy="3619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9" name="椭圆 48"/>
          <p:cNvSpPr/>
          <p:nvPr/>
        </p:nvSpPr>
        <p:spPr>
          <a:xfrm rot="21388348">
            <a:off x="6284913" y="3425825"/>
            <a:ext cx="274637" cy="27463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0" name="椭圆 49"/>
          <p:cNvSpPr/>
          <p:nvPr/>
        </p:nvSpPr>
        <p:spPr>
          <a:xfrm rot="21388348">
            <a:off x="9745663" y="3335338"/>
            <a:ext cx="180975" cy="18256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1" name="椭圆 50"/>
          <p:cNvSpPr/>
          <p:nvPr/>
        </p:nvSpPr>
        <p:spPr>
          <a:xfrm flipV="1" rot="21388348">
            <a:off x="12045950" y="3795713"/>
            <a:ext cx="184150" cy="1841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2328863" y="3343275"/>
            <a:ext cx="658812" cy="6604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5149850" y="3476625"/>
            <a:ext cx="658813" cy="6604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7878763" y="2409825"/>
            <a:ext cx="658812" cy="65881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7" name="椭圆 56"/>
          <p:cNvSpPr/>
          <p:nvPr/>
        </p:nvSpPr>
        <p:spPr>
          <a:xfrm>
            <a:off x="11209338" y="3303588"/>
            <a:ext cx="660400" cy="6604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384175" y="3228975"/>
            <a:ext cx="660400" cy="65881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cxnSp>
        <p:nvCxnSpPr>
          <p:cNvPr id="60" name="直接连接符 59"/>
          <p:cNvCxnSpPr/>
          <p:nvPr/>
        </p:nvCxnSpPr>
        <p:spPr>
          <a:xfrm flipH="1">
            <a:off x="714375" y="3843338"/>
            <a:ext cx="0" cy="1935162"/>
          </a:xfrm>
          <a:prstGeom prst="line">
            <a:avLst/>
          </a:prstGeom>
          <a:ln>
            <a:prstDash val="dash"/>
            <a:tailEnd len="lg" type="oval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H="1" flipV="1">
            <a:off x="2659063" y="1498600"/>
            <a:ext cx="0" cy="1936750"/>
          </a:xfrm>
          <a:prstGeom prst="line">
            <a:avLst/>
          </a:prstGeom>
          <a:ln>
            <a:prstDash val="dash"/>
            <a:tailEnd len="lg" type="oval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/>
        </p:nvCxnSpPr>
        <p:spPr>
          <a:xfrm flipH="1">
            <a:off x="5478463" y="3843338"/>
            <a:ext cx="0" cy="1935162"/>
          </a:xfrm>
          <a:prstGeom prst="line">
            <a:avLst/>
          </a:prstGeom>
          <a:ln>
            <a:prstDash val="dash"/>
            <a:tailEnd len="lg" type="oval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 flipH="1" flipV="1">
            <a:off x="8207375" y="1058863"/>
            <a:ext cx="0" cy="1558925"/>
          </a:xfrm>
          <a:prstGeom prst="line">
            <a:avLst/>
          </a:prstGeom>
          <a:ln>
            <a:prstDash val="dash"/>
            <a:tailEnd len="lg" type="oval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>
          <a:xfrm flipH="1">
            <a:off x="11530013" y="3646488"/>
            <a:ext cx="0" cy="1935162"/>
          </a:xfrm>
          <a:prstGeom prst="line">
            <a:avLst/>
          </a:prstGeom>
          <a:ln>
            <a:prstDash val="dash"/>
            <a:tailEnd len="lg" type="oval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组合 77"/>
          <p:cNvGrpSpPr/>
          <p:nvPr/>
        </p:nvGrpSpPr>
        <p:grpSpPr>
          <a:xfrm>
            <a:off x="858838" y="4332288"/>
            <a:ext cx="2198687" cy="1716165"/>
            <a:chOff x="858193" y="4331712"/>
            <a:chExt cx="2198591" cy="1716393"/>
          </a:xfrm>
        </p:grpSpPr>
        <p:sp>
          <p:nvSpPr>
            <p:cNvPr id="25673" name="文本框 62"/>
            <p:cNvSpPr txBox="1">
              <a:spLocks noChangeArrowheads="1"/>
            </p:cNvSpPr>
            <p:nvPr/>
          </p:nvSpPr>
          <p:spPr bwMode="auto">
            <a:xfrm>
              <a:off x="858193" y="5463252"/>
              <a:ext cx="1135330" cy="579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3200">
                  <a:solidFill>
                    <a:schemeClr val="accent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2000</a:t>
              </a:r>
            </a:p>
          </p:txBody>
        </p:sp>
        <p:sp>
          <p:nvSpPr>
            <p:cNvPr id="72" name="矩形 71"/>
            <p:cNvSpPr/>
            <p:nvPr/>
          </p:nvSpPr>
          <p:spPr>
            <a:xfrm>
              <a:off x="862955" y="4331712"/>
              <a:ext cx="2193829" cy="94500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2805113" y="1252538"/>
            <a:ext cx="2614612" cy="1302226"/>
            <a:chOff x="2805901" y="1252174"/>
            <a:chExt cx="2613580" cy="1302710"/>
          </a:xfrm>
        </p:grpSpPr>
        <p:sp>
          <p:nvSpPr>
            <p:cNvPr id="25671" name="文本框 69"/>
            <p:cNvSpPr txBox="1">
              <a:spLocks noChangeArrowheads="1"/>
            </p:cNvSpPr>
            <p:nvPr/>
          </p:nvSpPr>
          <p:spPr bwMode="auto">
            <a:xfrm>
              <a:off x="2805901" y="1252174"/>
              <a:ext cx="1134932" cy="579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3200">
                  <a:solidFill>
                    <a:schemeClr val="accent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2002</a:t>
              </a:r>
            </a:p>
          </p:txBody>
        </p:sp>
        <p:sp>
          <p:nvSpPr>
            <p:cNvPr id="73" name="矩形 72"/>
            <p:cNvSpPr/>
            <p:nvPr/>
          </p:nvSpPr>
          <p:spPr>
            <a:xfrm>
              <a:off x="2805901" y="1815945"/>
              <a:ext cx="2613580" cy="73179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5622925" y="4373563"/>
            <a:ext cx="2193925" cy="1674809"/>
            <a:chOff x="5622718" y="4373225"/>
            <a:chExt cx="2193877" cy="1674799"/>
          </a:xfrm>
        </p:grpSpPr>
        <p:sp>
          <p:nvSpPr>
            <p:cNvPr id="25669" name="文本框 66"/>
            <p:cNvSpPr txBox="1">
              <a:spLocks noChangeArrowheads="1"/>
            </p:cNvSpPr>
            <p:nvPr/>
          </p:nvSpPr>
          <p:spPr bwMode="auto">
            <a:xfrm>
              <a:off x="5622718" y="5463252"/>
              <a:ext cx="1135355" cy="579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3200">
                  <a:solidFill>
                    <a:schemeClr val="accent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2005</a:t>
              </a:r>
            </a:p>
          </p:txBody>
        </p:sp>
        <p:sp>
          <p:nvSpPr>
            <p:cNvPr id="74" name="矩形 73"/>
            <p:cNvSpPr/>
            <p:nvPr/>
          </p:nvSpPr>
          <p:spPr>
            <a:xfrm>
              <a:off x="5622718" y="4373225"/>
              <a:ext cx="2193877" cy="94488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8366125" y="739775"/>
            <a:ext cx="2532063" cy="1283177"/>
            <a:chOff x="8365640" y="739150"/>
            <a:chExt cx="2532624" cy="1284167"/>
          </a:xfrm>
        </p:grpSpPr>
        <p:sp>
          <p:nvSpPr>
            <p:cNvPr id="25667" name="文本框 68"/>
            <p:cNvSpPr txBox="1">
              <a:spLocks noChangeArrowheads="1"/>
            </p:cNvSpPr>
            <p:nvPr/>
          </p:nvSpPr>
          <p:spPr bwMode="auto">
            <a:xfrm>
              <a:off x="8365639" y="739150"/>
              <a:ext cx="1135632" cy="579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3200">
                  <a:solidFill>
                    <a:schemeClr val="accent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2012</a:t>
              </a:r>
            </a:p>
          </p:txBody>
        </p:sp>
        <p:sp>
          <p:nvSpPr>
            <p:cNvPr id="75" name="矩形 74"/>
            <p:cNvSpPr/>
            <p:nvPr/>
          </p:nvSpPr>
          <p:spPr>
            <a:xfrm>
              <a:off x="8365639" y="1284083"/>
              <a:ext cx="2532624" cy="73208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82" name="组合 81"/>
          <p:cNvGrpSpPr/>
          <p:nvPr/>
        </p:nvGrpSpPr>
        <p:grpSpPr>
          <a:xfrm>
            <a:off x="9125902" y="4051300"/>
            <a:ext cx="2251868" cy="1727201"/>
            <a:chOff x="9126067" y="4051838"/>
            <a:chExt cx="2251171" cy="1727203"/>
          </a:xfrm>
        </p:grpSpPr>
        <p:sp>
          <p:nvSpPr>
            <p:cNvPr id="25665" name="文本框 67"/>
            <p:cNvSpPr txBox="1">
              <a:spLocks noChangeArrowheads="1"/>
            </p:cNvSpPr>
            <p:nvPr/>
          </p:nvSpPr>
          <p:spPr bwMode="auto">
            <a:xfrm>
              <a:off x="10231126" y="5194265"/>
              <a:ext cx="1135028" cy="579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3200">
                  <a:solidFill>
                    <a:schemeClr val="accent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2017</a:t>
              </a:r>
            </a:p>
          </p:txBody>
        </p:sp>
        <p:sp>
          <p:nvSpPr>
            <p:cNvPr id="76" name="矩形 75"/>
            <p:cNvSpPr/>
            <p:nvPr/>
          </p:nvSpPr>
          <p:spPr>
            <a:xfrm>
              <a:off x="9126068" y="4051838"/>
              <a:ext cx="2200230" cy="9448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4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9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4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4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4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9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4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4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9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9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2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3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4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4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2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3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4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2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3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4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9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2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3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4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8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9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2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3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4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7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9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2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3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4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3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8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9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42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250" id="244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5" nodeType="withEffect" presetClass="entr" presetID="1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47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8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9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fill="hold" grpId="0" id="25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4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5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fill="hold" id="25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50" id="258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9" nodeType="afterGroup">
                            <p:stCondLst>
                              <p:cond delay="2450"/>
                            </p:stCondLst>
                            <p:childTnLst>
                              <p:par>
                                <p:cTn fill="hold" id="26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2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63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4" nodeType="afterGroup">
                            <p:stCondLst>
                              <p:cond delay="2950"/>
                            </p:stCondLst>
                            <p:childTnLst>
                              <p:par>
                                <p:cTn fill="hold" grpId="0" id="26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9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0" nodeType="afterGroup">
                            <p:stCondLst>
                              <p:cond delay="3450"/>
                            </p:stCondLst>
                            <p:childTnLst>
                              <p:par>
                                <p:cTn fill="hold" id="27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250" id="273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4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fill="hold" id="27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77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78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9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fill="hold" grpId="0" id="28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3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4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5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fill="hold" id="28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50" id="288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9" nodeType="afterGroup">
                            <p:stCondLst>
                              <p:cond delay="4950"/>
                            </p:stCondLst>
                            <p:childTnLst>
                              <p:par>
                                <p:cTn fill="hold" id="29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92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93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4" nodeType="afterGroup">
                            <p:stCondLst>
                              <p:cond delay="5450"/>
                            </p:stCondLst>
                            <p:childTnLst>
                              <p:par>
                                <p:cTn fill="hold" grpId="0" id="29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7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8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9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0" nodeType="afterGroup">
                            <p:stCondLst>
                              <p:cond delay="5950"/>
                            </p:stCondLst>
                            <p:childTnLst>
                              <p:par>
                                <p:cTn fill="hold" id="30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250" id="303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4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fill="hold" id="305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7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308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  <p:bldP grpId="0" spid="27"/>
      <p:bldP grpId="0" spid="28"/>
      <p:bldP grpId="0" spid="29"/>
      <p:bldP grpId="0" spid="30"/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  <p:bldP grpId="0" spid="39"/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  <p:bldP grpId="0" spid="48"/>
      <p:bldP grpId="0" spid="49"/>
      <p:bldP grpId="0" spid="50"/>
      <p:bldP grpId="0" spid="51"/>
      <p:bldP grpId="0" spid="54"/>
      <p:bldP grpId="0" spid="55"/>
      <p:bldP grpId="0" spid="56"/>
      <p:bldP grpId="0" spid="57"/>
      <p:bldP grpId="0" spid="58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6" name="椭圆 185"/>
          <p:cNvSpPr/>
          <p:nvPr/>
        </p:nvSpPr>
        <p:spPr>
          <a:xfrm rot="247877">
            <a:off x="5138738" y="2833688"/>
            <a:ext cx="88900" cy="9048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87" name="椭圆 186"/>
          <p:cNvSpPr/>
          <p:nvPr/>
        </p:nvSpPr>
        <p:spPr>
          <a:xfrm rot="10800000">
            <a:off x="5454650" y="6227763"/>
            <a:ext cx="190500" cy="19208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88" name="椭圆 187"/>
          <p:cNvSpPr/>
          <p:nvPr/>
        </p:nvSpPr>
        <p:spPr>
          <a:xfrm rot="10800000">
            <a:off x="5075238" y="5627688"/>
            <a:ext cx="371475" cy="3730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89" name="椭圆 188"/>
          <p:cNvSpPr/>
          <p:nvPr/>
        </p:nvSpPr>
        <p:spPr>
          <a:xfrm rot="10800000">
            <a:off x="5349875" y="3590925"/>
            <a:ext cx="192088" cy="1905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91" name="椭圆 190"/>
          <p:cNvSpPr/>
          <p:nvPr/>
        </p:nvSpPr>
        <p:spPr>
          <a:xfrm rot="10800000">
            <a:off x="4916488" y="3005138"/>
            <a:ext cx="485775" cy="4841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92" name="椭圆 191"/>
          <p:cNvSpPr/>
          <p:nvPr/>
        </p:nvSpPr>
        <p:spPr>
          <a:xfrm rot="10800000">
            <a:off x="5340350" y="2749550"/>
            <a:ext cx="304800" cy="3048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93" name="椭圆 192"/>
          <p:cNvSpPr/>
          <p:nvPr/>
        </p:nvSpPr>
        <p:spPr>
          <a:xfrm rot="10800000">
            <a:off x="6352381" y="1491796"/>
            <a:ext cx="400050" cy="40005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94" name="椭圆 193"/>
          <p:cNvSpPr/>
          <p:nvPr/>
        </p:nvSpPr>
        <p:spPr>
          <a:xfrm flipH="1" rot="247877">
            <a:off x="6086475" y="6538913"/>
            <a:ext cx="96838" cy="9683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95" name="椭圆 194"/>
          <p:cNvSpPr/>
          <p:nvPr/>
        </p:nvSpPr>
        <p:spPr>
          <a:xfrm rot="10800000">
            <a:off x="6781800" y="4119563"/>
            <a:ext cx="404813" cy="4048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96" name="椭圆 195"/>
          <p:cNvSpPr/>
          <p:nvPr/>
        </p:nvSpPr>
        <p:spPr>
          <a:xfrm rot="10800000">
            <a:off x="5894388" y="6696075"/>
            <a:ext cx="542925" cy="5429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5591175" y="2770188"/>
            <a:ext cx="1368425" cy="1477962"/>
            <a:chOff x="5591459" y="2770428"/>
            <a:chExt cx="1368690" cy="1477955"/>
          </a:xfrm>
        </p:grpSpPr>
        <p:grpSp>
          <p:nvGrpSpPr>
            <p:cNvPr id="7229" name="组合 11"/>
            <p:cNvGrpSpPr/>
            <p:nvPr/>
          </p:nvGrpSpPr>
          <p:grpSpPr>
            <a:xfrm>
              <a:off x="5591459" y="2770428"/>
              <a:ext cx="1368690" cy="1368419"/>
              <a:chOff x="6096000" y="1504950"/>
              <a:chExt cx="1085850" cy="1085635"/>
            </a:xfrm>
          </p:grpSpPr>
          <p:sp>
            <p:nvSpPr>
              <p:cNvPr id="5" name="椭圆 4"/>
              <p:cNvSpPr/>
              <p:nvPr/>
            </p:nvSpPr>
            <p:spPr>
              <a:xfrm>
                <a:off x="6096000" y="1504950"/>
                <a:ext cx="1085850" cy="1085635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2400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endParaRPr>
              </a:p>
            </p:txBody>
          </p:sp>
          <p:sp>
            <p:nvSpPr>
              <p:cNvPr id="7232" name="文本框 7"/>
              <p:cNvSpPr txBox="1">
                <a:spLocks noChangeArrowheads="1"/>
              </p:cNvSpPr>
              <p:nvPr/>
            </p:nvSpPr>
            <p:spPr bwMode="auto">
              <a:xfrm>
                <a:off x="6175865" y="1586210"/>
                <a:ext cx="926122" cy="8705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zh-CN" lang="en-US" sz="66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02</a:t>
                </a:r>
              </a:p>
            </p:txBody>
          </p:sp>
        </p:grpSp>
        <p:pic>
          <p:nvPicPr>
            <p:cNvPr id="182" name="图片 181"/>
            <p:cNvPicPr>
              <a:picLocks noChangeAspect="1"/>
            </p:cNvPicPr>
            <p:nvPr/>
          </p:nvPicPr>
          <p:blipFill>
            <a:blip r:embed="rId2"/>
            <a:srcRect b="14206" l="43447" r="10242" t="18711"/>
            <a:stretch>
              <a:fillRect/>
            </a:stretch>
          </p:blipFill>
          <p:spPr>
            <a:xfrm rot="1293395">
              <a:off x="5652795" y="3032900"/>
              <a:ext cx="1215483" cy="1215483"/>
            </a:xfrm>
            <a:custGeom>
              <a:gdLst>
                <a:gd fmla="*/ 893600 w 1787200" name="connsiteX0"/>
                <a:gd fmla="*/ 0 h 1787200" name="connsiteY0"/>
                <a:gd fmla="*/ 1787200 w 1787200" name="connsiteX1"/>
                <a:gd fmla="*/ 893600 h 1787200" name="connsiteY1"/>
                <a:gd fmla="*/ 893600 w 1787200" name="connsiteX2"/>
                <a:gd fmla="*/ 1787200 h 1787200" name="connsiteY2"/>
                <a:gd fmla="*/ 0 w 1787200" name="connsiteX3"/>
                <a:gd fmla="*/ 893600 h 1787200" name="connsiteY3"/>
                <a:gd fmla="*/ 893600 w 1787200" name="connsiteX4"/>
                <a:gd fmla="*/ 0 h 17872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787200" w="1787200">
                  <a:moveTo>
                    <a:pt x="893600" y="0"/>
                  </a:moveTo>
                  <a:cubicBezTo>
                    <a:pt x="1387122" y="0"/>
                    <a:pt x="1787200" y="400078"/>
                    <a:pt x="1787200" y="893600"/>
                  </a:cubicBezTo>
                  <a:cubicBezTo>
                    <a:pt x="1787200" y="1387122"/>
                    <a:pt x="1387122" y="1787200"/>
                    <a:pt x="893600" y="1787200"/>
                  </a:cubicBezTo>
                  <a:cubicBezTo>
                    <a:pt x="400078" y="1787200"/>
                    <a:pt x="0" y="1387122"/>
                    <a:pt x="0" y="893600"/>
                  </a:cubicBezTo>
                  <a:cubicBezTo>
                    <a:pt x="0" y="400078"/>
                    <a:pt x="400078" y="0"/>
                    <a:pt x="893600" y="0"/>
                  </a:cubicBezTo>
                  <a:close/>
                </a:path>
              </a:pathLst>
            </a:custGeom>
          </p:spPr>
        </p:pic>
      </p:grpSp>
      <p:grpSp>
        <p:nvGrpSpPr>
          <p:cNvPr id="16" name="组合 15"/>
          <p:cNvGrpSpPr/>
          <p:nvPr/>
        </p:nvGrpSpPr>
        <p:grpSpPr>
          <a:xfrm>
            <a:off x="5232400" y="1684338"/>
            <a:ext cx="1176338" cy="1085850"/>
            <a:chOff x="5231859" y="1684578"/>
            <a:chExt cx="1177200" cy="1085850"/>
          </a:xfrm>
        </p:grpSpPr>
        <p:grpSp>
          <p:nvGrpSpPr>
            <p:cNvPr id="7225" name="组合 10"/>
            <p:cNvGrpSpPr/>
            <p:nvPr/>
          </p:nvGrpSpPr>
          <p:grpSpPr>
            <a:xfrm>
              <a:off x="5324002" y="1684578"/>
              <a:ext cx="1085057" cy="1085850"/>
              <a:chOff x="1277143" y="1504950"/>
              <a:chExt cx="1085057" cy="1085850"/>
            </a:xfrm>
          </p:grpSpPr>
          <p:sp>
            <p:nvSpPr>
              <p:cNvPr id="3" name="椭圆 2"/>
              <p:cNvSpPr/>
              <p:nvPr/>
            </p:nvSpPr>
            <p:spPr>
              <a:xfrm>
                <a:off x="1277143" y="1504950"/>
                <a:ext cx="1085057" cy="108585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endParaRPr>
              </a:p>
            </p:txBody>
          </p:sp>
          <p:sp>
            <p:nvSpPr>
              <p:cNvPr id="7228" name="文本框 6"/>
              <p:cNvSpPr txBox="1">
                <a:spLocks noChangeArrowheads="1"/>
              </p:cNvSpPr>
              <p:nvPr/>
            </p:nvSpPr>
            <p:spPr bwMode="auto">
              <a:xfrm>
                <a:off x="1325839" y="1586210"/>
                <a:ext cx="986878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zh-CN" lang="en-US" sz="54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01</a:t>
                </a:r>
              </a:p>
            </p:txBody>
          </p:sp>
        </p:grpSp>
        <p:pic>
          <p:nvPicPr>
            <p:cNvPr id="183" name="图片 182"/>
            <p:cNvPicPr>
              <a:picLocks noChangeAspect="1"/>
            </p:cNvPicPr>
            <p:nvPr/>
          </p:nvPicPr>
          <p:blipFill>
            <a:blip r:embed="rId2"/>
            <a:srcRect b="14206" l="43447" r="10242" t="18711"/>
            <a:stretch>
              <a:fillRect/>
            </a:stretch>
          </p:blipFill>
          <p:spPr>
            <a:xfrm rot="19343822">
              <a:off x="5231859" y="1742018"/>
              <a:ext cx="1019877" cy="1019877"/>
            </a:xfrm>
            <a:custGeom>
              <a:gdLst>
                <a:gd fmla="*/ 893600 w 1787200" name="connsiteX0"/>
                <a:gd fmla="*/ 0 h 1787200" name="connsiteY0"/>
                <a:gd fmla="*/ 1787200 w 1787200" name="connsiteX1"/>
                <a:gd fmla="*/ 893600 h 1787200" name="connsiteY1"/>
                <a:gd fmla="*/ 893600 w 1787200" name="connsiteX2"/>
                <a:gd fmla="*/ 1787200 h 1787200" name="connsiteY2"/>
                <a:gd fmla="*/ 0 w 1787200" name="connsiteX3"/>
                <a:gd fmla="*/ 893600 h 1787200" name="connsiteY3"/>
                <a:gd fmla="*/ 893600 w 1787200" name="connsiteX4"/>
                <a:gd fmla="*/ 0 h 17872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787200" w="1787200">
                  <a:moveTo>
                    <a:pt x="893600" y="0"/>
                  </a:moveTo>
                  <a:cubicBezTo>
                    <a:pt x="1387122" y="0"/>
                    <a:pt x="1787200" y="400078"/>
                    <a:pt x="1787200" y="893600"/>
                  </a:cubicBezTo>
                  <a:cubicBezTo>
                    <a:pt x="1787200" y="1387122"/>
                    <a:pt x="1387122" y="1787200"/>
                    <a:pt x="893600" y="1787200"/>
                  </a:cubicBezTo>
                  <a:cubicBezTo>
                    <a:pt x="400078" y="1787200"/>
                    <a:pt x="0" y="1387122"/>
                    <a:pt x="0" y="893600"/>
                  </a:cubicBezTo>
                  <a:cubicBezTo>
                    <a:pt x="0" y="400078"/>
                    <a:pt x="400078" y="0"/>
                    <a:pt x="893600" y="0"/>
                  </a:cubicBezTo>
                  <a:close/>
                </a:path>
              </a:pathLst>
            </a:custGeom>
          </p:spPr>
        </p:pic>
      </p:grpSp>
      <p:grpSp>
        <p:nvGrpSpPr>
          <p:cNvPr id="18" name="组合 17"/>
          <p:cNvGrpSpPr/>
          <p:nvPr/>
        </p:nvGrpSpPr>
        <p:grpSpPr>
          <a:xfrm>
            <a:off x="4905375" y="3916363"/>
            <a:ext cx="1531938" cy="1531937"/>
            <a:chOff x="4905512" y="3916438"/>
            <a:chExt cx="1531210" cy="1531210"/>
          </a:xfrm>
        </p:grpSpPr>
        <p:grpSp>
          <p:nvGrpSpPr>
            <p:cNvPr id="7221" name="组合 13"/>
            <p:cNvGrpSpPr/>
            <p:nvPr/>
          </p:nvGrpSpPr>
          <p:grpSpPr>
            <a:xfrm>
              <a:off x="4905512" y="3916438"/>
              <a:ext cx="1531210" cy="1531210"/>
              <a:chOff x="1276350" y="4991100"/>
              <a:chExt cx="1085850" cy="1085850"/>
            </a:xfrm>
          </p:grpSpPr>
          <p:sp>
            <p:nvSpPr>
              <p:cNvPr id="4" name="椭圆 3"/>
              <p:cNvSpPr/>
              <p:nvPr/>
            </p:nvSpPr>
            <p:spPr>
              <a:xfrm>
                <a:off x="1276350" y="4991100"/>
                <a:ext cx="1085850" cy="108585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400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endParaRPr>
              </a:p>
            </p:txBody>
          </p:sp>
          <p:sp>
            <p:nvSpPr>
              <p:cNvPr id="7224" name="文本框 8"/>
              <p:cNvSpPr txBox="1">
                <a:spLocks noChangeArrowheads="1"/>
              </p:cNvSpPr>
              <p:nvPr/>
            </p:nvSpPr>
            <p:spPr bwMode="auto">
              <a:xfrm>
                <a:off x="1438268" y="5175970"/>
                <a:ext cx="762008" cy="7129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zh-CN" lang="en-US" sz="60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03</a:t>
                </a:r>
              </a:p>
            </p:txBody>
          </p:sp>
        </p:grpSp>
        <p:pic>
          <p:nvPicPr>
            <p:cNvPr id="184" name="图片 183"/>
            <p:cNvPicPr>
              <a:picLocks noChangeAspect="1"/>
            </p:cNvPicPr>
            <p:nvPr/>
          </p:nvPicPr>
          <p:blipFill>
            <a:blip r:embed="rId2"/>
            <a:srcRect b="14206" l="43447" r="10242" t="18711"/>
            <a:stretch>
              <a:fillRect/>
            </a:stretch>
          </p:blipFill>
          <p:spPr>
            <a:xfrm rot="19161340">
              <a:off x="4923632" y="4154443"/>
              <a:ext cx="1152845" cy="1152845"/>
            </a:xfrm>
            <a:custGeom>
              <a:gdLst>
                <a:gd fmla="*/ 893600 w 1787200" name="connsiteX0"/>
                <a:gd fmla="*/ 0 h 1787200" name="connsiteY0"/>
                <a:gd fmla="*/ 1787200 w 1787200" name="connsiteX1"/>
                <a:gd fmla="*/ 893600 h 1787200" name="connsiteY1"/>
                <a:gd fmla="*/ 893600 w 1787200" name="connsiteX2"/>
                <a:gd fmla="*/ 1787200 h 1787200" name="connsiteY2"/>
                <a:gd fmla="*/ 0 w 1787200" name="connsiteX3"/>
                <a:gd fmla="*/ 893600 h 1787200" name="connsiteY3"/>
                <a:gd fmla="*/ 893600 w 1787200" name="connsiteX4"/>
                <a:gd fmla="*/ 0 h 17872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787200" w="1787200">
                  <a:moveTo>
                    <a:pt x="893600" y="0"/>
                  </a:moveTo>
                  <a:cubicBezTo>
                    <a:pt x="1387122" y="0"/>
                    <a:pt x="1787200" y="400078"/>
                    <a:pt x="1787200" y="893600"/>
                  </a:cubicBezTo>
                  <a:cubicBezTo>
                    <a:pt x="1787200" y="1387122"/>
                    <a:pt x="1387122" y="1787200"/>
                    <a:pt x="893600" y="1787200"/>
                  </a:cubicBezTo>
                  <a:cubicBezTo>
                    <a:pt x="400078" y="1787200"/>
                    <a:pt x="0" y="1387122"/>
                    <a:pt x="0" y="893600"/>
                  </a:cubicBezTo>
                  <a:cubicBezTo>
                    <a:pt x="0" y="400078"/>
                    <a:pt x="400078" y="0"/>
                    <a:pt x="893600" y="0"/>
                  </a:cubicBezTo>
                  <a:close/>
                </a:path>
              </a:pathLst>
            </a:custGeom>
          </p:spPr>
        </p:pic>
      </p:grpSp>
      <p:grpSp>
        <p:nvGrpSpPr>
          <p:cNvPr id="19" name="组合 18"/>
          <p:cNvGrpSpPr/>
          <p:nvPr/>
        </p:nvGrpSpPr>
        <p:grpSpPr>
          <a:xfrm>
            <a:off x="5741988" y="5356225"/>
            <a:ext cx="1436687" cy="1150938"/>
            <a:chOff x="5741798" y="5356201"/>
            <a:chExt cx="1437191" cy="1150765"/>
          </a:xfrm>
        </p:grpSpPr>
        <p:grpSp>
          <p:nvGrpSpPr>
            <p:cNvPr id="7217" name="组合 12"/>
            <p:cNvGrpSpPr/>
            <p:nvPr/>
          </p:nvGrpSpPr>
          <p:grpSpPr>
            <a:xfrm>
              <a:off x="5741798" y="5365724"/>
              <a:ext cx="1086231" cy="1087275"/>
              <a:chOff x="6099500" y="4990436"/>
              <a:chExt cx="1086231" cy="108727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6099500" y="4990436"/>
                <a:ext cx="1086231" cy="1087275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endParaRPr>
              </a:p>
            </p:txBody>
          </p:sp>
          <p:sp>
            <p:nvSpPr>
              <p:cNvPr id="7220" name="文本框 9"/>
              <p:cNvSpPr txBox="1">
                <a:spLocks noChangeArrowheads="1"/>
              </p:cNvSpPr>
              <p:nvPr/>
            </p:nvSpPr>
            <p:spPr bwMode="auto">
              <a:xfrm>
                <a:off x="6149175" y="5072361"/>
                <a:ext cx="986501" cy="914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zh-CN" lang="en-US" sz="54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04</a:t>
                </a:r>
              </a:p>
            </p:txBody>
          </p:sp>
        </p:grpSp>
        <p:pic>
          <p:nvPicPr>
            <p:cNvPr id="185" name="图片 184"/>
            <p:cNvPicPr>
              <a:picLocks noChangeAspect="1"/>
            </p:cNvPicPr>
            <p:nvPr/>
          </p:nvPicPr>
          <p:blipFill>
            <a:blip r:embed="rId2"/>
            <a:srcRect b="14206" l="43447" r="10242" t="18711"/>
            <a:stretch>
              <a:fillRect/>
            </a:stretch>
          </p:blipFill>
          <p:spPr>
            <a:xfrm rot="1714423">
              <a:off x="6028224" y="5356201"/>
              <a:ext cx="1150765" cy="1150765"/>
            </a:xfrm>
            <a:custGeom>
              <a:gdLst>
                <a:gd fmla="*/ 893600 w 1787200" name="connsiteX0"/>
                <a:gd fmla="*/ 0 h 1787200" name="connsiteY0"/>
                <a:gd fmla="*/ 1787200 w 1787200" name="connsiteX1"/>
                <a:gd fmla="*/ 893600 h 1787200" name="connsiteY1"/>
                <a:gd fmla="*/ 893600 w 1787200" name="connsiteX2"/>
                <a:gd fmla="*/ 1787200 h 1787200" name="connsiteY2"/>
                <a:gd fmla="*/ 0 w 1787200" name="connsiteX3"/>
                <a:gd fmla="*/ 893600 h 1787200" name="connsiteY3"/>
                <a:gd fmla="*/ 893600 w 1787200" name="connsiteX4"/>
                <a:gd fmla="*/ 0 h 17872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787200" w="1787200">
                  <a:moveTo>
                    <a:pt x="893600" y="0"/>
                  </a:moveTo>
                  <a:cubicBezTo>
                    <a:pt x="1387122" y="0"/>
                    <a:pt x="1787200" y="400078"/>
                    <a:pt x="1787200" y="893600"/>
                  </a:cubicBezTo>
                  <a:cubicBezTo>
                    <a:pt x="1787200" y="1387122"/>
                    <a:pt x="1387122" y="1787200"/>
                    <a:pt x="893600" y="1787200"/>
                  </a:cubicBezTo>
                  <a:cubicBezTo>
                    <a:pt x="400078" y="1787200"/>
                    <a:pt x="0" y="1387122"/>
                    <a:pt x="0" y="893600"/>
                  </a:cubicBezTo>
                  <a:cubicBezTo>
                    <a:pt x="0" y="400078"/>
                    <a:pt x="400078" y="0"/>
                    <a:pt x="893600" y="0"/>
                  </a:cubicBezTo>
                  <a:close/>
                </a:path>
              </a:pathLst>
            </a:custGeom>
          </p:spPr>
        </p:pic>
      </p:grpSp>
      <p:sp>
        <p:nvSpPr>
          <p:cNvPr id="198" name="椭圆 197"/>
          <p:cNvSpPr/>
          <p:nvPr/>
        </p:nvSpPr>
        <p:spPr>
          <a:xfrm rot="10800000">
            <a:off x="6435725" y="4940300"/>
            <a:ext cx="233363" cy="2333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-227013" y="1765300"/>
            <a:ext cx="12419013" cy="4790420"/>
            <a:chOff x="-226759" y="1764793"/>
            <a:chExt cx="12418759" cy="4791560"/>
          </a:xfrm>
        </p:grpSpPr>
        <p:grpSp>
          <p:nvGrpSpPr>
            <p:cNvPr id="7197" name="组合 213"/>
            <p:cNvGrpSpPr/>
            <p:nvPr/>
          </p:nvGrpSpPr>
          <p:grpSpPr>
            <a:xfrm>
              <a:off x="-18800" y="1764793"/>
              <a:ext cx="5214831" cy="1026703"/>
              <a:chOff x="-18800" y="1764793"/>
              <a:chExt cx="5214831" cy="1026703"/>
            </a:xfrm>
          </p:grpSpPr>
          <p:cxnSp>
            <p:nvCxnSpPr>
              <p:cNvPr id="209" name="直接连接符 208"/>
              <p:cNvCxnSpPr/>
              <p:nvPr/>
            </p:nvCxnSpPr>
            <p:spPr>
              <a:xfrm>
                <a:off x="411404" y="2207811"/>
                <a:ext cx="4767164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1" name="文本框 210"/>
              <p:cNvSpPr txBox="1"/>
              <p:nvPr/>
            </p:nvSpPr>
            <p:spPr>
              <a:xfrm>
                <a:off x="2229054" y="1764793"/>
                <a:ext cx="2908240" cy="45730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24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在这里输入标题</a:t>
                </a:r>
              </a:p>
            </p:txBody>
          </p:sp>
          <p:sp>
            <p:nvSpPr>
              <p:cNvPr id="212" name="文本框 211"/>
              <p:cNvSpPr txBox="1"/>
              <p:nvPr/>
            </p:nvSpPr>
            <p:spPr>
              <a:xfrm>
                <a:off x="-18800" y="1856890"/>
                <a:ext cx="2908240" cy="36584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YOUR TITLE HERE</a:t>
                </a:r>
              </a:p>
            </p:txBody>
          </p:sp>
          <p:sp>
            <p:nvSpPr>
              <p:cNvPr id="213" name="文本框 212"/>
              <p:cNvSpPr txBox="1"/>
              <p:nvPr/>
            </p:nvSpPr>
            <p:spPr>
              <a:xfrm>
                <a:off x="965430" y="2268151"/>
                <a:ext cx="4230601" cy="5182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请在此处添加详细描述文本，尽量与标题文本语言风格相符合，语言描述尽量简洁生动。 </a:t>
                </a:r>
              </a:p>
            </p:txBody>
          </p:sp>
        </p:grpSp>
        <p:grpSp>
          <p:nvGrpSpPr>
            <p:cNvPr id="7198" name="组合 214"/>
            <p:cNvGrpSpPr/>
            <p:nvPr/>
          </p:nvGrpSpPr>
          <p:grpSpPr>
            <a:xfrm>
              <a:off x="-226759" y="3876258"/>
              <a:ext cx="5160857" cy="1052521"/>
              <a:chOff x="34102" y="1737945"/>
              <a:chExt cx="5160857" cy="1052521"/>
            </a:xfrm>
          </p:grpSpPr>
          <p:cxnSp>
            <p:nvCxnSpPr>
              <p:cNvPr id="216" name="直接连接符 215"/>
              <p:cNvCxnSpPr/>
              <p:nvPr/>
            </p:nvCxnSpPr>
            <p:spPr>
              <a:xfrm>
                <a:off x="410332" y="2206781"/>
                <a:ext cx="4767165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10" name="文本框 216"/>
              <p:cNvSpPr txBox="1">
                <a:spLocks noChangeArrowheads="1"/>
              </p:cNvSpPr>
              <p:nvPr/>
            </p:nvSpPr>
            <p:spPr bwMode="auto">
              <a:xfrm>
                <a:off x="2229317" y="1737945"/>
                <a:ext cx="2907516" cy="457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algn="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lang="zh-CN" sz="2400">
                    <a:solidFill>
                      <a:srgbClr val="404040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在这里输入标题</a:t>
                </a:r>
              </a:p>
            </p:txBody>
          </p:sp>
          <p:sp>
            <p:nvSpPr>
              <p:cNvPr id="218" name="文本框 217"/>
              <p:cNvSpPr txBox="1"/>
              <p:nvPr/>
            </p:nvSpPr>
            <p:spPr>
              <a:xfrm>
                <a:off x="34102" y="1830454"/>
                <a:ext cx="2906653" cy="36584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YOUR TITLE HERE</a:t>
                </a:r>
              </a:p>
            </p:txBody>
          </p:sp>
          <p:sp>
            <p:nvSpPr>
              <p:cNvPr id="219" name="文本框 218"/>
              <p:cNvSpPr txBox="1"/>
              <p:nvPr/>
            </p:nvSpPr>
            <p:spPr>
              <a:xfrm>
                <a:off x="375408" y="2267121"/>
                <a:ext cx="4819551" cy="51828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请在此处添加详细描述文本，尽量与标题文本语言风格相符合，语言描述尽量简洁生动。</a:t>
                </a:r>
              </a:p>
            </p:txBody>
          </p:sp>
        </p:grpSp>
        <p:grpSp>
          <p:nvGrpSpPr>
            <p:cNvPr id="7199" name="组合 219"/>
            <p:cNvGrpSpPr/>
            <p:nvPr/>
          </p:nvGrpSpPr>
          <p:grpSpPr>
            <a:xfrm>
              <a:off x="7010337" y="3008956"/>
              <a:ext cx="5181663" cy="1013144"/>
              <a:chOff x="277330" y="1745441"/>
              <a:chExt cx="5181663" cy="1013144"/>
            </a:xfrm>
          </p:grpSpPr>
          <p:cxnSp>
            <p:nvCxnSpPr>
              <p:cNvPr id="221" name="直接连接符 220"/>
              <p:cNvCxnSpPr/>
              <p:nvPr/>
            </p:nvCxnSpPr>
            <p:spPr>
              <a:xfrm>
                <a:off x="410846" y="2206659"/>
                <a:ext cx="4767165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06" name="文本框 221"/>
              <p:cNvSpPr txBox="1">
                <a:spLocks noChangeArrowheads="1"/>
              </p:cNvSpPr>
              <p:nvPr/>
            </p:nvSpPr>
            <p:spPr bwMode="auto">
              <a:xfrm>
                <a:off x="277331" y="1745441"/>
                <a:ext cx="2907516" cy="457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lang="zh-CN" sz="2400">
                    <a:solidFill>
                      <a:srgbClr val="404040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在这里输入标题</a:t>
                </a:r>
              </a:p>
            </p:txBody>
          </p:sp>
          <p:sp>
            <p:nvSpPr>
              <p:cNvPr id="223" name="文本框 222"/>
              <p:cNvSpPr txBox="1"/>
              <p:nvPr/>
            </p:nvSpPr>
            <p:spPr>
              <a:xfrm>
                <a:off x="2552341" y="1838271"/>
                <a:ext cx="2906653" cy="36584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YOUR TITLE HERE</a:t>
                </a:r>
              </a:p>
            </p:txBody>
          </p:sp>
          <p:sp>
            <p:nvSpPr>
              <p:cNvPr id="224" name="文本框 223"/>
              <p:cNvSpPr txBox="1"/>
              <p:nvPr/>
            </p:nvSpPr>
            <p:spPr>
              <a:xfrm>
                <a:off x="299725" y="2235241"/>
                <a:ext cx="4819551" cy="51828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请在此处添加详细描述文本，尽量与标题文本语言风格相符合，语言描述尽量简洁生动。</a:t>
                </a:r>
              </a:p>
            </p:txBody>
          </p:sp>
        </p:grpSp>
        <p:grpSp>
          <p:nvGrpSpPr>
            <p:cNvPr id="7200" name="组合 224"/>
            <p:cNvGrpSpPr/>
            <p:nvPr/>
          </p:nvGrpSpPr>
          <p:grpSpPr>
            <a:xfrm>
              <a:off x="6847261" y="5542796"/>
              <a:ext cx="5232029" cy="1013557"/>
              <a:chOff x="277330" y="1745441"/>
              <a:chExt cx="5232029" cy="1013557"/>
            </a:xfrm>
          </p:grpSpPr>
          <p:cxnSp>
            <p:nvCxnSpPr>
              <p:cNvPr id="226" name="直接连接符 225"/>
              <p:cNvCxnSpPr/>
              <p:nvPr/>
            </p:nvCxnSpPr>
            <p:spPr>
              <a:xfrm>
                <a:off x="410413" y="2207071"/>
                <a:ext cx="4767165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02" name="文本框 226"/>
              <p:cNvSpPr txBox="1">
                <a:spLocks noChangeArrowheads="1"/>
              </p:cNvSpPr>
              <p:nvPr/>
            </p:nvSpPr>
            <p:spPr bwMode="auto">
              <a:xfrm>
                <a:off x="277330" y="1745441"/>
                <a:ext cx="2907516" cy="457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lang="zh-CN" sz="2400">
                    <a:solidFill>
                      <a:srgbClr val="404040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在这里输入标题</a:t>
                </a:r>
              </a:p>
            </p:txBody>
          </p:sp>
          <p:sp>
            <p:nvSpPr>
              <p:cNvPr id="228" name="文本框 227"/>
              <p:cNvSpPr txBox="1"/>
              <p:nvPr/>
            </p:nvSpPr>
            <p:spPr>
              <a:xfrm>
                <a:off x="2602706" y="1837096"/>
                <a:ext cx="2906654" cy="36584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YOUR TITLE HERE</a:t>
                </a:r>
              </a:p>
            </p:txBody>
          </p:sp>
          <p:sp>
            <p:nvSpPr>
              <p:cNvPr id="229" name="文本框 228"/>
              <p:cNvSpPr txBox="1"/>
              <p:nvPr/>
            </p:nvSpPr>
            <p:spPr>
              <a:xfrm>
                <a:off x="299292" y="2235653"/>
                <a:ext cx="4819551" cy="51828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请在此处添加详细描述文本，尽量与标题文本语言风格相符合，语言描述尽量简洁生动。 </a:t>
                </a:r>
              </a:p>
            </p:txBody>
          </p:sp>
        </p:grpSp>
      </p:grpSp>
      <p:sp>
        <p:nvSpPr>
          <p:cNvPr id="230" name="椭圆 229"/>
          <p:cNvSpPr/>
          <p:nvPr/>
        </p:nvSpPr>
        <p:spPr>
          <a:xfrm rot="10800000">
            <a:off x="6854825" y="2268538"/>
            <a:ext cx="242888" cy="24288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31" name="椭圆 230"/>
          <p:cNvSpPr/>
          <p:nvPr/>
        </p:nvSpPr>
        <p:spPr>
          <a:xfrm rot="10800000">
            <a:off x="6507163" y="1958975"/>
            <a:ext cx="188912" cy="18891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32" name="椭圆 231"/>
          <p:cNvSpPr/>
          <p:nvPr/>
        </p:nvSpPr>
        <p:spPr>
          <a:xfrm rot="10800000">
            <a:off x="6538913" y="2301875"/>
            <a:ext cx="152400" cy="152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33" name="椭圆 232"/>
          <p:cNvSpPr/>
          <p:nvPr/>
        </p:nvSpPr>
        <p:spPr>
          <a:xfrm rot="10800000">
            <a:off x="7067550" y="4816475"/>
            <a:ext cx="152400" cy="1539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66" name="Freeform 6">
            <a:extLst>
              <a:ext uri="{FF2B5EF4-FFF2-40B4-BE49-F238E27FC236}">
                <a16:creationId xmlns:a16="http://schemas.microsoft.com/office/drawing/2014/main" id="{F936F5BB-7198-49B4-BB72-B7D17E237E7F}"/>
              </a:ext>
            </a:extLst>
          </p:cNvPr>
          <p:cNvSpPr/>
          <p:nvPr/>
        </p:nvSpPr>
        <p:spPr bwMode="auto">
          <a:xfrm rot="382501">
            <a:off x="4802863" y="1147960"/>
            <a:ext cx="1565830" cy="573626"/>
          </a:xfrm>
          <a:custGeom>
            <a:gdLst>
              <a:gd fmla="*/ 72 w 330" name="T0"/>
              <a:gd fmla="*/ 3 h 162" name="T1"/>
              <a:gd fmla="*/ 175 w 330" name="T2"/>
              <a:gd fmla="*/ 9 h 162" name="T3"/>
              <a:gd fmla="*/ 220 w 330" name="T4"/>
              <a:gd fmla="*/ 128 h 162" name="T5"/>
              <a:gd fmla="*/ 102 w 330" name="T6"/>
              <a:gd fmla="*/ 162 h 162" name="T7"/>
              <a:gd fmla="*/ 102 w 330" name="T8"/>
              <a:gd fmla="*/ 162 h 162" name="T9"/>
              <a:gd fmla="*/ 40 w 330" name="T10"/>
              <a:gd fmla="*/ 96 h 162" name="T11"/>
              <a:gd fmla="*/ 72 w 330" name="T12"/>
              <a:gd fmla="*/ 3 h 162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62" w="330">
                <a:moveTo>
                  <a:pt x="72" y="3"/>
                </a:moveTo>
                <a:cubicBezTo>
                  <a:pt x="100" y="0"/>
                  <a:pt x="135" y="2"/>
                  <a:pt x="175" y="9"/>
                </a:cubicBezTo>
                <a:cubicBezTo>
                  <a:pt x="281" y="20"/>
                  <a:pt x="330" y="146"/>
                  <a:pt x="220" y="128"/>
                </a:cubicBezTo>
                <a:cubicBezTo>
                  <a:pt x="194" y="124"/>
                  <a:pt x="53" y="110"/>
                  <a:pt x="102" y="162"/>
                </a:cubicBezTo>
                <a:cubicBezTo>
                  <a:pt x="102" y="162"/>
                  <a:pt x="102" y="162"/>
                  <a:pt x="102" y="162"/>
                </a:cubicBezTo>
                <a:cubicBezTo>
                  <a:pt x="102" y="162"/>
                  <a:pt x="54" y="112"/>
                  <a:pt x="40" y="96"/>
                </a:cubicBezTo>
                <a:cubicBezTo>
                  <a:pt x="0" y="47"/>
                  <a:pt x="8" y="11"/>
                  <a:pt x="72" y="3"/>
                </a:cubicBezTo>
                <a:close/>
              </a:path>
            </a:pathLst>
          </a:custGeom>
          <a:solidFill>
            <a:srgbClr val="EB751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7" name="Freeform 7">
            <a:extLst>
              <a:ext uri="{FF2B5EF4-FFF2-40B4-BE49-F238E27FC236}">
                <a16:creationId xmlns:a16="http://schemas.microsoft.com/office/drawing/2014/main" id="{22788025-CF7C-4649-B275-B15818644D40}"/>
              </a:ext>
            </a:extLst>
          </p:cNvPr>
          <p:cNvSpPr/>
          <p:nvPr/>
        </p:nvSpPr>
        <p:spPr bwMode="auto">
          <a:xfrm rot="382501">
            <a:off x="4340030" y="466227"/>
            <a:ext cx="2610238" cy="845895"/>
          </a:xfrm>
          <a:custGeom>
            <a:gdLst>
              <a:gd fmla="*/ 18 w 550" name="T0"/>
              <a:gd fmla="*/ 94 h 239" name="T1"/>
              <a:gd fmla="*/ 34 w 550" name="T2"/>
              <a:gd fmla="*/ 132 h 239" name="T3"/>
              <a:gd fmla="*/ 95 w 550" name="T4"/>
              <a:gd fmla="*/ 238 h 239" name="T5"/>
              <a:gd fmla="*/ 141 w 550" name="T6"/>
              <a:gd fmla="*/ 151 h 239" name="T7"/>
              <a:gd fmla="*/ 444 w 550" name="T8"/>
              <a:gd fmla="*/ 207 h 239" name="T9"/>
              <a:gd fmla="*/ 466 w 550" name="T10"/>
              <a:gd fmla="*/ 79 h 239" name="T11"/>
              <a:gd fmla="*/ 92 w 550" name="T12"/>
              <a:gd fmla="*/ 11 h 239" name="T13"/>
              <a:gd fmla="*/ 18 w 550" name="T14"/>
              <a:gd fmla="*/ 94 h 239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39" w="550">
                <a:moveTo>
                  <a:pt x="18" y="94"/>
                </a:moveTo>
                <a:cubicBezTo>
                  <a:pt x="34" y="132"/>
                  <a:pt x="34" y="132"/>
                  <a:pt x="34" y="132"/>
                </a:cubicBezTo>
                <a:cubicBezTo>
                  <a:pt x="63" y="188"/>
                  <a:pt x="66" y="195"/>
                  <a:pt x="95" y="238"/>
                </a:cubicBezTo>
                <a:cubicBezTo>
                  <a:pt x="63" y="192"/>
                  <a:pt x="76" y="158"/>
                  <a:pt x="141" y="151"/>
                </a:cubicBezTo>
                <a:cubicBezTo>
                  <a:pt x="211" y="142"/>
                  <a:pt x="325" y="165"/>
                  <a:pt x="444" y="207"/>
                </a:cubicBezTo>
                <a:cubicBezTo>
                  <a:pt x="518" y="239"/>
                  <a:pt x="550" y="114"/>
                  <a:pt x="466" y="79"/>
                </a:cubicBezTo>
                <a:cubicBezTo>
                  <a:pt x="318" y="28"/>
                  <a:pt x="178" y="0"/>
                  <a:pt x="92" y="11"/>
                </a:cubicBezTo>
                <a:cubicBezTo>
                  <a:pt x="23" y="19"/>
                  <a:pt x="0" y="50"/>
                  <a:pt x="18" y="94"/>
                </a:cubicBezTo>
                <a:close/>
              </a:path>
            </a:pathLst>
          </a:custGeom>
          <a:solidFill>
            <a:srgbClr val="76AFAF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8" name="Freeform 8">
            <a:extLst>
              <a:ext uri="{FF2B5EF4-FFF2-40B4-BE49-F238E27FC236}">
                <a16:creationId xmlns:a16="http://schemas.microsoft.com/office/drawing/2014/main" id="{EEBD97C9-C34D-45DA-967F-7DD4F3B921E9}"/>
              </a:ext>
            </a:extLst>
          </p:cNvPr>
          <p:cNvSpPr/>
          <p:nvPr/>
        </p:nvSpPr>
        <p:spPr bwMode="auto">
          <a:xfrm rot="382501">
            <a:off x="4130548" y="-138379"/>
            <a:ext cx="4969131" cy="1648738"/>
          </a:xfrm>
          <a:custGeom>
            <a:gdLst>
              <a:gd fmla="*/ 3 w 1047" name="T0"/>
              <a:gd fmla="*/ 95 h 466" name="T1"/>
              <a:gd fmla="*/ 6 w 1047" name="T2"/>
              <a:gd fmla="*/ 130 h 466" name="T3"/>
              <a:gd fmla="*/ 27 w 1047" name="T4"/>
              <a:gd fmla="*/ 245 h 466" name="T5"/>
              <a:gd fmla="*/ 29 w 1047" name="T6"/>
              <a:gd fmla="*/ 252 h 466" name="T7"/>
              <a:gd fmla="*/ 112 w 1047" name="T8"/>
              <a:gd fmla="*/ 172 h 466" name="T9"/>
              <a:gd fmla="*/ 852 w 1047" name="T10"/>
              <a:gd fmla="*/ 398 h 466" name="T11"/>
              <a:gd fmla="*/ 941 w 1047" name="T12"/>
              <a:gd fmla="*/ 282 h 466" name="T13"/>
              <a:gd fmla="*/ 99 w 1047" name="T14"/>
              <a:gd fmla="*/ 22 h 466" name="T15"/>
              <a:gd fmla="*/ 3 w 1047" name="T16"/>
              <a:gd fmla="*/ 95 h 466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66" w="1047">
                <a:moveTo>
                  <a:pt x="3" y="95"/>
                </a:moveTo>
                <a:cubicBezTo>
                  <a:pt x="6" y="130"/>
                  <a:pt x="6" y="130"/>
                  <a:pt x="6" y="130"/>
                </a:cubicBezTo>
                <a:cubicBezTo>
                  <a:pt x="16" y="201"/>
                  <a:pt x="16" y="204"/>
                  <a:pt x="27" y="245"/>
                </a:cubicBezTo>
                <a:cubicBezTo>
                  <a:pt x="29" y="252"/>
                  <a:pt x="29" y="252"/>
                  <a:pt x="29" y="252"/>
                </a:cubicBezTo>
                <a:cubicBezTo>
                  <a:pt x="17" y="210"/>
                  <a:pt x="43" y="180"/>
                  <a:pt x="112" y="172"/>
                </a:cubicBezTo>
                <a:cubicBezTo>
                  <a:pt x="272" y="152"/>
                  <a:pt x="602" y="252"/>
                  <a:pt x="852" y="398"/>
                </a:cubicBezTo>
                <a:cubicBezTo>
                  <a:pt x="950" y="466"/>
                  <a:pt x="1047" y="334"/>
                  <a:pt x="941" y="282"/>
                </a:cubicBezTo>
                <a:cubicBezTo>
                  <a:pt x="658" y="116"/>
                  <a:pt x="281" y="0"/>
                  <a:pt x="99" y="22"/>
                </a:cubicBezTo>
                <a:cubicBezTo>
                  <a:pt x="32" y="30"/>
                  <a:pt x="0" y="57"/>
                  <a:pt x="3" y="95"/>
                </a:cubicBezTo>
                <a:close/>
              </a:path>
            </a:pathLst>
          </a:custGeom>
          <a:solidFill>
            <a:srgbClr val="C8C2AC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9" name="Freeform 9">
            <a:extLst>
              <a:ext uri="{FF2B5EF4-FFF2-40B4-BE49-F238E27FC236}">
                <a16:creationId xmlns:a16="http://schemas.microsoft.com/office/drawing/2014/main" id="{876DC134-2F72-47D6-BB46-D3BE9E224169}"/>
              </a:ext>
            </a:extLst>
          </p:cNvPr>
          <p:cNvSpPr/>
          <p:nvPr/>
        </p:nvSpPr>
        <p:spPr bwMode="auto">
          <a:xfrm rot="382501">
            <a:off x="4414556" y="-893384"/>
            <a:ext cx="4694369" cy="1407885"/>
          </a:xfrm>
          <a:custGeom>
            <a:gdLst>
              <a:gd fmla="*/ 20 w 989" name="T0"/>
              <a:gd fmla="*/ 81 h 398" name="T1"/>
              <a:gd fmla="*/ 18 w 989" name="T2"/>
              <a:gd fmla="*/ 93 h 398" name="T3"/>
              <a:gd fmla="*/ 1 w 989" name="T4"/>
              <a:gd fmla="*/ 211 h 398" name="T5"/>
              <a:gd fmla="*/ 0 w 989" name="T6"/>
              <a:gd fmla="*/ 241 h 398" name="T7"/>
              <a:gd fmla="*/ 99 w 989" name="T8"/>
              <a:gd fmla="*/ 170 h 398" name="T9"/>
              <a:gd fmla="*/ 799 w 989" name="T10"/>
              <a:gd fmla="*/ 350 h 398" name="T11"/>
              <a:gd fmla="*/ 873 w 989" name="T12"/>
              <a:gd fmla="*/ 215 h 398" name="T13"/>
              <a:gd fmla="*/ 124 w 989" name="T14"/>
              <a:gd fmla="*/ 20 h 398" name="T15"/>
              <a:gd fmla="*/ 20 w 989" name="T16"/>
              <a:gd fmla="*/ 81 h 398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98" w="989">
                <a:moveTo>
                  <a:pt x="20" y="81"/>
                </a:moveTo>
                <a:cubicBezTo>
                  <a:pt x="18" y="93"/>
                  <a:pt x="18" y="93"/>
                  <a:pt x="18" y="93"/>
                </a:cubicBezTo>
                <a:cubicBezTo>
                  <a:pt x="4" y="167"/>
                  <a:pt x="3" y="169"/>
                  <a:pt x="1" y="211"/>
                </a:cubicBezTo>
                <a:cubicBezTo>
                  <a:pt x="0" y="241"/>
                  <a:pt x="0" y="241"/>
                  <a:pt x="0" y="241"/>
                </a:cubicBezTo>
                <a:cubicBezTo>
                  <a:pt x="0" y="204"/>
                  <a:pt x="32" y="179"/>
                  <a:pt x="99" y="170"/>
                </a:cubicBezTo>
                <a:cubicBezTo>
                  <a:pt x="252" y="152"/>
                  <a:pt x="540" y="229"/>
                  <a:pt x="799" y="350"/>
                </a:cubicBezTo>
                <a:cubicBezTo>
                  <a:pt x="894" y="398"/>
                  <a:pt x="989" y="269"/>
                  <a:pt x="873" y="215"/>
                </a:cubicBezTo>
                <a:cubicBezTo>
                  <a:pt x="597" y="83"/>
                  <a:pt x="288" y="0"/>
                  <a:pt x="124" y="20"/>
                </a:cubicBezTo>
                <a:cubicBezTo>
                  <a:pt x="62" y="28"/>
                  <a:pt x="28" y="49"/>
                  <a:pt x="20" y="81"/>
                </a:cubicBezTo>
                <a:close/>
              </a:path>
            </a:pathLst>
          </a:custGeom>
          <a:solidFill>
            <a:srgbClr val="FFC535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1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5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9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4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8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2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2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6" nodeType="withEffect" presetClass="entr" presetID="16" presetSubtype="37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9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6"/>
      <p:bldP grpId="0" spid="187"/>
      <p:bldP grpId="0" spid="188"/>
      <p:bldP grpId="0" spid="189"/>
      <p:bldP grpId="0" spid="191"/>
      <p:bldP grpId="0" spid="192"/>
      <p:bldP grpId="0" spid="193"/>
      <p:bldP grpId="0" spid="194"/>
      <p:bldP grpId="0" spid="195"/>
      <p:bldP grpId="0" spid="196"/>
      <p:bldP grpId="0" spid="198"/>
      <p:bldP grpId="0" spid="230"/>
      <p:bldP grpId="0" spid="231"/>
      <p:bldP grpId="0" spid="232"/>
      <p:bldP grpId="0" spid="233"/>
      <p:bldP grpId="0" spid="66"/>
      <p:bldP grpId="0" spid="67"/>
      <p:bldP grpId="0" spid="68"/>
      <p:bldP grpId="0" spid="69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椭圆 13"/>
          <p:cNvSpPr/>
          <p:nvPr/>
        </p:nvSpPr>
        <p:spPr>
          <a:xfrm rot="10800000">
            <a:off x="912813" y="4094163"/>
            <a:ext cx="463550" cy="4635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135438" y="2443163"/>
            <a:ext cx="6777037" cy="2054959"/>
            <a:chOff x="277329" y="1093495"/>
            <a:chExt cx="5427948" cy="2055048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410834" y="2206380"/>
              <a:ext cx="52944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/>
            <p:cNvSpPr txBox="1"/>
            <p:nvPr/>
          </p:nvSpPr>
          <p:spPr>
            <a:xfrm>
              <a:off x="277329" y="1418946"/>
              <a:ext cx="5141864" cy="7620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4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在这里输入标题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26916" y="1093495"/>
              <a:ext cx="5141864" cy="3962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0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YOUR TITLE HERE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77329" y="2317510"/>
              <a:ext cx="5427948" cy="82299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请在此处添加详细描述文本，尽量与标题文本语言风格相符合，语言描述尽量简洁生动。请在此处添加详细描述文本，尽量与标题文本语言风格相符合，语言描述尽量简洁生动。</a:t>
              </a:r>
            </a:p>
          </p:txBody>
        </p:sp>
      </p:grpSp>
      <p:sp>
        <p:nvSpPr>
          <p:cNvPr id="26" name="椭圆 25"/>
          <p:cNvSpPr/>
          <p:nvPr/>
        </p:nvSpPr>
        <p:spPr>
          <a:xfrm>
            <a:off x="1865313" y="4125913"/>
            <a:ext cx="147637" cy="1492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3717925" y="4362450"/>
            <a:ext cx="242888" cy="2428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3094875" y="4327526"/>
            <a:ext cx="152400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6" name="椭圆 35"/>
          <p:cNvSpPr/>
          <p:nvPr/>
        </p:nvSpPr>
        <p:spPr>
          <a:xfrm rot="11047877">
            <a:off x="3108325" y="4818063"/>
            <a:ext cx="387350" cy="3873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1" name="椭圆 40"/>
          <p:cNvSpPr/>
          <p:nvPr/>
        </p:nvSpPr>
        <p:spPr>
          <a:xfrm rot="11047877">
            <a:off x="2328863" y="4422775"/>
            <a:ext cx="169862" cy="1698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1319213" y="2378075"/>
            <a:ext cx="344487" cy="344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5" name="椭圆 14"/>
          <p:cNvSpPr/>
          <p:nvPr/>
        </p:nvSpPr>
        <p:spPr>
          <a:xfrm rot="10800000">
            <a:off x="1358900" y="3316288"/>
            <a:ext cx="528638" cy="5270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10933113" y="3060700"/>
            <a:ext cx="153987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9" name="椭圆 48"/>
          <p:cNvSpPr/>
          <p:nvPr/>
        </p:nvSpPr>
        <p:spPr>
          <a:xfrm>
            <a:off x="11139488" y="3213100"/>
            <a:ext cx="242887" cy="2428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2065338" y="5219700"/>
            <a:ext cx="152400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3" name="Freeform 6">
            <a:extLst>
              <a:ext uri="{FF2B5EF4-FFF2-40B4-BE49-F238E27FC236}">
                <a16:creationId xmlns:a16="http://schemas.microsoft.com/office/drawing/2014/main" id="{CD61FA37-C994-4429-BD18-3A41AF92C1DE}"/>
              </a:ext>
            </a:extLst>
          </p:cNvPr>
          <p:cNvSpPr/>
          <p:nvPr/>
        </p:nvSpPr>
        <p:spPr bwMode="auto">
          <a:xfrm rot="382501">
            <a:off x="1652953" y="1335333"/>
            <a:ext cx="2024276" cy="741573"/>
          </a:xfrm>
          <a:custGeom>
            <a:gdLst>
              <a:gd fmla="*/ 72 w 330" name="T0"/>
              <a:gd fmla="*/ 3 h 162" name="T1"/>
              <a:gd fmla="*/ 175 w 330" name="T2"/>
              <a:gd fmla="*/ 9 h 162" name="T3"/>
              <a:gd fmla="*/ 220 w 330" name="T4"/>
              <a:gd fmla="*/ 128 h 162" name="T5"/>
              <a:gd fmla="*/ 102 w 330" name="T6"/>
              <a:gd fmla="*/ 162 h 162" name="T7"/>
              <a:gd fmla="*/ 102 w 330" name="T8"/>
              <a:gd fmla="*/ 162 h 162" name="T9"/>
              <a:gd fmla="*/ 40 w 330" name="T10"/>
              <a:gd fmla="*/ 96 h 162" name="T11"/>
              <a:gd fmla="*/ 72 w 330" name="T12"/>
              <a:gd fmla="*/ 3 h 162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62" w="330">
                <a:moveTo>
                  <a:pt x="72" y="3"/>
                </a:moveTo>
                <a:cubicBezTo>
                  <a:pt x="100" y="0"/>
                  <a:pt x="135" y="2"/>
                  <a:pt x="175" y="9"/>
                </a:cubicBezTo>
                <a:cubicBezTo>
                  <a:pt x="281" y="20"/>
                  <a:pt x="330" y="146"/>
                  <a:pt x="220" y="128"/>
                </a:cubicBezTo>
                <a:cubicBezTo>
                  <a:pt x="194" y="124"/>
                  <a:pt x="53" y="110"/>
                  <a:pt x="102" y="162"/>
                </a:cubicBezTo>
                <a:cubicBezTo>
                  <a:pt x="102" y="162"/>
                  <a:pt x="102" y="162"/>
                  <a:pt x="102" y="162"/>
                </a:cubicBezTo>
                <a:cubicBezTo>
                  <a:pt x="102" y="162"/>
                  <a:pt x="54" y="112"/>
                  <a:pt x="40" y="96"/>
                </a:cubicBezTo>
                <a:cubicBezTo>
                  <a:pt x="0" y="47"/>
                  <a:pt x="8" y="11"/>
                  <a:pt x="72" y="3"/>
                </a:cubicBezTo>
                <a:close/>
              </a:path>
            </a:pathLst>
          </a:custGeom>
          <a:solidFill>
            <a:srgbClr val="EB751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4" name="Freeform 7">
            <a:extLst>
              <a:ext uri="{FF2B5EF4-FFF2-40B4-BE49-F238E27FC236}">
                <a16:creationId xmlns:a16="http://schemas.microsoft.com/office/drawing/2014/main" id="{2B0A7ECD-5BA9-4C1D-BE4E-785D98DD28DA}"/>
              </a:ext>
            </a:extLst>
          </p:cNvPr>
          <p:cNvSpPr/>
          <p:nvPr/>
        </p:nvSpPr>
        <p:spPr bwMode="auto">
          <a:xfrm rot="382501">
            <a:off x="1170684" y="478592"/>
            <a:ext cx="3374467" cy="1093557"/>
          </a:xfrm>
          <a:custGeom>
            <a:gdLst>
              <a:gd fmla="*/ 18 w 550" name="T0"/>
              <a:gd fmla="*/ 94 h 239" name="T1"/>
              <a:gd fmla="*/ 34 w 550" name="T2"/>
              <a:gd fmla="*/ 132 h 239" name="T3"/>
              <a:gd fmla="*/ 95 w 550" name="T4"/>
              <a:gd fmla="*/ 238 h 239" name="T5"/>
              <a:gd fmla="*/ 141 w 550" name="T6"/>
              <a:gd fmla="*/ 151 h 239" name="T7"/>
              <a:gd fmla="*/ 444 w 550" name="T8"/>
              <a:gd fmla="*/ 207 h 239" name="T9"/>
              <a:gd fmla="*/ 466 w 550" name="T10"/>
              <a:gd fmla="*/ 79 h 239" name="T11"/>
              <a:gd fmla="*/ 92 w 550" name="T12"/>
              <a:gd fmla="*/ 11 h 239" name="T13"/>
              <a:gd fmla="*/ 18 w 550" name="T14"/>
              <a:gd fmla="*/ 94 h 239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39" w="550">
                <a:moveTo>
                  <a:pt x="18" y="94"/>
                </a:moveTo>
                <a:cubicBezTo>
                  <a:pt x="34" y="132"/>
                  <a:pt x="34" y="132"/>
                  <a:pt x="34" y="132"/>
                </a:cubicBezTo>
                <a:cubicBezTo>
                  <a:pt x="63" y="188"/>
                  <a:pt x="66" y="195"/>
                  <a:pt x="95" y="238"/>
                </a:cubicBezTo>
                <a:cubicBezTo>
                  <a:pt x="63" y="192"/>
                  <a:pt x="76" y="158"/>
                  <a:pt x="141" y="151"/>
                </a:cubicBezTo>
                <a:cubicBezTo>
                  <a:pt x="211" y="142"/>
                  <a:pt x="325" y="165"/>
                  <a:pt x="444" y="207"/>
                </a:cubicBezTo>
                <a:cubicBezTo>
                  <a:pt x="518" y="239"/>
                  <a:pt x="550" y="114"/>
                  <a:pt x="466" y="79"/>
                </a:cubicBezTo>
                <a:cubicBezTo>
                  <a:pt x="318" y="28"/>
                  <a:pt x="178" y="0"/>
                  <a:pt x="92" y="11"/>
                </a:cubicBezTo>
                <a:cubicBezTo>
                  <a:pt x="23" y="19"/>
                  <a:pt x="0" y="50"/>
                  <a:pt x="18" y="94"/>
                </a:cubicBezTo>
                <a:close/>
              </a:path>
            </a:pathLst>
          </a:custGeom>
          <a:solidFill>
            <a:srgbClr val="76AFAF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5" name="Freeform 8">
            <a:extLst>
              <a:ext uri="{FF2B5EF4-FFF2-40B4-BE49-F238E27FC236}">
                <a16:creationId xmlns:a16="http://schemas.microsoft.com/office/drawing/2014/main" id="{37248625-14A0-4A12-BF7F-D26B32E21DB7}"/>
              </a:ext>
            </a:extLst>
          </p:cNvPr>
          <p:cNvSpPr/>
          <p:nvPr/>
        </p:nvSpPr>
        <p:spPr bwMode="auto">
          <a:xfrm rot="382501">
            <a:off x="1011285" y="-400910"/>
            <a:ext cx="6424000" cy="2131458"/>
          </a:xfrm>
          <a:custGeom>
            <a:gdLst>
              <a:gd fmla="*/ 3 w 1047" name="T0"/>
              <a:gd fmla="*/ 95 h 466" name="T1"/>
              <a:gd fmla="*/ 6 w 1047" name="T2"/>
              <a:gd fmla="*/ 130 h 466" name="T3"/>
              <a:gd fmla="*/ 27 w 1047" name="T4"/>
              <a:gd fmla="*/ 245 h 466" name="T5"/>
              <a:gd fmla="*/ 29 w 1047" name="T6"/>
              <a:gd fmla="*/ 252 h 466" name="T7"/>
              <a:gd fmla="*/ 112 w 1047" name="T8"/>
              <a:gd fmla="*/ 172 h 466" name="T9"/>
              <a:gd fmla="*/ 852 w 1047" name="T10"/>
              <a:gd fmla="*/ 398 h 466" name="T11"/>
              <a:gd fmla="*/ 941 w 1047" name="T12"/>
              <a:gd fmla="*/ 282 h 466" name="T13"/>
              <a:gd fmla="*/ 99 w 1047" name="T14"/>
              <a:gd fmla="*/ 22 h 466" name="T15"/>
              <a:gd fmla="*/ 3 w 1047" name="T16"/>
              <a:gd fmla="*/ 95 h 466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66" w="1047">
                <a:moveTo>
                  <a:pt x="3" y="95"/>
                </a:moveTo>
                <a:cubicBezTo>
                  <a:pt x="6" y="130"/>
                  <a:pt x="6" y="130"/>
                  <a:pt x="6" y="130"/>
                </a:cubicBezTo>
                <a:cubicBezTo>
                  <a:pt x="16" y="201"/>
                  <a:pt x="16" y="204"/>
                  <a:pt x="27" y="245"/>
                </a:cubicBezTo>
                <a:cubicBezTo>
                  <a:pt x="29" y="252"/>
                  <a:pt x="29" y="252"/>
                  <a:pt x="29" y="252"/>
                </a:cubicBezTo>
                <a:cubicBezTo>
                  <a:pt x="17" y="210"/>
                  <a:pt x="43" y="180"/>
                  <a:pt x="112" y="172"/>
                </a:cubicBezTo>
                <a:cubicBezTo>
                  <a:pt x="272" y="152"/>
                  <a:pt x="602" y="252"/>
                  <a:pt x="852" y="398"/>
                </a:cubicBezTo>
                <a:cubicBezTo>
                  <a:pt x="950" y="466"/>
                  <a:pt x="1047" y="334"/>
                  <a:pt x="941" y="282"/>
                </a:cubicBezTo>
                <a:cubicBezTo>
                  <a:pt x="658" y="116"/>
                  <a:pt x="281" y="0"/>
                  <a:pt x="99" y="22"/>
                </a:cubicBezTo>
                <a:cubicBezTo>
                  <a:pt x="32" y="30"/>
                  <a:pt x="0" y="57"/>
                  <a:pt x="3" y="95"/>
                </a:cubicBezTo>
                <a:close/>
              </a:path>
            </a:pathLst>
          </a:custGeom>
          <a:solidFill>
            <a:srgbClr val="C8C2AC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7" name="Freeform 9">
            <a:extLst>
              <a:ext uri="{FF2B5EF4-FFF2-40B4-BE49-F238E27FC236}">
                <a16:creationId xmlns:a16="http://schemas.microsoft.com/office/drawing/2014/main" id="{4AFFDF04-339E-4AE3-B7BC-AD67E32A8384}"/>
              </a:ext>
            </a:extLst>
          </p:cNvPr>
          <p:cNvSpPr/>
          <p:nvPr/>
        </p:nvSpPr>
        <p:spPr bwMode="auto">
          <a:xfrm rot="382501">
            <a:off x="1142751" y="-1322740"/>
            <a:ext cx="6068793" cy="1820088"/>
          </a:xfrm>
          <a:custGeom>
            <a:gdLst>
              <a:gd fmla="*/ 20 w 989" name="T0"/>
              <a:gd fmla="*/ 81 h 398" name="T1"/>
              <a:gd fmla="*/ 18 w 989" name="T2"/>
              <a:gd fmla="*/ 93 h 398" name="T3"/>
              <a:gd fmla="*/ 1 w 989" name="T4"/>
              <a:gd fmla="*/ 211 h 398" name="T5"/>
              <a:gd fmla="*/ 0 w 989" name="T6"/>
              <a:gd fmla="*/ 241 h 398" name="T7"/>
              <a:gd fmla="*/ 99 w 989" name="T8"/>
              <a:gd fmla="*/ 170 h 398" name="T9"/>
              <a:gd fmla="*/ 799 w 989" name="T10"/>
              <a:gd fmla="*/ 350 h 398" name="T11"/>
              <a:gd fmla="*/ 873 w 989" name="T12"/>
              <a:gd fmla="*/ 215 h 398" name="T13"/>
              <a:gd fmla="*/ 124 w 989" name="T14"/>
              <a:gd fmla="*/ 20 h 398" name="T15"/>
              <a:gd fmla="*/ 20 w 989" name="T16"/>
              <a:gd fmla="*/ 81 h 398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98" w="989">
                <a:moveTo>
                  <a:pt x="20" y="81"/>
                </a:moveTo>
                <a:cubicBezTo>
                  <a:pt x="18" y="93"/>
                  <a:pt x="18" y="93"/>
                  <a:pt x="18" y="93"/>
                </a:cubicBezTo>
                <a:cubicBezTo>
                  <a:pt x="4" y="167"/>
                  <a:pt x="3" y="169"/>
                  <a:pt x="1" y="211"/>
                </a:cubicBezTo>
                <a:cubicBezTo>
                  <a:pt x="0" y="241"/>
                  <a:pt x="0" y="241"/>
                  <a:pt x="0" y="241"/>
                </a:cubicBezTo>
                <a:cubicBezTo>
                  <a:pt x="0" y="204"/>
                  <a:pt x="32" y="179"/>
                  <a:pt x="99" y="170"/>
                </a:cubicBezTo>
                <a:cubicBezTo>
                  <a:pt x="252" y="152"/>
                  <a:pt x="540" y="229"/>
                  <a:pt x="799" y="350"/>
                </a:cubicBezTo>
                <a:cubicBezTo>
                  <a:pt x="894" y="398"/>
                  <a:pt x="989" y="269"/>
                  <a:pt x="873" y="215"/>
                </a:cubicBezTo>
                <a:cubicBezTo>
                  <a:pt x="597" y="83"/>
                  <a:pt x="288" y="0"/>
                  <a:pt x="124" y="20"/>
                </a:cubicBezTo>
                <a:cubicBezTo>
                  <a:pt x="62" y="28"/>
                  <a:pt x="28" y="49"/>
                  <a:pt x="20" y="81"/>
                </a:cubicBezTo>
                <a:close/>
              </a:path>
            </a:pathLst>
          </a:custGeom>
          <a:solidFill>
            <a:srgbClr val="FFC535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44" name="组合 10">
            <a:extLst>
              <a:ext uri="{FF2B5EF4-FFF2-40B4-BE49-F238E27FC236}">
                <a16:creationId xmlns:a16="http://schemas.microsoft.com/office/drawing/2014/main" id="{0A59D372-7648-45A4-9D52-C24D74DAC30F}"/>
              </a:ext>
            </a:extLst>
          </p:cNvPr>
          <p:cNvGrpSpPr/>
          <p:nvPr/>
        </p:nvGrpSpPr>
        <p:grpSpPr>
          <a:xfrm>
            <a:off x="2047372" y="2390799"/>
            <a:ext cx="1770622" cy="1773214"/>
            <a:chOff x="1277143" y="1504950"/>
            <a:chExt cx="1085057" cy="1085850"/>
          </a:xfrm>
        </p:grpSpPr>
        <p:sp>
          <p:nvSpPr>
            <p:cNvPr id="46" name="椭圆 45">
              <a:extLst>
                <a:ext uri="{FF2B5EF4-FFF2-40B4-BE49-F238E27FC236}">
                  <a16:creationId xmlns:a16="http://schemas.microsoft.com/office/drawing/2014/main" id="{2CC374B7-9913-43C2-AF91-DC8459F1A4BF}"/>
                </a:ext>
              </a:extLst>
            </p:cNvPr>
            <p:cNvSpPr/>
            <p:nvPr/>
          </p:nvSpPr>
          <p:spPr>
            <a:xfrm>
              <a:off x="1277143" y="1504950"/>
              <a:ext cx="1085057" cy="1085850"/>
            </a:xfrm>
            <a:prstGeom prst="ellipse">
              <a:avLst/>
            </a:prstGeom>
            <a:solidFill>
              <a:srgbClr val="76AF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47" name="文本框 6">
              <a:extLst>
                <a:ext uri="{FF2B5EF4-FFF2-40B4-BE49-F238E27FC236}">
                  <a16:creationId xmlns:a16="http://schemas.microsoft.com/office/drawing/2014/main" id="{21ADCEF4-3CB3-4BBD-9ADF-8758D2FDC0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8427" y="1586210"/>
              <a:ext cx="841699" cy="802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8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04</a:t>
              </a:r>
            </a:p>
          </p:txBody>
        </p:sp>
      </p:grpSp>
    </p:spTree>
    <p:extLst>
      <p:ext uri="{BB962C8B-B14F-4D97-AF65-F5344CB8AC3E}">
        <p14:creationId val="40027996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9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3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26"/>
      <p:bldP grpId="0" spid="30"/>
      <p:bldP grpId="0" spid="32"/>
      <p:bldP grpId="0" spid="36"/>
      <p:bldP grpId="0" spid="41"/>
      <p:bldP grpId="0" spid="43"/>
      <p:bldP grpId="0" spid="15"/>
      <p:bldP grpId="0" spid="48"/>
      <p:bldP grpId="0" spid="49"/>
      <p:bldP grpId="0" spid="50"/>
      <p:bldP grpId="0" spid="33"/>
      <p:bldP grpId="0" spid="34"/>
      <p:bldP grpId="0" spid="35"/>
      <p:bldP grpId="0" spid="37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6" name="灯片编号占位符 1"/>
          <p:cNvSpPr>
            <a:spLocks noGrp="1"/>
          </p:cNvSpPr>
          <p:nvPr>
            <p:ph idx="4294967295" sz="quarter" type="sldNum"/>
          </p:nvPr>
        </p:nvSpPr>
        <p:spPr bwMode="auto">
          <a:xfrm>
            <a:off x="11761788" y="6048375"/>
            <a:ext cx="430212" cy="365125"/>
          </a:xfr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93AA7D5-8FF7-4A0C-BCB0-80CFF7221C83}" type="slidenum">
              <a:rPr altLang="en-US" lang="zh-CN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21</a:t>
            </a:fld>
          </a:p>
        </p:txBody>
      </p:sp>
      <p:grpSp>
        <p:nvGrpSpPr>
          <p:cNvPr id="9" name="组合 8"/>
          <p:cNvGrpSpPr/>
          <p:nvPr/>
        </p:nvGrpSpPr>
        <p:grpSpPr>
          <a:xfrm>
            <a:off x="715961" y="1733550"/>
            <a:ext cx="2952750" cy="2887663"/>
            <a:chOff x="725173" y="1142234"/>
            <a:chExt cx="4291910" cy="4198858"/>
          </a:xfrm>
        </p:grpSpPr>
        <p:sp>
          <p:nvSpPr>
            <p:cNvPr id="6" name="椭圆 5"/>
            <p:cNvSpPr/>
            <p:nvPr/>
          </p:nvSpPr>
          <p:spPr>
            <a:xfrm>
              <a:off x="875160" y="1142234"/>
              <a:ext cx="4141923" cy="414114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/>
            <a:srcRect b="54406" l="15987" r="20936" t="309"/>
            <a:stretch>
              <a:fillRect/>
            </a:stretch>
          </p:blipFill>
          <p:spPr>
            <a:xfrm rot="2636422">
              <a:off x="725173" y="1862295"/>
              <a:ext cx="3478797" cy="3478797"/>
            </a:xfrm>
            <a:custGeom>
              <a:gdLst>
                <a:gd fmla="*/ 1238250 w 2476500" name="connsiteX0"/>
                <a:gd fmla="*/ 0 h 2476500" name="connsiteY0"/>
                <a:gd fmla="*/ 2476500 w 2476500" name="connsiteX1"/>
                <a:gd fmla="*/ 1238250 h 2476500" name="connsiteY1"/>
                <a:gd fmla="*/ 1238250 w 2476500" name="connsiteX2"/>
                <a:gd fmla="*/ 2476500 h 2476500" name="connsiteY2"/>
                <a:gd fmla="*/ 0 w 2476500" name="connsiteX3"/>
                <a:gd fmla="*/ 1238250 h 2476500" name="connsiteY3"/>
                <a:gd fmla="*/ 1238250 w 2476500" name="connsiteX4"/>
                <a:gd fmla="*/ 0 h 24765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476500" w="2476500">
                  <a:moveTo>
                    <a:pt x="1238250" y="0"/>
                  </a:moveTo>
                  <a:cubicBezTo>
                    <a:pt x="1922117" y="0"/>
                    <a:pt x="2476500" y="554383"/>
                    <a:pt x="2476500" y="1238250"/>
                  </a:cubicBezTo>
                  <a:cubicBezTo>
                    <a:pt x="2476500" y="1922117"/>
                    <a:pt x="1922117" y="2476500"/>
                    <a:pt x="1238250" y="2476500"/>
                  </a:cubicBezTo>
                  <a:cubicBezTo>
                    <a:pt x="554383" y="2476500"/>
                    <a:pt x="0" y="1922117"/>
                    <a:pt x="0" y="1238250"/>
                  </a:cubicBezTo>
                  <a:cubicBezTo>
                    <a:pt x="0" y="554383"/>
                    <a:pt x="554383" y="0"/>
                    <a:pt x="1238250" y="0"/>
                  </a:cubicBez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131699" y="1294566"/>
              <a:ext cx="3745552" cy="3752894"/>
            </a:xfrm>
            <a:prstGeom prst="ellipse">
              <a:avLst/>
            </a:prstGeom>
          </p:spPr>
        </p:pic>
      </p:grpSp>
      <p:grpSp>
        <p:nvGrpSpPr>
          <p:cNvPr id="10" name="组合 9"/>
          <p:cNvGrpSpPr/>
          <p:nvPr/>
        </p:nvGrpSpPr>
        <p:grpSpPr>
          <a:xfrm>
            <a:off x="4565649" y="1733550"/>
            <a:ext cx="2952750" cy="2887663"/>
            <a:chOff x="725173" y="1142234"/>
            <a:chExt cx="4291910" cy="4198858"/>
          </a:xfrm>
        </p:grpSpPr>
        <p:sp>
          <p:nvSpPr>
            <p:cNvPr id="11" name="椭圆 10"/>
            <p:cNvSpPr/>
            <p:nvPr/>
          </p:nvSpPr>
          <p:spPr>
            <a:xfrm>
              <a:off x="875158" y="1142234"/>
              <a:ext cx="4141925" cy="414114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/>
            <a:srcRect b="54406" l="15987" r="20936" t="309"/>
            <a:stretch>
              <a:fillRect/>
            </a:stretch>
          </p:blipFill>
          <p:spPr>
            <a:xfrm rot="2636422">
              <a:off x="725173" y="1862295"/>
              <a:ext cx="3478797" cy="3478797"/>
            </a:xfrm>
            <a:custGeom>
              <a:gdLst>
                <a:gd fmla="*/ 1238250 w 2476500" name="connsiteX0"/>
                <a:gd fmla="*/ 0 h 2476500" name="connsiteY0"/>
                <a:gd fmla="*/ 2476500 w 2476500" name="connsiteX1"/>
                <a:gd fmla="*/ 1238250 h 2476500" name="connsiteY1"/>
                <a:gd fmla="*/ 1238250 w 2476500" name="connsiteX2"/>
                <a:gd fmla="*/ 2476500 h 2476500" name="connsiteY2"/>
                <a:gd fmla="*/ 0 w 2476500" name="connsiteX3"/>
                <a:gd fmla="*/ 1238250 h 2476500" name="connsiteY3"/>
                <a:gd fmla="*/ 1238250 w 2476500" name="connsiteX4"/>
                <a:gd fmla="*/ 0 h 24765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476500" w="2476500">
                  <a:moveTo>
                    <a:pt x="1238250" y="0"/>
                  </a:moveTo>
                  <a:cubicBezTo>
                    <a:pt x="1922117" y="0"/>
                    <a:pt x="2476500" y="554383"/>
                    <a:pt x="2476500" y="1238250"/>
                  </a:cubicBezTo>
                  <a:cubicBezTo>
                    <a:pt x="2476500" y="1922117"/>
                    <a:pt x="1922117" y="2476500"/>
                    <a:pt x="1238250" y="2476500"/>
                  </a:cubicBezTo>
                  <a:cubicBezTo>
                    <a:pt x="554383" y="2476500"/>
                    <a:pt x="0" y="1922117"/>
                    <a:pt x="0" y="1238250"/>
                  </a:cubicBezTo>
                  <a:cubicBezTo>
                    <a:pt x="0" y="554383"/>
                    <a:pt x="554383" y="0"/>
                    <a:pt x="1238250" y="0"/>
                  </a:cubicBezTo>
                  <a:close/>
                </a:path>
              </a:pathLst>
            </a:cu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131699" y="1294566"/>
              <a:ext cx="3745552" cy="3752894"/>
            </a:xfrm>
            <a:prstGeom prst="ellipse">
              <a:avLst/>
            </a:prstGeom>
          </p:spPr>
        </p:pic>
      </p:grpSp>
      <p:grpSp>
        <p:nvGrpSpPr>
          <p:cNvPr id="14" name="组合 13"/>
          <p:cNvGrpSpPr/>
          <p:nvPr/>
        </p:nvGrpSpPr>
        <p:grpSpPr>
          <a:xfrm>
            <a:off x="8415336" y="1733550"/>
            <a:ext cx="2952750" cy="2887663"/>
            <a:chOff x="725173" y="1142234"/>
            <a:chExt cx="4291910" cy="4198858"/>
          </a:xfrm>
        </p:grpSpPr>
        <p:sp>
          <p:nvSpPr>
            <p:cNvPr id="15" name="椭圆 14"/>
            <p:cNvSpPr/>
            <p:nvPr/>
          </p:nvSpPr>
          <p:spPr>
            <a:xfrm>
              <a:off x="875160" y="1142234"/>
              <a:ext cx="4141923" cy="414114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2"/>
            <a:srcRect b="54406" l="15987" r="20936" t="309"/>
            <a:stretch>
              <a:fillRect/>
            </a:stretch>
          </p:blipFill>
          <p:spPr>
            <a:xfrm rot="2636422">
              <a:off x="725173" y="1862295"/>
              <a:ext cx="3478797" cy="3478797"/>
            </a:xfrm>
            <a:custGeom>
              <a:gdLst>
                <a:gd fmla="*/ 1238250 w 2476500" name="connsiteX0"/>
                <a:gd fmla="*/ 0 h 2476500" name="connsiteY0"/>
                <a:gd fmla="*/ 2476500 w 2476500" name="connsiteX1"/>
                <a:gd fmla="*/ 1238250 h 2476500" name="connsiteY1"/>
                <a:gd fmla="*/ 1238250 w 2476500" name="connsiteX2"/>
                <a:gd fmla="*/ 2476500 h 2476500" name="connsiteY2"/>
                <a:gd fmla="*/ 0 w 2476500" name="connsiteX3"/>
                <a:gd fmla="*/ 1238250 h 2476500" name="connsiteY3"/>
                <a:gd fmla="*/ 1238250 w 2476500" name="connsiteX4"/>
                <a:gd fmla="*/ 0 h 24765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476500" w="2476500">
                  <a:moveTo>
                    <a:pt x="1238250" y="0"/>
                  </a:moveTo>
                  <a:cubicBezTo>
                    <a:pt x="1922117" y="0"/>
                    <a:pt x="2476500" y="554383"/>
                    <a:pt x="2476500" y="1238250"/>
                  </a:cubicBezTo>
                  <a:cubicBezTo>
                    <a:pt x="2476500" y="1922117"/>
                    <a:pt x="1922117" y="2476500"/>
                    <a:pt x="1238250" y="2476500"/>
                  </a:cubicBezTo>
                  <a:cubicBezTo>
                    <a:pt x="554383" y="2476500"/>
                    <a:pt x="0" y="1922117"/>
                    <a:pt x="0" y="1238250"/>
                  </a:cubicBezTo>
                  <a:cubicBezTo>
                    <a:pt x="0" y="554383"/>
                    <a:pt x="554383" y="0"/>
                    <a:pt x="1238250" y="0"/>
                  </a:cubicBezTo>
                  <a:close/>
                </a:path>
              </a:pathLst>
            </a:cu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131699" y="1294566"/>
              <a:ext cx="3745552" cy="3752894"/>
            </a:xfrm>
            <a:prstGeom prst="ellipse">
              <a:avLst/>
            </a:prstGeom>
          </p:spPr>
        </p:pic>
      </p:grpSp>
      <p:sp>
        <p:nvSpPr>
          <p:cNvPr id="18" name="椭圆 17"/>
          <p:cNvSpPr/>
          <p:nvPr/>
        </p:nvSpPr>
        <p:spPr>
          <a:xfrm flipV="1" rot="10836226">
            <a:off x="3170236" y="4357688"/>
            <a:ext cx="117475" cy="1174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9" name="椭圆 18"/>
          <p:cNvSpPr/>
          <p:nvPr/>
        </p:nvSpPr>
        <p:spPr>
          <a:xfrm rot="10836226">
            <a:off x="8543924" y="4195763"/>
            <a:ext cx="303212" cy="30321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0" name="椭圆 19"/>
          <p:cNvSpPr/>
          <p:nvPr/>
        </p:nvSpPr>
        <p:spPr>
          <a:xfrm rot="21388348">
            <a:off x="8316911" y="3994150"/>
            <a:ext cx="165100" cy="165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1" name="椭圆 20"/>
          <p:cNvSpPr/>
          <p:nvPr/>
        </p:nvSpPr>
        <p:spPr>
          <a:xfrm rot="21388348">
            <a:off x="577849" y="2463800"/>
            <a:ext cx="234950" cy="23653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2" name="椭圆 21"/>
          <p:cNvSpPr/>
          <p:nvPr/>
        </p:nvSpPr>
        <p:spPr>
          <a:xfrm rot="21388348">
            <a:off x="3541711" y="3417888"/>
            <a:ext cx="366713" cy="3683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3" name="椭圆 22"/>
          <p:cNvSpPr/>
          <p:nvPr/>
        </p:nvSpPr>
        <p:spPr>
          <a:xfrm rot="21388348">
            <a:off x="3567111" y="4017963"/>
            <a:ext cx="293688" cy="29368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4" name="椭圆 23"/>
          <p:cNvSpPr/>
          <p:nvPr/>
        </p:nvSpPr>
        <p:spPr>
          <a:xfrm rot="21388348">
            <a:off x="4505324" y="4079875"/>
            <a:ext cx="368300" cy="368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5" name="椭圆 24"/>
          <p:cNvSpPr/>
          <p:nvPr/>
        </p:nvSpPr>
        <p:spPr>
          <a:xfrm rot="21388348">
            <a:off x="573086" y="3852863"/>
            <a:ext cx="273050" cy="2730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6" name="椭圆 25"/>
          <p:cNvSpPr/>
          <p:nvPr/>
        </p:nvSpPr>
        <p:spPr>
          <a:xfrm rot="21388348">
            <a:off x="300036" y="3043238"/>
            <a:ext cx="449263" cy="449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7" name="椭圆 26"/>
          <p:cNvSpPr/>
          <p:nvPr/>
        </p:nvSpPr>
        <p:spPr>
          <a:xfrm rot="21388348">
            <a:off x="3311524" y="1965325"/>
            <a:ext cx="141287" cy="14128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8" name="椭圆 27"/>
          <p:cNvSpPr/>
          <p:nvPr/>
        </p:nvSpPr>
        <p:spPr>
          <a:xfrm flipV="1" rot="10836226">
            <a:off x="4649786" y="3948113"/>
            <a:ext cx="117475" cy="1174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9" name="椭圆 28"/>
          <p:cNvSpPr/>
          <p:nvPr/>
        </p:nvSpPr>
        <p:spPr>
          <a:xfrm rot="21388348">
            <a:off x="7235824" y="1927225"/>
            <a:ext cx="366712" cy="3683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0" name="椭圆 29"/>
          <p:cNvSpPr/>
          <p:nvPr/>
        </p:nvSpPr>
        <p:spPr>
          <a:xfrm rot="21388348">
            <a:off x="7445374" y="3860800"/>
            <a:ext cx="295275" cy="295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1" name="椭圆 30"/>
          <p:cNvSpPr/>
          <p:nvPr/>
        </p:nvSpPr>
        <p:spPr>
          <a:xfrm rot="21388348">
            <a:off x="7551736" y="3659188"/>
            <a:ext cx="133350" cy="1333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2" name="椭圆 31"/>
          <p:cNvSpPr/>
          <p:nvPr/>
        </p:nvSpPr>
        <p:spPr>
          <a:xfrm rot="10836226">
            <a:off x="11458574" y="3074988"/>
            <a:ext cx="301625" cy="30321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3" name="椭圆 32"/>
          <p:cNvSpPr/>
          <p:nvPr/>
        </p:nvSpPr>
        <p:spPr>
          <a:xfrm rot="21388348">
            <a:off x="11318874" y="3613150"/>
            <a:ext cx="165100" cy="165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4" name="椭圆 33"/>
          <p:cNvSpPr/>
          <p:nvPr/>
        </p:nvSpPr>
        <p:spPr>
          <a:xfrm rot="10836226">
            <a:off x="9985374" y="1328738"/>
            <a:ext cx="303212" cy="3032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5" name="椭圆 34"/>
          <p:cNvSpPr/>
          <p:nvPr/>
        </p:nvSpPr>
        <p:spPr>
          <a:xfrm flipH="1" rot="10836226">
            <a:off x="9569449" y="1570038"/>
            <a:ext cx="68262" cy="6826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6" name="椭圆 35"/>
          <p:cNvSpPr/>
          <p:nvPr/>
        </p:nvSpPr>
        <p:spPr>
          <a:xfrm rot="21388348">
            <a:off x="11196636" y="2287588"/>
            <a:ext cx="166688" cy="1651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7" name="椭圆 36"/>
          <p:cNvSpPr/>
          <p:nvPr/>
        </p:nvSpPr>
        <p:spPr>
          <a:xfrm rot="21388348">
            <a:off x="4429124" y="3757613"/>
            <a:ext cx="215900" cy="215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grpSp>
        <p:nvGrpSpPr>
          <p:cNvPr id="50" name="组合 49"/>
          <p:cNvGrpSpPr/>
          <p:nvPr/>
        </p:nvGrpSpPr>
        <p:grpSpPr>
          <a:xfrm>
            <a:off x="1196974" y="4716463"/>
            <a:ext cx="1990725" cy="1354157"/>
            <a:chOff x="1069049" y="4125511"/>
            <a:chExt cx="1989370" cy="1354237"/>
          </a:xfrm>
        </p:grpSpPr>
        <p:sp>
          <p:nvSpPr>
            <p:cNvPr id="38" name="文本框 37"/>
            <p:cNvSpPr txBox="1"/>
            <p:nvPr/>
          </p:nvSpPr>
          <p:spPr>
            <a:xfrm>
              <a:off x="1464701" y="4125511"/>
              <a:ext cx="1198064" cy="3962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2000">
                  <a:solidFill>
                    <a:schemeClr val="accent2">
                      <a:lumMod val="7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文字内容</a:t>
              </a:r>
            </a:p>
          </p:txBody>
        </p:sp>
        <p:sp>
          <p:nvSpPr>
            <p:cNvPr id="41" name="矩形 40"/>
            <p:cNvSpPr/>
            <p:nvPr/>
          </p:nvSpPr>
          <p:spPr>
            <a:xfrm>
              <a:off x="1069049" y="4525585"/>
              <a:ext cx="1989370" cy="94493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5046661" y="4735513"/>
            <a:ext cx="1990725" cy="1354157"/>
            <a:chOff x="4918779" y="4144213"/>
            <a:chExt cx="1989370" cy="1354237"/>
          </a:xfrm>
        </p:grpSpPr>
        <p:sp>
          <p:nvSpPr>
            <p:cNvPr id="39" name="文本框 38"/>
            <p:cNvSpPr txBox="1"/>
            <p:nvPr/>
          </p:nvSpPr>
          <p:spPr>
            <a:xfrm>
              <a:off x="5314433" y="4144213"/>
              <a:ext cx="1198064" cy="3962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2000">
                  <a:solidFill>
                    <a:schemeClr val="accent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文字内容</a:t>
              </a:r>
            </a:p>
          </p:txBody>
        </p:sp>
        <p:sp>
          <p:nvSpPr>
            <p:cNvPr id="42" name="矩形 41"/>
            <p:cNvSpPr/>
            <p:nvPr/>
          </p:nvSpPr>
          <p:spPr>
            <a:xfrm>
              <a:off x="4918779" y="4544287"/>
              <a:ext cx="1989370" cy="94493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8896349" y="4735513"/>
            <a:ext cx="1990725" cy="1354157"/>
            <a:chOff x="8768509" y="4144213"/>
            <a:chExt cx="1989370" cy="1354237"/>
          </a:xfrm>
        </p:grpSpPr>
        <p:sp>
          <p:nvSpPr>
            <p:cNvPr id="40" name="文本框 39"/>
            <p:cNvSpPr txBox="1"/>
            <p:nvPr/>
          </p:nvSpPr>
          <p:spPr>
            <a:xfrm>
              <a:off x="9164161" y="4144213"/>
              <a:ext cx="1198064" cy="3962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2000">
                  <a:solidFill>
                    <a:schemeClr val="accent4">
                      <a:lumMod val="7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文字内容</a:t>
              </a:r>
            </a:p>
          </p:txBody>
        </p:sp>
        <p:sp>
          <p:nvSpPr>
            <p:cNvPr id="43" name="矩形 42"/>
            <p:cNvSpPr/>
            <p:nvPr/>
          </p:nvSpPr>
          <p:spPr>
            <a:xfrm>
              <a:off x="8768510" y="4544287"/>
              <a:ext cx="1989370" cy="94493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5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5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4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8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8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9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4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9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4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4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9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13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3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  <p:bldP grpId="0" spid="27"/>
      <p:bldP grpId="0" spid="28"/>
      <p:bldP grpId="0" spid="29"/>
      <p:bldP grpId="0" spid="30"/>
      <p:bldP grpId="0" spid="31"/>
      <p:bldP grpId="0" spid="32"/>
      <p:bldP grpId="0" spid="33"/>
      <p:bldP grpId="0" spid="34"/>
      <p:bldP grpId="0" spid="35"/>
      <p:bldP grpId="0" spid="36"/>
      <p:bldP grpId="0" spid="37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50" name="灯片编号占位符 1"/>
          <p:cNvSpPr>
            <a:spLocks noGrp="1"/>
          </p:cNvSpPr>
          <p:nvPr>
            <p:ph idx="4294967295" sz="quarter" type="sldNum"/>
          </p:nvPr>
        </p:nvSpPr>
        <p:spPr bwMode="auto">
          <a:xfrm>
            <a:off x="11761788" y="6048375"/>
            <a:ext cx="430212" cy="365125"/>
          </a:xfr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EAEE811D-A268-48AF-B9C5-3FF79C8EE66F}" type="slidenum">
              <a:rPr altLang="en-US" lang="zh-CN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22</a:t>
            </a:fld>
          </a:p>
        </p:txBody>
      </p:sp>
      <p:sp>
        <p:nvSpPr>
          <p:cNvPr id="6" name="椭圆 5"/>
          <p:cNvSpPr/>
          <p:nvPr/>
        </p:nvSpPr>
        <p:spPr>
          <a:xfrm rot="247877">
            <a:off x="5138738" y="2255838"/>
            <a:ext cx="88900" cy="88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7" name="椭圆 6"/>
          <p:cNvSpPr/>
          <p:nvPr/>
        </p:nvSpPr>
        <p:spPr>
          <a:xfrm rot="10800000">
            <a:off x="5454650" y="5649913"/>
            <a:ext cx="190500" cy="1905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8" name="椭圆 7"/>
          <p:cNvSpPr/>
          <p:nvPr/>
        </p:nvSpPr>
        <p:spPr>
          <a:xfrm rot="10800000">
            <a:off x="5075238" y="5049838"/>
            <a:ext cx="371475" cy="3714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9" name="椭圆 8"/>
          <p:cNvSpPr/>
          <p:nvPr/>
        </p:nvSpPr>
        <p:spPr>
          <a:xfrm rot="10800000">
            <a:off x="5349875" y="3011488"/>
            <a:ext cx="192088" cy="19208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0" name="椭圆 9"/>
          <p:cNvSpPr/>
          <p:nvPr/>
        </p:nvSpPr>
        <p:spPr>
          <a:xfrm rot="10800000">
            <a:off x="4916488" y="2425700"/>
            <a:ext cx="485775" cy="4857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1" name="椭圆 10"/>
          <p:cNvSpPr/>
          <p:nvPr/>
        </p:nvSpPr>
        <p:spPr>
          <a:xfrm rot="10800000">
            <a:off x="5340350" y="2171700"/>
            <a:ext cx="304800" cy="3048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2" name="椭圆 11"/>
          <p:cNvSpPr/>
          <p:nvPr/>
        </p:nvSpPr>
        <p:spPr>
          <a:xfrm rot="10800000">
            <a:off x="6310313" y="825500"/>
            <a:ext cx="400050" cy="40005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3" name="椭圆 12"/>
          <p:cNvSpPr/>
          <p:nvPr/>
        </p:nvSpPr>
        <p:spPr>
          <a:xfrm flipH="1" rot="247877">
            <a:off x="6086475" y="5959475"/>
            <a:ext cx="96838" cy="9842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4" name="椭圆 13"/>
          <p:cNvSpPr/>
          <p:nvPr/>
        </p:nvSpPr>
        <p:spPr>
          <a:xfrm rot="10800000">
            <a:off x="6781800" y="3541713"/>
            <a:ext cx="404813" cy="4048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5" name="椭圆 14"/>
          <p:cNvSpPr/>
          <p:nvPr/>
        </p:nvSpPr>
        <p:spPr>
          <a:xfrm rot="10800000">
            <a:off x="5894388" y="6118225"/>
            <a:ext cx="542925" cy="5429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322888" y="1106488"/>
            <a:ext cx="1085850" cy="10858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5591175" y="2192338"/>
            <a:ext cx="1368425" cy="13684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4905375" y="3338513"/>
            <a:ext cx="1531938" cy="153035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5741988" y="4787900"/>
            <a:ext cx="1085850" cy="10858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2"/>
          <a:srcRect b="14206" l="43447" r="10242" t="18711"/>
          <a:stretch>
            <a:fillRect/>
          </a:stretch>
        </p:blipFill>
        <p:spPr>
          <a:xfrm>
            <a:off x="5334251" y="2095523"/>
            <a:ext cx="1447597" cy="1447597"/>
          </a:xfrm>
          <a:custGeom>
            <a:gdLst>
              <a:gd fmla="*/ 893600 w 1787200" name="connsiteX0"/>
              <a:gd fmla="*/ 0 h 1787200" name="connsiteY0"/>
              <a:gd fmla="*/ 1787200 w 1787200" name="connsiteX1"/>
              <a:gd fmla="*/ 893600 h 1787200" name="connsiteY1"/>
              <a:gd fmla="*/ 893600 w 1787200" name="connsiteX2"/>
              <a:gd fmla="*/ 1787200 h 1787200" name="connsiteY2"/>
              <a:gd fmla="*/ 0 w 1787200" name="connsiteX3"/>
              <a:gd fmla="*/ 893600 h 1787200" name="connsiteY3"/>
              <a:gd fmla="*/ 893600 w 1787200" name="connsiteX4"/>
              <a:gd fmla="*/ 0 h 17872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787200" w="1787200">
                <a:moveTo>
                  <a:pt x="893600" y="0"/>
                </a:moveTo>
                <a:cubicBezTo>
                  <a:pt x="1387122" y="0"/>
                  <a:pt x="1787200" y="400078"/>
                  <a:pt x="1787200" y="893600"/>
                </a:cubicBezTo>
                <a:cubicBezTo>
                  <a:pt x="1787200" y="1387122"/>
                  <a:pt x="1387122" y="1787200"/>
                  <a:pt x="893600" y="1787200"/>
                </a:cubicBezTo>
                <a:cubicBezTo>
                  <a:pt x="400078" y="1787200"/>
                  <a:pt x="0" y="1387122"/>
                  <a:pt x="0" y="893600"/>
                </a:cubicBezTo>
                <a:cubicBezTo>
                  <a:pt x="0" y="400078"/>
                  <a:pt x="400078" y="0"/>
                  <a:pt x="893600" y="0"/>
                </a:cubicBezTo>
                <a:close/>
              </a:path>
            </a:pathLst>
          </a:cu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2"/>
          <a:srcRect b="14206" l="43447" r="10242" t="18711"/>
          <a:stretch>
            <a:fillRect/>
          </a:stretch>
        </p:blipFill>
        <p:spPr>
          <a:xfrm>
            <a:off x="4977777" y="3749423"/>
            <a:ext cx="1152845" cy="1152845"/>
          </a:xfrm>
          <a:custGeom>
            <a:gdLst>
              <a:gd fmla="*/ 893600 w 1787200" name="connsiteX0"/>
              <a:gd fmla="*/ 0 h 1787200" name="connsiteY0"/>
              <a:gd fmla="*/ 1787200 w 1787200" name="connsiteX1"/>
              <a:gd fmla="*/ 893600 h 1787200" name="connsiteY1"/>
              <a:gd fmla="*/ 893600 w 1787200" name="connsiteX2"/>
              <a:gd fmla="*/ 1787200 h 1787200" name="connsiteY2"/>
              <a:gd fmla="*/ 0 w 1787200" name="connsiteX3"/>
              <a:gd fmla="*/ 893600 h 1787200" name="connsiteY3"/>
              <a:gd fmla="*/ 893600 w 1787200" name="connsiteX4"/>
              <a:gd fmla="*/ 0 h 17872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787200" w="1787200">
                <a:moveTo>
                  <a:pt x="893600" y="0"/>
                </a:moveTo>
                <a:cubicBezTo>
                  <a:pt x="1387122" y="0"/>
                  <a:pt x="1787200" y="400078"/>
                  <a:pt x="1787200" y="893600"/>
                </a:cubicBezTo>
                <a:cubicBezTo>
                  <a:pt x="1787200" y="1387122"/>
                  <a:pt x="1387122" y="1787200"/>
                  <a:pt x="893600" y="1787200"/>
                </a:cubicBezTo>
                <a:cubicBezTo>
                  <a:pt x="400078" y="1787200"/>
                  <a:pt x="0" y="1387122"/>
                  <a:pt x="0" y="893600"/>
                </a:cubicBezTo>
                <a:cubicBezTo>
                  <a:pt x="0" y="400078"/>
                  <a:pt x="400078" y="0"/>
                  <a:pt x="893600" y="0"/>
                </a:cubicBezTo>
                <a:close/>
              </a:path>
            </a:pathLst>
          </a:cu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2"/>
          <a:srcRect b="14206" l="43447" r="10242" t="18711"/>
          <a:stretch>
            <a:fillRect/>
          </a:stretch>
        </p:blipFill>
        <p:spPr>
          <a:xfrm>
            <a:off x="5304425" y="4774619"/>
            <a:ext cx="1447597" cy="1447597"/>
          </a:xfrm>
          <a:custGeom>
            <a:gdLst>
              <a:gd fmla="*/ 893600 w 1787200" name="connsiteX0"/>
              <a:gd fmla="*/ 0 h 1787200" name="connsiteY0"/>
              <a:gd fmla="*/ 1787200 w 1787200" name="connsiteX1"/>
              <a:gd fmla="*/ 893600 h 1787200" name="connsiteY1"/>
              <a:gd fmla="*/ 893600 w 1787200" name="connsiteX2"/>
              <a:gd fmla="*/ 1787200 h 1787200" name="connsiteY2"/>
              <a:gd fmla="*/ 0 w 1787200" name="connsiteX3"/>
              <a:gd fmla="*/ 893600 h 1787200" name="connsiteY3"/>
              <a:gd fmla="*/ 893600 w 1787200" name="connsiteX4"/>
              <a:gd fmla="*/ 0 h 17872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787200" w="1787200">
                <a:moveTo>
                  <a:pt x="893600" y="0"/>
                </a:moveTo>
                <a:cubicBezTo>
                  <a:pt x="1387122" y="0"/>
                  <a:pt x="1787200" y="400078"/>
                  <a:pt x="1787200" y="893600"/>
                </a:cubicBezTo>
                <a:cubicBezTo>
                  <a:pt x="1787200" y="1387122"/>
                  <a:pt x="1387122" y="1787200"/>
                  <a:pt x="893600" y="1787200"/>
                </a:cubicBezTo>
                <a:cubicBezTo>
                  <a:pt x="400078" y="1787200"/>
                  <a:pt x="0" y="1387122"/>
                  <a:pt x="0" y="893600"/>
                </a:cubicBezTo>
                <a:cubicBezTo>
                  <a:pt x="0" y="400078"/>
                  <a:pt x="400078" y="0"/>
                  <a:pt x="893600" y="0"/>
                </a:cubicBezTo>
                <a:close/>
              </a:path>
            </a:pathLst>
          </a:custGeom>
        </p:spPr>
      </p:pic>
      <p:sp>
        <p:nvSpPr>
          <p:cNvPr id="32" name="椭圆 31"/>
          <p:cNvSpPr/>
          <p:nvPr/>
        </p:nvSpPr>
        <p:spPr>
          <a:xfrm rot="10800000">
            <a:off x="6435725" y="4362450"/>
            <a:ext cx="233363" cy="2333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3" name="椭圆 52"/>
          <p:cNvSpPr/>
          <p:nvPr/>
        </p:nvSpPr>
        <p:spPr>
          <a:xfrm rot="10800000">
            <a:off x="6854825" y="1689100"/>
            <a:ext cx="242888" cy="24288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4" name="椭圆 53"/>
          <p:cNvSpPr/>
          <p:nvPr/>
        </p:nvSpPr>
        <p:spPr>
          <a:xfrm rot="10800000">
            <a:off x="6507163" y="1381125"/>
            <a:ext cx="188912" cy="18891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5" name="椭圆 54"/>
          <p:cNvSpPr/>
          <p:nvPr/>
        </p:nvSpPr>
        <p:spPr>
          <a:xfrm rot="10800000">
            <a:off x="6538913" y="1722438"/>
            <a:ext cx="152400" cy="152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6" name="椭圆 55"/>
          <p:cNvSpPr/>
          <p:nvPr/>
        </p:nvSpPr>
        <p:spPr>
          <a:xfrm rot="10800000">
            <a:off x="7067550" y="4238625"/>
            <a:ext cx="152400" cy="152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grpSp>
        <p:nvGrpSpPr>
          <p:cNvPr id="77" name="组合 76"/>
          <p:cNvGrpSpPr/>
          <p:nvPr/>
        </p:nvGrpSpPr>
        <p:grpSpPr>
          <a:xfrm>
            <a:off x="461963" y="1168400"/>
            <a:ext cx="10896600" cy="4720569"/>
            <a:chOff x="462256" y="1167677"/>
            <a:chExt cx="10896071" cy="4720549"/>
          </a:xfrm>
        </p:grpSpPr>
        <p:grpSp>
          <p:nvGrpSpPr>
            <p:cNvPr id="27680" name="组合 32"/>
            <p:cNvGrpSpPr/>
            <p:nvPr/>
          </p:nvGrpSpPr>
          <p:grpSpPr>
            <a:xfrm>
              <a:off x="884511" y="1167677"/>
              <a:ext cx="4438434" cy="1045503"/>
              <a:chOff x="884511" y="1746207"/>
              <a:chExt cx="4438434" cy="1045503"/>
            </a:xfrm>
          </p:grpSpPr>
          <p:cxnSp>
            <p:nvCxnSpPr>
              <p:cNvPr id="34" name="直接连接符 33"/>
              <p:cNvCxnSpPr/>
              <p:nvPr/>
            </p:nvCxnSpPr>
            <p:spPr>
              <a:xfrm>
                <a:off x="884511" y="2206580"/>
                <a:ext cx="4438434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文本框 34"/>
              <p:cNvSpPr txBox="1"/>
              <p:nvPr/>
            </p:nvSpPr>
            <p:spPr>
              <a:xfrm>
                <a:off x="2114763" y="1746207"/>
                <a:ext cx="2906572" cy="39623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输入文字内容</a:t>
                </a: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884511" y="2268493"/>
                <a:ext cx="4311440" cy="51815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请在此处添加详细描述文本，尽量与标题文本语言风格相符合，语言描述尽量简洁生动。</a:t>
                </a:r>
              </a:p>
            </p:txBody>
          </p:sp>
        </p:grpSp>
        <p:grpSp>
          <p:nvGrpSpPr>
            <p:cNvPr id="27681" name="组合 58"/>
            <p:cNvGrpSpPr/>
            <p:nvPr/>
          </p:nvGrpSpPr>
          <p:grpSpPr>
            <a:xfrm>
              <a:off x="462256" y="3634642"/>
              <a:ext cx="4440021" cy="1045503"/>
              <a:chOff x="883920" y="1745520"/>
              <a:chExt cx="4440021" cy="1045503"/>
            </a:xfrm>
          </p:grpSpPr>
          <p:cxnSp>
            <p:nvCxnSpPr>
              <p:cNvPr id="60" name="直接连接符 59"/>
              <p:cNvCxnSpPr/>
              <p:nvPr/>
            </p:nvCxnSpPr>
            <p:spPr>
              <a:xfrm>
                <a:off x="883920" y="2207481"/>
                <a:ext cx="4440021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文本框 60"/>
              <p:cNvSpPr txBox="1"/>
              <p:nvPr/>
            </p:nvSpPr>
            <p:spPr>
              <a:xfrm>
                <a:off x="2114172" y="1745520"/>
                <a:ext cx="2908158" cy="39623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输入文字内容</a:t>
                </a:r>
              </a:p>
            </p:txBody>
          </p:sp>
          <p:sp>
            <p:nvSpPr>
              <p:cNvPr id="62" name="文本框 61"/>
              <p:cNvSpPr txBox="1"/>
              <p:nvPr/>
            </p:nvSpPr>
            <p:spPr>
              <a:xfrm>
                <a:off x="883920" y="2267806"/>
                <a:ext cx="4313027" cy="51815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请在此处添加详细描述文本，尽量与标题文本语言风格相符合，语言描述尽量简洁生动。</a:t>
                </a:r>
              </a:p>
            </p:txBody>
          </p:sp>
        </p:grpSp>
        <p:grpSp>
          <p:nvGrpSpPr>
            <p:cNvPr id="27682" name="组合 70"/>
            <p:cNvGrpSpPr/>
            <p:nvPr/>
          </p:nvGrpSpPr>
          <p:grpSpPr>
            <a:xfrm>
              <a:off x="6918305" y="2391635"/>
              <a:ext cx="4440022" cy="1045502"/>
              <a:chOff x="6443651" y="2504939"/>
              <a:chExt cx="4440022" cy="1045502"/>
            </a:xfrm>
          </p:grpSpPr>
          <p:cxnSp>
            <p:nvCxnSpPr>
              <p:cNvPr id="64" name="直接连接符 63"/>
              <p:cNvCxnSpPr/>
              <p:nvPr/>
            </p:nvCxnSpPr>
            <p:spPr>
              <a:xfrm>
                <a:off x="6443651" y="2965312"/>
                <a:ext cx="4440022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文本框 64"/>
              <p:cNvSpPr txBox="1"/>
              <p:nvPr/>
            </p:nvSpPr>
            <p:spPr>
              <a:xfrm>
                <a:off x="6443650" y="2504939"/>
                <a:ext cx="2908158" cy="39623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输入文字内容</a:t>
                </a:r>
              </a:p>
            </p:txBody>
          </p:sp>
          <p:sp>
            <p:nvSpPr>
              <p:cNvPr id="66" name="文本框 65"/>
              <p:cNvSpPr txBox="1"/>
              <p:nvPr/>
            </p:nvSpPr>
            <p:spPr>
              <a:xfrm>
                <a:off x="6443650" y="3027224"/>
                <a:ext cx="4313028" cy="51815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请在此处添加详细描述文本，尽量与标题文本语言风格相符合，语言描述尽量简洁生动。</a:t>
                </a:r>
              </a:p>
            </p:txBody>
          </p:sp>
        </p:grpSp>
        <p:grpSp>
          <p:nvGrpSpPr>
            <p:cNvPr id="27683" name="组合 71"/>
            <p:cNvGrpSpPr/>
            <p:nvPr/>
          </p:nvGrpSpPr>
          <p:grpSpPr>
            <a:xfrm>
              <a:off x="6827822" y="4842724"/>
              <a:ext cx="4438434" cy="1045502"/>
              <a:chOff x="6444558" y="4972472"/>
              <a:chExt cx="4438434" cy="1045502"/>
            </a:xfrm>
          </p:grpSpPr>
          <p:cxnSp>
            <p:nvCxnSpPr>
              <p:cNvPr id="68" name="直接连接符 67"/>
              <p:cNvCxnSpPr/>
              <p:nvPr/>
            </p:nvCxnSpPr>
            <p:spPr>
              <a:xfrm>
                <a:off x="6444558" y="5432845"/>
                <a:ext cx="4438434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文本框 68"/>
              <p:cNvSpPr txBox="1"/>
              <p:nvPr/>
            </p:nvSpPr>
            <p:spPr>
              <a:xfrm>
                <a:off x="6444557" y="4972472"/>
                <a:ext cx="2906571" cy="39623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输入文字内容</a:t>
                </a:r>
              </a:p>
            </p:txBody>
          </p:sp>
          <p:sp>
            <p:nvSpPr>
              <p:cNvPr id="70" name="文本框 69"/>
              <p:cNvSpPr txBox="1"/>
              <p:nvPr/>
            </p:nvSpPr>
            <p:spPr>
              <a:xfrm>
                <a:off x="6444557" y="5494756"/>
                <a:ext cx="4311440" cy="51815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请在此处添加详细描述文本，尽量与标题文本语言风格相符合，语言描述尽量简洁生动。</a:t>
                </a:r>
              </a:p>
            </p:txBody>
          </p:sp>
        </p:grpSp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2"/>
          <a:srcRect b="14206" l="43447" r="10242" t="18711"/>
          <a:stretch>
            <a:fillRect/>
          </a:stretch>
        </p:blipFill>
        <p:spPr>
          <a:xfrm>
            <a:off x="5334756" y="1141313"/>
            <a:ext cx="1019877" cy="1019877"/>
          </a:xfrm>
          <a:custGeom>
            <a:gdLst>
              <a:gd fmla="*/ 893600 w 1787200" name="connsiteX0"/>
              <a:gd fmla="*/ 0 h 1787200" name="connsiteY0"/>
              <a:gd fmla="*/ 1787200 w 1787200" name="connsiteX1"/>
              <a:gd fmla="*/ 893600 h 1787200" name="connsiteY1"/>
              <a:gd fmla="*/ 893600 w 1787200" name="connsiteX2"/>
              <a:gd fmla="*/ 1787200 h 1787200" name="connsiteY2"/>
              <a:gd fmla="*/ 0 w 1787200" name="connsiteX3"/>
              <a:gd fmla="*/ 893600 h 1787200" name="connsiteY3"/>
              <a:gd fmla="*/ 893600 w 1787200" name="connsiteX4"/>
              <a:gd fmla="*/ 0 h 17872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787200" w="1787200">
                <a:moveTo>
                  <a:pt x="893600" y="0"/>
                </a:moveTo>
                <a:cubicBezTo>
                  <a:pt x="1387122" y="0"/>
                  <a:pt x="1787200" y="400078"/>
                  <a:pt x="1787200" y="893600"/>
                </a:cubicBezTo>
                <a:cubicBezTo>
                  <a:pt x="1787200" y="1387122"/>
                  <a:pt x="1387122" y="1787200"/>
                  <a:pt x="893600" y="1787200"/>
                </a:cubicBezTo>
                <a:cubicBezTo>
                  <a:pt x="400078" y="1787200"/>
                  <a:pt x="0" y="1387122"/>
                  <a:pt x="0" y="893600"/>
                </a:cubicBezTo>
                <a:cubicBezTo>
                  <a:pt x="0" y="400078"/>
                  <a:pt x="400078" y="0"/>
                  <a:pt x="893600" y="0"/>
                </a:cubicBezTo>
                <a:close/>
              </a:path>
            </a:pathLst>
          </a:custGeom>
        </p:spPr>
      </p:pic>
      <p:sp>
        <p:nvSpPr>
          <p:cNvPr id="73" name="Freeform 96"/>
          <p:cNvSpPr>
            <a:spLocks noEditPoints="1"/>
          </p:cNvSpPr>
          <p:nvPr/>
        </p:nvSpPr>
        <p:spPr bwMode="auto">
          <a:xfrm>
            <a:off x="5349875" y="3795713"/>
            <a:ext cx="592138" cy="538162"/>
          </a:xfrm>
          <a:custGeom>
            <a:gdLst>
              <a:gd fmla="*/ 188411517 w 122" name="T0"/>
              <a:gd fmla="*/ 729204662 h 111" name="T1"/>
              <a:gd fmla="*/ 1248222050 w 122" name="T2"/>
              <a:gd fmla="*/ 635113581 h 111" name="T3"/>
              <a:gd fmla="*/ 1413083948 w 122" name="T4"/>
              <a:gd fmla="*/ 141134197 h 111" name="T5"/>
              <a:gd fmla="*/ 2147483646 w 122" name="T6"/>
              <a:gd fmla="*/ 117615063 h 111" name="T7"/>
              <a:gd fmla="*/ 2147483646 w 122" name="T8"/>
              <a:gd fmla="*/ 2147483646 h 111" name="T9"/>
              <a:gd fmla="*/ 1648594703 w 122" name="T10"/>
              <a:gd fmla="*/ 329316358 h 111" name="T11"/>
              <a:gd fmla="*/ 1248222050 w 122" name="T12"/>
              <a:gd fmla="*/ 2147483646 h 111" name="T13"/>
              <a:gd fmla="*/ 871399017 w 122" name="T14"/>
              <a:gd fmla="*/ 846819724 h 111" name="T15"/>
              <a:gd fmla="*/ 282614848 w 122" name="T16"/>
              <a:gd fmla="*/ 2147483646 h 111" name="T17"/>
              <a:gd fmla="*/ 1931214405 w 122" name="T18"/>
              <a:gd fmla="*/ 893862840 h 111" name="T19"/>
              <a:gd fmla="*/ 1978313644 w 122" name="T20"/>
              <a:gd fmla="*/ 705680679 h 111" name="T21"/>
              <a:gd fmla="*/ 1978313644 w 122" name="T22"/>
              <a:gd fmla="*/ 564546483 h 111" name="T23"/>
              <a:gd fmla="*/ 1931214405 w 122" name="T24"/>
              <a:gd fmla="*/ 399888304 h 111" name="T25"/>
              <a:gd fmla="*/ 2025417736 w 122" name="T26"/>
              <a:gd fmla="*/ 1176136082 h 111" name="T27"/>
              <a:gd fmla="*/ 1931214405 w 122" name="T28"/>
              <a:gd fmla="*/ 1317275127 h 111" name="T29"/>
              <a:gd fmla="*/ 2025417736 w 122" name="T30"/>
              <a:gd fmla="*/ 1317275127 h 111" name="T31"/>
              <a:gd fmla="*/ 1931214405 w 122" name="T32"/>
              <a:gd fmla="*/ 1811254511 h 111" name="T33"/>
              <a:gd fmla="*/ 1978313644 w 122" name="T34"/>
              <a:gd fmla="*/ 1623072350 h 111" name="T35"/>
              <a:gd fmla="*/ 1789902127 w 122" name="T36"/>
              <a:gd fmla="*/ 893862840 h 111" name="T37"/>
              <a:gd fmla="*/ 1719248415 w 122" name="T38"/>
              <a:gd fmla="*/ 729204662 h 111" name="T39"/>
              <a:gd fmla="*/ 1837006220 w 122" name="T40"/>
              <a:gd fmla="*/ 588070465 h 111" name="T41"/>
              <a:gd fmla="*/ 1719248415 w 122" name="T42"/>
              <a:gd fmla="*/ 1035001885 h 111" name="T43"/>
              <a:gd fmla="*/ 1837006220 w 122" name="T44"/>
              <a:gd fmla="*/ 1011477903 h 111" name="T45"/>
              <a:gd fmla="*/ 1719248415 w 122" name="T46"/>
              <a:gd fmla="*/ 1505457288 h 111" name="T47"/>
              <a:gd fmla="*/ 1789902127 w 122" name="T48"/>
              <a:gd fmla="*/ 1340799109 h 111" name="T49"/>
              <a:gd fmla="*/ 1789902127 w 122" name="T50"/>
              <a:gd fmla="*/ 1811254511 h 111" name="T51"/>
              <a:gd fmla="*/ 1719248415 w 122" name="T52"/>
              <a:gd fmla="*/ 1623072350 h 111" name="T53"/>
              <a:gd fmla="*/ 2025417736 w 122" name="T54"/>
              <a:gd fmla="*/ 2117046887 h 111" name="T55"/>
              <a:gd fmla="*/ 1719248415 w 122" name="T56"/>
              <a:gd fmla="*/ 1928864726 h 111" name="T57"/>
              <a:gd fmla="*/ 1837006220 w 122" name="T58"/>
              <a:gd fmla="*/ 1928864726 h 111" name="T59"/>
              <a:gd fmla="*/ 494580838 w 122" name="T60"/>
              <a:gd fmla="*/ 1481933306 h 111" name="T61"/>
              <a:gd fmla="*/ 541680077 w 122" name="T62"/>
              <a:gd fmla="*/ 1293751145 h 111" name="T63"/>
              <a:gd fmla="*/ 730091593 w 122" name="T64"/>
              <a:gd fmla="*/ 1458409323 h 111" name="T65"/>
              <a:gd fmla="*/ 682987501 w 122" name="T66"/>
              <a:gd fmla="*/ 1293751145 h 111" name="T67"/>
              <a:gd fmla="*/ 777195686 w 122" name="T68"/>
              <a:gd fmla="*/ 1152616948 h 111" name="T69"/>
              <a:gd fmla="*/ 682987501 w 122" name="T70"/>
              <a:gd fmla="*/ 1599548368 h 111" name="T71"/>
              <a:gd fmla="*/ 777195686 w 122" name="T72"/>
              <a:gd fmla="*/ 1576024386 h 111" name="T73"/>
              <a:gd fmla="*/ 682987501 w 122" name="T74"/>
              <a:gd fmla="*/ 2070003771 h 111" name="T75"/>
              <a:gd fmla="*/ 730091593 w 122" name="T76"/>
              <a:gd fmla="*/ 1905345592 h 111" name="T77"/>
              <a:gd fmla="*/ 730091593 w 122" name="T78"/>
              <a:gd fmla="*/ 2147483646 h 111" name="T79"/>
              <a:gd fmla="*/ 682987501 w 122" name="T80"/>
              <a:gd fmla="*/ 2147483646 h 111" name="T81"/>
              <a:gd fmla="*/ 588784169 w 122" name="T82"/>
              <a:gd fmla="*/ 1176136082 h 111" name="T83"/>
              <a:gd fmla="*/ 494580838 w 122" name="T84"/>
              <a:gd fmla="*/ 1599548368 h 111" name="T85"/>
              <a:gd fmla="*/ 588784169 w 122" name="T86"/>
              <a:gd fmla="*/ 1599548368 h 111" name="T87"/>
              <a:gd fmla="*/ 494580838 w 122" name="T88"/>
              <a:gd fmla="*/ 2070003771 h 111" name="T89"/>
              <a:gd fmla="*/ 541680077 w 122" name="T90"/>
              <a:gd fmla="*/ 1905345592 h 111" name="T91"/>
              <a:gd fmla="*/ 541680077 w 122" name="T92"/>
              <a:gd fmla="*/ 2147483646 h 111" name="T93"/>
              <a:gd fmla="*/ 494580838 w 122" name="T94"/>
              <a:gd fmla="*/ 2147483646 h 111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</a:gdLst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b="b" l="0" r="r" t="0"/>
            <a:pathLst>
              <a:path h="110" w="122">
                <a:moveTo>
                  <a:pt x="0" y="102"/>
                </a:moveTo>
                <a:cubicBezTo>
                  <a:pt x="8" y="102"/>
                  <a:pt x="8" y="102"/>
                  <a:pt x="8" y="102"/>
                </a:cubicBezTo>
                <a:cubicBezTo>
                  <a:pt x="8" y="35"/>
                  <a:pt x="8" y="35"/>
                  <a:pt x="8" y="35"/>
                </a:cubicBezTo>
                <a:cubicBezTo>
                  <a:pt x="8" y="31"/>
                  <a:pt x="8" y="31"/>
                  <a:pt x="8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41" y="26"/>
                  <a:pt x="41" y="26"/>
                  <a:pt x="41" y="26"/>
                </a:cubicBezTo>
                <a:cubicBezTo>
                  <a:pt x="47" y="25"/>
                  <a:pt x="47" y="25"/>
                  <a:pt x="47" y="25"/>
                </a:cubicBezTo>
                <a:cubicBezTo>
                  <a:pt x="53" y="27"/>
                  <a:pt x="53" y="27"/>
                  <a:pt x="53" y="27"/>
                </a:cubicBezTo>
                <a:cubicBezTo>
                  <a:pt x="58" y="69"/>
                  <a:pt x="58" y="69"/>
                  <a:pt x="58" y="69"/>
                </a:cubicBezTo>
                <a:cubicBezTo>
                  <a:pt x="60" y="70"/>
                  <a:pt x="60" y="70"/>
                  <a:pt x="60" y="70"/>
                </a:cubicBezTo>
                <a:cubicBezTo>
                  <a:pt x="60" y="10"/>
                  <a:pt x="60" y="10"/>
                  <a:pt x="60" y="10"/>
                </a:cubicBezTo>
                <a:cubicBezTo>
                  <a:pt x="60" y="6"/>
                  <a:pt x="60" y="6"/>
                  <a:pt x="60" y="6"/>
                </a:cubicBezTo>
                <a:cubicBezTo>
                  <a:pt x="65" y="5"/>
                  <a:pt x="65" y="5"/>
                  <a:pt x="65" y="5"/>
                </a:cubicBezTo>
                <a:cubicBezTo>
                  <a:pt x="94" y="1"/>
                  <a:pt x="94" y="1"/>
                  <a:pt x="94" y="1"/>
                </a:cubicBezTo>
                <a:cubicBezTo>
                  <a:pt x="100" y="0"/>
                  <a:pt x="100" y="0"/>
                  <a:pt x="100" y="0"/>
                </a:cubicBezTo>
                <a:cubicBezTo>
                  <a:pt x="116" y="5"/>
                  <a:pt x="116" y="5"/>
                  <a:pt x="116" y="5"/>
                </a:cubicBezTo>
                <a:cubicBezTo>
                  <a:pt x="116" y="102"/>
                  <a:pt x="116" y="102"/>
                  <a:pt x="116" y="102"/>
                </a:cubicBezTo>
                <a:cubicBezTo>
                  <a:pt x="122" y="102"/>
                  <a:pt x="122" y="102"/>
                  <a:pt x="122" y="102"/>
                </a:cubicBezTo>
                <a:cubicBezTo>
                  <a:pt x="122" y="111"/>
                  <a:pt x="122" y="111"/>
                  <a:pt x="122" y="111"/>
                </a:cubicBezTo>
                <a:cubicBezTo>
                  <a:pt x="95" y="111"/>
                  <a:pt x="95" y="111"/>
                  <a:pt x="95" y="111"/>
                </a:cubicBezTo>
                <a:cubicBezTo>
                  <a:pt x="90" y="111"/>
                  <a:pt x="90" y="111"/>
                  <a:pt x="90" y="111"/>
                </a:cubicBezTo>
                <a:cubicBezTo>
                  <a:pt x="90" y="106"/>
                  <a:pt x="90" y="106"/>
                  <a:pt x="90" y="106"/>
                </a:cubicBezTo>
                <a:cubicBezTo>
                  <a:pt x="90" y="11"/>
                  <a:pt x="90" y="11"/>
                  <a:pt x="90" y="11"/>
                </a:cubicBezTo>
                <a:cubicBezTo>
                  <a:pt x="70" y="14"/>
                  <a:pt x="70" y="14"/>
                  <a:pt x="70" y="14"/>
                </a:cubicBezTo>
                <a:cubicBezTo>
                  <a:pt x="70" y="106"/>
                  <a:pt x="70" y="106"/>
                  <a:pt x="70" y="106"/>
                </a:cubicBezTo>
                <a:cubicBezTo>
                  <a:pt x="70" y="111"/>
                  <a:pt x="70" y="111"/>
                  <a:pt x="70" y="111"/>
                </a:cubicBezTo>
                <a:cubicBezTo>
                  <a:pt x="69" y="111"/>
                  <a:pt x="69" y="111"/>
                  <a:pt x="69" y="111"/>
                </a:cubicBezTo>
                <a:cubicBezTo>
                  <a:pt x="53" y="111"/>
                  <a:pt x="53" y="111"/>
                  <a:pt x="53" y="111"/>
                </a:cubicBezTo>
                <a:cubicBezTo>
                  <a:pt x="42" y="111"/>
                  <a:pt x="42" y="111"/>
                  <a:pt x="42" y="111"/>
                </a:cubicBezTo>
                <a:cubicBezTo>
                  <a:pt x="37" y="111"/>
                  <a:pt x="37" y="111"/>
                  <a:pt x="37" y="111"/>
                </a:cubicBezTo>
                <a:cubicBezTo>
                  <a:pt x="37" y="106"/>
                  <a:pt x="37" y="106"/>
                  <a:pt x="37" y="106"/>
                </a:cubicBezTo>
                <a:cubicBezTo>
                  <a:pt x="37" y="36"/>
                  <a:pt x="37" y="36"/>
                  <a:pt x="37" y="36"/>
                </a:cubicBezTo>
                <a:cubicBezTo>
                  <a:pt x="17" y="39"/>
                  <a:pt x="17" y="39"/>
                  <a:pt x="17" y="39"/>
                </a:cubicBezTo>
                <a:cubicBezTo>
                  <a:pt x="17" y="106"/>
                  <a:pt x="17" y="106"/>
                  <a:pt x="17" y="106"/>
                </a:cubicBezTo>
                <a:cubicBezTo>
                  <a:pt x="17" y="111"/>
                  <a:pt x="17" y="111"/>
                  <a:pt x="17" y="111"/>
                </a:cubicBezTo>
                <a:cubicBezTo>
                  <a:pt x="12" y="111"/>
                  <a:pt x="12" y="111"/>
                  <a:pt x="12" y="111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02"/>
                  <a:pt x="0" y="102"/>
                  <a:pt x="0" y="102"/>
                </a:cubicBezTo>
                <a:close/>
                <a:moveTo>
                  <a:pt x="82" y="30"/>
                </a:moveTo>
                <a:cubicBezTo>
                  <a:pt x="82" y="33"/>
                  <a:pt x="82" y="35"/>
                  <a:pt x="82" y="38"/>
                </a:cubicBezTo>
                <a:cubicBezTo>
                  <a:pt x="82" y="37"/>
                  <a:pt x="83" y="37"/>
                  <a:pt x="84" y="37"/>
                </a:cubicBezTo>
                <a:cubicBezTo>
                  <a:pt x="85" y="37"/>
                  <a:pt x="86" y="37"/>
                  <a:pt x="86" y="37"/>
                </a:cubicBezTo>
                <a:cubicBezTo>
                  <a:pt x="86" y="35"/>
                  <a:pt x="86" y="32"/>
                  <a:pt x="86" y="30"/>
                </a:cubicBezTo>
                <a:cubicBezTo>
                  <a:pt x="86" y="30"/>
                  <a:pt x="85" y="30"/>
                  <a:pt x="84" y="30"/>
                </a:cubicBezTo>
                <a:cubicBezTo>
                  <a:pt x="83" y="30"/>
                  <a:pt x="82" y="30"/>
                  <a:pt x="82" y="30"/>
                </a:cubicBezTo>
                <a:close/>
                <a:moveTo>
                  <a:pt x="82" y="17"/>
                </a:moveTo>
                <a:cubicBezTo>
                  <a:pt x="82" y="20"/>
                  <a:pt x="82" y="22"/>
                  <a:pt x="82" y="25"/>
                </a:cubicBezTo>
                <a:cubicBezTo>
                  <a:pt x="82" y="24"/>
                  <a:pt x="83" y="24"/>
                  <a:pt x="84" y="24"/>
                </a:cubicBezTo>
                <a:cubicBezTo>
                  <a:pt x="85" y="24"/>
                  <a:pt x="86" y="24"/>
                  <a:pt x="86" y="24"/>
                </a:cubicBezTo>
                <a:cubicBezTo>
                  <a:pt x="86" y="22"/>
                  <a:pt x="86" y="19"/>
                  <a:pt x="86" y="17"/>
                </a:cubicBezTo>
                <a:cubicBezTo>
                  <a:pt x="86" y="17"/>
                  <a:pt x="85" y="17"/>
                  <a:pt x="84" y="17"/>
                </a:cubicBezTo>
                <a:cubicBezTo>
                  <a:pt x="83" y="17"/>
                  <a:pt x="82" y="17"/>
                  <a:pt x="82" y="17"/>
                </a:cubicBezTo>
                <a:close/>
                <a:moveTo>
                  <a:pt x="82" y="43"/>
                </a:moveTo>
                <a:cubicBezTo>
                  <a:pt x="82" y="46"/>
                  <a:pt x="82" y="48"/>
                  <a:pt x="82" y="51"/>
                </a:cubicBezTo>
                <a:cubicBezTo>
                  <a:pt x="82" y="50"/>
                  <a:pt x="83" y="50"/>
                  <a:pt x="84" y="50"/>
                </a:cubicBezTo>
                <a:cubicBezTo>
                  <a:pt x="85" y="50"/>
                  <a:pt x="86" y="50"/>
                  <a:pt x="86" y="50"/>
                </a:cubicBezTo>
                <a:cubicBezTo>
                  <a:pt x="86" y="48"/>
                  <a:pt x="86" y="45"/>
                  <a:pt x="86" y="43"/>
                </a:cubicBezTo>
                <a:cubicBezTo>
                  <a:pt x="86" y="43"/>
                  <a:pt x="85" y="43"/>
                  <a:pt x="84" y="43"/>
                </a:cubicBezTo>
                <a:cubicBezTo>
                  <a:pt x="83" y="43"/>
                  <a:pt x="82" y="43"/>
                  <a:pt x="82" y="43"/>
                </a:cubicBezTo>
                <a:close/>
                <a:moveTo>
                  <a:pt x="82" y="56"/>
                </a:moveTo>
                <a:cubicBezTo>
                  <a:pt x="82" y="59"/>
                  <a:pt x="82" y="61"/>
                  <a:pt x="82" y="64"/>
                </a:cubicBezTo>
                <a:cubicBezTo>
                  <a:pt x="82" y="63"/>
                  <a:pt x="83" y="63"/>
                  <a:pt x="84" y="63"/>
                </a:cubicBezTo>
                <a:cubicBezTo>
                  <a:pt x="85" y="63"/>
                  <a:pt x="86" y="63"/>
                  <a:pt x="86" y="63"/>
                </a:cubicBezTo>
                <a:cubicBezTo>
                  <a:pt x="86" y="61"/>
                  <a:pt x="86" y="58"/>
                  <a:pt x="86" y="56"/>
                </a:cubicBezTo>
                <a:cubicBezTo>
                  <a:pt x="86" y="56"/>
                  <a:pt x="85" y="56"/>
                  <a:pt x="84" y="56"/>
                </a:cubicBezTo>
                <a:cubicBezTo>
                  <a:pt x="83" y="56"/>
                  <a:pt x="82" y="56"/>
                  <a:pt x="82" y="56"/>
                </a:cubicBezTo>
                <a:close/>
                <a:moveTo>
                  <a:pt x="82" y="69"/>
                </a:moveTo>
                <a:cubicBezTo>
                  <a:pt x="82" y="72"/>
                  <a:pt x="82" y="74"/>
                  <a:pt x="82" y="77"/>
                </a:cubicBezTo>
                <a:cubicBezTo>
                  <a:pt x="82" y="76"/>
                  <a:pt x="83" y="76"/>
                  <a:pt x="84" y="76"/>
                </a:cubicBezTo>
                <a:cubicBezTo>
                  <a:pt x="85" y="76"/>
                  <a:pt x="86" y="76"/>
                  <a:pt x="86" y="76"/>
                </a:cubicBezTo>
                <a:cubicBezTo>
                  <a:pt x="86" y="74"/>
                  <a:pt x="86" y="71"/>
                  <a:pt x="86" y="69"/>
                </a:cubicBezTo>
                <a:cubicBezTo>
                  <a:pt x="86" y="69"/>
                  <a:pt x="85" y="69"/>
                  <a:pt x="84" y="69"/>
                </a:cubicBezTo>
                <a:cubicBezTo>
                  <a:pt x="83" y="69"/>
                  <a:pt x="82" y="69"/>
                  <a:pt x="82" y="69"/>
                </a:cubicBezTo>
                <a:close/>
                <a:moveTo>
                  <a:pt x="73" y="31"/>
                </a:moveTo>
                <a:cubicBezTo>
                  <a:pt x="73" y="33"/>
                  <a:pt x="73" y="36"/>
                  <a:pt x="73" y="38"/>
                </a:cubicBezTo>
                <a:cubicBezTo>
                  <a:pt x="74" y="38"/>
                  <a:pt x="75" y="38"/>
                  <a:pt x="76" y="38"/>
                </a:cubicBezTo>
                <a:cubicBezTo>
                  <a:pt x="76" y="38"/>
                  <a:pt x="77" y="38"/>
                  <a:pt x="78" y="38"/>
                </a:cubicBezTo>
                <a:cubicBezTo>
                  <a:pt x="78" y="35"/>
                  <a:pt x="78" y="33"/>
                  <a:pt x="78" y="31"/>
                </a:cubicBezTo>
                <a:cubicBezTo>
                  <a:pt x="77" y="31"/>
                  <a:pt x="76" y="31"/>
                  <a:pt x="76" y="31"/>
                </a:cubicBezTo>
                <a:cubicBezTo>
                  <a:pt x="75" y="31"/>
                  <a:pt x="74" y="31"/>
                  <a:pt x="73" y="31"/>
                </a:cubicBezTo>
                <a:close/>
                <a:moveTo>
                  <a:pt x="73" y="18"/>
                </a:moveTo>
                <a:cubicBezTo>
                  <a:pt x="73" y="21"/>
                  <a:pt x="73" y="23"/>
                  <a:pt x="73" y="26"/>
                </a:cubicBezTo>
                <a:cubicBezTo>
                  <a:pt x="74" y="25"/>
                  <a:pt x="75" y="25"/>
                  <a:pt x="76" y="25"/>
                </a:cubicBezTo>
                <a:cubicBezTo>
                  <a:pt x="76" y="25"/>
                  <a:pt x="77" y="25"/>
                  <a:pt x="78" y="25"/>
                </a:cubicBezTo>
                <a:cubicBezTo>
                  <a:pt x="78" y="23"/>
                  <a:pt x="78" y="20"/>
                  <a:pt x="78" y="18"/>
                </a:cubicBezTo>
                <a:cubicBezTo>
                  <a:pt x="77" y="18"/>
                  <a:pt x="76" y="18"/>
                  <a:pt x="76" y="18"/>
                </a:cubicBezTo>
                <a:cubicBezTo>
                  <a:pt x="75" y="18"/>
                  <a:pt x="74" y="18"/>
                  <a:pt x="73" y="18"/>
                </a:cubicBezTo>
                <a:close/>
                <a:moveTo>
                  <a:pt x="73" y="44"/>
                </a:moveTo>
                <a:cubicBezTo>
                  <a:pt x="73" y="46"/>
                  <a:pt x="73" y="49"/>
                  <a:pt x="73" y="51"/>
                </a:cubicBezTo>
                <a:cubicBezTo>
                  <a:pt x="74" y="51"/>
                  <a:pt x="75" y="51"/>
                  <a:pt x="76" y="51"/>
                </a:cubicBezTo>
                <a:cubicBezTo>
                  <a:pt x="76" y="51"/>
                  <a:pt x="77" y="51"/>
                  <a:pt x="78" y="51"/>
                </a:cubicBezTo>
                <a:cubicBezTo>
                  <a:pt x="78" y="48"/>
                  <a:pt x="78" y="46"/>
                  <a:pt x="78" y="43"/>
                </a:cubicBezTo>
                <a:cubicBezTo>
                  <a:pt x="77" y="44"/>
                  <a:pt x="76" y="44"/>
                  <a:pt x="76" y="44"/>
                </a:cubicBezTo>
                <a:cubicBezTo>
                  <a:pt x="75" y="44"/>
                  <a:pt x="74" y="44"/>
                  <a:pt x="73" y="44"/>
                </a:cubicBezTo>
                <a:close/>
                <a:moveTo>
                  <a:pt x="73" y="57"/>
                </a:moveTo>
                <a:cubicBezTo>
                  <a:pt x="73" y="59"/>
                  <a:pt x="73" y="61"/>
                  <a:pt x="73" y="64"/>
                </a:cubicBezTo>
                <a:cubicBezTo>
                  <a:pt x="74" y="64"/>
                  <a:pt x="75" y="64"/>
                  <a:pt x="76" y="64"/>
                </a:cubicBezTo>
                <a:cubicBezTo>
                  <a:pt x="76" y="64"/>
                  <a:pt x="77" y="64"/>
                  <a:pt x="78" y="64"/>
                </a:cubicBezTo>
                <a:cubicBezTo>
                  <a:pt x="78" y="61"/>
                  <a:pt x="78" y="59"/>
                  <a:pt x="78" y="56"/>
                </a:cubicBezTo>
                <a:cubicBezTo>
                  <a:pt x="77" y="56"/>
                  <a:pt x="76" y="56"/>
                  <a:pt x="76" y="57"/>
                </a:cubicBezTo>
                <a:cubicBezTo>
                  <a:pt x="75" y="57"/>
                  <a:pt x="74" y="57"/>
                  <a:pt x="73" y="57"/>
                </a:cubicBezTo>
                <a:close/>
                <a:moveTo>
                  <a:pt x="73" y="69"/>
                </a:moveTo>
                <a:cubicBezTo>
                  <a:pt x="73" y="72"/>
                  <a:pt x="73" y="74"/>
                  <a:pt x="73" y="77"/>
                </a:cubicBezTo>
                <a:cubicBezTo>
                  <a:pt x="74" y="77"/>
                  <a:pt x="75" y="77"/>
                  <a:pt x="76" y="77"/>
                </a:cubicBezTo>
                <a:cubicBezTo>
                  <a:pt x="76" y="77"/>
                  <a:pt x="77" y="77"/>
                  <a:pt x="78" y="77"/>
                </a:cubicBezTo>
                <a:cubicBezTo>
                  <a:pt x="78" y="74"/>
                  <a:pt x="78" y="72"/>
                  <a:pt x="78" y="69"/>
                </a:cubicBezTo>
                <a:cubicBezTo>
                  <a:pt x="77" y="69"/>
                  <a:pt x="76" y="69"/>
                  <a:pt x="76" y="69"/>
                </a:cubicBezTo>
                <a:cubicBezTo>
                  <a:pt x="75" y="69"/>
                  <a:pt x="74" y="69"/>
                  <a:pt x="73" y="69"/>
                </a:cubicBezTo>
                <a:close/>
                <a:moveTo>
                  <a:pt x="82" y="82"/>
                </a:moveTo>
                <a:cubicBezTo>
                  <a:pt x="82" y="85"/>
                  <a:pt x="82" y="87"/>
                  <a:pt x="82" y="90"/>
                </a:cubicBezTo>
                <a:cubicBezTo>
                  <a:pt x="82" y="90"/>
                  <a:pt x="83" y="90"/>
                  <a:pt x="84" y="90"/>
                </a:cubicBezTo>
                <a:cubicBezTo>
                  <a:pt x="85" y="90"/>
                  <a:pt x="86" y="90"/>
                  <a:pt x="86" y="90"/>
                </a:cubicBezTo>
                <a:cubicBezTo>
                  <a:pt x="86" y="87"/>
                  <a:pt x="86" y="85"/>
                  <a:pt x="86" y="82"/>
                </a:cubicBezTo>
                <a:cubicBezTo>
                  <a:pt x="86" y="82"/>
                  <a:pt x="85" y="82"/>
                  <a:pt x="84" y="82"/>
                </a:cubicBezTo>
                <a:cubicBezTo>
                  <a:pt x="83" y="82"/>
                  <a:pt x="82" y="82"/>
                  <a:pt x="82" y="82"/>
                </a:cubicBezTo>
                <a:close/>
                <a:moveTo>
                  <a:pt x="73" y="82"/>
                </a:moveTo>
                <a:cubicBezTo>
                  <a:pt x="73" y="85"/>
                  <a:pt x="73" y="87"/>
                  <a:pt x="73" y="90"/>
                </a:cubicBezTo>
                <a:cubicBezTo>
                  <a:pt x="74" y="90"/>
                  <a:pt x="75" y="90"/>
                  <a:pt x="76" y="90"/>
                </a:cubicBezTo>
                <a:cubicBezTo>
                  <a:pt x="76" y="90"/>
                  <a:pt x="77" y="90"/>
                  <a:pt x="78" y="90"/>
                </a:cubicBezTo>
                <a:cubicBezTo>
                  <a:pt x="78" y="87"/>
                  <a:pt x="78" y="85"/>
                  <a:pt x="78" y="82"/>
                </a:cubicBezTo>
                <a:cubicBezTo>
                  <a:pt x="77" y="82"/>
                  <a:pt x="76" y="82"/>
                  <a:pt x="76" y="82"/>
                </a:cubicBezTo>
                <a:cubicBezTo>
                  <a:pt x="75" y="82"/>
                  <a:pt x="74" y="82"/>
                  <a:pt x="73" y="82"/>
                </a:cubicBezTo>
                <a:close/>
                <a:moveTo>
                  <a:pt x="21" y="56"/>
                </a:moveTo>
                <a:cubicBezTo>
                  <a:pt x="21" y="58"/>
                  <a:pt x="21" y="60"/>
                  <a:pt x="21" y="63"/>
                </a:cubicBezTo>
                <a:cubicBezTo>
                  <a:pt x="21" y="63"/>
                  <a:pt x="22" y="63"/>
                  <a:pt x="23" y="63"/>
                </a:cubicBezTo>
                <a:cubicBezTo>
                  <a:pt x="23" y="63"/>
                  <a:pt x="24" y="63"/>
                  <a:pt x="25" y="63"/>
                </a:cubicBezTo>
                <a:cubicBezTo>
                  <a:pt x="25" y="60"/>
                  <a:pt x="25" y="58"/>
                  <a:pt x="25" y="55"/>
                </a:cubicBezTo>
                <a:cubicBezTo>
                  <a:pt x="24" y="55"/>
                  <a:pt x="23" y="55"/>
                  <a:pt x="23" y="55"/>
                </a:cubicBezTo>
                <a:cubicBezTo>
                  <a:pt x="22" y="55"/>
                  <a:pt x="21" y="56"/>
                  <a:pt x="21" y="56"/>
                </a:cubicBezTo>
                <a:close/>
                <a:moveTo>
                  <a:pt x="29" y="55"/>
                </a:moveTo>
                <a:cubicBezTo>
                  <a:pt x="29" y="57"/>
                  <a:pt x="29" y="60"/>
                  <a:pt x="29" y="62"/>
                </a:cubicBezTo>
                <a:cubicBezTo>
                  <a:pt x="30" y="62"/>
                  <a:pt x="30" y="62"/>
                  <a:pt x="31" y="62"/>
                </a:cubicBezTo>
                <a:cubicBezTo>
                  <a:pt x="32" y="62"/>
                  <a:pt x="33" y="62"/>
                  <a:pt x="33" y="62"/>
                </a:cubicBezTo>
                <a:cubicBezTo>
                  <a:pt x="33" y="59"/>
                  <a:pt x="33" y="57"/>
                  <a:pt x="33" y="54"/>
                </a:cubicBezTo>
                <a:cubicBezTo>
                  <a:pt x="33" y="54"/>
                  <a:pt x="32" y="54"/>
                  <a:pt x="31" y="55"/>
                </a:cubicBezTo>
                <a:cubicBezTo>
                  <a:pt x="30" y="55"/>
                  <a:pt x="30" y="55"/>
                  <a:pt x="29" y="55"/>
                </a:cubicBezTo>
                <a:close/>
                <a:moveTo>
                  <a:pt x="29" y="42"/>
                </a:moveTo>
                <a:cubicBezTo>
                  <a:pt x="29" y="44"/>
                  <a:pt x="29" y="47"/>
                  <a:pt x="29" y="49"/>
                </a:cubicBezTo>
                <a:cubicBezTo>
                  <a:pt x="30" y="49"/>
                  <a:pt x="30" y="49"/>
                  <a:pt x="31" y="49"/>
                </a:cubicBezTo>
                <a:cubicBezTo>
                  <a:pt x="32" y="49"/>
                  <a:pt x="33" y="49"/>
                  <a:pt x="33" y="49"/>
                </a:cubicBezTo>
                <a:cubicBezTo>
                  <a:pt x="33" y="46"/>
                  <a:pt x="33" y="44"/>
                  <a:pt x="33" y="41"/>
                </a:cubicBezTo>
                <a:cubicBezTo>
                  <a:pt x="33" y="41"/>
                  <a:pt x="32" y="41"/>
                  <a:pt x="31" y="41"/>
                </a:cubicBezTo>
                <a:cubicBezTo>
                  <a:pt x="30" y="42"/>
                  <a:pt x="30" y="42"/>
                  <a:pt x="29" y="42"/>
                </a:cubicBezTo>
                <a:close/>
                <a:moveTo>
                  <a:pt x="29" y="68"/>
                </a:moveTo>
                <a:cubicBezTo>
                  <a:pt x="29" y="70"/>
                  <a:pt x="29" y="73"/>
                  <a:pt x="29" y="75"/>
                </a:cubicBezTo>
                <a:cubicBezTo>
                  <a:pt x="30" y="75"/>
                  <a:pt x="30" y="75"/>
                  <a:pt x="31" y="75"/>
                </a:cubicBezTo>
                <a:cubicBezTo>
                  <a:pt x="32" y="75"/>
                  <a:pt x="33" y="75"/>
                  <a:pt x="33" y="75"/>
                </a:cubicBezTo>
                <a:cubicBezTo>
                  <a:pt x="33" y="72"/>
                  <a:pt x="33" y="70"/>
                  <a:pt x="33" y="67"/>
                </a:cubicBezTo>
                <a:cubicBezTo>
                  <a:pt x="33" y="68"/>
                  <a:pt x="32" y="68"/>
                  <a:pt x="31" y="68"/>
                </a:cubicBezTo>
                <a:cubicBezTo>
                  <a:pt x="30" y="68"/>
                  <a:pt x="30" y="68"/>
                  <a:pt x="29" y="68"/>
                </a:cubicBezTo>
                <a:close/>
                <a:moveTo>
                  <a:pt x="29" y="81"/>
                </a:moveTo>
                <a:cubicBezTo>
                  <a:pt x="29" y="83"/>
                  <a:pt x="29" y="86"/>
                  <a:pt x="29" y="88"/>
                </a:cubicBezTo>
                <a:cubicBezTo>
                  <a:pt x="30" y="88"/>
                  <a:pt x="30" y="88"/>
                  <a:pt x="31" y="88"/>
                </a:cubicBezTo>
                <a:cubicBezTo>
                  <a:pt x="32" y="88"/>
                  <a:pt x="33" y="88"/>
                  <a:pt x="33" y="88"/>
                </a:cubicBezTo>
                <a:cubicBezTo>
                  <a:pt x="33" y="86"/>
                  <a:pt x="33" y="83"/>
                  <a:pt x="33" y="81"/>
                </a:cubicBezTo>
                <a:cubicBezTo>
                  <a:pt x="33" y="81"/>
                  <a:pt x="32" y="81"/>
                  <a:pt x="31" y="81"/>
                </a:cubicBezTo>
                <a:cubicBezTo>
                  <a:pt x="30" y="81"/>
                  <a:pt x="30" y="81"/>
                  <a:pt x="29" y="81"/>
                </a:cubicBezTo>
                <a:close/>
                <a:moveTo>
                  <a:pt x="29" y="94"/>
                </a:moveTo>
                <a:cubicBezTo>
                  <a:pt x="29" y="96"/>
                  <a:pt x="29" y="99"/>
                  <a:pt x="29" y="101"/>
                </a:cubicBezTo>
                <a:cubicBezTo>
                  <a:pt x="30" y="101"/>
                  <a:pt x="30" y="101"/>
                  <a:pt x="31" y="101"/>
                </a:cubicBezTo>
                <a:cubicBezTo>
                  <a:pt x="32" y="101"/>
                  <a:pt x="33" y="101"/>
                  <a:pt x="33" y="101"/>
                </a:cubicBezTo>
                <a:cubicBezTo>
                  <a:pt x="33" y="99"/>
                  <a:pt x="33" y="96"/>
                  <a:pt x="33" y="94"/>
                </a:cubicBezTo>
                <a:cubicBezTo>
                  <a:pt x="33" y="94"/>
                  <a:pt x="32" y="94"/>
                  <a:pt x="31" y="94"/>
                </a:cubicBezTo>
                <a:cubicBezTo>
                  <a:pt x="30" y="94"/>
                  <a:pt x="30" y="94"/>
                  <a:pt x="29" y="94"/>
                </a:cubicBezTo>
                <a:close/>
                <a:moveTo>
                  <a:pt x="21" y="43"/>
                </a:moveTo>
                <a:cubicBezTo>
                  <a:pt x="21" y="45"/>
                  <a:pt x="21" y="48"/>
                  <a:pt x="21" y="50"/>
                </a:cubicBezTo>
                <a:cubicBezTo>
                  <a:pt x="21" y="50"/>
                  <a:pt x="22" y="50"/>
                  <a:pt x="23" y="50"/>
                </a:cubicBezTo>
                <a:cubicBezTo>
                  <a:pt x="23" y="50"/>
                  <a:pt x="24" y="50"/>
                  <a:pt x="25" y="50"/>
                </a:cubicBezTo>
                <a:cubicBezTo>
                  <a:pt x="25" y="47"/>
                  <a:pt x="25" y="45"/>
                  <a:pt x="25" y="42"/>
                </a:cubicBezTo>
                <a:cubicBezTo>
                  <a:pt x="24" y="42"/>
                  <a:pt x="23" y="42"/>
                  <a:pt x="23" y="43"/>
                </a:cubicBezTo>
                <a:cubicBezTo>
                  <a:pt x="22" y="43"/>
                  <a:pt x="21" y="43"/>
                  <a:pt x="21" y="43"/>
                </a:cubicBezTo>
                <a:close/>
                <a:moveTo>
                  <a:pt x="21" y="68"/>
                </a:moveTo>
                <a:cubicBezTo>
                  <a:pt x="21" y="71"/>
                  <a:pt x="21" y="73"/>
                  <a:pt x="21" y="76"/>
                </a:cubicBezTo>
                <a:cubicBezTo>
                  <a:pt x="21" y="76"/>
                  <a:pt x="22" y="76"/>
                  <a:pt x="23" y="76"/>
                </a:cubicBezTo>
                <a:cubicBezTo>
                  <a:pt x="23" y="76"/>
                  <a:pt x="24" y="75"/>
                  <a:pt x="25" y="75"/>
                </a:cubicBezTo>
                <a:cubicBezTo>
                  <a:pt x="25" y="73"/>
                  <a:pt x="25" y="71"/>
                  <a:pt x="25" y="68"/>
                </a:cubicBezTo>
                <a:cubicBezTo>
                  <a:pt x="24" y="68"/>
                  <a:pt x="23" y="68"/>
                  <a:pt x="23" y="68"/>
                </a:cubicBezTo>
                <a:cubicBezTo>
                  <a:pt x="22" y="68"/>
                  <a:pt x="21" y="68"/>
                  <a:pt x="21" y="68"/>
                </a:cubicBezTo>
                <a:close/>
                <a:moveTo>
                  <a:pt x="21" y="81"/>
                </a:moveTo>
                <a:cubicBezTo>
                  <a:pt x="21" y="84"/>
                  <a:pt x="21" y="86"/>
                  <a:pt x="21" y="88"/>
                </a:cubicBezTo>
                <a:cubicBezTo>
                  <a:pt x="21" y="88"/>
                  <a:pt x="22" y="88"/>
                  <a:pt x="23" y="88"/>
                </a:cubicBezTo>
                <a:cubicBezTo>
                  <a:pt x="23" y="88"/>
                  <a:pt x="24" y="88"/>
                  <a:pt x="25" y="88"/>
                </a:cubicBezTo>
                <a:cubicBezTo>
                  <a:pt x="25" y="86"/>
                  <a:pt x="25" y="83"/>
                  <a:pt x="25" y="81"/>
                </a:cubicBezTo>
                <a:cubicBezTo>
                  <a:pt x="24" y="81"/>
                  <a:pt x="23" y="81"/>
                  <a:pt x="23" y="81"/>
                </a:cubicBezTo>
                <a:cubicBezTo>
                  <a:pt x="22" y="81"/>
                  <a:pt x="21" y="81"/>
                  <a:pt x="21" y="81"/>
                </a:cubicBezTo>
                <a:close/>
                <a:moveTo>
                  <a:pt x="21" y="94"/>
                </a:moveTo>
                <a:cubicBezTo>
                  <a:pt x="21" y="96"/>
                  <a:pt x="21" y="99"/>
                  <a:pt x="21" y="101"/>
                </a:cubicBezTo>
                <a:cubicBezTo>
                  <a:pt x="21" y="101"/>
                  <a:pt x="22" y="101"/>
                  <a:pt x="23" y="101"/>
                </a:cubicBezTo>
                <a:cubicBezTo>
                  <a:pt x="23" y="101"/>
                  <a:pt x="24" y="101"/>
                  <a:pt x="25" y="101"/>
                </a:cubicBezTo>
                <a:cubicBezTo>
                  <a:pt x="25" y="99"/>
                  <a:pt x="25" y="96"/>
                  <a:pt x="25" y="94"/>
                </a:cubicBezTo>
                <a:cubicBezTo>
                  <a:pt x="24" y="94"/>
                  <a:pt x="23" y="94"/>
                  <a:pt x="23" y="94"/>
                </a:cubicBezTo>
                <a:cubicBezTo>
                  <a:pt x="22" y="94"/>
                  <a:pt x="21" y="94"/>
                  <a:pt x="21" y="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74" name="Freeform 99"/>
          <p:cNvSpPr>
            <a:spLocks noEditPoints="1"/>
          </p:cNvSpPr>
          <p:nvPr/>
        </p:nvSpPr>
        <p:spPr bwMode="auto">
          <a:xfrm>
            <a:off x="6005513" y="2511425"/>
            <a:ext cx="539750" cy="679450"/>
          </a:xfrm>
          <a:custGeom>
            <a:gdLst>
              <a:gd fmla="*/ 71016026 w 222" name="T0"/>
              <a:gd fmla="*/ 0 h 279" name="T1"/>
              <a:gd fmla="*/ 1242774375 w 222" name="T2"/>
              <a:gd fmla="*/ 0 h 279" name="T3"/>
              <a:gd fmla="*/ 1313790401 w 222" name="T4"/>
              <a:gd fmla="*/ 0 h 279" name="T5"/>
              <a:gd fmla="*/ 1313790401 w 222" name="T6"/>
              <a:gd fmla="*/ 71132814 h 279" name="T7"/>
              <a:gd fmla="*/ 1313790401 w 222" name="T8"/>
              <a:gd fmla="*/ 1582692322 h 279" name="T9"/>
              <a:gd fmla="*/ 1313790401 w 222" name="T10"/>
              <a:gd fmla="*/ 1653825135 h 279" name="T11"/>
              <a:gd fmla="*/ 1242774375 w 222" name="T12"/>
              <a:gd fmla="*/ 1653825135 h 279" name="T13"/>
              <a:gd fmla="*/ 420175925 w 222" name="T14"/>
              <a:gd fmla="*/ 1653825135 h 279" name="T15"/>
              <a:gd fmla="*/ 390586927 w 222" name="T16"/>
              <a:gd fmla="*/ 1653825135 h 279" name="T17"/>
              <a:gd fmla="*/ 378751328 w 222" name="T18"/>
              <a:gd fmla="*/ 1641970072 h 279" name="T19"/>
              <a:gd fmla="*/ 23671198 w 222" name="T20"/>
              <a:gd fmla="*/ 1375223847 h 279" name="T21"/>
              <a:gd fmla="*/ 0 w 222" name="T22"/>
              <a:gd fmla="*/ 1357441253 h 279" name="T23"/>
              <a:gd fmla="*/ 0 w 222" name="T24"/>
              <a:gd fmla="*/ 1333731126 h 279" name="T25"/>
              <a:gd fmla="*/ 0 w 222" name="T26"/>
              <a:gd fmla="*/ 71132814 h 279" name="T27"/>
              <a:gd fmla="*/ 0 w 222" name="T28"/>
              <a:gd fmla="*/ 0 h 279" name="T29"/>
              <a:gd fmla="*/ 71016026 w 222" name="T30"/>
              <a:gd fmla="*/ 0 h 279" name="T31"/>
              <a:gd fmla="*/ 71016026 w 222" name="T32"/>
              <a:gd fmla="*/ 0 h 279" name="T33"/>
              <a:gd fmla="*/ 136114252 w 222" name="T34"/>
              <a:gd fmla="*/ 1262598313 h 279" name="T35"/>
              <a:gd fmla="*/ 349159899 w 222" name="T36"/>
              <a:gd fmla="*/ 1179610436 h 279" name="T37"/>
              <a:gd fmla="*/ 378751328 w 222" name="T38"/>
              <a:gd fmla="*/ 1161827841 h 279" name="T39"/>
              <a:gd fmla="*/ 390586927 w 222" name="T40"/>
              <a:gd fmla="*/ 1191465499 h 279" name="T41"/>
              <a:gd fmla="*/ 473438552 w 222" name="T42"/>
              <a:gd fmla="*/ 1511559508 h 279" name="T43"/>
              <a:gd fmla="*/ 1171758349 w 222" name="T44"/>
              <a:gd fmla="*/ 1511559508 h 279" name="T45"/>
              <a:gd fmla="*/ 1171758349 w 222" name="T46"/>
              <a:gd fmla="*/ 142265628 h 279" name="T47"/>
              <a:gd fmla="*/ 136114252 w 222" name="T48"/>
              <a:gd fmla="*/ 142265628 h 279" name="T49"/>
              <a:gd fmla="*/ 136114252 w 222" name="T50"/>
              <a:gd fmla="*/ 1262598313 h 279" name="T51"/>
              <a:gd fmla="*/ 136114252 w 222" name="T52"/>
              <a:gd fmla="*/ 1262598313 h 279" name="T53"/>
              <a:gd fmla="*/ 402422526 w 222" name="T54"/>
              <a:gd fmla="*/ 1499704445 h 279" name="T55"/>
              <a:gd fmla="*/ 331406500 w 222" name="T56"/>
              <a:gd fmla="*/ 1250743249 h 279" name="T57"/>
              <a:gd fmla="*/ 165703250 w 222" name="T58"/>
              <a:gd fmla="*/ 1304091033 h 279" name="T59"/>
              <a:gd fmla="*/ 402422526 w 222" name="T60"/>
              <a:gd fmla="*/ 1499704445 h 279" name="T61"/>
              <a:gd fmla="*/ 402422526 w 222" name="T62"/>
              <a:gd fmla="*/ 1499704445 h 279" name="T63"/>
              <a:gd fmla="*/ 307735302 w 222" name="T64"/>
              <a:gd fmla="*/ 883226553 h 279" name="T65"/>
              <a:gd fmla="*/ 307735302 w 222" name="T66"/>
              <a:gd fmla="*/ 954356931 h 279" name="T67"/>
              <a:gd fmla="*/ 1017890698 w 222" name="T68"/>
              <a:gd fmla="*/ 954356931 h 279" name="T69"/>
              <a:gd fmla="*/ 1017890698 w 222" name="T70"/>
              <a:gd fmla="*/ 883226553 h 279" name="T71"/>
              <a:gd fmla="*/ 307735302 w 222" name="T72"/>
              <a:gd fmla="*/ 883226553 h 279" name="T73"/>
              <a:gd fmla="*/ 307735302 w 222" name="T74"/>
              <a:gd fmla="*/ 883226553 h 279" name="T75"/>
              <a:gd fmla="*/ 307735302 w 222" name="T76"/>
              <a:gd fmla="*/ 717250799 h 279" name="T77"/>
              <a:gd fmla="*/ 307735302 w 222" name="T78"/>
              <a:gd fmla="*/ 770598583 h 279" name="T79"/>
              <a:gd fmla="*/ 1017890698 w 222" name="T80"/>
              <a:gd fmla="*/ 770598583 h 279" name="T81"/>
              <a:gd fmla="*/ 1017890698 w 222" name="T82"/>
              <a:gd fmla="*/ 717250799 h 279" name="T83"/>
              <a:gd fmla="*/ 307735302 w 222" name="T84"/>
              <a:gd fmla="*/ 717250799 h 279" name="T85"/>
              <a:gd fmla="*/ 307735302 w 222" name="T86"/>
              <a:gd fmla="*/ 717250799 h 279" name="T87"/>
              <a:gd fmla="*/ 307735302 w 222" name="T88"/>
              <a:gd fmla="*/ 533492451 h 279" name="T89"/>
              <a:gd fmla="*/ 307735302 w 222" name="T90"/>
              <a:gd fmla="*/ 586840234 h 279" name="T91"/>
              <a:gd fmla="*/ 1017890698 w 222" name="T92"/>
              <a:gd fmla="*/ 586840234 h 279" name="T93"/>
              <a:gd fmla="*/ 1017890698 w 222" name="T94"/>
              <a:gd fmla="*/ 533492451 h 279" name="T95"/>
              <a:gd fmla="*/ 307735302 w 222" name="T96"/>
              <a:gd fmla="*/ 533492451 h 279" name="T97"/>
              <a:gd fmla="*/ 307735302 w 222" name="T98"/>
              <a:gd fmla="*/ 533492451 h 279" name="T99"/>
              <a:gd fmla="*/ 307735302 w 222" name="T100"/>
              <a:gd fmla="*/ 349734102 h 279" name="T101"/>
              <a:gd fmla="*/ 307735302 w 222" name="T102"/>
              <a:gd fmla="*/ 420866916 h 279" name="T103"/>
              <a:gd fmla="*/ 1017890698 w 222" name="T104"/>
              <a:gd fmla="*/ 420866916 h 279" name="T105"/>
              <a:gd fmla="*/ 1017890698 w 222" name="T106"/>
              <a:gd fmla="*/ 349734102 h 279" name="T107"/>
              <a:gd fmla="*/ 307735302 w 222" name="T108"/>
              <a:gd fmla="*/ 349734102 h 279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</a:gdLst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b="b" l="0" r="r" t="0"/>
            <a:pathLst>
              <a:path h="279" w="221">
                <a:moveTo>
                  <a:pt x="12" y="0"/>
                </a:moveTo>
                <a:lnTo>
                  <a:pt x="210" y="0"/>
                </a:lnTo>
                <a:lnTo>
                  <a:pt x="222" y="0"/>
                </a:lnTo>
                <a:lnTo>
                  <a:pt x="222" y="12"/>
                </a:lnTo>
                <a:lnTo>
                  <a:pt x="222" y="267"/>
                </a:lnTo>
                <a:lnTo>
                  <a:pt x="222" y="279"/>
                </a:lnTo>
                <a:lnTo>
                  <a:pt x="210" y="279"/>
                </a:lnTo>
                <a:lnTo>
                  <a:pt x="71" y="279"/>
                </a:lnTo>
                <a:lnTo>
                  <a:pt x="66" y="279"/>
                </a:lnTo>
                <a:lnTo>
                  <a:pt x="64" y="277"/>
                </a:lnTo>
                <a:lnTo>
                  <a:pt x="4" y="232"/>
                </a:lnTo>
                <a:lnTo>
                  <a:pt x="0" y="229"/>
                </a:lnTo>
                <a:lnTo>
                  <a:pt x="0" y="225"/>
                </a:lnTo>
                <a:lnTo>
                  <a:pt x="0" y="12"/>
                </a:lnTo>
                <a:lnTo>
                  <a:pt x="0" y="0"/>
                </a:lnTo>
                <a:lnTo>
                  <a:pt x="12" y="0"/>
                </a:lnTo>
                <a:close/>
                <a:moveTo>
                  <a:pt x="23" y="213"/>
                </a:moveTo>
                <a:lnTo>
                  <a:pt x="59" y="199"/>
                </a:lnTo>
                <a:lnTo>
                  <a:pt x="64" y="196"/>
                </a:lnTo>
                <a:lnTo>
                  <a:pt x="66" y="201"/>
                </a:lnTo>
                <a:lnTo>
                  <a:pt x="80" y="255"/>
                </a:lnTo>
                <a:lnTo>
                  <a:pt x="198" y="255"/>
                </a:lnTo>
                <a:lnTo>
                  <a:pt x="198" y="24"/>
                </a:lnTo>
                <a:lnTo>
                  <a:pt x="23" y="24"/>
                </a:lnTo>
                <a:lnTo>
                  <a:pt x="23" y="213"/>
                </a:lnTo>
                <a:close/>
                <a:moveTo>
                  <a:pt x="68" y="253"/>
                </a:moveTo>
                <a:lnTo>
                  <a:pt x="56" y="211"/>
                </a:lnTo>
                <a:lnTo>
                  <a:pt x="28" y="220"/>
                </a:lnTo>
                <a:lnTo>
                  <a:pt x="68" y="253"/>
                </a:lnTo>
                <a:close/>
                <a:moveTo>
                  <a:pt x="52" y="149"/>
                </a:moveTo>
                <a:lnTo>
                  <a:pt x="52" y="161"/>
                </a:lnTo>
                <a:lnTo>
                  <a:pt x="172" y="161"/>
                </a:lnTo>
                <a:lnTo>
                  <a:pt x="172" y="149"/>
                </a:lnTo>
                <a:lnTo>
                  <a:pt x="52" y="149"/>
                </a:lnTo>
                <a:close/>
                <a:moveTo>
                  <a:pt x="52" y="121"/>
                </a:moveTo>
                <a:lnTo>
                  <a:pt x="52" y="130"/>
                </a:lnTo>
                <a:lnTo>
                  <a:pt x="172" y="130"/>
                </a:lnTo>
                <a:lnTo>
                  <a:pt x="172" y="121"/>
                </a:lnTo>
                <a:lnTo>
                  <a:pt x="52" y="121"/>
                </a:lnTo>
                <a:close/>
                <a:moveTo>
                  <a:pt x="52" y="90"/>
                </a:moveTo>
                <a:lnTo>
                  <a:pt x="52" y="99"/>
                </a:lnTo>
                <a:lnTo>
                  <a:pt x="172" y="99"/>
                </a:lnTo>
                <a:lnTo>
                  <a:pt x="172" y="90"/>
                </a:lnTo>
                <a:lnTo>
                  <a:pt x="52" y="90"/>
                </a:lnTo>
                <a:close/>
                <a:moveTo>
                  <a:pt x="52" y="59"/>
                </a:moveTo>
                <a:lnTo>
                  <a:pt x="52" y="71"/>
                </a:lnTo>
                <a:lnTo>
                  <a:pt x="172" y="71"/>
                </a:lnTo>
                <a:lnTo>
                  <a:pt x="172" y="59"/>
                </a:lnTo>
                <a:lnTo>
                  <a:pt x="52" y="5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75" name="Freeform 94"/>
          <p:cNvSpPr>
            <a:spLocks noEditPoints="1"/>
          </p:cNvSpPr>
          <p:nvPr/>
        </p:nvSpPr>
        <p:spPr bwMode="auto">
          <a:xfrm>
            <a:off x="5654675" y="1401763"/>
            <a:ext cx="358775" cy="455612"/>
          </a:xfrm>
          <a:custGeom>
            <a:gdLst>
              <a:gd fmla="*/ 1708457617 w 62" name="T0"/>
              <a:gd fmla="*/ 900122062 h 79" name="T1"/>
              <a:gd fmla="*/ 1708457617 w 62" name="T2"/>
              <a:gd fmla="*/ 900122062 h 79" name="T3"/>
              <a:gd fmla="*/ 1741956785 w 62" name="T4"/>
              <a:gd fmla="*/ 900122062 h 79" name="T5"/>
              <a:gd fmla="*/ 1741956785 w 62" name="T6"/>
              <a:gd fmla="*/ 933462479 h 79" name="T7"/>
              <a:gd fmla="*/ 1708457617 w 62" name="T8"/>
              <a:gd fmla="*/ 1166822332 h 79" name="T9"/>
              <a:gd fmla="*/ 1607960110 w 62" name="T10"/>
              <a:gd fmla="*/ 1266837817 h 79" name="T11"/>
              <a:gd fmla="*/ 1406965096 w 62" name="T12"/>
              <a:gd fmla="*/ 1600218922 h 79" name="T13"/>
              <a:gd fmla="*/ 1038474238 w 62" name="T14"/>
              <a:gd fmla="*/ 1766909474 h 79" name="T15"/>
              <a:gd fmla="*/ 669983379 w 62" name="T16"/>
              <a:gd fmla="*/ 1600218922 h 79" name="T17"/>
              <a:gd fmla="*/ 468988365 w 62" name="T18"/>
              <a:gd fmla="*/ 1266837817 h 79" name="T19"/>
              <a:gd fmla="*/ 368490858 w 62" name="T20"/>
              <a:gd fmla="*/ 1166822332 h 79" name="T21"/>
              <a:gd fmla="*/ 334991690 w 62" name="T22"/>
              <a:gd fmla="*/ 933462479 h 79" name="T23"/>
              <a:gd fmla="*/ 334991690 w 62" name="T24"/>
              <a:gd fmla="*/ 900122062 h 79" name="T25"/>
              <a:gd fmla="*/ 368490858 w 62" name="T26"/>
              <a:gd fmla="*/ 900122062 h 79" name="T27"/>
              <a:gd fmla="*/ 368490858 w 62" name="T28"/>
              <a:gd fmla="*/ 900122062 h 79" name="T29"/>
              <a:gd fmla="*/ 535986703 w 62" name="T30"/>
              <a:gd fmla="*/ 233365620 h 79" name="T31"/>
              <a:gd fmla="*/ 1507462603 w 62" name="T32"/>
              <a:gd fmla="*/ 200025202 h 79" name="T33"/>
              <a:gd fmla="*/ 1708457617 w 62" name="T34"/>
              <a:gd fmla="*/ 900122062 h 79" name="T35"/>
              <a:gd fmla="*/ 301492521 w 62" name="T36"/>
              <a:gd fmla="*/ 1766909474 h 79" name="T37"/>
              <a:gd fmla="*/ 569485872 w 62" name="T38"/>
              <a:gd fmla="*/ 1766909474 h 79" name="T39"/>
              <a:gd fmla="*/ 1038474238 w 62" name="T40"/>
              <a:gd fmla="*/ 1966934676 h 79" name="T41"/>
              <a:gd fmla="*/ 1473963434 w 62" name="T42"/>
              <a:gd fmla="*/ 1766909474 h 79" name="T43"/>
              <a:gd fmla="*/ 1775455954 w 62" name="T44"/>
              <a:gd fmla="*/ 1766909474 h 79" name="T45"/>
              <a:gd fmla="*/ 2043449306 w 62" name="T46"/>
              <a:gd fmla="*/ 2147483646 h 79" name="T47"/>
              <a:gd fmla="*/ 0 w 62" name="T48"/>
              <a:gd fmla="*/ 2147483646 h 79" name="T49"/>
              <a:gd fmla="*/ 301492521 w 62" name="T50"/>
              <a:gd fmla="*/ 1766909474 h 79" name="T51"/>
              <a:gd fmla="*/ 1607960110 w 62" name="T52"/>
              <a:gd fmla="*/ 966797130 h 79" name="T53"/>
              <a:gd fmla="*/ 1540961772 w 62" name="T54"/>
              <a:gd fmla="*/ 966797130 h 79" name="T55"/>
              <a:gd fmla="*/ 1473963434 w 62" name="T56"/>
              <a:gd fmla="*/ 833446995 h 79" name="T57"/>
              <a:gd fmla="*/ 669983379 w 62" name="T58"/>
              <a:gd fmla="*/ 800106577 h 79" name="T59"/>
              <a:gd fmla="*/ 569485872 w 62" name="T60"/>
              <a:gd fmla="*/ 966797130 h 79" name="T61"/>
              <a:gd fmla="*/ 468988365 w 62" name="T62"/>
              <a:gd fmla="*/ 966797130 h 79" name="T63"/>
              <a:gd fmla="*/ 468988365 w 62" name="T64"/>
              <a:gd fmla="*/ 966797130 h 79" name="T65"/>
              <a:gd fmla="*/ 435489196 w 62" name="T66"/>
              <a:gd fmla="*/ 966797130 h 79" name="T67"/>
              <a:gd fmla="*/ 468988365 w 62" name="T68"/>
              <a:gd fmla="*/ 1133487682 h 79" name="T69"/>
              <a:gd fmla="*/ 535986703 w 62" name="T70"/>
              <a:gd fmla="*/ 1166822332 h 79" name="T71"/>
              <a:gd fmla="*/ 535986703 w 62" name="T72"/>
              <a:gd fmla="*/ 1200162749 h 79" name="T73"/>
              <a:gd fmla="*/ 569485872 w 62" name="T74"/>
              <a:gd fmla="*/ 1233503167 h 79" name="T75"/>
              <a:gd fmla="*/ 736981717 w 62" name="T76"/>
              <a:gd fmla="*/ 1533543854 h 79" name="T77"/>
              <a:gd fmla="*/ 1038474238 w 62" name="T78"/>
              <a:gd fmla="*/ 1633553572 h 79" name="T79"/>
              <a:gd fmla="*/ 1339966758 w 62" name="T80"/>
              <a:gd fmla="*/ 1533543854 h 79" name="T81"/>
              <a:gd fmla="*/ 1507462603 w 62" name="T82"/>
              <a:gd fmla="*/ 1233503167 h 79" name="T83"/>
              <a:gd fmla="*/ 1540961772 w 62" name="T84"/>
              <a:gd fmla="*/ 1200162749 h 79" name="T85"/>
              <a:gd fmla="*/ 1540961772 w 62" name="T86"/>
              <a:gd fmla="*/ 1166822332 h 79" name="T87"/>
              <a:gd fmla="*/ 1607960110 w 62" name="T88"/>
              <a:gd fmla="*/ 1133487682 h 79" name="T89"/>
              <a:gd fmla="*/ 1641459279 w 62" name="T90"/>
              <a:gd fmla="*/ 966797130 h 79" name="T91"/>
              <a:gd fmla="*/ 1607960110 w 62" name="T92"/>
              <a:gd fmla="*/ 966797130 h 79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9" w="62">
                <a:moveTo>
                  <a:pt x="51" y="27"/>
                </a:moveTo>
                <a:cubicBezTo>
                  <a:pt x="51" y="27"/>
                  <a:pt x="51" y="27"/>
                  <a:pt x="51" y="27"/>
                </a:cubicBezTo>
                <a:cubicBezTo>
                  <a:pt x="52" y="27"/>
                  <a:pt x="52" y="27"/>
                  <a:pt x="52" y="27"/>
                </a:cubicBezTo>
                <a:cubicBezTo>
                  <a:pt x="52" y="28"/>
                  <a:pt x="52" y="28"/>
                  <a:pt x="52" y="28"/>
                </a:cubicBezTo>
                <a:cubicBezTo>
                  <a:pt x="52" y="31"/>
                  <a:pt x="52" y="33"/>
                  <a:pt x="51" y="35"/>
                </a:cubicBezTo>
                <a:cubicBezTo>
                  <a:pt x="50" y="36"/>
                  <a:pt x="50" y="37"/>
                  <a:pt x="48" y="38"/>
                </a:cubicBezTo>
                <a:cubicBezTo>
                  <a:pt x="47" y="42"/>
                  <a:pt x="45" y="46"/>
                  <a:pt x="42" y="48"/>
                </a:cubicBezTo>
                <a:cubicBezTo>
                  <a:pt x="39" y="51"/>
                  <a:pt x="35" y="53"/>
                  <a:pt x="31" y="53"/>
                </a:cubicBezTo>
                <a:cubicBezTo>
                  <a:pt x="27" y="53"/>
                  <a:pt x="23" y="51"/>
                  <a:pt x="20" y="48"/>
                </a:cubicBezTo>
                <a:cubicBezTo>
                  <a:pt x="17" y="46"/>
                  <a:pt x="15" y="42"/>
                  <a:pt x="14" y="38"/>
                </a:cubicBezTo>
                <a:cubicBezTo>
                  <a:pt x="13" y="37"/>
                  <a:pt x="12" y="36"/>
                  <a:pt x="11" y="35"/>
                </a:cubicBezTo>
                <a:cubicBezTo>
                  <a:pt x="10" y="33"/>
                  <a:pt x="10" y="31"/>
                  <a:pt x="10" y="28"/>
                </a:cubicBezTo>
                <a:cubicBezTo>
                  <a:pt x="10" y="27"/>
                  <a:pt x="10" y="27"/>
                  <a:pt x="10" y="27"/>
                </a:cubicBezTo>
                <a:cubicBezTo>
                  <a:pt x="11" y="27"/>
                  <a:pt x="11" y="27"/>
                  <a:pt x="11" y="27"/>
                </a:cubicBezTo>
                <a:cubicBezTo>
                  <a:pt x="11" y="27"/>
                  <a:pt x="11" y="27"/>
                  <a:pt x="11" y="27"/>
                </a:cubicBezTo>
                <a:cubicBezTo>
                  <a:pt x="9" y="16"/>
                  <a:pt x="11" y="11"/>
                  <a:pt x="16" y="7"/>
                </a:cubicBezTo>
                <a:cubicBezTo>
                  <a:pt x="23" y="0"/>
                  <a:pt x="37" y="0"/>
                  <a:pt x="45" y="6"/>
                </a:cubicBezTo>
                <a:cubicBezTo>
                  <a:pt x="50" y="10"/>
                  <a:pt x="52" y="16"/>
                  <a:pt x="51" y="27"/>
                </a:cubicBezTo>
                <a:close/>
                <a:moveTo>
                  <a:pt x="9" y="53"/>
                </a:moveTo>
                <a:cubicBezTo>
                  <a:pt x="12" y="53"/>
                  <a:pt x="15" y="53"/>
                  <a:pt x="17" y="53"/>
                </a:cubicBezTo>
                <a:cubicBezTo>
                  <a:pt x="21" y="57"/>
                  <a:pt x="25" y="59"/>
                  <a:pt x="31" y="59"/>
                </a:cubicBezTo>
                <a:cubicBezTo>
                  <a:pt x="36" y="59"/>
                  <a:pt x="41" y="57"/>
                  <a:pt x="44" y="53"/>
                </a:cubicBezTo>
                <a:cubicBezTo>
                  <a:pt x="47" y="53"/>
                  <a:pt x="50" y="53"/>
                  <a:pt x="53" y="53"/>
                </a:cubicBezTo>
                <a:cubicBezTo>
                  <a:pt x="58" y="58"/>
                  <a:pt x="62" y="71"/>
                  <a:pt x="61" y="79"/>
                </a:cubicBezTo>
                <a:cubicBezTo>
                  <a:pt x="41" y="79"/>
                  <a:pt x="21" y="79"/>
                  <a:pt x="0" y="79"/>
                </a:cubicBezTo>
                <a:cubicBezTo>
                  <a:pt x="1" y="72"/>
                  <a:pt x="2" y="60"/>
                  <a:pt x="9" y="53"/>
                </a:cubicBezTo>
                <a:close/>
                <a:moveTo>
                  <a:pt x="48" y="29"/>
                </a:moveTo>
                <a:cubicBezTo>
                  <a:pt x="47" y="29"/>
                  <a:pt x="46" y="29"/>
                  <a:pt x="46" y="29"/>
                </a:cubicBezTo>
                <a:cubicBezTo>
                  <a:pt x="45" y="28"/>
                  <a:pt x="45" y="27"/>
                  <a:pt x="44" y="25"/>
                </a:cubicBezTo>
                <a:cubicBezTo>
                  <a:pt x="38" y="27"/>
                  <a:pt x="30" y="27"/>
                  <a:pt x="20" y="24"/>
                </a:cubicBezTo>
                <a:cubicBezTo>
                  <a:pt x="19" y="26"/>
                  <a:pt x="18" y="28"/>
                  <a:pt x="17" y="29"/>
                </a:cubicBezTo>
                <a:cubicBezTo>
                  <a:pt x="16" y="29"/>
                  <a:pt x="15" y="29"/>
                  <a:pt x="14" y="29"/>
                </a:cubicBezTo>
                <a:cubicBezTo>
                  <a:pt x="14" y="29"/>
                  <a:pt x="14" y="29"/>
                  <a:pt x="14" y="29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31"/>
                  <a:pt x="13" y="32"/>
                  <a:pt x="14" y="34"/>
                </a:cubicBezTo>
                <a:cubicBezTo>
                  <a:pt x="14" y="35"/>
                  <a:pt x="15" y="35"/>
                  <a:pt x="16" y="35"/>
                </a:cubicBezTo>
                <a:cubicBezTo>
                  <a:pt x="16" y="36"/>
                  <a:pt x="16" y="36"/>
                  <a:pt x="16" y="36"/>
                </a:cubicBezTo>
                <a:cubicBezTo>
                  <a:pt x="17" y="37"/>
                  <a:pt x="17" y="37"/>
                  <a:pt x="17" y="37"/>
                </a:cubicBezTo>
                <a:cubicBezTo>
                  <a:pt x="18" y="40"/>
                  <a:pt x="20" y="44"/>
                  <a:pt x="22" y="46"/>
                </a:cubicBezTo>
                <a:cubicBezTo>
                  <a:pt x="25" y="48"/>
                  <a:pt x="28" y="49"/>
                  <a:pt x="31" y="49"/>
                </a:cubicBezTo>
                <a:cubicBezTo>
                  <a:pt x="34" y="49"/>
                  <a:pt x="37" y="48"/>
                  <a:pt x="40" y="46"/>
                </a:cubicBezTo>
                <a:cubicBezTo>
                  <a:pt x="42" y="44"/>
                  <a:pt x="44" y="40"/>
                  <a:pt x="45" y="37"/>
                </a:cubicBezTo>
                <a:cubicBezTo>
                  <a:pt x="46" y="36"/>
                  <a:pt x="46" y="36"/>
                  <a:pt x="46" y="36"/>
                </a:cubicBezTo>
                <a:cubicBezTo>
                  <a:pt x="46" y="35"/>
                  <a:pt x="46" y="35"/>
                  <a:pt x="46" y="35"/>
                </a:cubicBezTo>
                <a:cubicBezTo>
                  <a:pt x="47" y="35"/>
                  <a:pt x="48" y="35"/>
                  <a:pt x="48" y="34"/>
                </a:cubicBezTo>
                <a:cubicBezTo>
                  <a:pt x="49" y="32"/>
                  <a:pt x="49" y="31"/>
                  <a:pt x="49" y="29"/>
                </a:cubicBezTo>
                <a:cubicBezTo>
                  <a:pt x="49" y="29"/>
                  <a:pt x="49" y="29"/>
                  <a:pt x="48" y="2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76" name="Freeform 72"/>
          <p:cNvSpPr>
            <a:spLocks noEditPoints="1"/>
          </p:cNvSpPr>
          <p:nvPr/>
        </p:nvSpPr>
        <p:spPr bwMode="auto">
          <a:xfrm>
            <a:off x="6078538" y="5045075"/>
            <a:ext cx="450850" cy="479425"/>
          </a:xfrm>
          <a:custGeom>
            <a:gdLst>
              <a:gd fmla="*/ 200925458 w 358" name="T0"/>
              <a:gd fmla="*/ 459873998 h 382" name="T1"/>
              <a:gd fmla="*/ 509432794 w 358" name="T2"/>
              <a:gd fmla="*/ 99219639 h 382" name="T3"/>
              <a:gd fmla="*/ 526835856 w 358" name="T4"/>
              <a:gd fmla="*/ 177964568 h 382" name="T5"/>
              <a:gd fmla="*/ 531582375 w 358" name="T6"/>
              <a:gd fmla="*/ 280334356 h 382" name="T7"/>
              <a:gd fmla="*/ 534747140 w 358" name="T8"/>
              <a:gd fmla="*/ 385853037 h 382" name="T9"/>
              <a:gd fmla="*/ 507851041 w 358" name="T10"/>
              <a:gd fmla="*/ 494521867 h 382" name="T11"/>
              <a:gd fmla="*/ 428747016 w 358" name="T12"/>
              <a:gd fmla="*/ 601615623 h 382" name="T13"/>
              <a:gd fmla="*/ 272119459 w 358" name="T14"/>
              <a:gd fmla="*/ 355929136 h 382" name="T15"/>
              <a:gd fmla="*/ 194597187 w 358" name="T16"/>
              <a:gd fmla="*/ 310257002 h 382" name="T17"/>
              <a:gd fmla="*/ 197761952 w 358" name="T18"/>
              <a:gd fmla="*/ 327581564 h 382" name="T19"/>
              <a:gd fmla="*/ 275284224 w 358" name="T20"/>
              <a:gd fmla="*/ 371678624 h 382" name="T21"/>
              <a:gd fmla="*/ 272119459 w 358" name="T22"/>
              <a:gd fmla="*/ 355929136 h 382" name="T23"/>
              <a:gd fmla="*/ 455641855 w 358" name="T24"/>
              <a:gd fmla="*/ 214187511 h 382" name="T25"/>
              <a:gd fmla="*/ 416090472 w 358" name="T26"/>
              <a:gd fmla="*/ 196864204 h 382" name="T27"/>
              <a:gd fmla="*/ 270537706 w 358" name="T28"/>
              <a:gd fmla="*/ 110243904 h 382" name="T29"/>
              <a:gd fmla="*/ 234149829 w 358" name="T30"/>
              <a:gd fmla="*/ 85045226 h 382" name="T31"/>
              <a:gd fmla="*/ 270537706 w 358" name="T32"/>
              <a:gd fmla="*/ 110243904 h 382" name="T33"/>
              <a:gd fmla="*/ 322746891 w 358" name="T34"/>
              <a:gd fmla="*/ 61421622 h 382" name="T35"/>
              <a:gd fmla="*/ 305343830 w 358" name="T36"/>
              <a:gd fmla="*/ 100794714 h 382" name="T37"/>
              <a:gd fmla="*/ 408179188 w 358" name="T38"/>
              <a:gd fmla="*/ 162216335 h 382" name="T39"/>
              <a:gd fmla="*/ 433492275 w 358" name="T40"/>
              <a:gd fmla="*/ 125993392 h 382" name="T41"/>
              <a:gd fmla="*/ 408179188 w 358" name="T42"/>
              <a:gd fmla="*/ 162216335 h 382" name="T43"/>
              <a:gd fmla="*/ 393940892 w 358" name="T44"/>
              <a:gd fmla="*/ 86620300 h 382" name="T45"/>
              <a:gd fmla="*/ 357553015 w 358" name="T46"/>
              <a:gd fmla="*/ 111818979 h 382" name="T47"/>
              <a:gd fmla="*/ 287940768 w 358" name="T48"/>
              <a:gd fmla="*/ 329156638 h 382" name="T49"/>
              <a:gd fmla="*/ 210418496 w 358" name="T50"/>
              <a:gd fmla="*/ 283483249 h 382" name="T51"/>
              <a:gd fmla="*/ 213582002 w 358" name="T52"/>
              <a:gd fmla="*/ 299232737 h 382" name="T53"/>
              <a:gd fmla="*/ 291104274 w 358" name="T54"/>
              <a:gd fmla="*/ 344904871 h 382" name="T55"/>
              <a:gd fmla="*/ 287940768 w 358" name="T56"/>
              <a:gd fmla="*/ 329156638 h 382" name="T57"/>
              <a:gd fmla="*/ 248388125 w 358" name="T58"/>
              <a:gd fmla="*/ 163790155 h 382" name="T59"/>
              <a:gd fmla="*/ 294269039 w 358" name="T60"/>
              <a:gd fmla="*/ 307106854 h 382" name="T61"/>
              <a:gd fmla="*/ 351224744 w 358" name="T62"/>
              <a:gd fmla="*/ 141741625 h 382" name="T63"/>
              <a:gd fmla="*/ 215163755 w 358" name="T64"/>
              <a:gd fmla="*/ 374828772 h 382" name="T65"/>
              <a:gd fmla="*/ 204090224 w 358" name="T66"/>
              <a:gd fmla="*/ 340180903 h 382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</a:gdLst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b="b" l="0" r="r" t="0"/>
            <a:pathLst>
              <a:path h="382" w="358">
                <a:moveTo>
                  <a:pt x="131" y="382"/>
                </a:moveTo>
                <a:cubicBezTo>
                  <a:pt x="135" y="352"/>
                  <a:pt x="135" y="320"/>
                  <a:pt x="127" y="292"/>
                </a:cubicBezTo>
                <a:cubicBezTo>
                  <a:pt x="0" y="220"/>
                  <a:pt x="34" y="56"/>
                  <a:pt x="140" y="23"/>
                </a:cubicBezTo>
                <a:cubicBezTo>
                  <a:pt x="196" y="0"/>
                  <a:pt x="272" y="14"/>
                  <a:pt x="322" y="63"/>
                </a:cubicBezTo>
                <a:cubicBezTo>
                  <a:pt x="358" y="99"/>
                  <a:pt x="340" y="109"/>
                  <a:pt x="340" y="109"/>
                </a:cubicBezTo>
                <a:cubicBezTo>
                  <a:pt x="333" y="113"/>
                  <a:pt x="333" y="113"/>
                  <a:pt x="333" y="113"/>
                </a:cubicBezTo>
                <a:cubicBezTo>
                  <a:pt x="337" y="130"/>
                  <a:pt x="345" y="162"/>
                  <a:pt x="344" y="166"/>
                </a:cubicBezTo>
                <a:cubicBezTo>
                  <a:pt x="342" y="172"/>
                  <a:pt x="336" y="178"/>
                  <a:pt x="336" y="178"/>
                </a:cubicBezTo>
                <a:cubicBezTo>
                  <a:pt x="354" y="239"/>
                  <a:pt x="354" y="239"/>
                  <a:pt x="354" y="239"/>
                </a:cubicBezTo>
                <a:cubicBezTo>
                  <a:pt x="338" y="245"/>
                  <a:pt x="338" y="245"/>
                  <a:pt x="338" y="245"/>
                </a:cubicBezTo>
                <a:cubicBezTo>
                  <a:pt x="341" y="265"/>
                  <a:pt x="343" y="281"/>
                  <a:pt x="341" y="300"/>
                </a:cubicBezTo>
                <a:cubicBezTo>
                  <a:pt x="341" y="304"/>
                  <a:pt x="330" y="313"/>
                  <a:pt x="321" y="314"/>
                </a:cubicBezTo>
                <a:cubicBezTo>
                  <a:pt x="267" y="317"/>
                  <a:pt x="267" y="317"/>
                  <a:pt x="267" y="317"/>
                </a:cubicBezTo>
                <a:cubicBezTo>
                  <a:pt x="271" y="382"/>
                  <a:pt x="271" y="382"/>
                  <a:pt x="271" y="382"/>
                </a:cubicBezTo>
                <a:cubicBezTo>
                  <a:pt x="131" y="382"/>
                  <a:pt x="131" y="382"/>
                  <a:pt x="131" y="382"/>
                </a:cubicBezTo>
                <a:close/>
                <a:moveTo>
                  <a:pt x="172" y="226"/>
                </a:moveTo>
                <a:cubicBezTo>
                  <a:pt x="132" y="196"/>
                  <a:pt x="132" y="196"/>
                  <a:pt x="132" y="196"/>
                </a:cubicBezTo>
                <a:cubicBezTo>
                  <a:pt x="129" y="193"/>
                  <a:pt x="125" y="194"/>
                  <a:pt x="123" y="197"/>
                </a:cubicBezTo>
                <a:cubicBezTo>
                  <a:pt x="123" y="197"/>
                  <a:pt x="123" y="197"/>
                  <a:pt x="123" y="197"/>
                </a:cubicBezTo>
                <a:cubicBezTo>
                  <a:pt x="121" y="201"/>
                  <a:pt x="122" y="205"/>
                  <a:pt x="125" y="208"/>
                </a:cubicBezTo>
                <a:cubicBezTo>
                  <a:pt x="165" y="238"/>
                  <a:pt x="165" y="238"/>
                  <a:pt x="165" y="238"/>
                </a:cubicBezTo>
                <a:cubicBezTo>
                  <a:pt x="168" y="240"/>
                  <a:pt x="172" y="239"/>
                  <a:pt x="174" y="236"/>
                </a:cubicBezTo>
                <a:cubicBezTo>
                  <a:pt x="174" y="236"/>
                  <a:pt x="174" y="236"/>
                  <a:pt x="174" y="236"/>
                </a:cubicBezTo>
                <a:cubicBezTo>
                  <a:pt x="176" y="233"/>
                  <a:pt x="175" y="228"/>
                  <a:pt x="172" y="226"/>
                </a:cubicBezTo>
                <a:close/>
                <a:moveTo>
                  <a:pt x="263" y="136"/>
                </a:moveTo>
                <a:cubicBezTo>
                  <a:pt x="288" y="136"/>
                  <a:pt x="288" y="136"/>
                  <a:pt x="288" y="136"/>
                </a:cubicBezTo>
                <a:cubicBezTo>
                  <a:pt x="288" y="125"/>
                  <a:pt x="288" y="125"/>
                  <a:pt x="288" y="125"/>
                </a:cubicBezTo>
                <a:cubicBezTo>
                  <a:pt x="263" y="125"/>
                  <a:pt x="263" y="125"/>
                  <a:pt x="263" y="125"/>
                </a:cubicBezTo>
                <a:cubicBezTo>
                  <a:pt x="263" y="136"/>
                  <a:pt x="263" y="136"/>
                  <a:pt x="263" y="136"/>
                </a:cubicBezTo>
                <a:close/>
                <a:moveTo>
                  <a:pt x="171" y="70"/>
                </a:moveTo>
                <a:cubicBezTo>
                  <a:pt x="158" y="48"/>
                  <a:pt x="158" y="48"/>
                  <a:pt x="158" y="48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61" y="76"/>
                  <a:pt x="161" y="76"/>
                  <a:pt x="161" y="76"/>
                </a:cubicBezTo>
                <a:cubicBezTo>
                  <a:pt x="171" y="70"/>
                  <a:pt x="171" y="70"/>
                  <a:pt x="171" y="70"/>
                </a:cubicBezTo>
                <a:close/>
                <a:moveTo>
                  <a:pt x="204" y="64"/>
                </a:moveTo>
                <a:cubicBezTo>
                  <a:pt x="204" y="39"/>
                  <a:pt x="204" y="39"/>
                  <a:pt x="204" y="39"/>
                </a:cubicBezTo>
                <a:cubicBezTo>
                  <a:pt x="193" y="39"/>
                  <a:pt x="193" y="39"/>
                  <a:pt x="193" y="39"/>
                </a:cubicBezTo>
                <a:cubicBezTo>
                  <a:pt x="193" y="64"/>
                  <a:pt x="193" y="64"/>
                  <a:pt x="193" y="64"/>
                </a:cubicBezTo>
                <a:cubicBezTo>
                  <a:pt x="204" y="64"/>
                  <a:pt x="204" y="64"/>
                  <a:pt x="204" y="64"/>
                </a:cubicBezTo>
                <a:close/>
                <a:moveTo>
                  <a:pt x="258" y="103"/>
                </a:moveTo>
                <a:cubicBezTo>
                  <a:pt x="279" y="90"/>
                  <a:pt x="279" y="90"/>
                  <a:pt x="279" y="90"/>
                </a:cubicBezTo>
                <a:cubicBezTo>
                  <a:pt x="274" y="80"/>
                  <a:pt x="274" y="80"/>
                  <a:pt x="274" y="80"/>
                </a:cubicBezTo>
                <a:cubicBezTo>
                  <a:pt x="252" y="93"/>
                  <a:pt x="252" y="93"/>
                  <a:pt x="252" y="93"/>
                </a:cubicBezTo>
                <a:cubicBezTo>
                  <a:pt x="258" y="103"/>
                  <a:pt x="258" y="103"/>
                  <a:pt x="258" y="103"/>
                </a:cubicBezTo>
                <a:close/>
                <a:moveTo>
                  <a:pt x="236" y="76"/>
                </a:moveTo>
                <a:cubicBezTo>
                  <a:pt x="249" y="55"/>
                  <a:pt x="249" y="55"/>
                  <a:pt x="249" y="55"/>
                </a:cubicBezTo>
                <a:cubicBezTo>
                  <a:pt x="239" y="49"/>
                  <a:pt x="239" y="49"/>
                  <a:pt x="239" y="49"/>
                </a:cubicBezTo>
                <a:cubicBezTo>
                  <a:pt x="226" y="71"/>
                  <a:pt x="226" y="71"/>
                  <a:pt x="226" y="71"/>
                </a:cubicBezTo>
                <a:cubicBezTo>
                  <a:pt x="236" y="76"/>
                  <a:pt x="236" y="76"/>
                  <a:pt x="236" y="76"/>
                </a:cubicBezTo>
                <a:close/>
                <a:moveTo>
                  <a:pt x="182" y="209"/>
                </a:moveTo>
                <a:cubicBezTo>
                  <a:pt x="142" y="178"/>
                  <a:pt x="142" y="178"/>
                  <a:pt x="142" y="178"/>
                </a:cubicBezTo>
                <a:cubicBezTo>
                  <a:pt x="139" y="176"/>
                  <a:pt x="135" y="177"/>
                  <a:pt x="133" y="180"/>
                </a:cubicBezTo>
                <a:cubicBezTo>
                  <a:pt x="133" y="180"/>
                  <a:pt x="133" y="180"/>
                  <a:pt x="133" y="180"/>
                </a:cubicBezTo>
                <a:cubicBezTo>
                  <a:pt x="131" y="183"/>
                  <a:pt x="132" y="188"/>
                  <a:pt x="135" y="190"/>
                </a:cubicBezTo>
                <a:cubicBezTo>
                  <a:pt x="175" y="221"/>
                  <a:pt x="175" y="221"/>
                  <a:pt x="175" y="221"/>
                </a:cubicBezTo>
                <a:cubicBezTo>
                  <a:pt x="178" y="223"/>
                  <a:pt x="182" y="222"/>
                  <a:pt x="184" y="219"/>
                </a:cubicBezTo>
                <a:cubicBezTo>
                  <a:pt x="184" y="219"/>
                  <a:pt x="184" y="219"/>
                  <a:pt x="184" y="219"/>
                </a:cubicBezTo>
                <a:cubicBezTo>
                  <a:pt x="186" y="216"/>
                  <a:pt x="185" y="211"/>
                  <a:pt x="182" y="209"/>
                </a:cubicBezTo>
                <a:close/>
                <a:moveTo>
                  <a:pt x="222" y="90"/>
                </a:moveTo>
                <a:cubicBezTo>
                  <a:pt x="198" y="76"/>
                  <a:pt x="169" y="83"/>
                  <a:pt x="157" y="104"/>
                </a:cubicBezTo>
                <a:cubicBezTo>
                  <a:pt x="144" y="126"/>
                  <a:pt x="160" y="151"/>
                  <a:pt x="149" y="174"/>
                </a:cubicBezTo>
                <a:cubicBezTo>
                  <a:pt x="186" y="195"/>
                  <a:pt x="186" y="195"/>
                  <a:pt x="186" y="195"/>
                </a:cubicBezTo>
                <a:cubicBezTo>
                  <a:pt x="200" y="174"/>
                  <a:pt x="229" y="176"/>
                  <a:pt x="242" y="154"/>
                </a:cubicBezTo>
                <a:cubicBezTo>
                  <a:pt x="255" y="132"/>
                  <a:pt x="245" y="104"/>
                  <a:pt x="222" y="90"/>
                </a:cubicBezTo>
                <a:close/>
                <a:moveTo>
                  <a:pt x="129" y="216"/>
                </a:moveTo>
                <a:cubicBezTo>
                  <a:pt x="125" y="224"/>
                  <a:pt x="128" y="233"/>
                  <a:pt x="136" y="238"/>
                </a:cubicBezTo>
                <a:cubicBezTo>
                  <a:pt x="142" y="241"/>
                  <a:pt x="150" y="240"/>
                  <a:pt x="155" y="236"/>
                </a:cubicBezTo>
                <a:lnTo>
                  <a:pt x="129" y="2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9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4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4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9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0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4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5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9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0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4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5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7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9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0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2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4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5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7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8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9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0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id="141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43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7"/>
      <p:bldP grpId="0" spid="20"/>
      <p:bldP grpId="0" spid="23"/>
      <p:bldP grpId="0" spid="26"/>
      <p:bldP grpId="0" spid="32"/>
      <p:bldP grpId="0" spid="53"/>
      <p:bldP grpId="0" spid="54"/>
      <p:bldP grpId="0" spid="55"/>
      <p:bldP grpId="0" spid="56"/>
      <p:bldP grpId="0" spid="73"/>
      <p:bldP grpId="0" spid="74"/>
      <p:bldP grpId="0" spid="75"/>
      <p:bldP grpId="0" spid="76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106E7F30-0653-4F2F-9C5F-1B1C141E857B}"/>
              </a:ext>
            </a:extLst>
          </p:cNvPr>
          <p:cNvGrpSpPr/>
          <p:nvPr/>
        </p:nvGrpSpPr>
        <p:grpSpPr>
          <a:xfrm>
            <a:off x="1923488" y="1972494"/>
            <a:ext cx="1016000" cy="1016000"/>
            <a:chOff x="1816100" y="2590800"/>
            <a:chExt cx="1016000" cy="1016000"/>
          </a:xfrm>
        </p:grpSpPr>
        <p:sp>
          <p:nvSpPr>
            <p:cNvPr id="3" name="菱形 2">
              <a:extLst>
                <a:ext uri="{FF2B5EF4-FFF2-40B4-BE49-F238E27FC236}">
                  <a16:creationId xmlns:a16="http://schemas.microsoft.com/office/drawing/2014/main" id="{B718B549-CBB0-443F-9C97-18CD5A3704F4}"/>
                </a:ext>
              </a:extLst>
            </p:cNvPr>
            <p:cNvSpPr/>
            <p:nvPr/>
          </p:nvSpPr>
          <p:spPr>
            <a:xfrm>
              <a:off x="1816100" y="2590800"/>
              <a:ext cx="1016000" cy="1016000"/>
            </a:xfrm>
            <a:prstGeom prst="diamond">
              <a:avLst/>
            </a:prstGeom>
            <a:solidFill>
              <a:srgbClr val="76AFA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" name="KSO_Shape">
              <a:extLst>
                <a:ext uri="{FF2B5EF4-FFF2-40B4-BE49-F238E27FC236}">
                  <a16:creationId xmlns:a16="http://schemas.microsoft.com/office/drawing/2014/main" id="{D941BAE4-922E-4983-8FF1-01A0652F14D5}"/>
                </a:ext>
              </a:extLst>
            </p:cNvPr>
            <p:cNvSpPr/>
            <p:nvPr/>
          </p:nvSpPr>
          <p:spPr bwMode="auto">
            <a:xfrm flipH="1">
              <a:off x="2172229" y="2802679"/>
              <a:ext cx="303742" cy="520700"/>
            </a:xfrm>
            <a:custGeom>
              <a:rect b="b" l="0" r="r" t="0"/>
              <a:pathLst>
                <a:path h="1579563" w="920750">
                  <a:moveTo>
                    <a:pt x="125066" y="1371600"/>
                  </a:moveTo>
                  <a:lnTo>
                    <a:pt x="218375" y="1371600"/>
                  </a:lnTo>
                  <a:lnTo>
                    <a:pt x="218375" y="1430882"/>
                  </a:lnTo>
                  <a:lnTo>
                    <a:pt x="702692" y="1430882"/>
                  </a:lnTo>
                  <a:lnTo>
                    <a:pt x="702692" y="1371600"/>
                  </a:lnTo>
                  <a:lnTo>
                    <a:pt x="795684" y="1371600"/>
                  </a:lnTo>
                  <a:lnTo>
                    <a:pt x="795684" y="1430882"/>
                  </a:lnTo>
                  <a:lnTo>
                    <a:pt x="869950" y="1430882"/>
                  </a:lnTo>
                  <a:lnTo>
                    <a:pt x="869950" y="1523768"/>
                  </a:lnTo>
                  <a:lnTo>
                    <a:pt x="795684" y="1523768"/>
                  </a:lnTo>
                  <a:lnTo>
                    <a:pt x="795684" y="1579563"/>
                  </a:lnTo>
                  <a:lnTo>
                    <a:pt x="702692" y="1579563"/>
                  </a:lnTo>
                  <a:lnTo>
                    <a:pt x="702692" y="1523768"/>
                  </a:lnTo>
                  <a:lnTo>
                    <a:pt x="218375" y="1523768"/>
                  </a:lnTo>
                  <a:lnTo>
                    <a:pt x="218375" y="1579563"/>
                  </a:lnTo>
                  <a:lnTo>
                    <a:pt x="125066" y="1579563"/>
                  </a:lnTo>
                  <a:lnTo>
                    <a:pt x="125066" y="1523768"/>
                  </a:lnTo>
                  <a:lnTo>
                    <a:pt x="50800" y="1523768"/>
                  </a:lnTo>
                  <a:lnTo>
                    <a:pt x="50800" y="1430882"/>
                  </a:lnTo>
                  <a:lnTo>
                    <a:pt x="125066" y="1430882"/>
                  </a:lnTo>
                  <a:lnTo>
                    <a:pt x="125066" y="1371600"/>
                  </a:lnTo>
                  <a:close/>
                  <a:moveTo>
                    <a:pt x="125066" y="1176338"/>
                  </a:moveTo>
                  <a:lnTo>
                    <a:pt x="218375" y="1176338"/>
                  </a:lnTo>
                  <a:lnTo>
                    <a:pt x="218375" y="1242271"/>
                  </a:lnTo>
                  <a:lnTo>
                    <a:pt x="702692" y="1242271"/>
                  </a:lnTo>
                  <a:lnTo>
                    <a:pt x="702692" y="1176338"/>
                  </a:lnTo>
                  <a:lnTo>
                    <a:pt x="795684" y="1176338"/>
                  </a:lnTo>
                  <a:lnTo>
                    <a:pt x="795684" y="1242271"/>
                  </a:lnTo>
                  <a:lnTo>
                    <a:pt x="869950" y="1242271"/>
                  </a:lnTo>
                  <a:lnTo>
                    <a:pt x="869950" y="1335088"/>
                  </a:lnTo>
                  <a:lnTo>
                    <a:pt x="50800" y="1335088"/>
                  </a:lnTo>
                  <a:lnTo>
                    <a:pt x="50800" y="1242271"/>
                  </a:lnTo>
                  <a:lnTo>
                    <a:pt x="125066" y="1242271"/>
                  </a:lnTo>
                  <a:lnTo>
                    <a:pt x="125066" y="1176338"/>
                  </a:lnTo>
                  <a:close/>
                  <a:moveTo>
                    <a:pt x="0" y="561975"/>
                  </a:moveTo>
                  <a:lnTo>
                    <a:pt x="74218" y="561975"/>
                  </a:lnTo>
                  <a:lnTo>
                    <a:pt x="74218" y="668020"/>
                  </a:lnTo>
                  <a:lnTo>
                    <a:pt x="74535" y="673418"/>
                  </a:lnTo>
                  <a:lnTo>
                    <a:pt x="75487" y="678815"/>
                  </a:lnTo>
                  <a:lnTo>
                    <a:pt x="76756" y="683578"/>
                  </a:lnTo>
                  <a:lnTo>
                    <a:pt x="78659" y="688658"/>
                  </a:lnTo>
                  <a:lnTo>
                    <a:pt x="80879" y="693420"/>
                  </a:lnTo>
                  <a:lnTo>
                    <a:pt x="83416" y="697548"/>
                  </a:lnTo>
                  <a:lnTo>
                    <a:pt x="86588" y="701675"/>
                  </a:lnTo>
                  <a:lnTo>
                    <a:pt x="89760" y="705485"/>
                  </a:lnTo>
                  <a:lnTo>
                    <a:pt x="93566" y="708660"/>
                  </a:lnTo>
                  <a:lnTo>
                    <a:pt x="97689" y="711835"/>
                  </a:lnTo>
                  <a:lnTo>
                    <a:pt x="101812" y="714375"/>
                  </a:lnTo>
                  <a:lnTo>
                    <a:pt x="106570" y="716598"/>
                  </a:lnTo>
                  <a:lnTo>
                    <a:pt x="111645" y="718503"/>
                  </a:lnTo>
                  <a:lnTo>
                    <a:pt x="116402" y="719773"/>
                  </a:lnTo>
                  <a:lnTo>
                    <a:pt x="121794" y="720725"/>
                  </a:lnTo>
                  <a:lnTo>
                    <a:pt x="127186" y="721043"/>
                  </a:lnTo>
                  <a:lnTo>
                    <a:pt x="793881" y="721043"/>
                  </a:lnTo>
                  <a:lnTo>
                    <a:pt x="798956" y="720725"/>
                  </a:lnTo>
                  <a:lnTo>
                    <a:pt x="804348" y="719773"/>
                  </a:lnTo>
                  <a:lnTo>
                    <a:pt x="809423" y="718503"/>
                  </a:lnTo>
                  <a:lnTo>
                    <a:pt x="814180" y="716598"/>
                  </a:lnTo>
                  <a:lnTo>
                    <a:pt x="818938" y="714375"/>
                  </a:lnTo>
                  <a:lnTo>
                    <a:pt x="823061" y="711835"/>
                  </a:lnTo>
                  <a:lnTo>
                    <a:pt x="827501" y="708660"/>
                  </a:lnTo>
                  <a:lnTo>
                    <a:pt x="830990" y="705485"/>
                  </a:lnTo>
                  <a:lnTo>
                    <a:pt x="834479" y="701675"/>
                  </a:lnTo>
                  <a:lnTo>
                    <a:pt x="837651" y="697548"/>
                  </a:lnTo>
                  <a:lnTo>
                    <a:pt x="840188" y="693420"/>
                  </a:lnTo>
                  <a:lnTo>
                    <a:pt x="842409" y="688658"/>
                  </a:lnTo>
                  <a:lnTo>
                    <a:pt x="844312" y="683578"/>
                  </a:lnTo>
                  <a:lnTo>
                    <a:pt x="845580" y="678815"/>
                  </a:lnTo>
                  <a:lnTo>
                    <a:pt x="846215" y="673418"/>
                  </a:lnTo>
                  <a:lnTo>
                    <a:pt x="846532" y="668020"/>
                  </a:lnTo>
                  <a:lnTo>
                    <a:pt x="846532" y="561975"/>
                  </a:lnTo>
                  <a:lnTo>
                    <a:pt x="920750" y="561975"/>
                  </a:lnTo>
                  <a:lnTo>
                    <a:pt x="920750" y="741998"/>
                  </a:lnTo>
                  <a:lnTo>
                    <a:pt x="920750" y="798195"/>
                  </a:lnTo>
                  <a:lnTo>
                    <a:pt x="920750" y="932180"/>
                  </a:lnTo>
                  <a:lnTo>
                    <a:pt x="820841" y="932180"/>
                  </a:lnTo>
                  <a:lnTo>
                    <a:pt x="819255" y="925830"/>
                  </a:lnTo>
                  <a:lnTo>
                    <a:pt x="816718" y="920115"/>
                  </a:lnTo>
                  <a:lnTo>
                    <a:pt x="814180" y="914400"/>
                  </a:lnTo>
                  <a:lnTo>
                    <a:pt x="811326" y="909320"/>
                  </a:lnTo>
                  <a:lnTo>
                    <a:pt x="807520" y="904240"/>
                  </a:lnTo>
                  <a:lnTo>
                    <a:pt x="804031" y="899795"/>
                  </a:lnTo>
                  <a:lnTo>
                    <a:pt x="799590" y="895350"/>
                  </a:lnTo>
                  <a:lnTo>
                    <a:pt x="795150" y="891540"/>
                  </a:lnTo>
                  <a:lnTo>
                    <a:pt x="790075" y="887730"/>
                  </a:lnTo>
                  <a:lnTo>
                    <a:pt x="785318" y="884555"/>
                  </a:lnTo>
                  <a:lnTo>
                    <a:pt x="779608" y="881698"/>
                  </a:lnTo>
                  <a:lnTo>
                    <a:pt x="773899" y="879475"/>
                  </a:lnTo>
                  <a:lnTo>
                    <a:pt x="768190" y="877570"/>
                  </a:lnTo>
                  <a:lnTo>
                    <a:pt x="762164" y="876300"/>
                  </a:lnTo>
                  <a:lnTo>
                    <a:pt x="755503" y="875665"/>
                  </a:lnTo>
                  <a:lnTo>
                    <a:pt x="749160" y="875348"/>
                  </a:lnTo>
                  <a:lnTo>
                    <a:pt x="741548" y="875665"/>
                  </a:lnTo>
                  <a:lnTo>
                    <a:pt x="734253" y="876618"/>
                  </a:lnTo>
                  <a:lnTo>
                    <a:pt x="727275" y="878523"/>
                  </a:lnTo>
                  <a:lnTo>
                    <a:pt x="720615" y="880745"/>
                  </a:lnTo>
                  <a:lnTo>
                    <a:pt x="713954" y="884238"/>
                  </a:lnTo>
                  <a:lnTo>
                    <a:pt x="707928" y="887730"/>
                  </a:lnTo>
                  <a:lnTo>
                    <a:pt x="702536" y="892175"/>
                  </a:lnTo>
                  <a:lnTo>
                    <a:pt x="697144" y="896620"/>
                  </a:lnTo>
                  <a:lnTo>
                    <a:pt x="692069" y="902018"/>
                  </a:lnTo>
                  <a:lnTo>
                    <a:pt x="687946" y="907733"/>
                  </a:lnTo>
                  <a:lnTo>
                    <a:pt x="684140" y="913765"/>
                  </a:lnTo>
                  <a:lnTo>
                    <a:pt x="681285" y="920115"/>
                  </a:lnTo>
                  <a:lnTo>
                    <a:pt x="678748" y="927100"/>
                  </a:lnTo>
                  <a:lnTo>
                    <a:pt x="676845" y="934085"/>
                  </a:lnTo>
                  <a:lnTo>
                    <a:pt x="675576" y="941705"/>
                  </a:lnTo>
                  <a:lnTo>
                    <a:pt x="675259" y="949008"/>
                  </a:lnTo>
                  <a:lnTo>
                    <a:pt x="675576" y="956628"/>
                  </a:lnTo>
                  <a:lnTo>
                    <a:pt x="676845" y="963930"/>
                  </a:lnTo>
                  <a:lnTo>
                    <a:pt x="678748" y="970915"/>
                  </a:lnTo>
                  <a:lnTo>
                    <a:pt x="681285" y="977900"/>
                  </a:lnTo>
                  <a:lnTo>
                    <a:pt x="684140" y="984251"/>
                  </a:lnTo>
                  <a:lnTo>
                    <a:pt x="687946" y="990601"/>
                  </a:lnTo>
                  <a:lnTo>
                    <a:pt x="692069" y="995998"/>
                  </a:lnTo>
                  <a:lnTo>
                    <a:pt x="697144" y="1001396"/>
                  </a:lnTo>
                  <a:lnTo>
                    <a:pt x="702536" y="1006158"/>
                  </a:lnTo>
                  <a:lnTo>
                    <a:pt x="707928" y="1010286"/>
                  </a:lnTo>
                  <a:lnTo>
                    <a:pt x="713954" y="1013778"/>
                  </a:lnTo>
                  <a:lnTo>
                    <a:pt x="720615" y="1017271"/>
                  </a:lnTo>
                  <a:lnTo>
                    <a:pt x="727275" y="1019493"/>
                  </a:lnTo>
                  <a:lnTo>
                    <a:pt x="734253" y="1021398"/>
                  </a:lnTo>
                  <a:lnTo>
                    <a:pt x="741548" y="1022668"/>
                  </a:lnTo>
                  <a:lnTo>
                    <a:pt x="749160" y="1022986"/>
                  </a:lnTo>
                  <a:lnTo>
                    <a:pt x="755503" y="1022668"/>
                  </a:lnTo>
                  <a:lnTo>
                    <a:pt x="761530" y="1021716"/>
                  </a:lnTo>
                  <a:lnTo>
                    <a:pt x="767239" y="1020446"/>
                  </a:lnTo>
                  <a:lnTo>
                    <a:pt x="773265" y="1018858"/>
                  </a:lnTo>
                  <a:lnTo>
                    <a:pt x="778974" y="1016636"/>
                  </a:lnTo>
                  <a:lnTo>
                    <a:pt x="784049" y="1013778"/>
                  </a:lnTo>
                  <a:lnTo>
                    <a:pt x="789124" y="1010921"/>
                  </a:lnTo>
                  <a:lnTo>
                    <a:pt x="793881" y="1007746"/>
                  </a:lnTo>
                  <a:lnTo>
                    <a:pt x="798322" y="1003936"/>
                  </a:lnTo>
                  <a:lnTo>
                    <a:pt x="802762" y="999808"/>
                  </a:lnTo>
                  <a:lnTo>
                    <a:pt x="806251" y="995363"/>
                  </a:lnTo>
                  <a:lnTo>
                    <a:pt x="810057" y="990601"/>
                  </a:lnTo>
                  <a:lnTo>
                    <a:pt x="812912" y="985521"/>
                  </a:lnTo>
                  <a:lnTo>
                    <a:pt x="815449" y="980123"/>
                  </a:lnTo>
                  <a:lnTo>
                    <a:pt x="817986" y="975043"/>
                  </a:lnTo>
                  <a:lnTo>
                    <a:pt x="819889" y="969010"/>
                  </a:lnTo>
                  <a:lnTo>
                    <a:pt x="920750" y="969010"/>
                  </a:lnTo>
                  <a:lnTo>
                    <a:pt x="920750" y="986156"/>
                  </a:lnTo>
                  <a:lnTo>
                    <a:pt x="920750" y="994411"/>
                  </a:lnTo>
                  <a:lnTo>
                    <a:pt x="920116" y="1002348"/>
                  </a:lnTo>
                  <a:lnTo>
                    <a:pt x="919164" y="1010286"/>
                  </a:lnTo>
                  <a:lnTo>
                    <a:pt x="917895" y="1018223"/>
                  </a:lnTo>
                  <a:lnTo>
                    <a:pt x="915675" y="1025843"/>
                  </a:lnTo>
                  <a:lnTo>
                    <a:pt x="913772" y="1033463"/>
                  </a:lnTo>
                  <a:lnTo>
                    <a:pt x="911235" y="1040766"/>
                  </a:lnTo>
                  <a:lnTo>
                    <a:pt x="908697" y="1048068"/>
                  </a:lnTo>
                  <a:lnTo>
                    <a:pt x="905209" y="1054736"/>
                  </a:lnTo>
                  <a:lnTo>
                    <a:pt x="901720" y="1061721"/>
                  </a:lnTo>
                  <a:lnTo>
                    <a:pt x="897914" y="1068388"/>
                  </a:lnTo>
                  <a:lnTo>
                    <a:pt x="893790" y="1074738"/>
                  </a:lnTo>
                  <a:lnTo>
                    <a:pt x="889350" y="1081088"/>
                  </a:lnTo>
                  <a:lnTo>
                    <a:pt x="884910" y="1086803"/>
                  </a:lnTo>
                  <a:lnTo>
                    <a:pt x="879835" y="1092518"/>
                  </a:lnTo>
                  <a:lnTo>
                    <a:pt x="874443" y="1098233"/>
                  </a:lnTo>
                  <a:lnTo>
                    <a:pt x="869051" y="1103313"/>
                  </a:lnTo>
                  <a:lnTo>
                    <a:pt x="863342" y="1108393"/>
                  </a:lnTo>
                  <a:lnTo>
                    <a:pt x="857316" y="1113156"/>
                  </a:lnTo>
                  <a:lnTo>
                    <a:pt x="851289" y="1117601"/>
                  </a:lnTo>
                  <a:lnTo>
                    <a:pt x="844629" y="1121728"/>
                  </a:lnTo>
                  <a:lnTo>
                    <a:pt x="837968" y="1125538"/>
                  </a:lnTo>
                  <a:lnTo>
                    <a:pt x="831308" y="1128713"/>
                  </a:lnTo>
                  <a:lnTo>
                    <a:pt x="824013" y="1132206"/>
                  </a:lnTo>
                  <a:lnTo>
                    <a:pt x="817035" y="1134746"/>
                  </a:lnTo>
                  <a:lnTo>
                    <a:pt x="809740" y="1137286"/>
                  </a:lnTo>
                  <a:lnTo>
                    <a:pt x="802445" y="1139508"/>
                  </a:lnTo>
                  <a:lnTo>
                    <a:pt x="794516" y="1141413"/>
                  </a:lnTo>
                  <a:lnTo>
                    <a:pt x="786903" y="1142683"/>
                  </a:lnTo>
                  <a:lnTo>
                    <a:pt x="778974" y="1143636"/>
                  </a:lnTo>
                  <a:lnTo>
                    <a:pt x="771045" y="1144271"/>
                  </a:lnTo>
                  <a:lnTo>
                    <a:pt x="762798" y="1144588"/>
                  </a:lnTo>
                  <a:lnTo>
                    <a:pt x="157952" y="1144588"/>
                  </a:lnTo>
                  <a:lnTo>
                    <a:pt x="150022" y="1144271"/>
                  </a:lnTo>
                  <a:lnTo>
                    <a:pt x="141776" y="1143636"/>
                  </a:lnTo>
                  <a:lnTo>
                    <a:pt x="133847" y="1142683"/>
                  </a:lnTo>
                  <a:lnTo>
                    <a:pt x="126234" y="1141413"/>
                  </a:lnTo>
                  <a:lnTo>
                    <a:pt x="118305" y="1139508"/>
                  </a:lnTo>
                  <a:lnTo>
                    <a:pt x="111327" y="1137286"/>
                  </a:lnTo>
                  <a:lnTo>
                    <a:pt x="103715" y="1134746"/>
                  </a:lnTo>
                  <a:lnTo>
                    <a:pt x="96737" y="1132206"/>
                  </a:lnTo>
                  <a:lnTo>
                    <a:pt x="89442" y="1128713"/>
                  </a:lnTo>
                  <a:lnTo>
                    <a:pt x="82782" y="1125538"/>
                  </a:lnTo>
                  <a:lnTo>
                    <a:pt x="76121" y="1121728"/>
                  </a:lnTo>
                  <a:lnTo>
                    <a:pt x="69778" y="1117601"/>
                  </a:lnTo>
                  <a:lnTo>
                    <a:pt x="63434" y="1113156"/>
                  </a:lnTo>
                  <a:lnTo>
                    <a:pt x="57408" y="1108393"/>
                  </a:lnTo>
                  <a:lnTo>
                    <a:pt x="51699" y="1103313"/>
                  </a:lnTo>
                  <a:lnTo>
                    <a:pt x="46307" y="1098233"/>
                  </a:lnTo>
                  <a:lnTo>
                    <a:pt x="40915" y="1092518"/>
                  </a:lnTo>
                  <a:lnTo>
                    <a:pt x="35840" y="1086803"/>
                  </a:lnTo>
                  <a:lnTo>
                    <a:pt x="31400" y="1081088"/>
                  </a:lnTo>
                  <a:lnTo>
                    <a:pt x="26960" y="1074738"/>
                  </a:lnTo>
                  <a:lnTo>
                    <a:pt x="22836" y="1068388"/>
                  </a:lnTo>
                  <a:lnTo>
                    <a:pt x="19030" y="1061721"/>
                  </a:lnTo>
                  <a:lnTo>
                    <a:pt x="15541" y="1054736"/>
                  </a:lnTo>
                  <a:lnTo>
                    <a:pt x="12370" y="1048068"/>
                  </a:lnTo>
                  <a:lnTo>
                    <a:pt x="9515" y="1040766"/>
                  </a:lnTo>
                  <a:lnTo>
                    <a:pt x="6978" y="1033463"/>
                  </a:lnTo>
                  <a:lnTo>
                    <a:pt x="5075" y="1025843"/>
                  </a:lnTo>
                  <a:lnTo>
                    <a:pt x="3172" y="1018223"/>
                  </a:lnTo>
                  <a:lnTo>
                    <a:pt x="1586" y="1010286"/>
                  </a:lnTo>
                  <a:lnTo>
                    <a:pt x="634" y="1002348"/>
                  </a:lnTo>
                  <a:lnTo>
                    <a:pt x="0" y="994411"/>
                  </a:lnTo>
                  <a:lnTo>
                    <a:pt x="0" y="986156"/>
                  </a:lnTo>
                  <a:lnTo>
                    <a:pt x="0" y="969010"/>
                  </a:lnTo>
                  <a:lnTo>
                    <a:pt x="100861" y="969010"/>
                  </a:lnTo>
                  <a:lnTo>
                    <a:pt x="103081" y="975043"/>
                  </a:lnTo>
                  <a:lnTo>
                    <a:pt x="105301" y="980123"/>
                  </a:lnTo>
                  <a:lnTo>
                    <a:pt x="107838" y="985521"/>
                  </a:lnTo>
                  <a:lnTo>
                    <a:pt x="111010" y="990601"/>
                  </a:lnTo>
                  <a:lnTo>
                    <a:pt x="114499" y="995363"/>
                  </a:lnTo>
                  <a:lnTo>
                    <a:pt x="117988" y="999808"/>
                  </a:lnTo>
                  <a:lnTo>
                    <a:pt x="122428" y="1003936"/>
                  </a:lnTo>
                  <a:lnTo>
                    <a:pt x="127186" y="1007746"/>
                  </a:lnTo>
                  <a:lnTo>
                    <a:pt x="131626" y="1010921"/>
                  </a:lnTo>
                  <a:lnTo>
                    <a:pt x="136701" y="1013778"/>
                  </a:lnTo>
                  <a:lnTo>
                    <a:pt x="142093" y="1016636"/>
                  </a:lnTo>
                  <a:lnTo>
                    <a:pt x="147485" y="1018858"/>
                  </a:lnTo>
                  <a:lnTo>
                    <a:pt x="153511" y="1020446"/>
                  </a:lnTo>
                  <a:lnTo>
                    <a:pt x="159220" y="1021716"/>
                  </a:lnTo>
                  <a:lnTo>
                    <a:pt x="165247" y="1022668"/>
                  </a:lnTo>
                  <a:lnTo>
                    <a:pt x="171590" y="1022986"/>
                  </a:lnTo>
                  <a:lnTo>
                    <a:pt x="179202" y="1022668"/>
                  </a:lnTo>
                  <a:lnTo>
                    <a:pt x="186497" y="1021398"/>
                  </a:lnTo>
                  <a:lnTo>
                    <a:pt x="193792" y="1019493"/>
                  </a:lnTo>
                  <a:lnTo>
                    <a:pt x="200135" y="1017271"/>
                  </a:lnTo>
                  <a:lnTo>
                    <a:pt x="206796" y="1013778"/>
                  </a:lnTo>
                  <a:lnTo>
                    <a:pt x="212822" y="1010286"/>
                  </a:lnTo>
                  <a:lnTo>
                    <a:pt x="218849" y="1006158"/>
                  </a:lnTo>
                  <a:lnTo>
                    <a:pt x="223923" y="1001396"/>
                  </a:lnTo>
                  <a:lnTo>
                    <a:pt x="228681" y="995998"/>
                  </a:lnTo>
                  <a:lnTo>
                    <a:pt x="232804" y="990601"/>
                  </a:lnTo>
                  <a:lnTo>
                    <a:pt x="236610" y="984251"/>
                  </a:lnTo>
                  <a:lnTo>
                    <a:pt x="239782" y="977900"/>
                  </a:lnTo>
                  <a:lnTo>
                    <a:pt x="242319" y="970915"/>
                  </a:lnTo>
                  <a:lnTo>
                    <a:pt x="244222" y="963930"/>
                  </a:lnTo>
                  <a:lnTo>
                    <a:pt x="245174" y="956628"/>
                  </a:lnTo>
                  <a:lnTo>
                    <a:pt x="245491" y="949008"/>
                  </a:lnTo>
                  <a:lnTo>
                    <a:pt x="245174" y="941705"/>
                  </a:lnTo>
                  <a:lnTo>
                    <a:pt x="244222" y="934085"/>
                  </a:lnTo>
                  <a:lnTo>
                    <a:pt x="242319" y="927100"/>
                  </a:lnTo>
                  <a:lnTo>
                    <a:pt x="239782" y="920115"/>
                  </a:lnTo>
                  <a:lnTo>
                    <a:pt x="236610" y="913765"/>
                  </a:lnTo>
                  <a:lnTo>
                    <a:pt x="232804" y="907733"/>
                  </a:lnTo>
                  <a:lnTo>
                    <a:pt x="228681" y="902018"/>
                  </a:lnTo>
                  <a:lnTo>
                    <a:pt x="223923" y="896620"/>
                  </a:lnTo>
                  <a:lnTo>
                    <a:pt x="218849" y="892175"/>
                  </a:lnTo>
                  <a:lnTo>
                    <a:pt x="212822" y="887730"/>
                  </a:lnTo>
                  <a:lnTo>
                    <a:pt x="206796" y="884238"/>
                  </a:lnTo>
                  <a:lnTo>
                    <a:pt x="200135" y="880745"/>
                  </a:lnTo>
                  <a:lnTo>
                    <a:pt x="193792" y="878523"/>
                  </a:lnTo>
                  <a:lnTo>
                    <a:pt x="186497" y="876618"/>
                  </a:lnTo>
                  <a:lnTo>
                    <a:pt x="179202" y="875665"/>
                  </a:lnTo>
                  <a:lnTo>
                    <a:pt x="171590" y="875348"/>
                  </a:lnTo>
                  <a:lnTo>
                    <a:pt x="165247" y="875665"/>
                  </a:lnTo>
                  <a:lnTo>
                    <a:pt x="158903" y="876300"/>
                  </a:lnTo>
                  <a:lnTo>
                    <a:pt x="152877" y="877570"/>
                  </a:lnTo>
                  <a:lnTo>
                    <a:pt x="146851" y="879475"/>
                  </a:lnTo>
                  <a:lnTo>
                    <a:pt x="141141" y="881698"/>
                  </a:lnTo>
                  <a:lnTo>
                    <a:pt x="135750" y="884555"/>
                  </a:lnTo>
                  <a:lnTo>
                    <a:pt x="130675" y="887730"/>
                  </a:lnTo>
                  <a:lnTo>
                    <a:pt x="125600" y="891540"/>
                  </a:lnTo>
                  <a:lnTo>
                    <a:pt x="121160" y="895350"/>
                  </a:lnTo>
                  <a:lnTo>
                    <a:pt x="116719" y="899795"/>
                  </a:lnTo>
                  <a:lnTo>
                    <a:pt x="113230" y="904240"/>
                  </a:lnTo>
                  <a:lnTo>
                    <a:pt x="109424" y="909320"/>
                  </a:lnTo>
                  <a:lnTo>
                    <a:pt x="106570" y="914400"/>
                  </a:lnTo>
                  <a:lnTo>
                    <a:pt x="104032" y="920115"/>
                  </a:lnTo>
                  <a:lnTo>
                    <a:pt x="101495" y="925830"/>
                  </a:lnTo>
                  <a:lnTo>
                    <a:pt x="99909" y="932180"/>
                  </a:lnTo>
                  <a:lnTo>
                    <a:pt x="0" y="932180"/>
                  </a:lnTo>
                  <a:lnTo>
                    <a:pt x="0" y="798195"/>
                  </a:lnTo>
                  <a:lnTo>
                    <a:pt x="0" y="741998"/>
                  </a:lnTo>
                  <a:lnTo>
                    <a:pt x="0" y="561975"/>
                  </a:lnTo>
                  <a:close/>
                  <a:moveTo>
                    <a:pt x="150022" y="166688"/>
                  </a:moveTo>
                  <a:lnTo>
                    <a:pt x="157952" y="166688"/>
                  </a:lnTo>
                  <a:lnTo>
                    <a:pt x="762798" y="166688"/>
                  </a:lnTo>
                  <a:lnTo>
                    <a:pt x="771045" y="166688"/>
                  </a:lnTo>
                  <a:lnTo>
                    <a:pt x="778974" y="167323"/>
                  </a:lnTo>
                  <a:lnTo>
                    <a:pt x="786903" y="168274"/>
                  </a:lnTo>
                  <a:lnTo>
                    <a:pt x="794516" y="169860"/>
                  </a:lnTo>
                  <a:lnTo>
                    <a:pt x="802445" y="171446"/>
                  </a:lnTo>
                  <a:lnTo>
                    <a:pt x="809740" y="173350"/>
                  </a:lnTo>
                  <a:lnTo>
                    <a:pt x="817035" y="176205"/>
                  </a:lnTo>
                  <a:lnTo>
                    <a:pt x="824013" y="178742"/>
                  </a:lnTo>
                  <a:lnTo>
                    <a:pt x="831308" y="181915"/>
                  </a:lnTo>
                  <a:lnTo>
                    <a:pt x="837968" y="185721"/>
                  </a:lnTo>
                  <a:lnTo>
                    <a:pt x="844629" y="189211"/>
                  </a:lnTo>
                  <a:lnTo>
                    <a:pt x="851289" y="193652"/>
                  </a:lnTo>
                  <a:lnTo>
                    <a:pt x="857316" y="197776"/>
                  </a:lnTo>
                  <a:lnTo>
                    <a:pt x="863342" y="202534"/>
                  </a:lnTo>
                  <a:lnTo>
                    <a:pt x="869051" y="207609"/>
                  </a:lnTo>
                  <a:lnTo>
                    <a:pt x="874443" y="212685"/>
                  </a:lnTo>
                  <a:lnTo>
                    <a:pt x="879835" y="218395"/>
                  </a:lnTo>
                  <a:lnTo>
                    <a:pt x="884910" y="224105"/>
                  </a:lnTo>
                  <a:lnTo>
                    <a:pt x="889350" y="229815"/>
                  </a:lnTo>
                  <a:lnTo>
                    <a:pt x="893790" y="236159"/>
                  </a:lnTo>
                  <a:lnTo>
                    <a:pt x="897914" y="242821"/>
                  </a:lnTo>
                  <a:lnTo>
                    <a:pt x="901720" y="249482"/>
                  </a:lnTo>
                  <a:lnTo>
                    <a:pt x="905209" y="255827"/>
                  </a:lnTo>
                  <a:lnTo>
                    <a:pt x="908697" y="263123"/>
                  </a:lnTo>
                  <a:lnTo>
                    <a:pt x="911235" y="270101"/>
                  </a:lnTo>
                  <a:lnTo>
                    <a:pt x="913772" y="277715"/>
                  </a:lnTo>
                  <a:lnTo>
                    <a:pt x="915675" y="285328"/>
                  </a:lnTo>
                  <a:lnTo>
                    <a:pt x="917895" y="292941"/>
                  </a:lnTo>
                  <a:lnTo>
                    <a:pt x="919164" y="300554"/>
                  </a:lnTo>
                  <a:lnTo>
                    <a:pt x="920116" y="308485"/>
                  </a:lnTo>
                  <a:lnTo>
                    <a:pt x="920750" y="316732"/>
                  </a:lnTo>
                  <a:lnTo>
                    <a:pt x="920750" y="324663"/>
                  </a:lnTo>
                  <a:lnTo>
                    <a:pt x="920750" y="523876"/>
                  </a:lnTo>
                  <a:lnTo>
                    <a:pt x="846532" y="523876"/>
                  </a:lnTo>
                  <a:lnTo>
                    <a:pt x="846532" y="409995"/>
                  </a:lnTo>
                  <a:lnTo>
                    <a:pt x="846215" y="404602"/>
                  </a:lnTo>
                  <a:lnTo>
                    <a:pt x="845580" y="399209"/>
                  </a:lnTo>
                  <a:lnTo>
                    <a:pt x="844312" y="394134"/>
                  </a:lnTo>
                  <a:lnTo>
                    <a:pt x="842409" y="389376"/>
                  </a:lnTo>
                  <a:lnTo>
                    <a:pt x="840188" y="384617"/>
                  </a:lnTo>
                  <a:lnTo>
                    <a:pt x="837651" y="380493"/>
                  </a:lnTo>
                  <a:lnTo>
                    <a:pt x="834479" y="376370"/>
                  </a:lnTo>
                  <a:lnTo>
                    <a:pt x="830990" y="372880"/>
                  </a:lnTo>
                  <a:lnTo>
                    <a:pt x="827501" y="369074"/>
                  </a:lnTo>
                  <a:lnTo>
                    <a:pt x="823061" y="366219"/>
                  </a:lnTo>
                  <a:lnTo>
                    <a:pt x="818938" y="363681"/>
                  </a:lnTo>
                  <a:lnTo>
                    <a:pt x="814180" y="361143"/>
                  </a:lnTo>
                  <a:lnTo>
                    <a:pt x="809423" y="359557"/>
                  </a:lnTo>
                  <a:lnTo>
                    <a:pt x="804348" y="358288"/>
                  </a:lnTo>
                  <a:lnTo>
                    <a:pt x="798956" y="357654"/>
                  </a:lnTo>
                  <a:lnTo>
                    <a:pt x="793881" y="357336"/>
                  </a:lnTo>
                  <a:lnTo>
                    <a:pt x="127186" y="357336"/>
                  </a:lnTo>
                  <a:lnTo>
                    <a:pt x="121794" y="357654"/>
                  </a:lnTo>
                  <a:lnTo>
                    <a:pt x="116402" y="358288"/>
                  </a:lnTo>
                  <a:lnTo>
                    <a:pt x="111645" y="359557"/>
                  </a:lnTo>
                  <a:lnTo>
                    <a:pt x="106570" y="361143"/>
                  </a:lnTo>
                  <a:lnTo>
                    <a:pt x="101812" y="363681"/>
                  </a:lnTo>
                  <a:lnTo>
                    <a:pt x="97689" y="366219"/>
                  </a:lnTo>
                  <a:lnTo>
                    <a:pt x="93566" y="369074"/>
                  </a:lnTo>
                  <a:lnTo>
                    <a:pt x="89760" y="372880"/>
                  </a:lnTo>
                  <a:lnTo>
                    <a:pt x="86588" y="376370"/>
                  </a:lnTo>
                  <a:lnTo>
                    <a:pt x="83416" y="380493"/>
                  </a:lnTo>
                  <a:lnTo>
                    <a:pt x="80879" y="384617"/>
                  </a:lnTo>
                  <a:lnTo>
                    <a:pt x="78659" y="389376"/>
                  </a:lnTo>
                  <a:lnTo>
                    <a:pt x="76756" y="394134"/>
                  </a:lnTo>
                  <a:lnTo>
                    <a:pt x="75487" y="399209"/>
                  </a:lnTo>
                  <a:lnTo>
                    <a:pt x="74535" y="404602"/>
                  </a:lnTo>
                  <a:lnTo>
                    <a:pt x="74218" y="409995"/>
                  </a:lnTo>
                  <a:lnTo>
                    <a:pt x="74218" y="523876"/>
                  </a:lnTo>
                  <a:lnTo>
                    <a:pt x="0" y="523876"/>
                  </a:lnTo>
                  <a:lnTo>
                    <a:pt x="0" y="324663"/>
                  </a:lnTo>
                  <a:lnTo>
                    <a:pt x="0" y="316732"/>
                  </a:lnTo>
                  <a:lnTo>
                    <a:pt x="634" y="308485"/>
                  </a:lnTo>
                  <a:lnTo>
                    <a:pt x="1586" y="300554"/>
                  </a:lnTo>
                  <a:lnTo>
                    <a:pt x="3172" y="292941"/>
                  </a:lnTo>
                  <a:lnTo>
                    <a:pt x="5075" y="285328"/>
                  </a:lnTo>
                  <a:lnTo>
                    <a:pt x="6978" y="277715"/>
                  </a:lnTo>
                  <a:lnTo>
                    <a:pt x="9515" y="270101"/>
                  </a:lnTo>
                  <a:lnTo>
                    <a:pt x="12370" y="263123"/>
                  </a:lnTo>
                  <a:lnTo>
                    <a:pt x="15541" y="255827"/>
                  </a:lnTo>
                  <a:lnTo>
                    <a:pt x="19030" y="249482"/>
                  </a:lnTo>
                  <a:lnTo>
                    <a:pt x="22836" y="242821"/>
                  </a:lnTo>
                  <a:lnTo>
                    <a:pt x="26960" y="236159"/>
                  </a:lnTo>
                  <a:lnTo>
                    <a:pt x="31400" y="229815"/>
                  </a:lnTo>
                  <a:lnTo>
                    <a:pt x="35840" y="224105"/>
                  </a:lnTo>
                  <a:lnTo>
                    <a:pt x="40915" y="218395"/>
                  </a:lnTo>
                  <a:lnTo>
                    <a:pt x="46307" y="212685"/>
                  </a:lnTo>
                  <a:lnTo>
                    <a:pt x="51699" y="207609"/>
                  </a:lnTo>
                  <a:lnTo>
                    <a:pt x="57408" y="202534"/>
                  </a:lnTo>
                  <a:lnTo>
                    <a:pt x="63434" y="197776"/>
                  </a:lnTo>
                  <a:lnTo>
                    <a:pt x="69778" y="193652"/>
                  </a:lnTo>
                  <a:lnTo>
                    <a:pt x="76121" y="189211"/>
                  </a:lnTo>
                  <a:lnTo>
                    <a:pt x="82782" y="185721"/>
                  </a:lnTo>
                  <a:lnTo>
                    <a:pt x="89442" y="181915"/>
                  </a:lnTo>
                  <a:lnTo>
                    <a:pt x="96737" y="178742"/>
                  </a:lnTo>
                  <a:lnTo>
                    <a:pt x="103715" y="176205"/>
                  </a:lnTo>
                  <a:lnTo>
                    <a:pt x="111327" y="173350"/>
                  </a:lnTo>
                  <a:lnTo>
                    <a:pt x="118305" y="171446"/>
                  </a:lnTo>
                  <a:lnTo>
                    <a:pt x="126234" y="169860"/>
                  </a:lnTo>
                  <a:lnTo>
                    <a:pt x="133847" y="168274"/>
                  </a:lnTo>
                  <a:lnTo>
                    <a:pt x="141776" y="167323"/>
                  </a:lnTo>
                  <a:lnTo>
                    <a:pt x="150022" y="166688"/>
                  </a:lnTo>
                  <a:close/>
                  <a:moveTo>
                    <a:pt x="551498" y="0"/>
                  </a:moveTo>
                  <a:lnTo>
                    <a:pt x="558800" y="318"/>
                  </a:lnTo>
                  <a:lnTo>
                    <a:pt x="565468" y="1588"/>
                  </a:lnTo>
                  <a:lnTo>
                    <a:pt x="572135" y="3175"/>
                  </a:lnTo>
                  <a:lnTo>
                    <a:pt x="578168" y="5398"/>
                  </a:lnTo>
                  <a:lnTo>
                    <a:pt x="584518" y="8255"/>
                  </a:lnTo>
                  <a:lnTo>
                    <a:pt x="590233" y="12065"/>
                  </a:lnTo>
                  <a:lnTo>
                    <a:pt x="595630" y="15875"/>
                  </a:lnTo>
                  <a:lnTo>
                    <a:pt x="600393" y="20320"/>
                  </a:lnTo>
                  <a:lnTo>
                    <a:pt x="604838" y="25083"/>
                  </a:lnTo>
                  <a:lnTo>
                    <a:pt x="608648" y="30480"/>
                  </a:lnTo>
                  <a:lnTo>
                    <a:pt x="612458" y="36195"/>
                  </a:lnTo>
                  <a:lnTo>
                    <a:pt x="615315" y="42228"/>
                  </a:lnTo>
                  <a:lnTo>
                    <a:pt x="617538" y="48578"/>
                  </a:lnTo>
                  <a:lnTo>
                    <a:pt x="619126" y="55245"/>
                  </a:lnTo>
                  <a:lnTo>
                    <a:pt x="620396" y="61913"/>
                  </a:lnTo>
                  <a:lnTo>
                    <a:pt x="620713" y="69215"/>
                  </a:lnTo>
                  <a:lnTo>
                    <a:pt x="620396" y="76200"/>
                  </a:lnTo>
                  <a:lnTo>
                    <a:pt x="619126" y="82868"/>
                  </a:lnTo>
                  <a:lnTo>
                    <a:pt x="617538" y="89535"/>
                  </a:lnTo>
                  <a:lnTo>
                    <a:pt x="615315" y="95885"/>
                  </a:lnTo>
                  <a:lnTo>
                    <a:pt x="612458" y="101918"/>
                  </a:lnTo>
                  <a:lnTo>
                    <a:pt x="608648" y="107633"/>
                  </a:lnTo>
                  <a:lnTo>
                    <a:pt x="604838" y="113031"/>
                  </a:lnTo>
                  <a:lnTo>
                    <a:pt x="600393" y="117793"/>
                  </a:lnTo>
                  <a:lnTo>
                    <a:pt x="595630" y="122238"/>
                  </a:lnTo>
                  <a:lnTo>
                    <a:pt x="590233" y="126366"/>
                  </a:lnTo>
                  <a:lnTo>
                    <a:pt x="584518" y="129541"/>
                  </a:lnTo>
                  <a:lnTo>
                    <a:pt x="578168" y="132398"/>
                  </a:lnTo>
                  <a:lnTo>
                    <a:pt x="572135" y="134938"/>
                  </a:lnTo>
                  <a:lnTo>
                    <a:pt x="565468" y="136526"/>
                  </a:lnTo>
                  <a:lnTo>
                    <a:pt x="558800" y="137796"/>
                  </a:lnTo>
                  <a:lnTo>
                    <a:pt x="551498" y="138113"/>
                  </a:lnTo>
                  <a:lnTo>
                    <a:pt x="544513" y="137796"/>
                  </a:lnTo>
                  <a:lnTo>
                    <a:pt x="537528" y="136526"/>
                  </a:lnTo>
                  <a:lnTo>
                    <a:pt x="531178" y="134938"/>
                  </a:lnTo>
                  <a:lnTo>
                    <a:pt x="524828" y="132398"/>
                  </a:lnTo>
                  <a:lnTo>
                    <a:pt x="518795" y="129541"/>
                  </a:lnTo>
                  <a:lnTo>
                    <a:pt x="512763" y="126366"/>
                  </a:lnTo>
                  <a:lnTo>
                    <a:pt x="507683" y="122238"/>
                  </a:lnTo>
                  <a:lnTo>
                    <a:pt x="502920" y="117793"/>
                  </a:lnTo>
                  <a:lnTo>
                    <a:pt x="498475" y="113031"/>
                  </a:lnTo>
                  <a:lnTo>
                    <a:pt x="494348" y="107633"/>
                  </a:lnTo>
                  <a:lnTo>
                    <a:pt x="491173" y="101918"/>
                  </a:lnTo>
                  <a:lnTo>
                    <a:pt x="487998" y="95885"/>
                  </a:lnTo>
                  <a:lnTo>
                    <a:pt x="485775" y="89535"/>
                  </a:lnTo>
                  <a:lnTo>
                    <a:pt x="484188" y="82868"/>
                  </a:lnTo>
                  <a:lnTo>
                    <a:pt x="482918" y="76200"/>
                  </a:lnTo>
                  <a:lnTo>
                    <a:pt x="482600" y="69215"/>
                  </a:lnTo>
                  <a:lnTo>
                    <a:pt x="482918" y="61913"/>
                  </a:lnTo>
                  <a:lnTo>
                    <a:pt x="484188" y="55245"/>
                  </a:lnTo>
                  <a:lnTo>
                    <a:pt x="485775" y="48578"/>
                  </a:lnTo>
                  <a:lnTo>
                    <a:pt x="487998" y="42228"/>
                  </a:lnTo>
                  <a:lnTo>
                    <a:pt x="491173" y="36195"/>
                  </a:lnTo>
                  <a:lnTo>
                    <a:pt x="494348" y="30480"/>
                  </a:lnTo>
                  <a:lnTo>
                    <a:pt x="498475" y="25083"/>
                  </a:lnTo>
                  <a:lnTo>
                    <a:pt x="502920" y="20320"/>
                  </a:lnTo>
                  <a:lnTo>
                    <a:pt x="507683" y="15875"/>
                  </a:lnTo>
                  <a:lnTo>
                    <a:pt x="512763" y="12065"/>
                  </a:lnTo>
                  <a:lnTo>
                    <a:pt x="518795" y="8255"/>
                  </a:lnTo>
                  <a:lnTo>
                    <a:pt x="524828" y="5398"/>
                  </a:lnTo>
                  <a:lnTo>
                    <a:pt x="531178" y="3175"/>
                  </a:lnTo>
                  <a:lnTo>
                    <a:pt x="537528" y="1588"/>
                  </a:lnTo>
                  <a:lnTo>
                    <a:pt x="544513" y="318"/>
                  </a:lnTo>
                  <a:lnTo>
                    <a:pt x="551498" y="0"/>
                  </a:lnTo>
                  <a:close/>
                  <a:moveTo>
                    <a:pt x="369094" y="0"/>
                  </a:moveTo>
                  <a:lnTo>
                    <a:pt x="376095" y="318"/>
                  </a:lnTo>
                  <a:lnTo>
                    <a:pt x="383096" y="1588"/>
                  </a:lnTo>
                  <a:lnTo>
                    <a:pt x="389460" y="3175"/>
                  </a:lnTo>
                  <a:lnTo>
                    <a:pt x="395825" y="5398"/>
                  </a:lnTo>
                  <a:lnTo>
                    <a:pt x="401871" y="8255"/>
                  </a:lnTo>
                  <a:lnTo>
                    <a:pt x="407918" y="12065"/>
                  </a:lnTo>
                  <a:lnTo>
                    <a:pt x="413010" y="15875"/>
                  </a:lnTo>
                  <a:lnTo>
                    <a:pt x="418101" y="20320"/>
                  </a:lnTo>
                  <a:lnTo>
                    <a:pt x="422238" y="25083"/>
                  </a:lnTo>
                  <a:lnTo>
                    <a:pt x="426375" y="30480"/>
                  </a:lnTo>
                  <a:lnTo>
                    <a:pt x="429558" y="36195"/>
                  </a:lnTo>
                  <a:lnTo>
                    <a:pt x="432740" y="42228"/>
                  </a:lnTo>
                  <a:lnTo>
                    <a:pt x="434968" y="48578"/>
                  </a:lnTo>
                  <a:lnTo>
                    <a:pt x="436559" y="55245"/>
                  </a:lnTo>
                  <a:lnTo>
                    <a:pt x="437832" y="61913"/>
                  </a:lnTo>
                  <a:lnTo>
                    <a:pt x="438150" y="69215"/>
                  </a:lnTo>
                  <a:lnTo>
                    <a:pt x="437832" y="76200"/>
                  </a:lnTo>
                  <a:lnTo>
                    <a:pt x="436559" y="82868"/>
                  </a:lnTo>
                  <a:lnTo>
                    <a:pt x="434968" y="89535"/>
                  </a:lnTo>
                  <a:lnTo>
                    <a:pt x="432740" y="95885"/>
                  </a:lnTo>
                  <a:lnTo>
                    <a:pt x="429558" y="101918"/>
                  </a:lnTo>
                  <a:lnTo>
                    <a:pt x="426375" y="107633"/>
                  </a:lnTo>
                  <a:lnTo>
                    <a:pt x="422238" y="113031"/>
                  </a:lnTo>
                  <a:lnTo>
                    <a:pt x="418101" y="117793"/>
                  </a:lnTo>
                  <a:lnTo>
                    <a:pt x="413010" y="122238"/>
                  </a:lnTo>
                  <a:lnTo>
                    <a:pt x="407918" y="126366"/>
                  </a:lnTo>
                  <a:lnTo>
                    <a:pt x="401871" y="129541"/>
                  </a:lnTo>
                  <a:lnTo>
                    <a:pt x="395825" y="132398"/>
                  </a:lnTo>
                  <a:lnTo>
                    <a:pt x="389460" y="134938"/>
                  </a:lnTo>
                  <a:lnTo>
                    <a:pt x="383096" y="136526"/>
                  </a:lnTo>
                  <a:lnTo>
                    <a:pt x="376095" y="137796"/>
                  </a:lnTo>
                  <a:lnTo>
                    <a:pt x="369094" y="138113"/>
                  </a:lnTo>
                  <a:lnTo>
                    <a:pt x="362092" y="137796"/>
                  </a:lnTo>
                  <a:lnTo>
                    <a:pt x="355091" y="136526"/>
                  </a:lnTo>
                  <a:lnTo>
                    <a:pt x="348408" y="134938"/>
                  </a:lnTo>
                  <a:lnTo>
                    <a:pt x="342362" y="132398"/>
                  </a:lnTo>
                  <a:lnTo>
                    <a:pt x="335997" y="129541"/>
                  </a:lnTo>
                  <a:lnTo>
                    <a:pt x="330269" y="126366"/>
                  </a:lnTo>
                  <a:lnTo>
                    <a:pt x="325177" y="122238"/>
                  </a:lnTo>
                  <a:lnTo>
                    <a:pt x="320086" y="117793"/>
                  </a:lnTo>
                  <a:lnTo>
                    <a:pt x="315949" y="113031"/>
                  </a:lnTo>
                  <a:lnTo>
                    <a:pt x="311812" y="107633"/>
                  </a:lnTo>
                  <a:lnTo>
                    <a:pt x="308311" y="101918"/>
                  </a:lnTo>
                  <a:lnTo>
                    <a:pt x="305447" y="95885"/>
                  </a:lnTo>
                  <a:lnTo>
                    <a:pt x="303219" y="89535"/>
                  </a:lnTo>
                  <a:lnTo>
                    <a:pt x="301310" y="82868"/>
                  </a:lnTo>
                  <a:lnTo>
                    <a:pt x="300355" y="76200"/>
                  </a:lnTo>
                  <a:lnTo>
                    <a:pt x="300037" y="69215"/>
                  </a:lnTo>
                  <a:lnTo>
                    <a:pt x="300355" y="61913"/>
                  </a:lnTo>
                  <a:lnTo>
                    <a:pt x="301310" y="55245"/>
                  </a:lnTo>
                  <a:lnTo>
                    <a:pt x="303219" y="48578"/>
                  </a:lnTo>
                  <a:lnTo>
                    <a:pt x="305447" y="42228"/>
                  </a:lnTo>
                  <a:lnTo>
                    <a:pt x="308311" y="36195"/>
                  </a:lnTo>
                  <a:lnTo>
                    <a:pt x="311812" y="30480"/>
                  </a:lnTo>
                  <a:lnTo>
                    <a:pt x="315949" y="25083"/>
                  </a:lnTo>
                  <a:lnTo>
                    <a:pt x="320086" y="20320"/>
                  </a:lnTo>
                  <a:lnTo>
                    <a:pt x="325177" y="15875"/>
                  </a:lnTo>
                  <a:lnTo>
                    <a:pt x="330269" y="12065"/>
                  </a:lnTo>
                  <a:lnTo>
                    <a:pt x="335997" y="8255"/>
                  </a:lnTo>
                  <a:lnTo>
                    <a:pt x="342362" y="5398"/>
                  </a:lnTo>
                  <a:lnTo>
                    <a:pt x="348408" y="3175"/>
                  </a:lnTo>
                  <a:lnTo>
                    <a:pt x="355091" y="1588"/>
                  </a:lnTo>
                  <a:lnTo>
                    <a:pt x="362092" y="318"/>
                  </a:lnTo>
                  <a:lnTo>
                    <a:pt x="36909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9pPr>
            </a:lstStyle>
            <a:p>
              <a:pPr algn="ctr">
                <a:defRPr/>
              </a:pPr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71C99F88-2EF4-4B35-B907-21049A98BC92}"/>
              </a:ext>
            </a:extLst>
          </p:cNvPr>
          <p:cNvGrpSpPr/>
          <p:nvPr/>
        </p:nvGrpSpPr>
        <p:grpSpPr>
          <a:xfrm>
            <a:off x="6656354" y="1972494"/>
            <a:ext cx="1016000" cy="1016000"/>
            <a:chOff x="6548966" y="2590800"/>
            <a:chExt cx="1016000" cy="1016000"/>
          </a:xfrm>
        </p:grpSpPr>
        <p:sp>
          <p:nvSpPr>
            <p:cNvPr id="6" name="菱形 5">
              <a:extLst>
                <a:ext uri="{FF2B5EF4-FFF2-40B4-BE49-F238E27FC236}">
                  <a16:creationId xmlns:a16="http://schemas.microsoft.com/office/drawing/2014/main" id="{D05C7298-0245-4A2B-BE27-6E7CC34E9E69}"/>
                </a:ext>
              </a:extLst>
            </p:cNvPr>
            <p:cNvSpPr/>
            <p:nvPr/>
          </p:nvSpPr>
          <p:spPr>
            <a:xfrm>
              <a:off x="6548966" y="2590800"/>
              <a:ext cx="1016000" cy="1016000"/>
            </a:xfrm>
            <a:prstGeom prst="diamond">
              <a:avLst/>
            </a:prstGeom>
            <a:solidFill>
              <a:srgbClr val="EB751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7" name="KSO_Shape">
              <a:extLst>
                <a:ext uri="{FF2B5EF4-FFF2-40B4-BE49-F238E27FC236}">
                  <a16:creationId xmlns:a16="http://schemas.microsoft.com/office/drawing/2014/main" id="{AB8FBD08-97AC-406A-9D40-4A07C4395A90}"/>
                </a:ext>
              </a:extLst>
            </p:cNvPr>
            <p:cNvSpPr/>
            <p:nvPr/>
          </p:nvSpPr>
          <p:spPr bwMode="auto">
            <a:xfrm>
              <a:off x="6796616" y="2928522"/>
              <a:ext cx="520699" cy="237786"/>
            </a:xfrm>
            <a:custGeom>
              <a:gdLst>
                <a:gd fmla="*/ 1220689 w 7881" name="T0"/>
                <a:gd fmla="*/ 725 h 3603" name="T1"/>
                <a:gd fmla="*/ 1051968 w 7881" name="T2"/>
                <a:gd fmla="*/ 3382 h 3603" name="T3"/>
                <a:gd fmla="*/ 1054144 w 7881" name="T4"/>
                <a:gd fmla="*/ 60146 h 3603" name="T5"/>
                <a:gd fmla="*/ 1851096 w 7881" name="T6"/>
                <a:gd fmla="*/ 779241 h 3603" name="T7"/>
                <a:gd fmla="*/ 137539 w 7881" name="T8"/>
                <a:gd fmla="*/ 799289 h 3603" name="T9"/>
                <a:gd fmla="*/ 3626 w 7881" name="T10"/>
                <a:gd fmla="*/ 715471 h 3603" name="T11"/>
                <a:gd fmla="*/ 626540 w 7881" name="T12"/>
                <a:gd fmla="*/ 686727 h 3603" name="T13"/>
                <a:gd fmla="*/ 1709690 w 7881" name="T14"/>
                <a:gd fmla="*/ 786729 h 3603" name="T15"/>
                <a:gd fmla="*/ 1569008 w 7881" name="T16"/>
                <a:gd fmla="*/ 870063 h 3603" name="T17"/>
                <a:gd fmla="*/ 1435820 w 7881" name="T18"/>
                <a:gd fmla="*/ 766680 h 3603" name="T19"/>
                <a:gd fmla="*/ 1482956 w 7881" name="T20"/>
                <a:gd fmla="*/ 609189 h 3603" name="T21"/>
                <a:gd fmla="*/ 1647084 w 7881" name="T22"/>
                <a:gd fmla="*/ 593247 h 3603" name="T23"/>
                <a:gd fmla="*/ 1655544 w 7881" name="T24"/>
                <a:gd fmla="*/ 722959 h 3603" name="T25"/>
                <a:gd fmla="*/ 1604058 w 7881" name="T26"/>
                <a:gd fmla="*/ 649045 h 3603" name="T27"/>
                <a:gd fmla="*/ 1518489 w 7881" name="T28"/>
                <a:gd fmla="*/ 670060 h 3603" name="T29"/>
                <a:gd fmla="*/ 1505919 w 7881" name="T30"/>
                <a:gd fmla="*/ 757018 h 3603" name="T31"/>
                <a:gd fmla="*/ 1580853 w 7881" name="T32"/>
                <a:gd fmla="*/ 801222 h 3603" name="T33"/>
                <a:gd fmla="*/ 1652160 w 7881" name="T34"/>
                <a:gd fmla="*/ 746390 h 3603" name="T35"/>
                <a:gd fmla="*/ 540246 w 7881" name="T36"/>
                <a:gd fmla="*/ 827068 h 3603" name="T37"/>
                <a:gd fmla="*/ 378534 w 7881" name="T38"/>
                <a:gd fmla="*/ 858711 h 3603" name="T39"/>
                <a:gd fmla="*/ 288373 w 7881" name="T40"/>
                <a:gd fmla="*/ 722959 h 3603" name="T41"/>
                <a:gd fmla="*/ 385303 w 7881" name="T42"/>
                <a:gd fmla="*/ 584551 h 3603" name="T43"/>
                <a:gd fmla="*/ 545322 w 7881" name="T44"/>
                <a:gd fmla="*/ 623682 h 3603" name="T45"/>
                <a:gd fmla="*/ 509789 w 7881" name="T46"/>
                <a:gd fmla="*/ 695906 h 3603" name="T47"/>
                <a:gd fmla="*/ 435822 w 7881" name="T48"/>
                <a:gd fmla="*/ 644214 h 3603" name="T49"/>
                <a:gd fmla="*/ 363548 w 7881" name="T50"/>
                <a:gd fmla="*/ 692283 h 3603" name="T51"/>
                <a:gd fmla="*/ 380226 w 7881" name="T52"/>
                <a:gd fmla="*/ 778516 h 3603" name="T53"/>
                <a:gd fmla="*/ 466521 w 7881" name="T54"/>
                <a:gd fmla="*/ 795183 h 3603" name="T55"/>
                <a:gd fmla="*/ 514623 w 7881" name="T56"/>
                <a:gd fmla="*/ 722959 h 3603" name="T57"/>
                <a:gd fmla="*/ 769638 w 7881" name="T58"/>
                <a:gd fmla="*/ 508221 h 3603" name="T59"/>
                <a:gd fmla="*/ 746917 w 7881" name="T60"/>
                <a:gd fmla="*/ 467641 h 3603" name="T61"/>
                <a:gd fmla="*/ 671742 w 7881" name="T62"/>
                <a:gd fmla="*/ 494453 h 3603" name="T63"/>
                <a:gd fmla="*/ 691321 w 7881" name="T64"/>
                <a:gd fmla="*/ 473438 h 3603" name="T65"/>
                <a:gd fmla="*/ 1726852 w 7881" name="T66"/>
                <a:gd fmla="*/ 597836 h 3603" name="T67"/>
                <a:gd fmla="*/ 1600915 w 7881" name="T68"/>
                <a:gd fmla="*/ 527787 h 3603" name="T69"/>
                <a:gd fmla="*/ 1535409 w 7881" name="T70"/>
                <a:gd fmla="*/ 267879 h 3603" name="T71"/>
                <a:gd fmla="*/ 1523807 w 7881" name="T72"/>
                <a:gd fmla="*/ 459428 h 3603" name="T73"/>
                <a:gd fmla="*/ 1454916 w 7881" name="T74"/>
                <a:gd fmla="*/ 569092 h 3603" name="T75"/>
                <a:gd fmla="*/ 907903 w 7881" name="T76"/>
                <a:gd fmla="*/ 222709 h 3603" name="T77"/>
                <a:gd fmla="*/ 624123 w 7881" name="T78"/>
                <a:gd fmla="*/ 381166 h 3603" name="T79"/>
                <a:gd fmla="*/ 533236 w 7881" name="T80"/>
                <a:gd fmla="*/ 552667 h 3603" name="T81"/>
                <a:gd fmla="*/ 393038 w 7881" name="T82"/>
                <a:gd fmla="*/ 531169 h 3603" name="T83"/>
                <a:gd fmla="*/ 274836 w 7881" name="T84"/>
                <a:gd fmla="*/ 611846 h 3603" name="T85"/>
                <a:gd fmla="*/ 53662 w 7881" name="T86"/>
                <a:gd fmla="*/ 476095 h 3603" name="T87"/>
                <a:gd fmla="*/ 477156 w 7881" name="T88"/>
                <a:gd fmla="*/ 335755 h 3603" name="T89"/>
                <a:gd fmla="*/ 1009909 w 7881" name="T90"/>
                <a:gd fmla="*/ 124640 h 3603" name="T91"/>
                <a:gd fmla="*/ 1429777 w 7881" name="T92"/>
                <a:gd fmla="*/ 151693 h 3603" name="T93"/>
                <a:gd fmla="*/ 1830792 w 7881" name="T94"/>
                <a:gd fmla="*/ 324160 h 3603" name="T95"/>
                <a:gd fmla="*/ 1904033 w 7881" name="T96"/>
                <a:gd fmla="*/ 396867 h 3603" name="T97"/>
                <a:gd fmla="*/ 186367 w 7881" name="T98"/>
                <a:gd fmla="*/ 531410 h 3603" name="T99"/>
                <a:gd fmla="*/ 281846 w 7881" name="T100"/>
                <a:gd fmla="*/ 478752 h 3603" name="T101"/>
                <a:gd fmla="*/ 893399 w 7881" name="T102"/>
                <a:gd fmla="*/ 519091 h 3603" name="T103"/>
                <a:gd fmla="*/ 937876 w 7881" name="T104"/>
                <a:gd fmla="*/ 522714 h 3603" name="T105"/>
                <a:gd fmla="*/ 905727 w 7881" name="T106"/>
                <a:gd fmla="*/ 495178 h 3603" name="T107"/>
                <a:gd fmla="*/ 946094 w 7881" name="T108"/>
                <a:gd fmla="*/ 455563 h 3603" name="T109"/>
                <a:gd fmla="*/ 888807 w 7881" name="T110"/>
                <a:gd fmla="*/ 495178 h 3603" name="T111"/>
                <a:gd fmla="*/ 726370 w 7881" name="T112"/>
                <a:gd fmla="*/ 526579 h 3603" name="T113"/>
                <a:gd fmla="*/ 787284 w 7881" name="T114"/>
                <a:gd fmla="*/ 505081 h 3603" name="T115"/>
                <a:gd fmla="*/ 744741 w 7881" name="T116"/>
                <a:gd fmla="*/ 452906 h 3603" name="T117"/>
                <a:gd fmla="*/ 675851 w 7881" name="T118"/>
                <a:gd fmla="*/ 508463 h 3603" name="T119"/>
                <a:gd fmla="*/ 708967 w 7881" name="T120"/>
                <a:gd fmla="*/ 472230 h 3603" name="T121"/>
                <a:gd fmla="*/ 1294172 w 7881" name="T122"/>
                <a:gd fmla="*/ 543488 h 3603" name="T123"/>
                <a:gd fmla="*/ 1807587 w 7881" name="T124"/>
                <a:gd fmla="*/ 406770 h 3603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60000 65536" name="T186"/>
                <a:gd fmla="*/ 0 60000 65536" name="T187"/>
                <a:gd fmla="*/ 0 60000 65536" name="T188"/>
              </a:gdLst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b="b" l="0" r="r" t="0"/>
              <a:pathLst>
                <a:path h="3602" w="7881">
                  <a:moveTo>
                    <a:pt x="5141" y="115"/>
                  </a:moveTo>
                  <a:lnTo>
                    <a:pt x="5141" y="143"/>
                  </a:lnTo>
                  <a:lnTo>
                    <a:pt x="5140" y="156"/>
                  </a:lnTo>
                  <a:lnTo>
                    <a:pt x="5139" y="167"/>
                  </a:lnTo>
                  <a:lnTo>
                    <a:pt x="5136" y="178"/>
                  </a:lnTo>
                  <a:lnTo>
                    <a:pt x="5133" y="189"/>
                  </a:lnTo>
                  <a:lnTo>
                    <a:pt x="5127" y="198"/>
                  </a:lnTo>
                  <a:lnTo>
                    <a:pt x="5122" y="208"/>
                  </a:lnTo>
                  <a:lnTo>
                    <a:pt x="5115" y="217"/>
                  </a:lnTo>
                  <a:lnTo>
                    <a:pt x="5107" y="225"/>
                  </a:lnTo>
                  <a:lnTo>
                    <a:pt x="5100" y="233"/>
                  </a:lnTo>
                  <a:lnTo>
                    <a:pt x="5091" y="239"/>
                  </a:lnTo>
                  <a:lnTo>
                    <a:pt x="5081" y="245"/>
                  </a:lnTo>
                  <a:lnTo>
                    <a:pt x="5071" y="249"/>
                  </a:lnTo>
                  <a:lnTo>
                    <a:pt x="5061" y="254"/>
                  </a:lnTo>
                  <a:lnTo>
                    <a:pt x="5050" y="256"/>
                  </a:lnTo>
                  <a:lnTo>
                    <a:pt x="5038" y="258"/>
                  </a:lnTo>
                  <a:lnTo>
                    <a:pt x="5027" y="259"/>
                  </a:lnTo>
                  <a:lnTo>
                    <a:pt x="4868" y="259"/>
                  </a:lnTo>
                  <a:lnTo>
                    <a:pt x="4868" y="0"/>
                  </a:lnTo>
                  <a:lnTo>
                    <a:pt x="5027" y="0"/>
                  </a:lnTo>
                  <a:lnTo>
                    <a:pt x="5038" y="0"/>
                  </a:lnTo>
                  <a:lnTo>
                    <a:pt x="5050" y="3"/>
                  </a:lnTo>
                  <a:lnTo>
                    <a:pt x="5061" y="5"/>
                  </a:lnTo>
                  <a:lnTo>
                    <a:pt x="5071" y="9"/>
                  </a:lnTo>
                  <a:lnTo>
                    <a:pt x="5081" y="14"/>
                  </a:lnTo>
                  <a:lnTo>
                    <a:pt x="5091" y="19"/>
                  </a:lnTo>
                  <a:lnTo>
                    <a:pt x="5100" y="26"/>
                  </a:lnTo>
                  <a:lnTo>
                    <a:pt x="5107" y="33"/>
                  </a:lnTo>
                  <a:lnTo>
                    <a:pt x="5115" y="42"/>
                  </a:lnTo>
                  <a:lnTo>
                    <a:pt x="5122" y="51"/>
                  </a:lnTo>
                  <a:lnTo>
                    <a:pt x="5127" y="60"/>
                  </a:lnTo>
                  <a:lnTo>
                    <a:pt x="5133" y="70"/>
                  </a:lnTo>
                  <a:lnTo>
                    <a:pt x="5136" y="81"/>
                  </a:lnTo>
                  <a:lnTo>
                    <a:pt x="5139" y="92"/>
                  </a:lnTo>
                  <a:lnTo>
                    <a:pt x="5140" y="103"/>
                  </a:lnTo>
                  <a:lnTo>
                    <a:pt x="5141" y="115"/>
                  </a:lnTo>
                  <a:close/>
                  <a:moveTo>
                    <a:pt x="4407" y="259"/>
                  </a:moveTo>
                  <a:lnTo>
                    <a:pt x="4565" y="259"/>
                  </a:lnTo>
                  <a:lnTo>
                    <a:pt x="4565" y="0"/>
                  </a:lnTo>
                  <a:lnTo>
                    <a:pt x="4407" y="0"/>
                  </a:lnTo>
                  <a:lnTo>
                    <a:pt x="4394" y="0"/>
                  </a:lnTo>
                  <a:lnTo>
                    <a:pt x="4383" y="3"/>
                  </a:lnTo>
                  <a:lnTo>
                    <a:pt x="4372" y="5"/>
                  </a:lnTo>
                  <a:lnTo>
                    <a:pt x="4361" y="9"/>
                  </a:lnTo>
                  <a:lnTo>
                    <a:pt x="4352" y="14"/>
                  </a:lnTo>
                  <a:lnTo>
                    <a:pt x="4342" y="19"/>
                  </a:lnTo>
                  <a:lnTo>
                    <a:pt x="4333" y="26"/>
                  </a:lnTo>
                  <a:lnTo>
                    <a:pt x="4325" y="33"/>
                  </a:lnTo>
                  <a:lnTo>
                    <a:pt x="4317" y="42"/>
                  </a:lnTo>
                  <a:lnTo>
                    <a:pt x="4311" y="51"/>
                  </a:lnTo>
                  <a:lnTo>
                    <a:pt x="4305" y="60"/>
                  </a:lnTo>
                  <a:lnTo>
                    <a:pt x="4301" y="70"/>
                  </a:lnTo>
                  <a:lnTo>
                    <a:pt x="4296" y="81"/>
                  </a:lnTo>
                  <a:lnTo>
                    <a:pt x="4293" y="92"/>
                  </a:lnTo>
                  <a:lnTo>
                    <a:pt x="4292" y="103"/>
                  </a:lnTo>
                  <a:lnTo>
                    <a:pt x="4291" y="115"/>
                  </a:lnTo>
                  <a:lnTo>
                    <a:pt x="4291" y="143"/>
                  </a:lnTo>
                  <a:lnTo>
                    <a:pt x="4292" y="156"/>
                  </a:lnTo>
                  <a:lnTo>
                    <a:pt x="4293" y="167"/>
                  </a:lnTo>
                  <a:lnTo>
                    <a:pt x="4296" y="178"/>
                  </a:lnTo>
                  <a:lnTo>
                    <a:pt x="4301" y="189"/>
                  </a:lnTo>
                  <a:lnTo>
                    <a:pt x="4305" y="198"/>
                  </a:lnTo>
                  <a:lnTo>
                    <a:pt x="4311" y="208"/>
                  </a:lnTo>
                  <a:lnTo>
                    <a:pt x="4317" y="217"/>
                  </a:lnTo>
                  <a:lnTo>
                    <a:pt x="4325" y="225"/>
                  </a:lnTo>
                  <a:lnTo>
                    <a:pt x="4333" y="233"/>
                  </a:lnTo>
                  <a:lnTo>
                    <a:pt x="4342" y="239"/>
                  </a:lnTo>
                  <a:lnTo>
                    <a:pt x="4352" y="245"/>
                  </a:lnTo>
                  <a:lnTo>
                    <a:pt x="4361" y="249"/>
                  </a:lnTo>
                  <a:lnTo>
                    <a:pt x="4372" y="254"/>
                  </a:lnTo>
                  <a:lnTo>
                    <a:pt x="4383" y="256"/>
                  </a:lnTo>
                  <a:lnTo>
                    <a:pt x="4394" y="258"/>
                  </a:lnTo>
                  <a:lnTo>
                    <a:pt x="4407" y="259"/>
                  </a:lnTo>
                  <a:close/>
                  <a:moveTo>
                    <a:pt x="7879" y="3028"/>
                  </a:moveTo>
                  <a:lnTo>
                    <a:pt x="7879" y="3028"/>
                  </a:lnTo>
                  <a:lnTo>
                    <a:pt x="7878" y="3053"/>
                  </a:lnTo>
                  <a:lnTo>
                    <a:pt x="7876" y="3076"/>
                  </a:lnTo>
                  <a:lnTo>
                    <a:pt x="7871" y="3096"/>
                  </a:lnTo>
                  <a:lnTo>
                    <a:pt x="7865" y="3115"/>
                  </a:lnTo>
                  <a:lnTo>
                    <a:pt x="7858" y="3131"/>
                  </a:lnTo>
                  <a:lnTo>
                    <a:pt x="7848" y="3146"/>
                  </a:lnTo>
                  <a:lnTo>
                    <a:pt x="7838" y="3159"/>
                  </a:lnTo>
                  <a:lnTo>
                    <a:pt x="7827" y="3171"/>
                  </a:lnTo>
                  <a:lnTo>
                    <a:pt x="7815" y="3181"/>
                  </a:lnTo>
                  <a:lnTo>
                    <a:pt x="7801" y="3190"/>
                  </a:lnTo>
                  <a:lnTo>
                    <a:pt x="7788" y="3197"/>
                  </a:lnTo>
                  <a:lnTo>
                    <a:pt x="7772" y="3203"/>
                  </a:lnTo>
                  <a:lnTo>
                    <a:pt x="7757" y="3208"/>
                  </a:lnTo>
                  <a:lnTo>
                    <a:pt x="7740" y="3213"/>
                  </a:lnTo>
                  <a:lnTo>
                    <a:pt x="7725" y="3217"/>
                  </a:lnTo>
                  <a:lnTo>
                    <a:pt x="7707" y="3219"/>
                  </a:lnTo>
                  <a:lnTo>
                    <a:pt x="7658" y="3226"/>
                  </a:lnTo>
                  <a:lnTo>
                    <a:pt x="7583" y="3234"/>
                  </a:lnTo>
                  <a:lnTo>
                    <a:pt x="7475" y="3244"/>
                  </a:lnTo>
                  <a:lnTo>
                    <a:pt x="7324" y="3255"/>
                  </a:lnTo>
                  <a:lnTo>
                    <a:pt x="7324" y="2982"/>
                  </a:lnTo>
                  <a:lnTo>
                    <a:pt x="7324" y="2953"/>
                  </a:lnTo>
                  <a:lnTo>
                    <a:pt x="7322" y="2926"/>
                  </a:lnTo>
                  <a:lnTo>
                    <a:pt x="7320" y="2897"/>
                  </a:lnTo>
                  <a:lnTo>
                    <a:pt x="7317" y="2871"/>
                  </a:lnTo>
                  <a:lnTo>
                    <a:pt x="7312" y="2843"/>
                  </a:lnTo>
                  <a:lnTo>
                    <a:pt x="7307" y="2816"/>
                  </a:lnTo>
                  <a:lnTo>
                    <a:pt x="7301" y="2789"/>
                  </a:lnTo>
                  <a:lnTo>
                    <a:pt x="7294" y="2764"/>
                  </a:lnTo>
                  <a:lnTo>
                    <a:pt x="7880" y="2764"/>
                  </a:lnTo>
                  <a:lnTo>
                    <a:pt x="7879" y="3028"/>
                  </a:lnTo>
                  <a:close/>
                  <a:moveTo>
                    <a:pt x="999" y="2982"/>
                  </a:moveTo>
                  <a:lnTo>
                    <a:pt x="999" y="3316"/>
                  </a:lnTo>
                  <a:lnTo>
                    <a:pt x="902" y="3317"/>
                  </a:lnTo>
                  <a:lnTo>
                    <a:pt x="660" y="3317"/>
                  </a:lnTo>
                  <a:lnTo>
                    <a:pt x="639" y="3316"/>
                  </a:lnTo>
                  <a:lnTo>
                    <a:pt x="616" y="3315"/>
                  </a:lnTo>
                  <a:lnTo>
                    <a:pt x="593" y="3312"/>
                  </a:lnTo>
                  <a:lnTo>
                    <a:pt x="569" y="3309"/>
                  </a:lnTo>
                  <a:lnTo>
                    <a:pt x="544" y="3304"/>
                  </a:lnTo>
                  <a:lnTo>
                    <a:pt x="517" y="3298"/>
                  </a:lnTo>
                  <a:lnTo>
                    <a:pt x="491" y="3291"/>
                  </a:lnTo>
                  <a:lnTo>
                    <a:pt x="464" y="3283"/>
                  </a:lnTo>
                  <a:lnTo>
                    <a:pt x="438" y="3274"/>
                  </a:lnTo>
                  <a:lnTo>
                    <a:pt x="410" y="3266"/>
                  </a:lnTo>
                  <a:lnTo>
                    <a:pt x="383" y="3255"/>
                  </a:lnTo>
                  <a:lnTo>
                    <a:pt x="355" y="3244"/>
                  </a:lnTo>
                  <a:lnTo>
                    <a:pt x="328" y="3233"/>
                  </a:lnTo>
                  <a:lnTo>
                    <a:pt x="302" y="3219"/>
                  </a:lnTo>
                  <a:lnTo>
                    <a:pt x="275" y="3206"/>
                  </a:lnTo>
                  <a:lnTo>
                    <a:pt x="250" y="3192"/>
                  </a:lnTo>
                  <a:lnTo>
                    <a:pt x="225" y="3178"/>
                  </a:lnTo>
                  <a:lnTo>
                    <a:pt x="199" y="3162"/>
                  </a:lnTo>
                  <a:lnTo>
                    <a:pt x="176" y="3147"/>
                  </a:lnTo>
                  <a:lnTo>
                    <a:pt x="153" y="3130"/>
                  </a:lnTo>
                  <a:lnTo>
                    <a:pt x="132" y="3113"/>
                  </a:lnTo>
                  <a:lnTo>
                    <a:pt x="111" y="3096"/>
                  </a:lnTo>
                  <a:lnTo>
                    <a:pt x="93" y="3078"/>
                  </a:lnTo>
                  <a:lnTo>
                    <a:pt x="76" y="3060"/>
                  </a:lnTo>
                  <a:lnTo>
                    <a:pt x="59" y="3040"/>
                  </a:lnTo>
                  <a:lnTo>
                    <a:pt x="45" y="3021"/>
                  </a:lnTo>
                  <a:lnTo>
                    <a:pt x="33" y="3002"/>
                  </a:lnTo>
                  <a:lnTo>
                    <a:pt x="23" y="2982"/>
                  </a:lnTo>
                  <a:lnTo>
                    <a:pt x="15" y="2962"/>
                  </a:lnTo>
                  <a:lnTo>
                    <a:pt x="9" y="2942"/>
                  </a:lnTo>
                  <a:lnTo>
                    <a:pt x="6" y="2921"/>
                  </a:lnTo>
                  <a:lnTo>
                    <a:pt x="4" y="2900"/>
                  </a:lnTo>
                  <a:lnTo>
                    <a:pt x="3" y="2764"/>
                  </a:lnTo>
                  <a:lnTo>
                    <a:pt x="1030" y="2764"/>
                  </a:lnTo>
                  <a:lnTo>
                    <a:pt x="1023" y="2789"/>
                  </a:lnTo>
                  <a:lnTo>
                    <a:pt x="1017" y="2816"/>
                  </a:lnTo>
                  <a:lnTo>
                    <a:pt x="1011" y="2843"/>
                  </a:lnTo>
                  <a:lnTo>
                    <a:pt x="1007" y="2871"/>
                  </a:lnTo>
                  <a:lnTo>
                    <a:pt x="1003" y="2897"/>
                  </a:lnTo>
                  <a:lnTo>
                    <a:pt x="1001" y="2926"/>
                  </a:lnTo>
                  <a:lnTo>
                    <a:pt x="999" y="2953"/>
                  </a:lnTo>
                  <a:lnTo>
                    <a:pt x="999" y="2982"/>
                  </a:lnTo>
                  <a:close/>
                  <a:moveTo>
                    <a:pt x="5719" y="2982"/>
                  </a:moveTo>
                  <a:lnTo>
                    <a:pt x="5719" y="3317"/>
                  </a:lnTo>
                  <a:lnTo>
                    <a:pt x="2604" y="3316"/>
                  </a:lnTo>
                  <a:lnTo>
                    <a:pt x="2604" y="2982"/>
                  </a:lnTo>
                  <a:lnTo>
                    <a:pt x="2604" y="2953"/>
                  </a:lnTo>
                  <a:lnTo>
                    <a:pt x="2603" y="2926"/>
                  </a:lnTo>
                  <a:lnTo>
                    <a:pt x="2600" y="2897"/>
                  </a:lnTo>
                  <a:lnTo>
                    <a:pt x="2597" y="2871"/>
                  </a:lnTo>
                  <a:lnTo>
                    <a:pt x="2592" y="2843"/>
                  </a:lnTo>
                  <a:lnTo>
                    <a:pt x="2587" y="2816"/>
                  </a:lnTo>
                  <a:lnTo>
                    <a:pt x="2581" y="2789"/>
                  </a:lnTo>
                  <a:lnTo>
                    <a:pt x="2574" y="2764"/>
                  </a:lnTo>
                  <a:lnTo>
                    <a:pt x="5750" y="2764"/>
                  </a:lnTo>
                  <a:lnTo>
                    <a:pt x="5742" y="2789"/>
                  </a:lnTo>
                  <a:lnTo>
                    <a:pt x="5737" y="2816"/>
                  </a:lnTo>
                  <a:lnTo>
                    <a:pt x="5731" y="2843"/>
                  </a:lnTo>
                  <a:lnTo>
                    <a:pt x="5727" y="2871"/>
                  </a:lnTo>
                  <a:lnTo>
                    <a:pt x="5723" y="2897"/>
                  </a:lnTo>
                  <a:lnTo>
                    <a:pt x="5720" y="2926"/>
                  </a:lnTo>
                  <a:lnTo>
                    <a:pt x="5719" y="2953"/>
                  </a:lnTo>
                  <a:lnTo>
                    <a:pt x="5719" y="2982"/>
                  </a:lnTo>
                  <a:close/>
                  <a:moveTo>
                    <a:pt x="7134" y="2993"/>
                  </a:moveTo>
                  <a:lnTo>
                    <a:pt x="7134" y="2993"/>
                  </a:lnTo>
                  <a:lnTo>
                    <a:pt x="7133" y="3024"/>
                  </a:lnTo>
                  <a:lnTo>
                    <a:pt x="7131" y="3054"/>
                  </a:lnTo>
                  <a:lnTo>
                    <a:pt x="7126" y="3085"/>
                  </a:lnTo>
                  <a:lnTo>
                    <a:pt x="7121" y="3115"/>
                  </a:lnTo>
                  <a:lnTo>
                    <a:pt x="7114" y="3145"/>
                  </a:lnTo>
                  <a:lnTo>
                    <a:pt x="7106" y="3174"/>
                  </a:lnTo>
                  <a:lnTo>
                    <a:pt x="7097" y="3202"/>
                  </a:lnTo>
                  <a:lnTo>
                    <a:pt x="7086" y="3230"/>
                  </a:lnTo>
                  <a:lnTo>
                    <a:pt x="7073" y="3257"/>
                  </a:lnTo>
                  <a:lnTo>
                    <a:pt x="7060" y="3283"/>
                  </a:lnTo>
                  <a:lnTo>
                    <a:pt x="7045" y="3309"/>
                  </a:lnTo>
                  <a:lnTo>
                    <a:pt x="7029" y="3334"/>
                  </a:lnTo>
                  <a:lnTo>
                    <a:pt x="7012" y="3358"/>
                  </a:lnTo>
                  <a:lnTo>
                    <a:pt x="6994" y="3381"/>
                  </a:lnTo>
                  <a:lnTo>
                    <a:pt x="6974" y="3403"/>
                  </a:lnTo>
                  <a:lnTo>
                    <a:pt x="6955" y="3424"/>
                  </a:lnTo>
                  <a:lnTo>
                    <a:pt x="6934" y="3444"/>
                  </a:lnTo>
                  <a:lnTo>
                    <a:pt x="6912" y="3464"/>
                  </a:lnTo>
                  <a:lnTo>
                    <a:pt x="6889" y="3481"/>
                  </a:lnTo>
                  <a:lnTo>
                    <a:pt x="6864" y="3499"/>
                  </a:lnTo>
                  <a:lnTo>
                    <a:pt x="6839" y="3514"/>
                  </a:lnTo>
                  <a:lnTo>
                    <a:pt x="6814" y="3530"/>
                  </a:lnTo>
                  <a:lnTo>
                    <a:pt x="6787" y="3543"/>
                  </a:lnTo>
                  <a:lnTo>
                    <a:pt x="6761" y="3555"/>
                  </a:lnTo>
                  <a:lnTo>
                    <a:pt x="6734" y="3566"/>
                  </a:lnTo>
                  <a:lnTo>
                    <a:pt x="6705" y="3576"/>
                  </a:lnTo>
                  <a:lnTo>
                    <a:pt x="6675" y="3584"/>
                  </a:lnTo>
                  <a:lnTo>
                    <a:pt x="6647" y="3590"/>
                  </a:lnTo>
                  <a:lnTo>
                    <a:pt x="6616" y="3596"/>
                  </a:lnTo>
                  <a:lnTo>
                    <a:pt x="6586" y="3600"/>
                  </a:lnTo>
                  <a:lnTo>
                    <a:pt x="6554" y="3602"/>
                  </a:lnTo>
                  <a:lnTo>
                    <a:pt x="6523" y="3603"/>
                  </a:lnTo>
                  <a:lnTo>
                    <a:pt x="6491" y="3602"/>
                  </a:lnTo>
                  <a:lnTo>
                    <a:pt x="6461" y="3600"/>
                  </a:lnTo>
                  <a:lnTo>
                    <a:pt x="6431" y="3596"/>
                  </a:lnTo>
                  <a:lnTo>
                    <a:pt x="6400" y="3590"/>
                  </a:lnTo>
                  <a:lnTo>
                    <a:pt x="6370" y="3584"/>
                  </a:lnTo>
                  <a:lnTo>
                    <a:pt x="6342" y="3576"/>
                  </a:lnTo>
                  <a:lnTo>
                    <a:pt x="6313" y="3566"/>
                  </a:lnTo>
                  <a:lnTo>
                    <a:pt x="6286" y="3555"/>
                  </a:lnTo>
                  <a:lnTo>
                    <a:pt x="6259" y="3543"/>
                  </a:lnTo>
                  <a:lnTo>
                    <a:pt x="6233" y="3530"/>
                  </a:lnTo>
                  <a:lnTo>
                    <a:pt x="6206" y="3514"/>
                  </a:lnTo>
                  <a:lnTo>
                    <a:pt x="6182" y="3499"/>
                  </a:lnTo>
                  <a:lnTo>
                    <a:pt x="6158" y="3481"/>
                  </a:lnTo>
                  <a:lnTo>
                    <a:pt x="6135" y="3464"/>
                  </a:lnTo>
                  <a:lnTo>
                    <a:pt x="6113" y="3444"/>
                  </a:lnTo>
                  <a:lnTo>
                    <a:pt x="6092" y="3424"/>
                  </a:lnTo>
                  <a:lnTo>
                    <a:pt x="6071" y="3403"/>
                  </a:lnTo>
                  <a:lnTo>
                    <a:pt x="6052" y="3381"/>
                  </a:lnTo>
                  <a:lnTo>
                    <a:pt x="6035" y="3358"/>
                  </a:lnTo>
                  <a:lnTo>
                    <a:pt x="6017" y="3334"/>
                  </a:lnTo>
                  <a:lnTo>
                    <a:pt x="6002" y="3309"/>
                  </a:lnTo>
                  <a:lnTo>
                    <a:pt x="5986" y="3283"/>
                  </a:lnTo>
                  <a:lnTo>
                    <a:pt x="5973" y="3257"/>
                  </a:lnTo>
                  <a:lnTo>
                    <a:pt x="5961" y="3230"/>
                  </a:lnTo>
                  <a:lnTo>
                    <a:pt x="5950" y="3202"/>
                  </a:lnTo>
                  <a:lnTo>
                    <a:pt x="5940" y="3174"/>
                  </a:lnTo>
                  <a:lnTo>
                    <a:pt x="5933" y="3145"/>
                  </a:lnTo>
                  <a:lnTo>
                    <a:pt x="5925" y="3115"/>
                  </a:lnTo>
                  <a:lnTo>
                    <a:pt x="5920" y="3085"/>
                  </a:lnTo>
                  <a:lnTo>
                    <a:pt x="5916" y="3054"/>
                  </a:lnTo>
                  <a:lnTo>
                    <a:pt x="5914" y="3024"/>
                  </a:lnTo>
                  <a:lnTo>
                    <a:pt x="5913" y="2993"/>
                  </a:lnTo>
                  <a:lnTo>
                    <a:pt x="5914" y="2961"/>
                  </a:lnTo>
                  <a:lnTo>
                    <a:pt x="5916" y="2930"/>
                  </a:lnTo>
                  <a:lnTo>
                    <a:pt x="5920" y="2899"/>
                  </a:lnTo>
                  <a:lnTo>
                    <a:pt x="5925" y="2870"/>
                  </a:lnTo>
                  <a:lnTo>
                    <a:pt x="5933" y="2840"/>
                  </a:lnTo>
                  <a:lnTo>
                    <a:pt x="5940" y="2811"/>
                  </a:lnTo>
                  <a:lnTo>
                    <a:pt x="5950" y="2783"/>
                  </a:lnTo>
                  <a:lnTo>
                    <a:pt x="5961" y="2755"/>
                  </a:lnTo>
                  <a:lnTo>
                    <a:pt x="5973" y="2728"/>
                  </a:lnTo>
                  <a:lnTo>
                    <a:pt x="5986" y="2702"/>
                  </a:lnTo>
                  <a:lnTo>
                    <a:pt x="6002" y="2676"/>
                  </a:lnTo>
                  <a:lnTo>
                    <a:pt x="6017" y="2652"/>
                  </a:lnTo>
                  <a:lnTo>
                    <a:pt x="6035" y="2628"/>
                  </a:lnTo>
                  <a:lnTo>
                    <a:pt x="6052" y="2604"/>
                  </a:lnTo>
                  <a:lnTo>
                    <a:pt x="6071" y="2582"/>
                  </a:lnTo>
                  <a:lnTo>
                    <a:pt x="6092" y="2562"/>
                  </a:lnTo>
                  <a:lnTo>
                    <a:pt x="6113" y="2541"/>
                  </a:lnTo>
                  <a:lnTo>
                    <a:pt x="6135" y="2522"/>
                  </a:lnTo>
                  <a:lnTo>
                    <a:pt x="6158" y="2503"/>
                  </a:lnTo>
                  <a:lnTo>
                    <a:pt x="6182" y="2487"/>
                  </a:lnTo>
                  <a:lnTo>
                    <a:pt x="6206" y="2470"/>
                  </a:lnTo>
                  <a:lnTo>
                    <a:pt x="6233" y="2456"/>
                  </a:lnTo>
                  <a:lnTo>
                    <a:pt x="6259" y="2443"/>
                  </a:lnTo>
                  <a:lnTo>
                    <a:pt x="6286" y="2431"/>
                  </a:lnTo>
                  <a:lnTo>
                    <a:pt x="6313" y="2420"/>
                  </a:lnTo>
                  <a:lnTo>
                    <a:pt x="6342" y="2410"/>
                  </a:lnTo>
                  <a:lnTo>
                    <a:pt x="6370" y="2401"/>
                  </a:lnTo>
                  <a:lnTo>
                    <a:pt x="6400" y="2394"/>
                  </a:lnTo>
                  <a:lnTo>
                    <a:pt x="6431" y="2389"/>
                  </a:lnTo>
                  <a:lnTo>
                    <a:pt x="6461" y="2386"/>
                  </a:lnTo>
                  <a:lnTo>
                    <a:pt x="6491" y="2383"/>
                  </a:lnTo>
                  <a:lnTo>
                    <a:pt x="6523" y="2382"/>
                  </a:lnTo>
                  <a:lnTo>
                    <a:pt x="6554" y="2383"/>
                  </a:lnTo>
                  <a:lnTo>
                    <a:pt x="6586" y="2386"/>
                  </a:lnTo>
                  <a:lnTo>
                    <a:pt x="6616" y="2389"/>
                  </a:lnTo>
                  <a:lnTo>
                    <a:pt x="6647" y="2394"/>
                  </a:lnTo>
                  <a:lnTo>
                    <a:pt x="6675" y="2401"/>
                  </a:lnTo>
                  <a:lnTo>
                    <a:pt x="6705" y="2410"/>
                  </a:lnTo>
                  <a:lnTo>
                    <a:pt x="6734" y="2420"/>
                  </a:lnTo>
                  <a:lnTo>
                    <a:pt x="6761" y="2431"/>
                  </a:lnTo>
                  <a:lnTo>
                    <a:pt x="6787" y="2443"/>
                  </a:lnTo>
                  <a:lnTo>
                    <a:pt x="6814" y="2456"/>
                  </a:lnTo>
                  <a:lnTo>
                    <a:pt x="6839" y="2470"/>
                  </a:lnTo>
                  <a:lnTo>
                    <a:pt x="6864" y="2487"/>
                  </a:lnTo>
                  <a:lnTo>
                    <a:pt x="6889" y="2503"/>
                  </a:lnTo>
                  <a:lnTo>
                    <a:pt x="6912" y="2522"/>
                  </a:lnTo>
                  <a:lnTo>
                    <a:pt x="6934" y="2541"/>
                  </a:lnTo>
                  <a:lnTo>
                    <a:pt x="6955" y="2562"/>
                  </a:lnTo>
                  <a:lnTo>
                    <a:pt x="6974" y="2582"/>
                  </a:lnTo>
                  <a:lnTo>
                    <a:pt x="6994" y="2604"/>
                  </a:lnTo>
                  <a:lnTo>
                    <a:pt x="7012" y="2628"/>
                  </a:lnTo>
                  <a:lnTo>
                    <a:pt x="7029" y="2652"/>
                  </a:lnTo>
                  <a:lnTo>
                    <a:pt x="7045" y="2676"/>
                  </a:lnTo>
                  <a:lnTo>
                    <a:pt x="7060" y="2702"/>
                  </a:lnTo>
                  <a:lnTo>
                    <a:pt x="7073" y="2728"/>
                  </a:lnTo>
                  <a:lnTo>
                    <a:pt x="7086" y="2755"/>
                  </a:lnTo>
                  <a:lnTo>
                    <a:pt x="7097" y="2783"/>
                  </a:lnTo>
                  <a:lnTo>
                    <a:pt x="7106" y="2811"/>
                  </a:lnTo>
                  <a:lnTo>
                    <a:pt x="7114" y="2840"/>
                  </a:lnTo>
                  <a:lnTo>
                    <a:pt x="7121" y="2870"/>
                  </a:lnTo>
                  <a:lnTo>
                    <a:pt x="7126" y="2899"/>
                  </a:lnTo>
                  <a:lnTo>
                    <a:pt x="7131" y="2930"/>
                  </a:lnTo>
                  <a:lnTo>
                    <a:pt x="7133" y="2961"/>
                  </a:lnTo>
                  <a:lnTo>
                    <a:pt x="7134" y="2993"/>
                  </a:lnTo>
                  <a:close/>
                  <a:moveTo>
                    <a:pt x="6849" y="2993"/>
                  </a:moveTo>
                  <a:lnTo>
                    <a:pt x="6849" y="2993"/>
                  </a:lnTo>
                  <a:lnTo>
                    <a:pt x="6849" y="2975"/>
                  </a:lnTo>
                  <a:lnTo>
                    <a:pt x="6847" y="2959"/>
                  </a:lnTo>
                  <a:lnTo>
                    <a:pt x="6846" y="2943"/>
                  </a:lnTo>
                  <a:lnTo>
                    <a:pt x="6842" y="2927"/>
                  </a:lnTo>
                  <a:lnTo>
                    <a:pt x="6839" y="2911"/>
                  </a:lnTo>
                  <a:lnTo>
                    <a:pt x="6835" y="2896"/>
                  </a:lnTo>
                  <a:lnTo>
                    <a:pt x="6829" y="2881"/>
                  </a:lnTo>
                  <a:lnTo>
                    <a:pt x="6824" y="2866"/>
                  </a:lnTo>
                  <a:lnTo>
                    <a:pt x="6817" y="2852"/>
                  </a:lnTo>
                  <a:lnTo>
                    <a:pt x="6809" y="2838"/>
                  </a:lnTo>
                  <a:lnTo>
                    <a:pt x="6802" y="2823"/>
                  </a:lnTo>
                  <a:lnTo>
                    <a:pt x="6793" y="2810"/>
                  </a:lnTo>
                  <a:lnTo>
                    <a:pt x="6784" y="2798"/>
                  </a:lnTo>
                  <a:lnTo>
                    <a:pt x="6774" y="2786"/>
                  </a:lnTo>
                  <a:lnTo>
                    <a:pt x="6764" y="2774"/>
                  </a:lnTo>
                  <a:lnTo>
                    <a:pt x="6753" y="2763"/>
                  </a:lnTo>
                  <a:lnTo>
                    <a:pt x="6742" y="2752"/>
                  </a:lnTo>
                  <a:lnTo>
                    <a:pt x="6730" y="2742"/>
                  </a:lnTo>
                  <a:lnTo>
                    <a:pt x="6718" y="2732"/>
                  </a:lnTo>
                  <a:lnTo>
                    <a:pt x="6705" y="2723"/>
                  </a:lnTo>
                  <a:lnTo>
                    <a:pt x="6692" y="2714"/>
                  </a:lnTo>
                  <a:lnTo>
                    <a:pt x="6678" y="2707"/>
                  </a:lnTo>
                  <a:lnTo>
                    <a:pt x="6664" y="2699"/>
                  </a:lnTo>
                  <a:lnTo>
                    <a:pt x="6650" y="2692"/>
                  </a:lnTo>
                  <a:lnTo>
                    <a:pt x="6636" y="2687"/>
                  </a:lnTo>
                  <a:lnTo>
                    <a:pt x="6620" y="2681"/>
                  </a:lnTo>
                  <a:lnTo>
                    <a:pt x="6605" y="2677"/>
                  </a:lnTo>
                  <a:lnTo>
                    <a:pt x="6588" y="2674"/>
                  </a:lnTo>
                  <a:lnTo>
                    <a:pt x="6573" y="2670"/>
                  </a:lnTo>
                  <a:lnTo>
                    <a:pt x="6556" y="2669"/>
                  </a:lnTo>
                  <a:lnTo>
                    <a:pt x="6540" y="2667"/>
                  </a:lnTo>
                  <a:lnTo>
                    <a:pt x="6523" y="2667"/>
                  </a:lnTo>
                  <a:lnTo>
                    <a:pt x="6507" y="2667"/>
                  </a:lnTo>
                  <a:lnTo>
                    <a:pt x="6490" y="2669"/>
                  </a:lnTo>
                  <a:lnTo>
                    <a:pt x="6474" y="2670"/>
                  </a:lnTo>
                  <a:lnTo>
                    <a:pt x="6457" y="2674"/>
                  </a:lnTo>
                  <a:lnTo>
                    <a:pt x="6442" y="2677"/>
                  </a:lnTo>
                  <a:lnTo>
                    <a:pt x="6427" y="2681"/>
                  </a:lnTo>
                  <a:lnTo>
                    <a:pt x="6411" y="2687"/>
                  </a:lnTo>
                  <a:lnTo>
                    <a:pt x="6397" y="2692"/>
                  </a:lnTo>
                  <a:lnTo>
                    <a:pt x="6383" y="2699"/>
                  </a:lnTo>
                  <a:lnTo>
                    <a:pt x="6368" y="2707"/>
                  </a:lnTo>
                  <a:lnTo>
                    <a:pt x="6355" y="2714"/>
                  </a:lnTo>
                  <a:lnTo>
                    <a:pt x="6342" y="2723"/>
                  </a:lnTo>
                  <a:lnTo>
                    <a:pt x="6329" y="2732"/>
                  </a:lnTo>
                  <a:lnTo>
                    <a:pt x="6317" y="2742"/>
                  </a:lnTo>
                  <a:lnTo>
                    <a:pt x="6304" y="2752"/>
                  </a:lnTo>
                  <a:lnTo>
                    <a:pt x="6293" y="2763"/>
                  </a:lnTo>
                  <a:lnTo>
                    <a:pt x="6282" y="2774"/>
                  </a:lnTo>
                  <a:lnTo>
                    <a:pt x="6273" y="2786"/>
                  </a:lnTo>
                  <a:lnTo>
                    <a:pt x="6263" y="2798"/>
                  </a:lnTo>
                  <a:lnTo>
                    <a:pt x="6254" y="2810"/>
                  </a:lnTo>
                  <a:lnTo>
                    <a:pt x="6245" y="2823"/>
                  </a:lnTo>
                  <a:lnTo>
                    <a:pt x="6237" y="2838"/>
                  </a:lnTo>
                  <a:lnTo>
                    <a:pt x="6230" y="2852"/>
                  </a:lnTo>
                  <a:lnTo>
                    <a:pt x="6223" y="2866"/>
                  </a:lnTo>
                  <a:lnTo>
                    <a:pt x="6217" y="2881"/>
                  </a:lnTo>
                  <a:lnTo>
                    <a:pt x="6212" y="2896"/>
                  </a:lnTo>
                  <a:lnTo>
                    <a:pt x="6208" y="2911"/>
                  </a:lnTo>
                  <a:lnTo>
                    <a:pt x="6204" y="2927"/>
                  </a:lnTo>
                  <a:lnTo>
                    <a:pt x="6201" y="2943"/>
                  </a:lnTo>
                  <a:lnTo>
                    <a:pt x="6199" y="2959"/>
                  </a:lnTo>
                  <a:lnTo>
                    <a:pt x="6198" y="2975"/>
                  </a:lnTo>
                  <a:lnTo>
                    <a:pt x="6198" y="2993"/>
                  </a:lnTo>
                  <a:lnTo>
                    <a:pt x="6198" y="3009"/>
                  </a:lnTo>
                  <a:lnTo>
                    <a:pt x="6199" y="3026"/>
                  </a:lnTo>
                  <a:lnTo>
                    <a:pt x="6201" y="3042"/>
                  </a:lnTo>
                  <a:lnTo>
                    <a:pt x="6204" y="3058"/>
                  </a:lnTo>
                  <a:lnTo>
                    <a:pt x="6208" y="3074"/>
                  </a:lnTo>
                  <a:lnTo>
                    <a:pt x="6212" y="3090"/>
                  </a:lnTo>
                  <a:lnTo>
                    <a:pt x="6217" y="3104"/>
                  </a:lnTo>
                  <a:lnTo>
                    <a:pt x="6223" y="3119"/>
                  </a:lnTo>
                  <a:lnTo>
                    <a:pt x="6230" y="3134"/>
                  </a:lnTo>
                  <a:lnTo>
                    <a:pt x="6237" y="3148"/>
                  </a:lnTo>
                  <a:lnTo>
                    <a:pt x="6245" y="3161"/>
                  </a:lnTo>
                  <a:lnTo>
                    <a:pt x="6254" y="3174"/>
                  </a:lnTo>
                  <a:lnTo>
                    <a:pt x="6263" y="3188"/>
                  </a:lnTo>
                  <a:lnTo>
                    <a:pt x="6273" y="3200"/>
                  </a:lnTo>
                  <a:lnTo>
                    <a:pt x="6282" y="3212"/>
                  </a:lnTo>
                  <a:lnTo>
                    <a:pt x="6293" y="3223"/>
                  </a:lnTo>
                  <a:lnTo>
                    <a:pt x="6304" y="3234"/>
                  </a:lnTo>
                  <a:lnTo>
                    <a:pt x="6317" y="3244"/>
                  </a:lnTo>
                  <a:lnTo>
                    <a:pt x="6329" y="3254"/>
                  </a:lnTo>
                  <a:lnTo>
                    <a:pt x="6342" y="3262"/>
                  </a:lnTo>
                  <a:lnTo>
                    <a:pt x="6355" y="3271"/>
                  </a:lnTo>
                  <a:lnTo>
                    <a:pt x="6368" y="3279"/>
                  </a:lnTo>
                  <a:lnTo>
                    <a:pt x="6383" y="3285"/>
                  </a:lnTo>
                  <a:lnTo>
                    <a:pt x="6397" y="3292"/>
                  </a:lnTo>
                  <a:lnTo>
                    <a:pt x="6411" y="3299"/>
                  </a:lnTo>
                  <a:lnTo>
                    <a:pt x="6427" y="3303"/>
                  </a:lnTo>
                  <a:lnTo>
                    <a:pt x="6442" y="3307"/>
                  </a:lnTo>
                  <a:lnTo>
                    <a:pt x="6457" y="3312"/>
                  </a:lnTo>
                  <a:lnTo>
                    <a:pt x="6474" y="3314"/>
                  </a:lnTo>
                  <a:lnTo>
                    <a:pt x="6490" y="3316"/>
                  </a:lnTo>
                  <a:lnTo>
                    <a:pt x="6507" y="3317"/>
                  </a:lnTo>
                  <a:lnTo>
                    <a:pt x="6523" y="3318"/>
                  </a:lnTo>
                  <a:lnTo>
                    <a:pt x="6540" y="3317"/>
                  </a:lnTo>
                  <a:lnTo>
                    <a:pt x="6556" y="3316"/>
                  </a:lnTo>
                  <a:lnTo>
                    <a:pt x="6573" y="3314"/>
                  </a:lnTo>
                  <a:lnTo>
                    <a:pt x="6588" y="3312"/>
                  </a:lnTo>
                  <a:lnTo>
                    <a:pt x="6605" y="3307"/>
                  </a:lnTo>
                  <a:lnTo>
                    <a:pt x="6620" y="3303"/>
                  </a:lnTo>
                  <a:lnTo>
                    <a:pt x="6636" y="3299"/>
                  </a:lnTo>
                  <a:lnTo>
                    <a:pt x="6650" y="3292"/>
                  </a:lnTo>
                  <a:lnTo>
                    <a:pt x="6664" y="3285"/>
                  </a:lnTo>
                  <a:lnTo>
                    <a:pt x="6678" y="3279"/>
                  </a:lnTo>
                  <a:lnTo>
                    <a:pt x="6692" y="3271"/>
                  </a:lnTo>
                  <a:lnTo>
                    <a:pt x="6705" y="3262"/>
                  </a:lnTo>
                  <a:lnTo>
                    <a:pt x="6718" y="3254"/>
                  </a:lnTo>
                  <a:lnTo>
                    <a:pt x="6730" y="3244"/>
                  </a:lnTo>
                  <a:lnTo>
                    <a:pt x="6742" y="3234"/>
                  </a:lnTo>
                  <a:lnTo>
                    <a:pt x="6753" y="3223"/>
                  </a:lnTo>
                  <a:lnTo>
                    <a:pt x="6764" y="3212"/>
                  </a:lnTo>
                  <a:lnTo>
                    <a:pt x="6774" y="3200"/>
                  </a:lnTo>
                  <a:lnTo>
                    <a:pt x="6784" y="3188"/>
                  </a:lnTo>
                  <a:lnTo>
                    <a:pt x="6793" y="3174"/>
                  </a:lnTo>
                  <a:lnTo>
                    <a:pt x="6802" y="3161"/>
                  </a:lnTo>
                  <a:lnTo>
                    <a:pt x="6809" y="3148"/>
                  </a:lnTo>
                  <a:lnTo>
                    <a:pt x="6817" y="3134"/>
                  </a:lnTo>
                  <a:lnTo>
                    <a:pt x="6824" y="3119"/>
                  </a:lnTo>
                  <a:lnTo>
                    <a:pt x="6829" y="3104"/>
                  </a:lnTo>
                  <a:lnTo>
                    <a:pt x="6835" y="3090"/>
                  </a:lnTo>
                  <a:lnTo>
                    <a:pt x="6839" y="3074"/>
                  </a:lnTo>
                  <a:lnTo>
                    <a:pt x="6842" y="3058"/>
                  </a:lnTo>
                  <a:lnTo>
                    <a:pt x="6846" y="3042"/>
                  </a:lnTo>
                  <a:lnTo>
                    <a:pt x="6847" y="3026"/>
                  </a:lnTo>
                  <a:lnTo>
                    <a:pt x="6849" y="3009"/>
                  </a:lnTo>
                  <a:lnTo>
                    <a:pt x="6849" y="2993"/>
                  </a:lnTo>
                  <a:close/>
                  <a:moveTo>
                    <a:pt x="2414" y="2993"/>
                  </a:moveTo>
                  <a:lnTo>
                    <a:pt x="2414" y="2993"/>
                  </a:lnTo>
                  <a:lnTo>
                    <a:pt x="2414" y="3024"/>
                  </a:lnTo>
                  <a:lnTo>
                    <a:pt x="2411" y="3054"/>
                  </a:lnTo>
                  <a:lnTo>
                    <a:pt x="2407" y="3085"/>
                  </a:lnTo>
                  <a:lnTo>
                    <a:pt x="2402" y="3115"/>
                  </a:lnTo>
                  <a:lnTo>
                    <a:pt x="2395" y="3145"/>
                  </a:lnTo>
                  <a:lnTo>
                    <a:pt x="2386" y="3174"/>
                  </a:lnTo>
                  <a:lnTo>
                    <a:pt x="2377" y="3202"/>
                  </a:lnTo>
                  <a:lnTo>
                    <a:pt x="2367" y="3230"/>
                  </a:lnTo>
                  <a:lnTo>
                    <a:pt x="2353" y="3257"/>
                  </a:lnTo>
                  <a:lnTo>
                    <a:pt x="2340" y="3283"/>
                  </a:lnTo>
                  <a:lnTo>
                    <a:pt x="2326" y="3309"/>
                  </a:lnTo>
                  <a:lnTo>
                    <a:pt x="2309" y="3334"/>
                  </a:lnTo>
                  <a:lnTo>
                    <a:pt x="2293" y="3358"/>
                  </a:lnTo>
                  <a:lnTo>
                    <a:pt x="2274" y="3381"/>
                  </a:lnTo>
                  <a:lnTo>
                    <a:pt x="2256" y="3403"/>
                  </a:lnTo>
                  <a:lnTo>
                    <a:pt x="2235" y="3424"/>
                  </a:lnTo>
                  <a:lnTo>
                    <a:pt x="2214" y="3444"/>
                  </a:lnTo>
                  <a:lnTo>
                    <a:pt x="2192" y="3464"/>
                  </a:lnTo>
                  <a:lnTo>
                    <a:pt x="2169" y="3481"/>
                  </a:lnTo>
                  <a:lnTo>
                    <a:pt x="2144" y="3499"/>
                  </a:lnTo>
                  <a:lnTo>
                    <a:pt x="2120" y="3514"/>
                  </a:lnTo>
                  <a:lnTo>
                    <a:pt x="2094" y="3530"/>
                  </a:lnTo>
                  <a:lnTo>
                    <a:pt x="2067" y="3543"/>
                  </a:lnTo>
                  <a:lnTo>
                    <a:pt x="2041" y="3555"/>
                  </a:lnTo>
                  <a:lnTo>
                    <a:pt x="2014" y="3566"/>
                  </a:lnTo>
                  <a:lnTo>
                    <a:pt x="1985" y="3576"/>
                  </a:lnTo>
                  <a:lnTo>
                    <a:pt x="1956" y="3584"/>
                  </a:lnTo>
                  <a:lnTo>
                    <a:pt x="1927" y="3590"/>
                  </a:lnTo>
                  <a:lnTo>
                    <a:pt x="1896" y="3596"/>
                  </a:lnTo>
                  <a:lnTo>
                    <a:pt x="1866" y="3600"/>
                  </a:lnTo>
                  <a:lnTo>
                    <a:pt x="1835" y="3602"/>
                  </a:lnTo>
                  <a:lnTo>
                    <a:pt x="1803" y="3603"/>
                  </a:lnTo>
                  <a:lnTo>
                    <a:pt x="1773" y="3602"/>
                  </a:lnTo>
                  <a:lnTo>
                    <a:pt x="1741" y="3600"/>
                  </a:lnTo>
                  <a:lnTo>
                    <a:pt x="1711" y="3596"/>
                  </a:lnTo>
                  <a:lnTo>
                    <a:pt x="1680" y="3590"/>
                  </a:lnTo>
                  <a:lnTo>
                    <a:pt x="1652" y="3584"/>
                  </a:lnTo>
                  <a:lnTo>
                    <a:pt x="1622" y="3576"/>
                  </a:lnTo>
                  <a:lnTo>
                    <a:pt x="1594" y="3566"/>
                  </a:lnTo>
                  <a:lnTo>
                    <a:pt x="1566" y="3555"/>
                  </a:lnTo>
                  <a:lnTo>
                    <a:pt x="1539" y="3543"/>
                  </a:lnTo>
                  <a:lnTo>
                    <a:pt x="1513" y="3530"/>
                  </a:lnTo>
                  <a:lnTo>
                    <a:pt x="1488" y="3514"/>
                  </a:lnTo>
                  <a:lnTo>
                    <a:pt x="1462" y="3499"/>
                  </a:lnTo>
                  <a:lnTo>
                    <a:pt x="1438" y="3481"/>
                  </a:lnTo>
                  <a:lnTo>
                    <a:pt x="1415" y="3464"/>
                  </a:lnTo>
                  <a:lnTo>
                    <a:pt x="1393" y="3444"/>
                  </a:lnTo>
                  <a:lnTo>
                    <a:pt x="1372" y="3424"/>
                  </a:lnTo>
                  <a:lnTo>
                    <a:pt x="1352" y="3403"/>
                  </a:lnTo>
                  <a:lnTo>
                    <a:pt x="1332" y="3381"/>
                  </a:lnTo>
                  <a:lnTo>
                    <a:pt x="1315" y="3358"/>
                  </a:lnTo>
                  <a:lnTo>
                    <a:pt x="1297" y="3334"/>
                  </a:lnTo>
                  <a:lnTo>
                    <a:pt x="1282" y="3309"/>
                  </a:lnTo>
                  <a:lnTo>
                    <a:pt x="1266" y="3283"/>
                  </a:lnTo>
                  <a:lnTo>
                    <a:pt x="1253" y="3257"/>
                  </a:lnTo>
                  <a:lnTo>
                    <a:pt x="1241" y="3230"/>
                  </a:lnTo>
                  <a:lnTo>
                    <a:pt x="1230" y="3202"/>
                  </a:lnTo>
                  <a:lnTo>
                    <a:pt x="1220" y="3174"/>
                  </a:lnTo>
                  <a:lnTo>
                    <a:pt x="1213" y="3145"/>
                  </a:lnTo>
                  <a:lnTo>
                    <a:pt x="1206" y="3115"/>
                  </a:lnTo>
                  <a:lnTo>
                    <a:pt x="1200" y="3085"/>
                  </a:lnTo>
                  <a:lnTo>
                    <a:pt x="1196" y="3054"/>
                  </a:lnTo>
                  <a:lnTo>
                    <a:pt x="1194" y="3024"/>
                  </a:lnTo>
                  <a:lnTo>
                    <a:pt x="1193" y="2993"/>
                  </a:lnTo>
                  <a:lnTo>
                    <a:pt x="1194" y="2961"/>
                  </a:lnTo>
                  <a:lnTo>
                    <a:pt x="1196" y="2930"/>
                  </a:lnTo>
                  <a:lnTo>
                    <a:pt x="1200" y="2899"/>
                  </a:lnTo>
                  <a:lnTo>
                    <a:pt x="1206" y="2870"/>
                  </a:lnTo>
                  <a:lnTo>
                    <a:pt x="1213" y="2840"/>
                  </a:lnTo>
                  <a:lnTo>
                    <a:pt x="1220" y="2811"/>
                  </a:lnTo>
                  <a:lnTo>
                    <a:pt x="1230" y="2783"/>
                  </a:lnTo>
                  <a:lnTo>
                    <a:pt x="1241" y="2755"/>
                  </a:lnTo>
                  <a:lnTo>
                    <a:pt x="1253" y="2728"/>
                  </a:lnTo>
                  <a:lnTo>
                    <a:pt x="1266" y="2702"/>
                  </a:lnTo>
                  <a:lnTo>
                    <a:pt x="1282" y="2676"/>
                  </a:lnTo>
                  <a:lnTo>
                    <a:pt x="1297" y="2652"/>
                  </a:lnTo>
                  <a:lnTo>
                    <a:pt x="1315" y="2628"/>
                  </a:lnTo>
                  <a:lnTo>
                    <a:pt x="1332" y="2604"/>
                  </a:lnTo>
                  <a:lnTo>
                    <a:pt x="1352" y="2582"/>
                  </a:lnTo>
                  <a:lnTo>
                    <a:pt x="1372" y="2562"/>
                  </a:lnTo>
                  <a:lnTo>
                    <a:pt x="1393" y="2541"/>
                  </a:lnTo>
                  <a:lnTo>
                    <a:pt x="1415" y="2522"/>
                  </a:lnTo>
                  <a:lnTo>
                    <a:pt x="1438" y="2503"/>
                  </a:lnTo>
                  <a:lnTo>
                    <a:pt x="1462" y="2487"/>
                  </a:lnTo>
                  <a:lnTo>
                    <a:pt x="1488" y="2470"/>
                  </a:lnTo>
                  <a:lnTo>
                    <a:pt x="1513" y="2456"/>
                  </a:lnTo>
                  <a:lnTo>
                    <a:pt x="1539" y="2443"/>
                  </a:lnTo>
                  <a:lnTo>
                    <a:pt x="1566" y="2431"/>
                  </a:lnTo>
                  <a:lnTo>
                    <a:pt x="1594" y="2420"/>
                  </a:lnTo>
                  <a:lnTo>
                    <a:pt x="1622" y="2410"/>
                  </a:lnTo>
                  <a:lnTo>
                    <a:pt x="1652" y="2401"/>
                  </a:lnTo>
                  <a:lnTo>
                    <a:pt x="1680" y="2394"/>
                  </a:lnTo>
                  <a:lnTo>
                    <a:pt x="1711" y="2389"/>
                  </a:lnTo>
                  <a:lnTo>
                    <a:pt x="1741" y="2386"/>
                  </a:lnTo>
                  <a:lnTo>
                    <a:pt x="1773" y="2383"/>
                  </a:lnTo>
                  <a:lnTo>
                    <a:pt x="1803" y="2382"/>
                  </a:lnTo>
                  <a:lnTo>
                    <a:pt x="1835" y="2383"/>
                  </a:lnTo>
                  <a:lnTo>
                    <a:pt x="1866" y="2386"/>
                  </a:lnTo>
                  <a:lnTo>
                    <a:pt x="1896" y="2389"/>
                  </a:lnTo>
                  <a:lnTo>
                    <a:pt x="1927" y="2394"/>
                  </a:lnTo>
                  <a:lnTo>
                    <a:pt x="1956" y="2401"/>
                  </a:lnTo>
                  <a:lnTo>
                    <a:pt x="1985" y="2410"/>
                  </a:lnTo>
                  <a:lnTo>
                    <a:pt x="2014" y="2420"/>
                  </a:lnTo>
                  <a:lnTo>
                    <a:pt x="2041" y="2431"/>
                  </a:lnTo>
                  <a:lnTo>
                    <a:pt x="2067" y="2443"/>
                  </a:lnTo>
                  <a:lnTo>
                    <a:pt x="2094" y="2456"/>
                  </a:lnTo>
                  <a:lnTo>
                    <a:pt x="2120" y="2470"/>
                  </a:lnTo>
                  <a:lnTo>
                    <a:pt x="2144" y="2487"/>
                  </a:lnTo>
                  <a:lnTo>
                    <a:pt x="2169" y="2503"/>
                  </a:lnTo>
                  <a:lnTo>
                    <a:pt x="2192" y="2522"/>
                  </a:lnTo>
                  <a:lnTo>
                    <a:pt x="2214" y="2541"/>
                  </a:lnTo>
                  <a:lnTo>
                    <a:pt x="2235" y="2562"/>
                  </a:lnTo>
                  <a:lnTo>
                    <a:pt x="2256" y="2582"/>
                  </a:lnTo>
                  <a:lnTo>
                    <a:pt x="2274" y="2604"/>
                  </a:lnTo>
                  <a:lnTo>
                    <a:pt x="2293" y="2628"/>
                  </a:lnTo>
                  <a:lnTo>
                    <a:pt x="2309" y="2652"/>
                  </a:lnTo>
                  <a:lnTo>
                    <a:pt x="2326" y="2676"/>
                  </a:lnTo>
                  <a:lnTo>
                    <a:pt x="2340" y="2702"/>
                  </a:lnTo>
                  <a:lnTo>
                    <a:pt x="2353" y="2728"/>
                  </a:lnTo>
                  <a:lnTo>
                    <a:pt x="2367" y="2755"/>
                  </a:lnTo>
                  <a:lnTo>
                    <a:pt x="2377" y="2783"/>
                  </a:lnTo>
                  <a:lnTo>
                    <a:pt x="2386" y="2811"/>
                  </a:lnTo>
                  <a:lnTo>
                    <a:pt x="2395" y="2840"/>
                  </a:lnTo>
                  <a:lnTo>
                    <a:pt x="2402" y="2870"/>
                  </a:lnTo>
                  <a:lnTo>
                    <a:pt x="2407" y="2899"/>
                  </a:lnTo>
                  <a:lnTo>
                    <a:pt x="2411" y="2930"/>
                  </a:lnTo>
                  <a:lnTo>
                    <a:pt x="2414" y="2961"/>
                  </a:lnTo>
                  <a:lnTo>
                    <a:pt x="2414" y="2993"/>
                  </a:lnTo>
                  <a:close/>
                  <a:moveTo>
                    <a:pt x="2129" y="2993"/>
                  </a:moveTo>
                  <a:lnTo>
                    <a:pt x="2129" y="2993"/>
                  </a:lnTo>
                  <a:lnTo>
                    <a:pt x="2129" y="2975"/>
                  </a:lnTo>
                  <a:lnTo>
                    <a:pt x="2128" y="2959"/>
                  </a:lnTo>
                  <a:lnTo>
                    <a:pt x="2126" y="2943"/>
                  </a:lnTo>
                  <a:lnTo>
                    <a:pt x="2122" y="2927"/>
                  </a:lnTo>
                  <a:lnTo>
                    <a:pt x="2119" y="2911"/>
                  </a:lnTo>
                  <a:lnTo>
                    <a:pt x="2115" y="2896"/>
                  </a:lnTo>
                  <a:lnTo>
                    <a:pt x="2109" y="2881"/>
                  </a:lnTo>
                  <a:lnTo>
                    <a:pt x="2104" y="2866"/>
                  </a:lnTo>
                  <a:lnTo>
                    <a:pt x="2097" y="2852"/>
                  </a:lnTo>
                  <a:lnTo>
                    <a:pt x="2089" y="2838"/>
                  </a:lnTo>
                  <a:lnTo>
                    <a:pt x="2082" y="2823"/>
                  </a:lnTo>
                  <a:lnTo>
                    <a:pt x="2074" y="2810"/>
                  </a:lnTo>
                  <a:lnTo>
                    <a:pt x="2064" y="2798"/>
                  </a:lnTo>
                  <a:lnTo>
                    <a:pt x="2054" y="2786"/>
                  </a:lnTo>
                  <a:lnTo>
                    <a:pt x="2044" y="2774"/>
                  </a:lnTo>
                  <a:lnTo>
                    <a:pt x="2033" y="2763"/>
                  </a:lnTo>
                  <a:lnTo>
                    <a:pt x="2022" y="2752"/>
                  </a:lnTo>
                  <a:lnTo>
                    <a:pt x="2010" y="2742"/>
                  </a:lnTo>
                  <a:lnTo>
                    <a:pt x="1998" y="2732"/>
                  </a:lnTo>
                  <a:lnTo>
                    <a:pt x="1985" y="2723"/>
                  </a:lnTo>
                  <a:lnTo>
                    <a:pt x="1972" y="2714"/>
                  </a:lnTo>
                  <a:lnTo>
                    <a:pt x="1958" y="2707"/>
                  </a:lnTo>
                  <a:lnTo>
                    <a:pt x="1944" y="2699"/>
                  </a:lnTo>
                  <a:lnTo>
                    <a:pt x="1930" y="2692"/>
                  </a:lnTo>
                  <a:lnTo>
                    <a:pt x="1916" y="2687"/>
                  </a:lnTo>
                  <a:lnTo>
                    <a:pt x="1900" y="2681"/>
                  </a:lnTo>
                  <a:lnTo>
                    <a:pt x="1885" y="2677"/>
                  </a:lnTo>
                  <a:lnTo>
                    <a:pt x="1869" y="2674"/>
                  </a:lnTo>
                  <a:lnTo>
                    <a:pt x="1853" y="2670"/>
                  </a:lnTo>
                  <a:lnTo>
                    <a:pt x="1836" y="2669"/>
                  </a:lnTo>
                  <a:lnTo>
                    <a:pt x="1820" y="2667"/>
                  </a:lnTo>
                  <a:lnTo>
                    <a:pt x="1803" y="2667"/>
                  </a:lnTo>
                  <a:lnTo>
                    <a:pt x="1787" y="2667"/>
                  </a:lnTo>
                  <a:lnTo>
                    <a:pt x="1770" y="2669"/>
                  </a:lnTo>
                  <a:lnTo>
                    <a:pt x="1754" y="2670"/>
                  </a:lnTo>
                  <a:lnTo>
                    <a:pt x="1737" y="2674"/>
                  </a:lnTo>
                  <a:lnTo>
                    <a:pt x="1722" y="2677"/>
                  </a:lnTo>
                  <a:lnTo>
                    <a:pt x="1707" y="2681"/>
                  </a:lnTo>
                  <a:lnTo>
                    <a:pt x="1691" y="2687"/>
                  </a:lnTo>
                  <a:lnTo>
                    <a:pt x="1677" y="2692"/>
                  </a:lnTo>
                  <a:lnTo>
                    <a:pt x="1663" y="2699"/>
                  </a:lnTo>
                  <a:lnTo>
                    <a:pt x="1648" y="2707"/>
                  </a:lnTo>
                  <a:lnTo>
                    <a:pt x="1635" y="2714"/>
                  </a:lnTo>
                  <a:lnTo>
                    <a:pt x="1622" y="2723"/>
                  </a:lnTo>
                  <a:lnTo>
                    <a:pt x="1609" y="2732"/>
                  </a:lnTo>
                  <a:lnTo>
                    <a:pt x="1597" y="2742"/>
                  </a:lnTo>
                  <a:lnTo>
                    <a:pt x="1584" y="2752"/>
                  </a:lnTo>
                  <a:lnTo>
                    <a:pt x="1573" y="2763"/>
                  </a:lnTo>
                  <a:lnTo>
                    <a:pt x="1562" y="2774"/>
                  </a:lnTo>
                  <a:lnTo>
                    <a:pt x="1553" y="2786"/>
                  </a:lnTo>
                  <a:lnTo>
                    <a:pt x="1543" y="2798"/>
                  </a:lnTo>
                  <a:lnTo>
                    <a:pt x="1534" y="2810"/>
                  </a:lnTo>
                  <a:lnTo>
                    <a:pt x="1525" y="2823"/>
                  </a:lnTo>
                  <a:lnTo>
                    <a:pt x="1517" y="2838"/>
                  </a:lnTo>
                  <a:lnTo>
                    <a:pt x="1511" y="2852"/>
                  </a:lnTo>
                  <a:lnTo>
                    <a:pt x="1504" y="2866"/>
                  </a:lnTo>
                  <a:lnTo>
                    <a:pt x="1498" y="2881"/>
                  </a:lnTo>
                  <a:lnTo>
                    <a:pt x="1493" y="2896"/>
                  </a:lnTo>
                  <a:lnTo>
                    <a:pt x="1489" y="2911"/>
                  </a:lnTo>
                  <a:lnTo>
                    <a:pt x="1484" y="2927"/>
                  </a:lnTo>
                  <a:lnTo>
                    <a:pt x="1482" y="2943"/>
                  </a:lnTo>
                  <a:lnTo>
                    <a:pt x="1480" y="2959"/>
                  </a:lnTo>
                  <a:lnTo>
                    <a:pt x="1479" y="2975"/>
                  </a:lnTo>
                  <a:lnTo>
                    <a:pt x="1478" y="2993"/>
                  </a:lnTo>
                  <a:lnTo>
                    <a:pt x="1479" y="3009"/>
                  </a:lnTo>
                  <a:lnTo>
                    <a:pt x="1480" y="3026"/>
                  </a:lnTo>
                  <a:lnTo>
                    <a:pt x="1482" y="3042"/>
                  </a:lnTo>
                  <a:lnTo>
                    <a:pt x="1484" y="3058"/>
                  </a:lnTo>
                  <a:lnTo>
                    <a:pt x="1489" y="3074"/>
                  </a:lnTo>
                  <a:lnTo>
                    <a:pt x="1493" y="3090"/>
                  </a:lnTo>
                  <a:lnTo>
                    <a:pt x="1498" y="3104"/>
                  </a:lnTo>
                  <a:lnTo>
                    <a:pt x="1504" y="3119"/>
                  </a:lnTo>
                  <a:lnTo>
                    <a:pt x="1511" y="3134"/>
                  </a:lnTo>
                  <a:lnTo>
                    <a:pt x="1517" y="3148"/>
                  </a:lnTo>
                  <a:lnTo>
                    <a:pt x="1525" y="3161"/>
                  </a:lnTo>
                  <a:lnTo>
                    <a:pt x="1534" y="3174"/>
                  </a:lnTo>
                  <a:lnTo>
                    <a:pt x="1543" y="3188"/>
                  </a:lnTo>
                  <a:lnTo>
                    <a:pt x="1553" y="3200"/>
                  </a:lnTo>
                  <a:lnTo>
                    <a:pt x="1562" y="3212"/>
                  </a:lnTo>
                  <a:lnTo>
                    <a:pt x="1573" y="3223"/>
                  </a:lnTo>
                  <a:lnTo>
                    <a:pt x="1584" y="3234"/>
                  </a:lnTo>
                  <a:lnTo>
                    <a:pt x="1597" y="3244"/>
                  </a:lnTo>
                  <a:lnTo>
                    <a:pt x="1609" y="3254"/>
                  </a:lnTo>
                  <a:lnTo>
                    <a:pt x="1622" y="3262"/>
                  </a:lnTo>
                  <a:lnTo>
                    <a:pt x="1635" y="3271"/>
                  </a:lnTo>
                  <a:lnTo>
                    <a:pt x="1648" y="3279"/>
                  </a:lnTo>
                  <a:lnTo>
                    <a:pt x="1663" y="3285"/>
                  </a:lnTo>
                  <a:lnTo>
                    <a:pt x="1677" y="3292"/>
                  </a:lnTo>
                  <a:lnTo>
                    <a:pt x="1691" y="3299"/>
                  </a:lnTo>
                  <a:lnTo>
                    <a:pt x="1707" y="3303"/>
                  </a:lnTo>
                  <a:lnTo>
                    <a:pt x="1722" y="3307"/>
                  </a:lnTo>
                  <a:lnTo>
                    <a:pt x="1737" y="3312"/>
                  </a:lnTo>
                  <a:lnTo>
                    <a:pt x="1754" y="3314"/>
                  </a:lnTo>
                  <a:lnTo>
                    <a:pt x="1770" y="3316"/>
                  </a:lnTo>
                  <a:lnTo>
                    <a:pt x="1787" y="3317"/>
                  </a:lnTo>
                  <a:lnTo>
                    <a:pt x="1803" y="3318"/>
                  </a:lnTo>
                  <a:lnTo>
                    <a:pt x="1820" y="3317"/>
                  </a:lnTo>
                  <a:lnTo>
                    <a:pt x="1836" y="3316"/>
                  </a:lnTo>
                  <a:lnTo>
                    <a:pt x="1853" y="3314"/>
                  </a:lnTo>
                  <a:lnTo>
                    <a:pt x="1869" y="3312"/>
                  </a:lnTo>
                  <a:lnTo>
                    <a:pt x="1885" y="3307"/>
                  </a:lnTo>
                  <a:lnTo>
                    <a:pt x="1900" y="3303"/>
                  </a:lnTo>
                  <a:lnTo>
                    <a:pt x="1916" y="3299"/>
                  </a:lnTo>
                  <a:lnTo>
                    <a:pt x="1930" y="3292"/>
                  </a:lnTo>
                  <a:lnTo>
                    <a:pt x="1944" y="3285"/>
                  </a:lnTo>
                  <a:lnTo>
                    <a:pt x="1958" y="3279"/>
                  </a:lnTo>
                  <a:lnTo>
                    <a:pt x="1972" y="3271"/>
                  </a:lnTo>
                  <a:lnTo>
                    <a:pt x="1985" y="3262"/>
                  </a:lnTo>
                  <a:lnTo>
                    <a:pt x="1998" y="3254"/>
                  </a:lnTo>
                  <a:lnTo>
                    <a:pt x="2010" y="3244"/>
                  </a:lnTo>
                  <a:lnTo>
                    <a:pt x="2022" y="3234"/>
                  </a:lnTo>
                  <a:lnTo>
                    <a:pt x="2033" y="3223"/>
                  </a:lnTo>
                  <a:lnTo>
                    <a:pt x="2044" y="3212"/>
                  </a:lnTo>
                  <a:lnTo>
                    <a:pt x="2054" y="3200"/>
                  </a:lnTo>
                  <a:lnTo>
                    <a:pt x="2064" y="3188"/>
                  </a:lnTo>
                  <a:lnTo>
                    <a:pt x="2074" y="3174"/>
                  </a:lnTo>
                  <a:lnTo>
                    <a:pt x="2082" y="3161"/>
                  </a:lnTo>
                  <a:lnTo>
                    <a:pt x="2089" y="3148"/>
                  </a:lnTo>
                  <a:lnTo>
                    <a:pt x="2097" y="3134"/>
                  </a:lnTo>
                  <a:lnTo>
                    <a:pt x="2104" y="3119"/>
                  </a:lnTo>
                  <a:lnTo>
                    <a:pt x="2109" y="3104"/>
                  </a:lnTo>
                  <a:lnTo>
                    <a:pt x="2115" y="3090"/>
                  </a:lnTo>
                  <a:lnTo>
                    <a:pt x="2119" y="3074"/>
                  </a:lnTo>
                  <a:lnTo>
                    <a:pt x="2122" y="3058"/>
                  </a:lnTo>
                  <a:lnTo>
                    <a:pt x="2126" y="3042"/>
                  </a:lnTo>
                  <a:lnTo>
                    <a:pt x="2128" y="3026"/>
                  </a:lnTo>
                  <a:lnTo>
                    <a:pt x="2129" y="3009"/>
                  </a:lnTo>
                  <a:lnTo>
                    <a:pt x="2129" y="2993"/>
                  </a:lnTo>
                  <a:close/>
                  <a:moveTo>
                    <a:pt x="3058" y="2136"/>
                  </a:moveTo>
                  <a:lnTo>
                    <a:pt x="3058" y="2136"/>
                  </a:lnTo>
                  <a:lnTo>
                    <a:pt x="3062" y="2142"/>
                  </a:lnTo>
                  <a:lnTo>
                    <a:pt x="3068" y="2149"/>
                  </a:lnTo>
                  <a:lnTo>
                    <a:pt x="3074" y="2155"/>
                  </a:lnTo>
                  <a:lnTo>
                    <a:pt x="3081" y="2160"/>
                  </a:lnTo>
                  <a:lnTo>
                    <a:pt x="3088" y="2163"/>
                  </a:lnTo>
                  <a:lnTo>
                    <a:pt x="3096" y="2167"/>
                  </a:lnTo>
                  <a:lnTo>
                    <a:pt x="3105" y="2168"/>
                  </a:lnTo>
                  <a:lnTo>
                    <a:pt x="3114" y="2169"/>
                  </a:lnTo>
                  <a:lnTo>
                    <a:pt x="3123" y="2168"/>
                  </a:lnTo>
                  <a:lnTo>
                    <a:pt x="3131" y="2167"/>
                  </a:lnTo>
                  <a:lnTo>
                    <a:pt x="3139" y="2164"/>
                  </a:lnTo>
                  <a:lnTo>
                    <a:pt x="3146" y="2161"/>
                  </a:lnTo>
                  <a:lnTo>
                    <a:pt x="3152" y="2158"/>
                  </a:lnTo>
                  <a:lnTo>
                    <a:pt x="3159" y="2152"/>
                  </a:lnTo>
                  <a:lnTo>
                    <a:pt x="3164" y="2147"/>
                  </a:lnTo>
                  <a:lnTo>
                    <a:pt x="3169" y="2140"/>
                  </a:lnTo>
                  <a:lnTo>
                    <a:pt x="3174" y="2134"/>
                  </a:lnTo>
                  <a:lnTo>
                    <a:pt x="3178" y="2125"/>
                  </a:lnTo>
                  <a:lnTo>
                    <a:pt x="3181" y="2115"/>
                  </a:lnTo>
                  <a:lnTo>
                    <a:pt x="3184" y="2104"/>
                  </a:lnTo>
                  <a:lnTo>
                    <a:pt x="3186" y="2092"/>
                  </a:lnTo>
                  <a:lnTo>
                    <a:pt x="3187" y="2080"/>
                  </a:lnTo>
                  <a:lnTo>
                    <a:pt x="3189" y="2050"/>
                  </a:lnTo>
                  <a:lnTo>
                    <a:pt x="3187" y="2026"/>
                  </a:lnTo>
                  <a:lnTo>
                    <a:pt x="3185" y="2004"/>
                  </a:lnTo>
                  <a:lnTo>
                    <a:pt x="3182" y="1994"/>
                  </a:lnTo>
                  <a:lnTo>
                    <a:pt x="3180" y="1984"/>
                  </a:lnTo>
                  <a:lnTo>
                    <a:pt x="3176" y="1974"/>
                  </a:lnTo>
                  <a:lnTo>
                    <a:pt x="3172" y="1966"/>
                  </a:lnTo>
                  <a:lnTo>
                    <a:pt x="3167" y="1959"/>
                  </a:lnTo>
                  <a:lnTo>
                    <a:pt x="3162" y="1952"/>
                  </a:lnTo>
                  <a:lnTo>
                    <a:pt x="3156" y="1947"/>
                  </a:lnTo>
                  <a:lnTo>
                    <a:pt x="3149" y="1941"/>
                  </a:lnTo>
                  <a:lnTo>
                    <a:pt x="3141" y="1937"/>
                  </a:lnTo>
                  <a:lnTo>
                    <a:pt x="3134" y="1935"/>
                  </a:lnTo>
                  <a:lnTo>
                    <a:pt x="3124" y="1932"/>
                  </a:lnTo>
                  <a:lnTo>
                    <a:pt x="3114" y="1932"/>
                  </a:lnTo>
                  <a:lnTo>
                    <a:pt x="3106" y="1932"/>
                  </a:lnTo>
                  <a:lnTo>
                    <a:pt x="3097" y="1933"/>
                  </a:lnTo>
                  <a:lnTo>
                    <a:pt x="3090" y="1936"/>
                  </a:lnTo>
                  <a:lnTo>
                    <a:pt x="3083" y="1939"/>
                  </a:lnTo>
                  <a:lnTo>
                    <a:pt x="3076" y="1943"/>
                  </a:lnTo>
                  <a:lnTo>
                    <a:pt x="3070" y="1948"/>
                  </a:lnTo>
                  <a:lnTo>
                    <a:pt x="3064" y="1954"/>
                  </a:lnTo>
                  <a:lnTo>
                    <a:pt x="3059" y="1961"/>
                  </a:lnTo>
                  <a:lnTo>
                    <a:pt x="3054" y="1969"/>
                  </a:lnTo>
                  <a:lnTo>
                    <a:pt x="3050" y="1977"/>
                  </a:lnTo>
                  <a:lnTo>
                    <a:pt x="3047" y="1986"/>
                  </a:lnTo>
                  <a:lnTo>
                    <a:pt x="3044" y="1997"/>
                  </a:lnTo>
                  <a:lnTo>
                    <a:pt x="3042" y="2009"/>
                  </a:lnTo>
                  <a:lnTo>
                    <a:pt x="3041" y="2021"/>
                  </a:lnTo>
                  <a:lnTo>
                    <a:pt x="3039" y="2050"/>
                  </a:lnTo>
                  <a:lnTo>
                    <a:pt x="3040" y="2075"/>
                  </a:lnTo>
                  <a:lnTo>
                    <a:pt x="3042" y="2086"/>
                  </a:lnTo>
                  <a:lnTo>
                    <a:pt x="3044" y="2098"/>
                  </a:lnTo>
                  <a:lnTo>
                    <a:pt x="3047" y="2108"/>
                  </a:lnTo>
                  <a:lnTo>
                    <a:pt x="3050" y="2118"/>
                  </a:lnTo>
                  <a:lnTo>
                    <a:pt x="3053" y="2127"/>
                  </a:lnTo>
                  <a:lnTo>
                    <a:pt x="3058" y="2136"/>
                  </a:lnTo>
                  <a:close/>
                  <a:moveTo>
                    <a:pt x="2779" y="2047"/>
                  </a:moveTo>
                  <a:lnTo>
                    <a:pt x="2779" y="2047"/>
                  </a:lnTo>
                  <a:lnTo>
                    <a:pt x="2788" y="2048"/>
                  </a:lnTo>
                  <a:lnTo>
                    <a:pt x="2794" y="2048"/>
                  </a:lnTo>
                  <a:lnTo>
                    <a:pt x="2807" y="2047"/>
                  </a:lnTo>
                  <a:lnTo>
                    <a:pt x="2820" y="2045"/>
                  </a:lnTo>
                  <a:lnTo>
                    <a:pt x="2832" y="2041"/>
                  </a:lnTo>
                  <a:lnTo>
                    <a:pt x="2843" y="2036"/>
                  </a:lnTo>
                  <a:lnTo>
                    <a:pt x="2849" y="2032"/>
                  </a:lnTo>
                  <a:lnTo>
                    <a:pt x="2853" y="2028"/>
                  </a:lnTo>
                  <a:lnTo>
                    <a:pt x="2856" y="2024"/>
                  </a:lnTo>
                  <a:lnTo>
                    <a:pt x="2860" y="2017"/>
                  </a:lnTo>
                  <a:lnTo>
                    <a:pt x="2863" y="2012"/>
                  </a:lnTo>
                  <a:lnTo>
                    <a:pt x="2864" y="2004"/>
                  </a:lnTo>
                  <a:lnTo>
                    <a:pt x="2865" y="1996"/>
                  </a:lnTo>
                  <a:lnTo>
                    <a:pt x="2866" y="1986"/>
                  </a:lnTo>
                  <a:lnTo>
                    <a:pt x="2865" y="1979"/>
                  </a:lnTo>
                  <a:lnTo>
                    <a:pt x="2864" y="1972"/>
                  </a:lnTo>
                  <a:lnTo>
                    <a:pt x="2863" y="1965"/>
                  </a:lnTo>
                  <a:lnTo>
                    <a:pt x="2860" y="1960"/>
                  </a:lnTo>
                  <a:lnTo>
                    <a:pt x="2853" y="1951"/>
                  </a:lnTo>
                  <a:lnTo>
                    <a:pt x="2850" y="1947"/>
                  </a:lnTo>
                  <a:lnTo>
                    <a:pt x="2844" y="1943"/>
                  </a:lnTo>
                  <a:lnTo>
                    <a:pt x="2834" y="1938"/>
                  </a:lnTo>
                  <a:lnTo>
                    <a:pt x="2823" y="1935"/>
                  </a:lnTo>
                  <a:lnTo>
                    <a:pt x="2810" y="1932"/>
                  </a:lnTo>
                  <a:lnTo>
                    <a:pt x="2798" y="1932"/>
                  </a:lnTo>
                  <a:lnTo>
                    <a:pt x="2779" y="1932"/>
                  </a:lnTo>
                  <a:lnTo>
                    <a:pt x="2765" y="1935"/>
                  </a:lnTo>
                  <a:lnTo>
                    <a:pt x="2765" y="2046"/>
                  </a:lnTo>
                  <a:lnTo>
                    <a:pt x="2770" y="2047"/>
                  </a:lnTo>
                  <a:lnTo>
                    <a:pt x="2779" y="2047"/>
                  </a:lnTo>
                  <a:close/>
                  <a:moveTo>
                    <a:pt x="7881" y="2533"/>
                  </a:moveTo>
                  <a:lnTo>
                    <a:pt x="7188" y="2533"/>
                  </a:lnTo>
                  <a:lnTo>
                    <a:pt x="7174" y="2513"/>
                  </a:lnTo>
                  <a:lnTo>
                    <a:pt x="7159" y="2493"/>
                  </a:lnTo>
                  <a:lnTo>
                    <a:pt x="7144" y="2475"/>
                  </a:lnTo>
                  <a:lnTo>
                    <a:pt x="7128" y="2456"/>
                  </a:lnTo>
                  <a:lnTo>
                    <a:pt x="7113" y="2438"/>
                  </a:lnTo>
                  <a:lnTo>
                    <a:pt x="7097" y="2421"/>
                  </a:lnTo>
                  <a:lnTo>
                    <a:pt x="7079" y="2404"/>
                  </a:lnTo>
                  <a:lnTo>
                    <a:pt x="7061" y="2388"/>
                  </a:lnTo>
                  <a:lnTo>
                    <a:pt x="7044" y="2371"/>
                  </a:lnTo>
                  <a:lnTo>
                    <a:pt x="7025" y="2356"/>
                  </a:lnTo>
                  <a:lnTo>
                    <a:pt x="7006" y="2342"/>
                  </a:lnTo>
                  <a:lnTo>
                    <a:pt x="6987" y="2327"/>
                  </a:lnTo>
                  <a:lnTo>
                    <a:pt x="6967" y="2313"/>
                  </a:lnTo>
                  <a:lnTo>
                    <a:pt x="6946" y="2300"/>
                  </a:lnTo>
                  <a:lnTo>
                    <a:pt x="6925" y="2288"/>
                  </a:lnTo>
                  <a:lnTo>
                    <a:pt x="6904" y="2276"/>
                  </a:lnTo>
                  <a:lnTo>
                    <a:pt x="6883" y="2265"/>
                  </a:lnTo>
                  <a:lnTo>
                    <a:pt x="6861" y="2254"/>
                  </a:lnTo>
                  <a:lnTo>
                    <a:pt x="6838" y="2244"/>
                  </a:lnTo>
                  <a:lnTo>
                    <a:pt x="6816" y="2235"/>
                  </a:lnTo>
                  <a:lnTo>
                    <a:pt x="6793" y="2226"/>
                  </a:lnTo>
                  <a:lnTo>
                    <a:pt x="6770" y="2218"/>
                  </a:lnTo>
                  <a:lnTo>
                    <a:pt x="6746" y="2211"/>
                  </a:lnTo>
                  <a:lnTo>
                    <a:pt x="6723" y="2204"/>
                  </a:lnTo>
                  <a:lnTo>
                    <a:pt x="6698" y="2199"/>
                  </a:lnTo>
                  <a:lnTo>
                    <a:pt x="6673" y="2193"/>
                  </a:lnTo>
                  <a:lnTo>
                    <a:pt x="6649" y="2189"/>
                  </a:lnTo>
                  <a:lnTo>
                    <a:pt x="6623" y="2185"/>
                  </a:lnTo>
                  <a:lnTo>
                    <a:pt x="6598" y="2182"/>
                  </a:lnTo>
                  <a:lnTo>
                    <a:pt x="6573" y="2180"/>
                  </a:lnTo>
                  <a:lnTo>
                    <a:pt x="6548" y="2179"/>
                  </a:lnTo>
                  <a:lnTo>
                    <a:pt x="6521" y="2179"/>
                  </a:lnTo>
                  <a:lnTo>
                    <a:pt x="6510" y="2179"/>
                  </a:lnTo>
                  <a:lnTo>
                    <a:pt x="6499" y="2180"/>
                  </a:lnTo>
                  <a:lnTo>
                    <a:pt x="6509" y="2145"/>
                  </a:lnTo>
                  <a:lnTo>
                    <a:pt x="6517" y="2111"/>
                  </a:lnTo>
                  <a:lnTo>
                    <a:pt x="6523" y="2074"/>
                  </a:lnTo>
                  <a:lnTo>
                    <a:pt x="6528" y="2039"/>
                  </a:lnTo>
                  <a:lnTo>
                    <a:pt x="6531" y="2004"/>
                  </a:lnTo>
                  <a:lnTo>
                    <a:pt x="6533" y="1970"/>
                  </a:lnTo>
                  <a:lnTo>
                    <a:pt x="6534" y="1936"/>
                  </a:lnTo>
                  <a:lnTo>
                    <a:pt x="6535" y="1902"/>
                  </a:lnTo>
                  <a:lnTo>
                    <a:pt x="6535" y="1585"/>
                  </a:lnTo>
                  <a:lnTo>
                    <a:pt x="6786" y="1340"/>
                  </a:lnTo>
                  <a:lnTo>
                    <a:pt x="6705" y="1294"/>
                  </a:lnTo>
                  <a:lnTo>
                    <a:pt x="6621" y="1248"/>
                  </a:lnTo>
                  <a:lnTo>
                    <a:pt x="6534" y="1202"/>
                  </a:lnTo>
                  <a:lnTo>
                    <a:pt x="6445" y="1156"/>
                  </a:lnTo>
                  <a:lnTo>
                    <a:pt x="6399" y="1133"/>
                  </a:lnTo>
                  <a:lnTo>
                    <a:pt x="6352" y="1109"/>
                  </a:lnTo>
                  <a:lnTo>
                    <a:pt x="6303" y="1087"/>
                  </a:lnTo>
                  <a:lnTo>
                    <a:pt x="6254" y="1065"/>
                  </a:lnTo>
                  <a:lnTo>
                    <a:pt x="6203" y="1044"/>
                  </a:lnTo>
                  <a:lnTo>
                    <a:pt x="6151" y="1024"/>
                  </a:lnTo>
                  <a:lnTo>
                    <a:pt x="6098" y="1003"/>
                  </a:lnTo>
                  <a:lnTo>
                    <a:pt x="6043" y="983"/>
                  </a:lnTo>
                  <a:lnTo>
                    <a:pt x="5986" y="963"/>
                  </a:lnTo>
                  <a:lnTo>
                    <a:pt x="5928" y="944"/>
                  </a:lnTo>
                  <a:lnTo>
                    <a:pt x="5869" y="927"/>
                  </a:lnTo>
                  <a:lnTo>
                    <a:pt x="5807" y="909"/>
                  </a:lnTo>
                  <a:lnTo>
                    <a:pt x="5743" y="893"/>
                  </a:lnTo>
                  <a:lnTo>
                    <a:pt x="5678" y="877"/>
                  </a:lnTo>
                  <a:lnTo>
                    <a:pt x="5610" y="863"/>
                  </a:lnTo>
                  <a:lnTo>
                    <a:pt x="5541" y="849"/>
                  </a:lnTo>
                  <a:lnTo>
                    <a:pt x="5469" y="837"/>
                  </a:lnTo>
                  <a:lnTo>
                    <a:pt x="5396" y="824"/>
                  </a:lnTo>
                  <a:lnTo>
                    <a:pt x="5320" y="815"/>
                  </a:lnTo>
                  <a:lnTo>
                    <a:pt x="5240" y="805"/>
                  </a:lnTo>
                  <a:lnTo>
                    <a:pt x="5159" y="797"/>
                  </a:lnTo>
                  <a:lnTo>
                    <a:pt x="5075" y="789"/>
                  </a:lnTo>
                  <a:lnTo>
                    <a:pt x="4990" y="784"/>
                  </a:lnTo>
                  <a:lnTo>
                    <a:pt x="4901" y="779"/>
                  </a:lnTo>
                  <a:lnTo>
                    <a:pt x="4901" y="1609"/>
                  </a:lnTo>
                  <a:lnTo>
                    <a:pt x="6304" y="1609"/>
                  </a:lnTo>
                  <a:lnTo>
                    <a:pt x="6304" y="1902"/>
                  </a:lnTo>
                  <a:lnTo>
                    <a:pt x="6304" y="1935"/>
                  </a:lnTo>
                  <a:lnTo>
                    <a:pt x="6303" y="1965"/>
                  </a:lnTo>
                  <a:lnTo>
                    <a:pt x="6301" y="1995"/>
                  </a:lnTo>
                  <a:lnTo>
                    <a:pt x="6298" y="2023"/>
                  </a:lnTo>
                  <a:lnTo>
                    <a:pt x="6293" y="2049"/>
                  </a:lnTo>
                  <a:lnTo>
                    <a:pt x="6289" y="2074"/>
                  </a:lnTo>
                  <a:lnTo>
                    <a:pt x="6282" y="2098"/>
                  </a:lnTo>
                  <a:lnTo>
                    <a:pt x="6276" y="2120"/>
                  </a:lnTo>
                  <a:lnTo>
                    <a:pt x="6268" y="2141"/>
                  </a:lnTo>
                  <a:lnTo>
                    <a:pt x="6258" y="2161"/>
                  </a:lnTo>
                  <a:lnTo>
                    <a:pt x="6248" y="2180"/>
                  </a:lnTo>
                  <a:lnTo>
                    <a:pt x="6237" y="2197"/>
                  </a:lnTo>
                  <a:lnTo>
                    <a:pt x="6225" y="2213"/>
                  </a:lnTo>
                  <a:lnTo>
                    <a:pt x="6211" y="2228"/>
                  </a:lnTo>
                  <a:lnTo>
                    <a:pt x="6197" y="2243"/>
                  </a:lnTo>
                  <a:lnTo>
                    <a:pt x="6180" y="2256"/>
                  </a:lnTo>
                  <a:lnTo>
                    <a:pt x="6156" y="2268"/>
                  </a:lnTo>
                  <a:lnTo>
                    <a:pt x="6132" y="2281"/>
                  </a:lnTo>
                  <a:lnTo>
                    <a:pt x="6109" y="2294"/>
                  </a:lnTo>
                  <a:lnTo>
                    <a:pt x="6085" y="2309"/>
                  </a:lnTo>
                  <a:lnTo>
                    <a:pt x="6063" y="2324"/>
                  </a:lnTo>
                  <a:lnTo>
                    <a:pt x="6041" y="2339"/>
                  </a:lnTo>
                  <a:lnTo>
                    <a:pt x="6019" y="2356"/>
                  </a:lnTo>
                  <a:lnTo>
                    <a:pt x="6000" y="2373"/>
                  </a:lnTo>
                  <a:lnTo>
                    <a:pt x="5979" y="2391"/>
                  </a:lnTo>
                  <a:lnTo>
                    <a:pt x="5959" y="2410"/>
                  </a:lnTo>
                  <a:lnTo>
                    <a:pt x="5940" y="2428"/>
                  </a:lnTo>
                  <a:lnTo>
                    <a:pt x="5923" y="2448"/>
                  </a:lnTo>
                  <a:lnTo>
                    <a:pt x="5905" y="2468"/>
                  </a:lnTo>
                  <a:lnTo>
                    <a:pt x="5887" y="2489"/>
                  </a:lnTo>
                  <a:lnTo>
                    <a:pt x="5871" y="2511"/>
                  </a:lnTo>
                  <a:lnTo>
                    <a:pt x="5856" y="2533"/>
                  </a:lnTo>
                  <a:lnTo>
                    <a:pt x="4600" y="2533"/>
                  </a:lnTo>
                  <a:lnTo>
                    <a:pt x="4601" y="777"/>
                  </a:lnTo>
                  <a:lnTo>
                    <a:pt x="4534" y="779"/>
                  </a:lnTo>
                  <a:lnTo>
                    <a:pt x="4467" y="783"/>
                  </a:lnTo>
                  <a:lnTo>
                    <a:pt x="4401" y="788"/>
                  </a:lnTo>
                  <a:lnTo>
                    <a:pt x="4335" y="796"/>
                  </a:lnTo>
                  <a:lnTo>
                    <a:pt x="4270" y="805"/>
                  </a:lnTo>
                  <a:lnTo>
                    <a:pt x="4204" y="815"/>
                  </a:lnTo>
                  <a:lnTo>
                    <a:pt x="4139" y="826"/>
                  </a:lnTo>
                  <a:lnTo>
                    <a:pt x="4075" y="839"/>
                  </a:lnTo>
                  <a:lnTo>
                    <a:pt x="4010" y="853"/>
                  </a:lnTo>
                  <a:lnTo>
                    <a:pt x="3947" y="868"/>
                  </a:lnTo>
                  <a:lnTo>
                    <a:pt x="3883" y="885"/>
                  </a:lnTo>
                  <a:lnTo>
                    <a:pt x="3819" y="903"/>
                  </a:lnTo>
                  <a:lnTo>
                    <a:pt x="3756" y="922"/>
                  </a:lnTo>
                  <a:lnTo>
                    <a:pt x="3692" y="942"/>
                  </a:lnTo>
                  <a:lnTo>
                    <a:pt x="3629" y="964"/>
                  </a:lnTo>
                  <a:lnTo>
                    <a:pt x="3566" y="986"/>
                  </a:lnTo>
                  <a:lnTo>
                    <a:pt x="3502" y="1010"/>
                  </a:lnTo>
                  <a:lnTo>
                    <a:pt x="3439" y="1035"/>
                  </a:lnTo>
                  <a:lnTo>
                    <a:pt x="3377" y="1060"/>
                  </a:lnTo>
                  <a:lnTo>
                    <a:pt x="3313" y="1086"/>
                  </a:lnTo>
                  <a:lnTo>
                    <a:pt x="3250" y="1114"/>
                  </a:lnTo>
                  <a:lnTo>
                    <a:pt x="3186" y="1141"/>
                  </a:lnTo>
                  <a:lnTo>
                    <a:pt x="3123" y="1171"/>
                  </a:lnTo>
                  <a:lnTo>
                    <a:pt x="3060" y="1201"/>
                  </a:lnTo>
                  <a:lnTo>
                    <a:pt x="2931" y="1262"/>
                  </a:lnTo>
                  <a:lnTo>
                    <a:pt x="2803" y="1326"/>
                  </a:lnTo>
                  <a:lnTo>
                    <a:pt x="2674" y="1393"/>
                  </a:lnTo>
                  <a:lnTo>
                    <a:pt x="2543" y="1463"/>
                  </a:lnTo>
                  <a:lnTo>
                    <a:pt x="2543" y="1486"/>
                  </a:lnTo>
                  <a:lnTo>
                    <a:pt x="2543" y="1498"/>
                  </a:lnTo>
                  <a:lnTo>
                    <a:pt x="2544" y="1510"/>
                  </a:lnTo>
                  <a:lnTo>
                    <a:pt x="2546" y="1522"/>
                  </a:lnTo>
                  <a:lnTo>
                    <a:pt x="2550" y="1534"/>
                  </a:lnTo>
                  <a:lnTo>
                    <a:pt x="2555" y="1546"/>
                  </a:lnTo>
                  <a:lnTo>
                    <a:pt x="2561" y="1557"/>
                  </a:lnTo>
                  <a:lnTo>
                    <a:pt x="2571" y="1568"/>
                  </a:lnTo>
                  <a:lnTo>
                    <a:pt x="2582" y="1578"/>
                  </a:lnTo>
                  <a:lnTo>
                    <a:pt x="2597" y="1586"/>
                  </a:lnTo>
                  <a:lnTo>
                    <a:pt x="2613" y="1593"/>
                  </a:lnTo>
                  <a:lnTo>
                    <a:pt x="2633" y="1600"/>
                  </a:lnTo>
                  <a:lnTo>
                    <a:pt x="2657" y="1604"/>
                  </a:lnTo>
                  <a:lnTo>
                    <a:pt x="2685" y="1608"/>
                  </a:lnTo>
                  <a:lnTo>
                    <a:pt x="2717" y="1608"/>
                  </a:lnTo>
                  <a:lnTo>
                    <a:pt x="4370" y="1609"/>
                  </a:lnTo>
                  <a:lnTo>
                    <a:pt x="4370" y="2533"/>
                  </a:lnTo>
                  <a:lnTo>
                    <a:pt x="2468" y="2533"/>
                  </a:lnTo>
                  <a:lnTo>
                    <a:pt x="2454" y="2513"/>
                  </a:lnTo>
                  <a:lnTo>
                    <a:pt x="2439" y="2493"/>
                  </a:lnTo>
                  <a:lnTo>
                    <a:pt x="2425" y="2475"/>
                  </a:lnTo>
                  <a:lnTo>
                    <a:pt x="2408" y="2456"/>
                  </a:lnTo>
                  <a:lnTo>
                    <a:pt x="2393" y="2438"/>
                  </a:lnTo>
                  <a:lnTo>
                    <a:pt x="2377" y="2421"/>
                  </a:lnTo>
                  <a:lnTo>
                    <a:pt x="2359" y="2404"/>
                  </a:lnTo>
                  <a:lnTo>
                    <a:pt x="2341" y="2388"/>
                  </a:lnTo>
                  <a:lnTo>
                    <a:pt x="2324" y="2371"/>
                  </a:lnTo>
                  <a:lnTo>
                    <a:pt x="2305" y="2356"/>
                  </a:lnTo>
                  <a:lnTo>
                    <a:pt x="2286" y="2342"/>
                  </a:lnTo>
                  <a:lnTo>
                    <a:pt x="2267" y="2327"/>
                  </a:lnTo>
                  <a:lnTo>
                    <a:pt x="2247" y="2313"/>
                  </a:lnTo>
                  <a:lnTo>
                    <a:pt x="2226" y="2300"/>
                  </a:lnTo>
                  <a:lnTo>
                    <a:pt x="2206" y="2288"/>
                  </a:lnTo>
                  <a:lnTo>
                    <a:pt x="2184" y="2276"/>
                  </a:lnTo>
                  <a:lnTo>
                    <a:pt x="2163" y="2265"/>
                  </a:lnTo>
                  <a:lnTo>
                    <a:pt x="2141" y="2254"/>
                  </a:lnTo>
                  <a:lnTo>
                    <a:pt x="2119" y="2244"/>
                  </a:lnTo>
                  <a:lnTo>
                    <a:pt x="2096" y="2235"/>
                  </a:lnTo>
                  <a:lnTo>
                    <a:pt x="2073" y="2226"/>
                  </a:lnTo>
                  <a:lnTo>
                    <a:pt x="2050" y="2218"/>
                  </a:lnTo>
                  <a:lnTo>
                    <a:pt x="2027" y="2211"/>
                  </a:lnTo>
                  <a:lnTo>
                    <a:pt x="2003" y="2204"/>
                  </a:lnTo>
                  <a:lnTo>
                    <a:pt x="1978" y="2199"/>
                  </a:lnTo>
                  <a:lnTo>
                    <a:pt x="1954" y="2193"/>
                  </a:lnTo>
                  <a:lnTo>
                    <a:pt x="1929" y="2189"/>
                  </a:lnTo>
                  <a:lnTo>
                    <a:pt x="1905" y="2185"/>
                  </a:lnTo>
                  <a:lnTo>
                    <a:pt x="1879" y="2182"/>
                  </a:lnTo>
                  <a:lnTo>
                    <a:pt x="1854" y="2180"/>
                  </a:lnTo>
                  <a:lnTo>
                    <a:pt x="1828" y="2179"/>
                  </a:lnTo>
                  <a:lnTo>
                    <a:pt x="1802" y="2179"/>
                  </a:lnTo>
                  <a:lnTo>
                    <a:pt x="1776" y="2179"/>
                  </a:lnTo>
                  <a:lnTo>
                    <a:pt x="1751" y="2180"/>
                  </a:lnTo>
                  <a:lnTo>
                    <a:pt x="1725" y="2182"/>
                  </a:lnTo>
                  <a:lnTo>
                    <a:pt x="1700" y="2185"/>
                  </a:lnTo>
                  <a:lnTo>
                    <a:pt x="1675" y="2189"/>
                  </a:lnTo>
                  <a:lnTo>
                    <a:pt x="1650" y="2193"/>
                  </a:lnTo>
                  <a:lnTo>
                    <a:pt x="1626" y="2199"/>
                  </a:lnTo>
                  <a:lnTo>
                    <a:pt x="1602" y="2204"/>
                  </a:lnTo>
                  <a:lnTo>
                    <a:pt x="1578" y="2211"/>
                  </a:lnTo>
                  <a:lnTo>
                    <a:pt x="1554" y="2218"/>
                  </a:lnTo>
                  <a:lnTo>
                    <a:pt x="1531" y="2226"/>
                  </a:lnTo>
                  <a:lnTo>
                    <a:pt x="1507" y="2235"/>
                  </a:lnTo>
                  <a:lnTo>
                    <a:pt x="1485" y="2244"/>
                  </a:lnTo>
                  <a:lnTo>
                    <a:pt x="1463" y="2254"/>
                  </a:lnTo>
                  <a:lnTo>
                    <a:pt x="1441" y="2265"/>
                  </a:lnTo>
                  <a:lnTo>
                    <a:pt x="1419" y="2276"/>
                  </a:lnTo>
                  <a:lnTo>
                    <a:pt x="1398" y="2288"/>
                  </a:lnTo>
                  <a:lnTo>
                    <a:pt x="1378" y="2300"/>
                  </a:lnTo>
                  <a:lnTo>
                    <a:pt x="1358" y="2313"/>
                  </a:lnTo>
                  <a:lnTo>
                    <a:pt x="1337" y="2327"/>
                  </a:lnTo>
                  <a:lnTo>
                    <a:pt x="1318" y="2342"/>
                  </a:lnTo>
                  <a:lnTo>
                    <a:pt x="1298" y="2356"/>
                  </a:lnTo>
                  <a:lnTo>
                    <a:pt x="1281" y="2371"/>
                  </a:lnTo>
                  <a:lnTo>
                    <a:pt x="1262" y="2388"/>
                  </a:lnTo>
                  <a:lnTo>
                    <a:pt x="1244" y="2404"/>
                  </a:lnTo>
                  <a:lnTo>
                    <a:pt x="1228" y="2421"/>
                  </a:lnTo>
                  <a:lnTo>
                    <a:pt x="1211" y="2438"/>
                  </a:lnTo>
                  <a:lnTo>
                    <a:pt x="1195" y="2456"/>
                  </a:lnTo>
                  <a:lnTo>
                    <a:pt x="1180" y="2475"/>
                  </a:lnTo>
                  <a:lnTo>
                    <a:pt x="1164" y="2493"/>
                  </a:lnTo>
                  <a:lnTo>
                    <a:pt x="1150" y="2513"/>
                  </a:lnTo>
                  <a:lnTo>
                    <a:pt x="1137" y="2533"/>
                  </a:lnTo>
                  <a:lnTo>
                    <a:pt x="0" y="2533"/>
                  </a:lnTo>
                  <a:lnTo>
                    <a:pt x="0" y="2409"/>
                  </a:lnTo>
                  <a:lnTo>
                    <a:pt x="1" y="2391"/>
                  </a:lnTo>
                  <a:lnTo>
                    <a:pt x="2" y="2373"/>
                  </a:lnTo>
                  <a:lnTo>
                    <a:pt x="6" y="2355"/>
                  </a:lnTo>
                  <a:lnTo>
                    <a:pt x="9" y="2336"/>
                  </a:lnTo>
                  <a:lnTo>
                    <a:pt x="14" y="2317"/>
                  </a:lnTo>
                  <a:lnTo>
                    <a:pt x="20" y="2298"/>
                  </a:lnTo>
                  <a:lnTo>
                    <a:pt x="26" y="2277"/>
                  </a:lnTo>
                  <a:lnTo>
                    <a:pt x="34" y="2257"/>
                  </a:lnTo>
                  <a:lnTo>
                    <a:pt x="43" y="2236"/>
                  </a:lnTo>
                  <a:lnTo>
                    <a:pt x="53" y="2215"/>
                  </a:lnTo>
                  <a:lnTo>
                    <a:pt x="63" y="2194"/>
                  </a:lnTo>
                  <a:lnTo>
                    <a:pt x="74" y="2173"/>
                  </a:lnTo>
                  <a:lnTo>
                    <a:pt x="86" y="2151"/>
                  </a:lnTo>
                  <a:lnTo>
                    <a:pt x="99" y="2130"/>
                  </a:lnTo>
                  <a:lnTo>
                    <a:pt x="112" y="2109"/>
                  </a:lnTo>
                  <a:lnTo>
                    <a:pt x="127" y="2089"/>
                  </a:lnTo>
                  <a:lnTo>
                    <a:pt x="141" y="2069"/>
                  </a:lnTo>
                  <a:lnTo>
                    <a:pt x="156" y="2048"/>
                  </a:lnTo>
                  <a:lnTo>
                    <a:pt x="172" y="2028"/>
                  </a:lnTo>
                  <a:lnTo>
                    <a:pt x="188" y="2008"/>
                  </a:lnTo>
                  <a:lnTo>
                    <a:pt x="206" y="1990"/>
                  </a:lnTo>
                  <a:lnTo>
                    <a:pt x="222" y="1971"/>
                  </a:lnTo>
                  <a:lnTo>
                    <a:pt x="241" y="1953"/>
                  </a:lnTo>
                  <a:lnTo>
                    <a:pt x="259" y="1937"/>
                  </a:lnTo>
                  <a:lnTo>
                    <a:pt x="277" y="1920"/>
                  </a:lnTo>
                  <a:lnTo>
                    <a:pt x="296" y="1904"/>
                  </a:lnTo>
                  <a:lnTo>
                    <a:pt x="316" y="1889"/>
                  </a:lnTo>
                  <a:lnTo>
                    <a:pt x="336" y="1875"/>
                  </a:lnTo>
                  <a:lnTo>
                    <a:pt x="355" y="1863"/>
                  </a:lnTo>
                  <a:lnTo>
                    <a:pt x="375" y="1851"/>
                  </a:lnTo>
                  <a:lnTo>
                    <a:pt x="395" y="1840"/>
                  </a:lnTo>
                  <a:lnTo>
                    <a:pt x="416" y="1830"/>
                  </a:lnTo>
                  <a:lnTo>
                    <a:pt x="456" y="1813"/>
                  </a:lnTo>
                  <a:lnTo>
                    <a:pt x="496" y="1796"/>
                  </a:lnTo>
                  <a:lnTo>
                    <a:pt x="581" y="1764"/>
                  </a:lnTo>
                  <a:lnTo>
                    <a:pt x="668" y="1733"/>
                  </a:lnTo>
                  <a:lnTo>
                    <a:pt x="758" y="1703"/>
                  </a:lnTo>
                  <a:lnTo>
                    <a:pt x="853" y="1675"/>
                  </a:lnTo>
                  <a:lnTo>
                    <a:pt x="950" y="1647"/>
                  </a:lnTo>
                  <a:lnTo>
                    <a:pt x="1050" y="1620"/>
                  </a:lnTo>
                  <a:lnTo>
                    <a:pt x="1153" y="1592"/>
                  </a:lnTo>
                  <a:lnTo>
                    <a:pt x="1260" y="1566"/>
                  </a:lnTo>
                  <a:lnTo>
                    <a:pt x="1371" y="1538"/>
                  </a:lnTo>
                  <a:lnTo>
                    <a:pt x="1601" y="1482"/>
                  </a:lnTo>
                  <a:lnTo>
                    <a:pt x="1846" y="1422"/>
                  </a:lnTo>
                  <a:lnTo>
                    <a:pt x="1974" y="1390"/>
                  </a:lnTo>
                  <a:lnTo>
                    <a:pt x="2105" y="1357"/>
                  </a:lnTo>
                  <a:lnTo>
                    <a:pt x="2250" y="1277"/>
                  </a:lnTo>
                  <a:lnTo>
                    <a:pt x="2395" y="1197"/>
                  </a:lnTo>
                  <a:lnTo>
                    <a:pt x="2543" y="1119"/>
                  </a:lnTo>
                  <a:lnTo>
                    <a:pt x="2691" y="1042"/>
                  </a:lnTo>
                  <a:lnTo>
                    <a:pt x="2766" y="1005"/>
                  </a:lnTo>
                  <a:lnTo>
                    <a:pt x="2841" y="969"/>
                  </a:lnTo>
                  <a:lnTo>
                    <a:pt x="2916" y="932"/>
                  </a:lnTo>
                  <a:lnTo>
                    <a:pt x="2992" y="897"/>
                  </a:lnTo>
                  <a:lnTo>
                    <a:pt x="3068" y="863"/>
                  </a:lnTo>
                  <a:lnTo>
                    <a:pt x="3143" y="829"/>
                  </a:lnTo>
                  <a:lnTo>
                    <a:pt x="3220" y="797"/>
                  </a:lnTo>
                  <a:lnTo>
                    <a:pt x="3297" y="766"/>
                  </a:lnTo>
                  <a:lnTo>
                    <a:pt x="3376" y="735"/>
                  </a:lnTo>
                  <a:lnTo>
                    <a:pt x="3454" y="707"/>
                  </a:lnTo>
                  <a:lnTo>
                    <a:pt x="3532" y="679"/>
                  </a:lnTo>
                  <a:lnTo>
                    <a:pt x="3611" y="654"/>
                  </a:lnTo>
                  <a:lnTo>
                    <a:pt x="3690" y="629"/>
                  </a:lnTo>
                  <a:lnTo>
                    <a:pt x="3771" y="606"/>
                  </a:lnTo>
                  <a:lnTo>
                    <a:pt x="3851" y="585"/>
                  </a:lnTo>
                  <a:lnTo>
                    <a:pt x="3932" y="565"/>
                  </a:lnTo>
                  <a:lnTo>
                    <a:pt x="4014" y="547"/>
                  </a:lnTo>
                  <a:lnTo>
                    <a:pt x="4095" y="531"/>
                  </a:lnTo>
                  <a:lnTo>
                    <a:pt x="4178" y="516"/>
                  </a:lnTo>
                  <a:lnTo>
                    <a:pt x="4261" y="504"/>
                  </a:lnTo>
                  <a:lnTo>
                    <a:pt x="4345" y="494"/>
                  </a:lnTo>
                  <a:lnTo>
                    <a:pt x="4429" y="487"/>
                  </a:lnTo>
                  <a:lnTo>
                    <a:pt x="4513" y="480"/>
                  </a:lnTo>
                  <a:lnTo>
                    <a:pt x="4599" y="477"/>
                  </a:lnTo>
                  <a:lnTo>
                    <a:pt x="4656" y="476"/>
                  </a:lnTo>
                  <a:lnTo>
                    <a:pt x="4713" y="477"/>
                  </a:lnTo>
                  <a:lnTo>
                    <a:pt x="4771" y="477"/>
                  </a:lnTo>
                  <a:lnTo>
                    <a:pt x="4827" y="479"/>
                  </a:lnTo>
                  <a:lnTo>
                    <a:pt x="4937" y="483"/>
                  </a:lnTo>
                  <a:lnTo>
                    <a:pt x="5038" y="489"/>
                  </a:lnTo>
                  <a:lnTo>
                    <a:pt x="5125" y="494"/>
                  </a:lnTo>
                  <a:lnTo>
                    <a:pt x="5192" y="500"/>
                  </a:lnTo>
                  <a:lnTo>
                    <a:pt x="5253" y="505"/>
                  </a:lnTo>
                  <a:lnTo>
                    <a:pt x="5335" y="515"/>
                  </a:lnTo>
                  <a:lnTo>
                    <a:pt x="5415" y="525"/>
                  </a:lnTo>
                  <a:lnTo>
                    <a:pt x="5494" y="537"/>
                  </a:lnTo>
                  <a:lnTo>
                    <a:pt x="5568" y="551"/>
                  </a:lnTo>
                  <a:lnTo>
                    <a:pt x="5642" y="564"/>
                  </a:lnTo>
                  <a:lnTo>
                    <a:pt x="5714" y="578"/>
                  </a:lnTo>
                  <a:lnTo>
                    <a:pt x="5782" y="595"/>
                  </a:lnTo>
                  <a:lnTo>
                    <a:pt x="5849" y="611"/>
                  </a:lnTo>
                  <a:lnTo>
                    <a:pt x="5915" y="628"/>
                  </a:lnTo>
                  <a:lnTo>
                    <a:pt x="5978" y="646"/>
                  </a:lnTo>
                  <a:lnTo>
                    <a:pt x="6039" y="665"/>
                  </a:lnTo>
                  <a:lnTo>
                    <a:pt x="6099" y="684"/>
                  </a:lnTo>
                  <a:lnTo>
                    <a:pt x="6157" y="705"/>
                  </a:lnTo>
                  <a:lnTo>
                    <a:pt x="6213" y="724"/>
                  </a:lnTo>
                  <a:lnTo>
                    <a:pt x="6268" y="745"/>
                  </a:lnTo>
                  <a:lnTo>
                    <a:pt x="6321" y="767"/>
                  </a:lnTo>
                  <a:lnTo>
                    <a:pt x="6374" y="789"/>
                  </a:lnTo>
                  <a:lnTo>
                    <a:pt x="6424" y="811"/>
                  </a:lnTo>
                  <a:lnTo>
                    <a:pt x="6473" y="834"/>
                  </a:lnTo>
                  <a:lnTo>
                    <a:pt x="6521" y="856"/>
                  </a:lnTo>
                  <a:lnTo>
                    <a:pt x="6614" y="903"/>
                  </a:lnTo>
                  <a:lnTo>
                    <a:pt x="6702" y="949"/>
                  </a:lnTo>
                  <a:lnTo>
                    <a:pt x="6786" y="996"/>
                  </a:lnTo>
                  <a:lnTo>
                    <a:pt x="6868" y="1041"/>
                  </a:lnTo>
                  <a:lnTo>
                    <a:pt x="7023" y="1130"/>
                  </a:lnTo>
                  <a:lnTo>
                    <a:pt x="7224" y="1247"/>
                  </a:lnTo>
                  <a:lnTo>
                    <a:pt x="7377" y="1335"/>
                  </a:lnTo>
                  <a:lnTo>
                    <a:pt x="7489" y="1335"/>
                  </a:lnTo>
                  <a:lnTo>
                    <a:pt x="7511" y="1336"/>
                  </a:lnTo>
                  <a:lnTo>
                    <a:pt x="7533" y="1337"/>
                  </a:lnTo>
                  <a:lnTo>
                    <a:pt x="7554" y="1339"/>
                  </a:lnTo>
                  <a:lnTo>
                    <a:pt x="7574" y="1342"/>
                  </a:lnTo>
                  <a:lnTo>
                    <a:pt x="7595" y="1345"/>
                  </a:lnTo>
                  <a:lnTo>
                    <a:pt x="7614" y="1349"/>
                  </a:lnTo>
                  <a:lnTo>
                    <a:pt x="7632" y="1355"/>
                  </a:lnTo>
                  <a:lnTo>
                    <a:pt x="7651" y="1360"/>
                  </a:lnTo>
                  <a:lnTo>
                    <a:pt x="7669" y="1367"/>
                  </a:lnTo>
                  <a:lnTo>
                    <a:pt x="7686" y="1375"/>
                  </a:lnTo>
                  <a:lnTo>
                    <a:pt x="7703" y="1382"/>
                  </a:lnTo>
                  <a:lnTo>
                    <a:pt x="7718" y="1391"/>
                  </a:lnTo>
                  <a:lnTo>
                    <a:pt x="7734" y="1400"/>
                  </a:lnTo>
                  <a:lnTo>
                    <a:pt x="7748" y="1411"/>
                  </a:lnTo>
                  <a:lnTo>
                    <a:pt x="7761" y="1422"/>
                  </a:lnTo>
                  <a:lnTo>
                    <a:pt x="7774" y="1433"/>
                  </a:lnTo>
                  <a:lnTo>
                    <a:pt x="7788" y="1445"/>
                  </a:lnTo>
                  <a:lnTo>
                    <a:pt x="7799" y="1458"/>
                  </a:lnTo>
                  <a:lnTo>
                    <a:pt x="7810" y="1471"/>
                  </a:lnTo>
                  <a:lnTo>
                    <a:pt x="7819" y="1486"/>
                  </a:lnTo>
                  <a:lnTo>
                    <a:pt x="7829" y="1501"/>
                  </a:lnTo>
                  <a:lnTo>
                    <a:pt x="7838" y="1516"/>
                  </a:lnTo>
                  <a:lnTo>
                    <a:pt x="7846" y="1532"/>
                  </a:lnTo>
                  <a:lnTo>
                    <a:pt x="7854" y="1549"/>
                  </a:lnTo>
                  <a:lnTo>
                    <a:pt x="7859" y="1567"/>
                  </a:lnTo>
                  <a:lnTo>
                    <a:pt x="7865" y="1585"/>
                  </a:lnTo>
                  <a:lnTo>
                    <a:pt x="7870" y="1603"/>
                  </a:lnTo>
                  <a:lnTo>
                    <a:pt x="7873" y="1622"/>
                  </a:lnTo>
                  <a:lnTo>
                    <a:pt x="7877" y="1643"/>
                  </a:lnTo>
                  <a:lnTo>
                    <a:pt x="7879" y="1663"/>
                  </a:lnTo>
                  <a:lnTo>
                    <a:pt x="7880" y="1684"/>
                  </a:lnTo>
                  <a:lnTo>
                    <a:pt x="7881" y="1706"/>
                  </a:lnTo>
                  <a:lnTo>
                    <a:pt x="7881" y="2533"/>
                  </a:lnTo>
                  <a:close/>
                  <a:moveTo>
                    <a:pt x="1147" y="1976"/>
                  </a:moveTo>
                  <a:lnTo>
                    <a:pt x="1147" y="1976"/>
                  </a:lnTo>
                  <a:lnTo>
                    <a:pt x="482" y="1976"/>
                  </a:lnTo>
                  <a:lnTo>
                    <a:pt x="465" y="1985"/>
                  </a:lnTo>
                  <a:lnTo>
                    <a:pt x="449" y="1994"/>
                  </a:lnTo>
                  <a:lnTo>
                    <a:pt x="434" y="2004"/>
                  </a:lnTo>
                  <a:lnTo>
                    <a:pt x="417" y="2016"/>
                  </a:lnTo>
                  <a:lnTo>
                    <a:pt x="401" y="2028"/>
                  </a:lnTo>
                  <a:lnTo>
                    <a:pt x="385" y="2041"/>
                  </a:lnTo>
                  <a:lnTo>
                    <a:pt x="370" y="2056"/>
                  </a:lnTo>
                  <a:lnTo>
                    <a:pt x="354" y="2070"/>
                  </a:lnTo>
                  <a:lnTo>
                    <a:pt x="325" y="2102"/>
                  </a:lnTo>
                  <a:lnTo>
                    <a:pt x="297" y="2135"/>
                  </a:lnTo>
                  <a:lnTo>
                    <a:pt x="271" y="2169"/>
                  </a:lnTo>
                  <a:lnTo>
                    <a:pt x="247" y="2203"/>
                  </a:lnTo>
                  <a:lnTo>
                    <a:pt x="540" y="2203"/>
                  </a:lnTo>
                  <a:lnTo>
                    <a:pt x="640" y="2203"/>
                  </a:lnTo>
                  <a:lnTo>
                    <a:pt x="731" y="2201"/>
                  </a:lnTo>
                  <a:lnTo>
                    <a:pt x="771" y="2200"/>
                  </a:lnTo>
                  <a:lnTo>
                    <a:pt x="810" y="2196"/>
                  </a:lnTo>
                  <a:lnTo>
                    <a:pt x="846" y="2193"/>
                  </a:lnTo>
                  <a:lnTo>
                    <a:pt x="880" y="2190"/>
                  </a:lnTo>
                  <a:lnTo>
                    <a:pt x="913" y="2184"/>
                  </a:lnTo>
                  <a:lnTo>
                    <a:pt x="944" y="2178"/>
                  </a:lnTo>
                  <a:lnTo>
                    <a:pt x="973" y="2170"/>
                  </a:lnTo>
                  <a:lnTo>
                    <a:pt x="999" y="2160"/>
                  </a:lnTo>
                  <a:lnTo>
                    <a:pt x="1026" y="2150"/>
                  </a:lnTo>
                  <a:lnTo>
                    <a:pt x="1050" y="2138"/>
                  </a:lnTo>
                  <a:lnTo>
                    <a:pt x="1073" y="2124"/>
                  </a:lnTo>
                  <a:lnTo>
                    <a:pt x="1095" y="2108"/>
                  </a:lnTo>
                  <a:lnTo>
                    <a:pt x="1112" y="2094"/>
                  </a:lnTo>
                  <a:lnTo>
                    <a:pt x="1128" y="2080"/>
                  </a:lnTo>
                  <a:lnTo>
                    <a:pt x="1140" y="2067"/>
                  </a:lnTo>
                  <a:lnTo>
                    <a:pt x="1151" y="2054"/>
                  </a:lnTo>
                  <a:lnTo>
                    <a:pt x="1160" y="2043"/>
                  </a:lnTo>
                  <a:lnTo>
                    <a:pt x="1166" y="2032"/>
                  </a:lnTo>
                  <a:lnTo>
                    <a:pt x="1171" y="2023"/>
                  </a:lnTo>
                  <a:lnTo>
                    <a:pt x="1174" y="2014"/>
                  </a:lnTo>
                  <a:lnTo>
                    <a:pt x="1175" y="2005"/>
                  </a:lnTo>
                  <a:lnTo>
                    <a:pt x="1175" y="1998"/>
                  </a:lnTo>
                  <a:lnTo>
                    <a:pt x="1173" y="1992"/>
                  </a:lnTo>
                  <a:lnTo>
                    <a:pt x="1171" y="1986"/>
                  </a:lnTo>
                  <a:lnTo>
                    <a:pt x="1166" y="1982"/>
                  </a:lnTo>
                  <a:lnTo>
                    <a:pt x="1161" y="1980"/>
                  </a:lnTo>
                  <a:lnTo>
                    <a:pt x="1154" y="1977"/>
                  </a:lnTo>
                  <a:lnTo>
                    <a:pt x="1147" y="1976"/>
                  </a:lnTo>
                  <a:close/>
                  <a:moveTo>
                    <a:pt x="3963" y="2222"/>
                  </a:moveTo>
                  <a:lnTo>
                    <a:pt x="4169" y="2222"/>
                  </a:lnTo>
                  <a:lnTo>
                    <a:pt x="4169" y="2162"/>
                  </a:lnTo>
                  <a:lnTo>
                    <a:pt x="4030" y="2162"/>
                  </a:lnTo>
                  <a:lnTo>
                    <a:pt x="4030" y="2079"/>
                  </a:lnTo>
                  <a:lnTo>
                    <a:pt x="4153" y="2079"/>
                  </a:lnTo>
                  <a:lnTo>
                    <a:pt x="4153" y="2018"/>
                  </a:lnTo>
                  <a:lnTo>
                    <a:pt x="4030" y="2018"/>
                  </a:lnTo>
                  <a:lnTo>
                    <a:pt x="4030" y="1939"/>
                  </a:lnTo>
                  <a:lnTo>
                    <a:pt x="4166" y="1939"/>
                  </a:lnTo>
                  <a:lnTo>
                    <a:pt x="4166" y="1879"/>
                  </a:lnTo>
                  <a:lnTo>
                    <a:pt x="3963" y="1879"/>
                  </a:lnTo>
                  <a:lnTo>
                    <a:pt x="3963" y="2222"/>
                  </a:lnTo>
                  <a:close/>
                  <a:moveTo>
                    <a:pt x="3677" y="2050"/>
                  </a:moveTo>
                  <a:lnTo>
                    <a:pt x="3677" y="2050"/>
                  </a:lnTo>
                  <a:lnTo>
                    <a:pt x="3677" y="2073"/>
                  </a:lnTo>
                  <a:lnTo>
                    <a:pt x="3679" y="2095"/>
                  </a:lnTo>
                  <a:lnTo>
                    <a:pt x="3684" y="2115"/>
                  </a:lnTo>
                  <a:lnTo>
                    <a:pt x="3689" y="2133"/>
                  </a:lnTo>
                  <a:lnTo>
                    <a:pt x="3696" y="2149"/>
                  </a:lnTo>
                  <a:lnTo>
                    <a:pt x="3703" y="2163"/>
                  </a:lnTo>
                  <a:lnTo>
                    <a:pt x="3712" y="2177"/>
                  </a:lnTo>
                  <a:lnTo>
                    <a:pt x="3722" y="2188"/>
                  </a:lnTo>
                  <a:lnTo>
                    <a:pt x="3733" y="2197"/>
                  </a:lnTo>
                  <a:lnTo>
                    <a:pt x="3745" y="2206"/>
                  </a:lnTo>
                  <a:lnTo>
                    <a:pt x="3757" y="2213"/>
                  </a:lnTo>
                  <a:lnTo>
                    <a:pt x="3771" y="2218"/>
                  </a:lnTo>
                  <a:lnTo>
                    <a:pt x="3785" y="2223"/>
                  </a:lnTo>
                  <a:lnTo>
                    <a:pt x="3799" y="2226"/>
                  </a:lnTo>
                  <a:lnTo>
                    <a:pt x="3815" y="2227"/>
                  </a:lnTo>
                  <a:lnTo>
                    <a:pt x="3830" y="2228"/>
                  </a:lnTo>
                  <a:lnTo>
                    <a:pt x="3854" y="2227"/>
                  </a:lnTo>
                  <a:lnTo>
                    <a:pt x="3880" y="2224"/>
                  </a:lnTo>
                  <a:lnTo>
                    <a:pt x="3891" y="2221"/>
                  </a:lnTo>
                  <a:lnTo>
                    <a:pt x="3902" y="2217"/>
                  </a:lnTo>
                  <a:lnTo>
                    <a:pt x="3910" y="2213"/>
                  </a:lnTo>
                  <a:lnTo>
                    <a:pt x="3919" y="2207"/>
                  </a:lnTo>
                  <a:lnTo>
                    <a:pt x="3905" y="2153"/>
                  </a:lnTo>
                  <a:lnTo>
                    <a:pt x="3893" y="2159"/>
                  </a:lnTo>
                  <a:lnTo>
                    <a:pt x="3880" y="2164"/>
                  </a:lnTo>
                  <a:lnTo>
                    <a:pt x="3871" y="2166"/>
                  </a:lnTo>
                  <a:lnTo>
                    <a:pt x="3862" y="2168"/>
                  </a:lnTo>
                  <a:lnTo>
                    <a:pt x="3842" y="2169"/>
                  </a:lnTo>
                  <a:lnTo>
                    <a:pt x="3830" y="2168"/>
                  </a:lnTo>
                  <a:lnTo>
                    <a:pt x="3820" y="2167"/>
                  </a:lnTo>
                  <a:lnTo>
                    <a:pt x="3810" y="2163"/>
                  </a:lnTo>
                  <a:lnTo>
                    <a:pt x="3800" y="2160"/>
                  </a:lnTo>
                  <a:lnTo>
                    <a:pt x="3791" y="2156"/>
                  </a:lnTo>
                  <a:lnTo>
                    <a:pt x="3784" y="2150"/>
                  </a:lnTo>
                  <a:lnTo>
                    <a:pt x="3777" y="2144"/>
                  </a:lnTo>
                  <a:lnTo>
                    <a:pt x="3771" y="2136"/>
                  </a:lnTo>
                  <a:lnTo>
                    <a:pt x="3765" y="2128"/>
                  </a:lnTo>
                  <a:lnTo>
                    <a:pt x="3761" y="2119"/>
                  </a:lnTo>
                  <a:lnTo>
                    <a:pt x="3756" y="2109"/>
                  </a:lnTo>
                  <a:lnTo>
                    <a:pt x="3753" y="2098"/>
                  </a:lnTo>
                  <a:lnTo>
                    <a:pt x="3751" y="2087"/>
                  </a:lnTo>
                  <a:lnTo>
                    <a:pt x="3749" y="2075"/>
                  </a:lnTo>
                  <a:lnTo>
                    <a:pt x="3747" y="2063"/>
                  </a:lnTo>
                  <a:lnTo>
                    <a:pt x="3747" y="2050"/>
                  </a:lnTo>
                  <a:lnTo>
                    <a:pt x="3747" y="2036"/>
                  </a:lnTo>
                  <a:lnTo>
                    <a:pt x="3749" y="2023"/>
                  </a:lnTo>
                  <a:lnTo>
                    <a:pt x="3751" y="2009"/>
                  </a:lnTo>
                  <a:lnTo>
                    <a:pt x="3753" y="1998"/>
                  </a:lnTo>
                  <a:lnTo>
                    <a:pt x="3756" y="1987"/>
                  </a:lnTo>
                  <a:lnTo>
                    <a:pt x="3761" y="1977"/>
                  </a:lnTo>
                  <a:lnTo>
                    <a:pt x="3766" y="1969"/>
                  </a:lnTo>
                  <a:lnTo>
                    <a:pt x="3772" y="1961"/>
                  </a:lnTo>
                  <a:lnTo>
                    <a:pt x="3778" y="1954"/>
                  </a:lnTo>
                  <a:lnTo>
                    <a:pt x="3785" y="1949"/>
                  </a:lnTo>
                  <a:lnTo>
                    <a:pt x="3793" y="1943"/>
                  </a:lnTo>
                  <a:lnTo>
                    <a:pt x="3800" y="1939"/>
                  </a:lnTo>
                  <a:lnTo>
                    <a:pt x="3809" y="1936"/>
                  </a:lnTo>
                  <a:lnTo>
                    <a:pt x="3818" y="1933"/>
                  </a:lnTo>
                  <a:lnTo>
                    <a:pt x="3827" y="1932"/>
                  </a:lnTo>
                  <a:lnTo>
                    <a:pt x="3837" y="1932"/>
                  </a:lnTo>
                  <a:lnTo>
                    <a:pt x="3857" y="1932"/>
                  </a:lnTo>
                  <a:lnTo>
                    <a:pt x="3874" y="1935"/>
                  </a:lnTo>
                  <a:lnTo>
                    <a:pt x="3888" y="1938"/>
                  </a:lnTo>
                  <a:lnTo>
                    <a:pt x="3900" y="1942"/>
                  </a:lnTo>
                  <a:lnTo>
                    <a:pt x="3914" y="1886"/>
                  </a:lnTo>
                  <a:lnTo>
                    <a:pt x="3899" y="1881"/>
                  </a:lnTo>
                  <a:lnTo>
                    <a:pt x="3881" y="1876"/>
                  </a:lnTo>
                  <a:lnTo>
                    <a:pt x="3859" y="1874"/>
                  </a:lnTo>
                  <a:lnTo>
                    <a:pt x="3831" y="1873"/>
                  </a:lnTo>
                  <a:lnTo>
                    <a:pt x="3817" y="1873"/>
                  </a:lnTo>
                  <a:lnTo>
                    <a:pt x="3804" y="1875"/>
                  </a:lnTo>
                  <a:lnTo>
                    <a:pt x="3790" y="1877"/>
                  </a:lnTo>
                  <a:lnTo>
                    <a:pt x="3776" y="1882"/>
                  </a:lnTo>
                  <a:lnTo>
                    <a:pt x="3763" y="1887"/>
                  </a:lnTo>
                  <a:lnTo>
                    <a:pt x="3751" y="1894"/>
                  </a:lnTo>
                  <a:lnTo>
                    <a:pt x="3739" y="1902"/>
                  </a:lnTo>
                  <a:lnTo>
                    <a:pt x="3727" y="1911"/>
                  </a:lnTo>
                  <a:lnTo>
                    <a:pt x="3716" y="1922"/>
                  </a:lnTo>
                  <a:lnTo>
                    <a:pt x="3707" y="1936"/>
                  </a:lnTo>
                  <a:lnTo>
                    <a:pt x="3698" y="1950"/>
                  </a:lnTo>
                  <a:lnTo>
                    <a:pt x="3690" y="1966"/>
                  </a:lnTo>
                  <a:lnTo>
                    <a:pt x="3685" y="1984"/>
                  </a:lnTo>
                  <a:lnTo>
                    <a:pt x="3680" y="2004"/>
                  </a:lnTo>
                  <a:lnTo>
                    <a:pt x="3677" y="2026"/>
                  </a:lnTo>
                  <a:lnTo>
                    <a:pt x="3677" y="2050"/>
                  </a:lnTo>
                  <a:close/>
                  <a:moveTo>
                    <a:pt x="3560" y="2222"/>
                  </a:moveTo>
                  <a:lnTo>
                    <a:pt x="3628" y="2222"/>
                  </a:lnTo>
                  <a:lnTo>
                    <a:pt x="3628" y="1879"/>
                  </a:lnTo>
                  <a:lnTo>
                    <a:pt x="3560" y="1879"/>
                  </a:lnTo>
                  <a:lnTo>
                    <a:pt x="3560" y="2222"/>
                  </a:lnTo>
                  <a:close/>
                  <a:moveTo>
                    <a:pt x="3303" y="2222"/>
                  </a:moveTo>
                  <a:lnTo>
                    <a:pt x="3519" y="2222"/>
                  </a:lnTo>
                  <a:lnTo>
                    <a:pt x="3519" y="2162"/>
                  </a:lnTo>
                  <a:lnTo>
                    <a:pt x="3369" y="2162"/>
                  </a:lnTo>
                  <a:lnTo>
                    <a:pt x="3369" y="1879"/>
                  </a:lnTo>
                  <a:lnTo>
                    <a:pt x="3303" y="1879"/>
                  </a:lnTo>
                  <a:lnTo>
                    <a:pt x="3303" y="2222"/>
                  </a:lnTo>
                  <a:close/>
                  <a:moveTo>
                    <a:pt x="2969" y="2050"/>
                  </a:moveTo>
                  <a:lnTo>
                    <a:pt x="2969" y="2050"/>
                  </a:lnTo>
                  <a:lnTo>
                    <a:pt x="2970" y="2070"/>
                  </a:lnTo>
                  <a:lnTo>
                    <a:pt x="2971" y="2089"/>
                  </a:lnTo>
                  <a:lnTo>
                    <a:pt x="2974" y="2106"/>
                  </a:lnTo>
                  <a:lnTo>
                    <a:pt x="2977" y="2123"/>
                  </a:lnTo>
                  <a:lnTo>
                    <a:pt x="2983" y="2139"/>
                  </a:lnTo>
                  <a:lnTo>
                    <a:pt x="2989" y="2153"/>
                  </a:lnTo>
                  <a:lnTo>
                    <a:pt x="2996" y="2167"/>
                  </a:lnTo>
                  <a:lnTo>
                    <a:pt x="3005" y="2180"/>
                  </a:lnTo>
                  <a:lnTo>
                    <a:pt x="3014" y="2191"/>
                  </a:lnTo>
                  <a:lnTo>
                    <a:pt x="3025" y="2200"/>
                  </a:lnTo>
                  <a:lnTo>
                    <a:pt x="3037" y="2208"/>
                  </a:lnTo>
                  <a:lnTo>
                    <a:pt x="3050" y="2215"/>
                  </a:lnTo>
                  <a:lnTo>
                    <a:pt x="3064" y="2221"/>
                  </a:lnTo>
                  <a:lnTo>
                    <a:pt x="3080" y="2225"/>
                  </a:lnTo>
                  <a:lnTo>
                    <a:pt x="3096" y="2227"/>
                  </a:lnTo>
                  <a:lnTo>
                    <a:pt x="3114" y="2228"/>
                  </a:lnTo>
                  <a:lnTo>
                    <a:pt x="3131" y="2227"/>
                  </a:lnTo>
                  <a:lnTo>
                    <a:pt x="3147" y="2225"/>
                  </a:lnTo>
                  <a:lnTo>
                    <a:pt x="3162" y="2222"/>
                  </a:lnTo>
                  <a:lnTo>
                    <a:pt x="3175" y="2216"/>
                  </a:lnTo>
                  <a:lnTo>
                    <a:pt x="3189" y="2211"/>
                  </a:lnTo>
                  <a:lnTo>
                    <a:pt x="3201" y="2202"/>
                  </a:lnTo>
                  <a:lnTo>
                    <a:pt x="3212" y="2193"/>
                  </a:lnTo>
                  <a:lnTo>
                    <a:pt x="3222" y="2182"/>
                  </a:lnTo>
                  <a:lnTo>
                    <a:pt x="3230" y="2170"/>
                  </a:lnTo>
                  <a:lnTo>
                    <a:pt x="3238" y="2157"/>
                  </a:lnTo>
                  <a:lnTo>
                    <a:pt x="3245" y="2141"/>
                  </a:lnTo>
                  <a:lnTo>
                    <a:pt x="3250" y="2126"/>
                  </a:lnTo>
                  <a:lnTo>
                    <a:pt x="3253" y="2109"/>
                  </a:lnTo>
                  <a:lnTo>
                    <a:pt x="3257" y="2091"/>
                  </a:lnTo>
                  <a:lnTo>
                    <a:pt x="3259" y="2071"/>
                  </a:lnTo>
                  <a:lnTo>
                    <a:pt x="3259" y="2050"/>
                  </a:lnTo>
                  <a:lnTo>
                    <a:pt x="3259" y="2030"/>
                  </a:lnTo>
                  <a:lnTo>
                    <a:pt x="3257" y="2012"/>
                  </a:lnTo>
                  <a:lnTo>
                    <a:pt x="3255" y="1994"/>
                  </a:lnTo>
                  <a:lnTo>
                    <a:pt x="3250" y="1977"/>
                  </a:lnTo>
                  <a:lnTo>
                    <a:pt x="3246" y="1962"/>
                  </a:lnTo>
                  <a:lnTo>
                    <a:pt x="3239" y="1947"/>
                  </a:lnTo>
                  <a:lnTo>
                    <a:pt x="3233" y="1933"/>
                  </a:lnTo>
                  <a:lnTo>
                    <a:pt x="3224" y="1921"/>
                  </a:lnTo>
                  <a:lnTo>
                    <a:pt x="3214" y="1910"/>
                  </a:lnTo>
                  <a:lnTo>
                    <a:pt x="3203" y="1900"/>
                  </a:lnTo>
                  <a:lnTo>
                    <a:pt x="3192" y="1892"/>
                  </a:lnTo>
                  <a:lnTo>
                    <a:pt x="3179" y="1885"/>
                  </a:lnTo>
                  <a:lnTo>
                    <a:pt x="3164" y="1879"/>
                  </a:lnTo>
                  <a:lnTo>
                    <a:pt x="3149" y="1876"/>
                  </a:lnTo>
                  <a:lnTo>
                    <a:pt x="3132" y="1873"/>
                  </a:lnTo>
                  <a:lnTo>
                    <a:pt x="3114" y="1873"/>
                  </a:lnTo>
                  <a:lnTo>
                    <a:pt x="3097" y="1873"/>
                  </a:lnTo>
                  <a:lnTo>
                    <a:pt x="3081" y="1875"/>
                  </a:lnTo>
                  <a:lnTo>
                    <a:pt x="3066" y="1879"/>
                  </a:lnTo>
                  <a:lnTo>
                    <a:pt x="3052" y="1884"/>
                  </a:lnTo>
                  <a:lnTo>
                    <a:pt x="3039" y="1891"/>
                  </a:lnTo>
                  <a:lnTo>
                    <a:pt x="3028" y="1898"/>
                  </a:lnTo>
                  <a:lnTo>
                    <a:pt x="3017" y="1908"/>
                  </a:lnTo>
                  <a:lnTo>
                    <a:pt x="3007" y="1919"/>
                  </a:lnTo>
                  <a:lnTo>
                    <a:pt x="2998" y="1931"/>
                  </a:lnTo>
                  <a:lnTo>
                    <a:pt x="2991" y="1944"/>
                  </a:lnTo>
                  <a:lnTo>
                    <a:pt x="2984" y="1959"/>
                  </a:lnTo>
                  <a:lnTo>
                    <a:pt x="2978" y="1974"/>
                  </a:lnTo>
                  <a:lnTo>
                    <a:pt x="2974" y="1992"/>
                  </a:lnTo>
                  <a:lnTo>
                    <a:pt x="2972" y="2010"/>
                  </a:lnTo>
                  <a:lnTo>
                    <a:pt x="2970" y="2029"/>
                  </a:lnTo>
                  <a:lnTo>
                    <a:pt x="2969" y="2050"/>
                  </a:lnTo>
                  <a:close/>
                  <a:moveTo>
                    <a:pt x="2698" y="2222"/>
                  </a:moveTo>
                  <a:lnTo>
                    <a:pt x="2765" y="2222"/>
                  </a:lnTo>
                  <a:lnTo>
                    <a:pt x="2765" y="2104"/>
                  </a:lnTo>
                  <a:lnTo>
                    <a:pt x="2774" y="2105"/>
                  </a:lnTo>
                  <a:lnTo>
                    <a:pt x="2785" y="2105"/>
                  </a:lnTo>
                  <a:lnTo>
                    <a:pt x="2796" y="2105"/>
                  </a:lnTo>
                  <a:lnTo>
                    <a:pt x="2803" y="2105"/>
                  </a:lnTo>
                  <a:lnTo>
                    <a:pt x="2817" y="2105"/>
                  </a:lnTo>
                  <a:lnTo>
                    <a:pt x="2829" y="2104"/>
                  </a:lnTo>
                  <a:lnTo>
                    <a:pt x="2841" y="2102"/>
                  </a:lnTo>
                  <a:lnTo>
                    <a:pt x="2853" y="2100"/>
                  </a:lnTo>
                  <a:lnTo>
                    <a:pt x="2864" y="2095"/>
                  </a:lnTo>
                  <a:lnTo>
                    <a:pt x="2875" y="2091"/>
                  </a:lnTo>
                  <a:lnTo>
                    <a:pt x="2886" y="2085"/>
                  </a:lnTo>
                  <a:lnTo>
                    <a:pt x="2895" y="2079"/>
                  </a:lnTo>
                  <a:lnTo>
                    <a:pt x="2904" y="2071"/>
                  </a:lnTo>
                  <a:lnTo>
                    <a:pt x="2912" y="2062"/>
                  </a:lnTo>
                  <a:lnTo>
                    <a:pt x="2919" y="2053"/>
                  </a:lnTo>
                  <a:lnTo>
                    <a:pt x="2925" y="2042"/>
                  </a:lnTo>
                  <a:lnTo>
                    <a:pt x="2930" y="2030"/>
                  </a:lnTo>
                  <a:lnTo>
                    <a:pt x="2933" y="2017"/>
                  </a:lnTo>
                  <a:lnTo>
                    <a:pt x="2936" y="2003"/>
                  </a:lnTo>
                  <a:lnTo>
                    <a:pt x="2937" y="1987"/>
                  </a:lnTo>
                  <a:lnTo>
                    <a:pt x="2936" y="1971"/>
                  </a:lnTo>
                  <a:lnTo>
                    <a:pt x="2933" y="1955"/>
                  </a:lnTo>
                  <a:lnTo>
                    <a:pt x="2929" y="1942"/>
                  </a:lnTo>
                  <a:lnTo>
                    <a:pt x="2923" y="1930"/>
                  </a:lnTo>
                  <a:lnTo>
                    <a:pt x="2917" y="1919"/>
                  </a:lnTo>
                  <a:lnTo>
                    <a:pt x="2908" y="1910"/>
                  </a:lnTo>
                  <a:lnTo>
                    <a:pt x="2899" y="1902"/>
                  </a:lnTo>
                  <a:lnTo>
                    <a:pt x="2889" y="1895"/>
                  </a:lnTo>
                  <a:lnTo>
                    <a:pt x="2879" y="1889"/>
                  </a:lnTo>
                  <a:lnTo>
                    <a:pt x="2868" y="1885"/>
                  </a:lnTo>
                  <a:lnTo>
                    <a:pt x="2856" y="1882"/>
                  </a:lnTo>
                  <a:lnTo>
                    <a:pt x="2843" y="1878"/>
                  </a:lnTo>
                  <a:lnTo>
                    <a:pt x="2818" y="1875"/>
                  </a:lnTo>
                  <a:lnTo>
                    <a:pt x="2792" y="1874"/>
                  </a:lnTo>
                  <a:lnTo>
                    <a:pt x="2768" y="1875"/>
                  </a:lnTo>
                  <a:lnTo>
                    <a:pt x="2743" y="1876"/>
                  </a:lnTo>
                  <a:lnTo>
                    <a:pt x="2720" y="1879"/>
                  </a:lnTo>
                  <a:lnTo>
                    <a:pt x="2698" y="1883"/>
                  </a:lnTo>
                  <a:lnTo>
                    <a:pt x="2698" y="2222"/>
                  </a:lnTo>
                  <a:close/>
                  <a:moveTo>
                    <a:pt x="5247" y="2068"/>
                  </a:moveTo>
                  <a:lnTo>
                    <a:pt x="5141" y="2250"/>
                  </a:lnTo>
                  <a:lnTo>
                    <a:pt x="5354" y="2250"/>
                  </a:lnTo>
                  <a:lnTo>
                    <a:pt x="5456" y="2428"/>
                  </a:lnTo>
                  <a:lnTo>
                    <a:pt x="5560" y="2250"/>
                  </a:lnTo>
                  <a:lnTo>
                    <a:pt x="5771" y="2250"/>
                  </a:lnTo>
                  <a:lnTo>
                    <a:pt x="5665" y="2068"/>
                  </a:lnTo>
                  <a:lnTo>
                    <a:pt x="5771" y="1884"/>
                  </a:lnTo>
                  <a:lnTo>
                    <a:pt x="5560" y="1884"/>
                  </a:lnTo>
                  <a:lnTo>
                    <a:pt x="5456" y="1706"/>
                  </a:lnTo>
                  <a:lnTo>
                    <a:pt x="5354" y="1884"/>
                  </a:lnTo>
                  <a:lnTo>
                    <a:pt x="5141" y="1884"/>
                  </a:lnTo>
                  <a:lnTo>
                    <a:pt x="5247" y="2068"/>
                  </a:lnTo>
                  <a:close/>
                  <a:moveTo>
                    <a:pt x="7727" y="2175"/>
                  </a:moveTo>
                  <a:lnTo>
                    <a:pt x="7727" y="1706"/>
                  </a:lnTo>
                  <a:lnTo>
                    <a:pt x="7726" y="1684"/>
                  </a:lnTo>
                  <a:lnTo>
                    <a:pt x="7724" y="1662"/>
                  </a:lnTo>
                  <a:lnTo>
                    <a:pt x="7534" y="1663"/>
                  </a:lnTo>
                  <a:lnTo>
                    <a:pt x="7525" y="1663"/>
                  </a:lnTo>
                  <a:lnTo>
                    <a:pt x="7516" y="1664"/>
                  </a:lnTo>
                  <a:lnTo>
                    <a:pt x="7507" y="1666"/>
                  </a:lnTo>
                  <a:lnTo>
                    <a:pt x="7499" y="1669"/>
                  </a:lnTo>
                  <a:lnTo>
                    <a:pt x="7492" y="1674"/>
                  </a:lnTo>
                  <a:lnTo>
                    <a:pt x="7484" y="1678"/>
                  </a:lnTo>
                  <a:lnTo>
                    <a:pt x="7478" y="1684"/>
                  </a:lnTo>
                  <a:lnTo>
                    <a:pt x="7473" y="1690"/>
                  </a:lnTo>
                  <a:lnTo>
                    <a:pt x="7467" y="1698"/>
                  </a:lnTo>
                  <a:lnTo>
                    <a:pt x="7464" y="1707"/>
                  </a:lnTo>
                  <a:lnTo>
                    <a:pt x="7461" y="1716"/>
                  </a:lnTo>
                  <a:lnTo>
                    <a:pt x="7459" y="1725"/>
                  </a:lnTo>
                  <a:lnTo>
                    <a:pt x="7457" y="1738"/>
                  </a:lnTo>
                  <a:lnTo>
                    <a:pt x="7457" y="1750"/>
                  </a:lnTo>
                  <a:lnTo>
                    <a:pt x="7457" y="1762"/>
                  </a:lnTo>
                  <a:lnTo>
                    <a:pt x="7460" y="1776"/>
                  </a:lnTo>
                  <a:lnTo>
                    <a:pt x="7504" y="2036"/>
                  </a:lnTo>
                  <a:lnTo>
                    <a:pt x="7529" y="2174"/>
                  </a:lnTo>
                  <a:lnTo>
                    <a:pt x="7727" y="21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9pPr>
            </a:lstStyle>
            <a:p>
              <a:pPr algn="ctr">
                <a:defRPr/>
              </a:pPr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4340DDE9-C29F-492A-89DF-5B8B6DC46C28}"/>
              </a:ext>
            </a:extLst>
          </p:cNvPr>
          <p:cNvGrpSpPr/>
          <p:nvPr/>
        </p:nvGrpSpPr>
        <p:grpSpPr>
          <a:xfrm>
            <a:off x="9022788" y="1972494"/>
            <a:ext cx="1016000" cy="1016000"/>
            <a:chOff x="8915400" y="2590800"/>
            <a:chExt cx="1016000" cy="1016000"/>
          </a:xfrm>
        </p:grpSpPr>
        <p:sp>
          <p:nvSpPr>
            <p:cNvPr id="9" name="菱形 8">
              <a:extLst>
                <a:ext uri="{FF2B5EF4-FFF2-40B4-BE49-F238E27FC236}">
                  <a16:creationId xmlns:a16="http://schemas.microsoft.com/office/drawing/2014/main" id="{E769BAA8-3B96-4470-9913-AA71CAD704BC}"/>
                </a:ext>
              </a:extLst>
            </p:cNvPr>
            <p:cNvSpPr/>
            <p:nvPr/>
          </p:nvSpPr>
          <p:spPr>
            <a:xfrm>
              <a:off x="8915400" y="2590800"/>
              <a:ext cx="1016000" cy="1016000"/>
            </a:xfrm>
            <a:prstGeom prst="diamond">
              <a:avLst/>
            </a:prstGeom>
            <a:solidFill>
              <a:srgbClr val="C8C2A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" name="KSO_Shape">
              <a:extLst>
                <a:ext uri="{FF2B5EF4-FFF2-40B4-BE49-F238E27FC236}">
                  <a16:creationId xmlns:a16="http://schemas.microsoft.com/office/drawing/2014/main" id="{E72D9E46-670C-40EE-A93D-2317173ACBF7}"/>
                </a:ext>
              </a:extLst>
            </p:cNvPr>
            <p:cNvSpPr/>
            <p:nvPr/>
          </p:nvSpPr>
          <p:spPr bwMode="auto">
            <a:xfrm flipH="1">
              <a:off x="9163049" y="2948199"/>
              <a:ext cx="520701" cy="273368"/>
            </a:xfrm>
            <a:custGeom>
              <a:gdLst>
                <a:gd fmla="*/ 2982350 w 864000" name="T0"/>
                <a:gd fmla="*/ 4690704 h 454098" name="T1"/>
                <a:gd fmla="*/ 5807745 w 864000" name="T2"/>
                <a:gd fmla="*/ 4559253 h 454098" name="T3"/>
                <a:gd fmla="*/ 7440187 w 864000" name="T4"/>
                <a:gd fmla="*/ 4559253 h 454098" name="T5"/>
                <a:gd fmla="*/ 9260990 w 864000" name="T6"/>
                <a:gd fmla="*/ 4705306 h 454098" name="T7"/>
                <a:gd fmla="*/ 6623967 w 864000" name="T8"/>
                <a:gd fmla="*/ 4851361 h 454098" name="T9"/>
                <a:gd fmla="*/ 3986942 w 864000" name="T10"/>
                <a:gd fmla="*/ 4705306 h 454098" name="T11"/>
                <a:gd fmla="*/ 1161547 w 864000" name="T12"/>
                <a:gd fmla="*/ 4573860 h 454098" name="T13"/>
                <a:gd fmla="*/ 0 w 864000" name="T14"/>
                <a:gd fmla="*/ 4603075 h 454098" name="T15"/>
                <a:gd fmla="*/ 1161547 w 864000" name="T16"/>
                <a:gd fmla="*/ 4048066 h 454098" name="T17"/>
                <a:gd fmla="*/ 3798581 w 864000" name="T18"/>
                <a:gd fmla="*/ 4208730 h 454098" name="T19"/>
                <a:gd fmla="*/ 5839140 w 864000" name="T20"/>
                <a:gd fmla="*/ 4208730 h 454098" name="T21"/>
                <a:gd fmla="*/ 8444770 w 864000" name="T22"/>
                <a:gd fmla="*/ 4048066 h 454098" name="T23"/>
                <a:gd fmla="*/ 8444770 w 864000" name="T24"/>
                <a:gd fmla="*/ 4223330 h 454098" name="T25"/>
                <a:gd fmla="*/ 5619384 w 864000" name="T26"/>
                <a:gd fmla="*/ 4340181 h 454098" name="T27"/>
                <a:gd fmla="*/ 2982350 w 864000" name="T28"/>
                <a:gd fmla="*/ 4486231 h 454098" name="T29"/>
                <a:gd fmla="*/ 345325 w 864000" name="T30"/>
                <a:gd fmla="*/ 4340181 h 454098" name="T31"/>
                <a:gd fmla="*/ 156966 w 864000" name="T32"/>
                <a:gd fmla="*/ 4208730 h 454098" name="T33"/>
                <a:gd fmla="*/ 7152281 w 864000" name="T34"/>
                <a:gd fmla="*/ 3665057 h 454098" name="T35"/>
                <a:gd fmla="*/ 4910702 w 864000" name="T36"/>
                <a:gd fmla="*/ 2846462 h 454098" name="T37"/>
                <a:gd fmla="*/ 5564494 w 864000" name="T38"/>
                <a:gd fmla="*/ 2846462 h 454098" name="T39"/>
                <a:gd fmla="*/ 4051428 w 864000" name="T40"/>
                <a:gd fmla="*/ 3125527 h 454098" name="T41"/>
                <a:gd fmla="*/ 4051428 w 864000" name="T42"/>
                <a:gd fmla="*/ 2846462 h 454098" name="T43"/>
                <a:gd fmla="*/ 3827264 w 864000" name="T44"/>
                <a:gd fmla="*/ 3125527 h 454098" name="T45"/>
                <a:gd fmla="*/ 2295525 w 864000" name="T46"/>
                <a:gd fmla="*/ 2846462 h 454098" name="T47"/>
                <a:gd fmla="*/ 2949317 w 864000" name="T48"/>
                <a:gd fmla="*/ 2846462 h 454098" name="T49"/>
                <a:gd fmla="*/ 1417574 w 864000" name="T50"/>
                <a:gd fmla="*/ 3125527 h 454098" name="T51"/>
                <a:gd fmla="*/ 1548331 w 864000" name="T52"/>
                <a:gd fmla="*/ 2846462 h 454098" name="T53"/>
                <a:gd fmla="*/ 9113661 w 864000" name="T54"/>
                <a:gd fmla="*/ 2753439 h 454098" name="T55"/>
                <a:gd fmla="*/ 7824754 w 864000" name="T56"/>
                <a:gd fmla="*/ 3748664 h 454098" name="T57"/>
                <a:gd fmla="*/ 9260990 w 864000" name="T58"/>
                <a:gd fmla="*/ 3926982 h 454098" name="T59"/>
                <a:gd fmla="*/ 7966026 w 864000" name="T60"/>
                <a:gd fmla="*/ 3896545 h 454098" name="T61"/>
                <a:gd fmla="*/ 7585631 w 864000" name="T62"/>
                <a:gd fmla="*/ 3999927 h 454098" name="T63"/>
                <a:gd fmla="*/ 6003951 w 864000" name="T64"/>
                <a:gd fmla="*/ 4077279 h 454098" name="T65"/>
                <a:gd fmla="*/ 4359641 w 864000" name="T66"/>
                <a:gd fmla="*/ 3999927 h 454098" name="T67"/>
                <a:gd fmla="*/ 2982350 w 864000" name="T68"/>
                <a:gd fmla="*/ 4135706 h 454098" name="T69"/>
                <a:gd fmla="*/ 1361098 w 864000" name="T70"/>
                <a:gd fmla="*/ 3999927 h 454098" name="T71"/>
                <a:gd fmla="*/ 345325 w 864000" name="T72"/>
                <a:gd fmla="*/ 3989649 h 454098" name="T73"/>
                <a:gd fmla="*/ 156966 w 864000" name="T74"/>
                <a:gd fmla="*/ 3843598 h 454098" name="T75"/>
                <a:gd fmla="*/ 259415 w 864000" name="T76"/>
                <a:gd fmla="*/ 3125527 h 454098" name="T77"/>
                <a:gd fmla="*/ 913216 w 864000" name="T78"/>
                <a:gd fmla="*/ 2213913 h 454098" name="T79"/>
                <a:gd fmla="*/ 7283042 w 864000" name="T80"/>
                <a:gd fmla="*/ 2009271 h 454098" name="T81"/>
                <a:gd fmla="*/ 1118694 w 864000" name="T82"/>
                <a:gd fmla="*/ 1786014 h 454098" name="T83"/>
                <a:gd fmla="*/ 6928121 w 864000" name="T84"/>
                <a:gd fmla="*/ 1581376 h 454098" name="T85"/>
                <a:gd fmla="*/ 1305489 w 864000" name="T86"/>
                <a:gd fmla="*/ 1358119 h 454098" name="T87"/>
                <a:gd fmla="*/ 6442445 w 864000" name="T88"/>
                <a:gd fmla="*/ 1134868 h 454098" name="T89"/>
                <a:gd fmla="*/ 6311688 w 864000" name="T90"/>
                <a:gd fmla="*/ 930215 h 454098" name="T91"/>
                <a:gd fmla="*/ 1268132 w 864000" name="T92"/>
                <a:gd fmla="*/ 930215 h 454098" name="T93"/>
                <a:gd fmla="*/ 6311688 w 864000" name="T94"/>
                <a:gd fmla="*/ 725571 h 454098" name="T95"/>
                <a:gd fmla="*/ 2015327 w 864000" name="T96"/>
                <a:gd fmla="*/ 0 h 454098" name="T97"/>
                <a:gd fmla="*/ 1716442 w 864000" name="T98"/>
                <a:gd fmla="*/ 725571 h 454098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</a:gdLst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b="b" l="0" r="r" t="0"/>
              <a:pathLst>
                <a:path h="454098" w="864000">
                  <a:moveTo>
                    <a:pt x="108366" y="413085"/>
                  </a:moveTo>
                  <a:cubicBezTo>
                    <a:pt x="155227" y="413085"/>
                    <a:pt x="184515" y="421288"/>
                    <a:pt x="202088" y="426756"/>
                  </a:cubicBezTo>
                  <a:cubicBezTo>
                    <a:pt x="219661" y="432225"/>
                    <a:pt x="240163" y="439060"/>
                    <a:pt x="278237" y="439060"/>
                  </a:cubicBezTo>
                  <a:cubicBezTo>
                    <a:pt x="316312" y="439060"/>
                    <a:pt x="333885" y="432225"/>
                    <a:pt x="354387" y="426756"/>
                  </a:cubicBezTo>
                  <a:cubicBezTo>
                    <a:pt x="371960" y="421288"/>
                    <a:pt x="401248" y="413085"/>
                    <a:pt x="448109" y="413085"/>
                  </a:cubicBezTo>
                  <a:cubicBezTo>
                    <a:pt x="494970" y="413085"/>
                    <a:pt x="524258" y="421288"/>
                    <a:pt x="541831" y="426756"/>
                  </a:cubicBezTo>
                  <a:cubicBezTo>
                    <a:pt x="541831" y="426756"/>
                    <a:pt x="541831" y="426756"/>
                    <a:pt x="544760" y="428123"/>
                  </a:cubicBezTo>
                  <a:cubicBezTo>
                    <a:pt x="562333" y="433592"/>
                    <a:pt x="582834" y="439060"/>
                    <a:pt x="617980" y="439060"/>
                  </a:cubicBezTo>
                  <a:cubicBezTo>
                    <a:pt x="656054" y="439060"/>
                    <a:pt x="673627" y="432225"/>
                    <a:pt x="694129" y="426756"/>
                  </a:cubicBezTo>
                  <a:cubicBezTo>
                    <a:pt x="711702" y="421288"/>
                    <a:pt x="740990" y="413085"/>
                    <a:pt x="787851" y="413085"/>
                  </a:cubicBezTo>
                  <a:cubicBezTo>
                    <a:pt x="820068" y="413085"/>
                    <a:pt x="846427" y="417187"/>
                    <a:pt x="864000" y="422655"/>
                  </a:cubicBezTo>
                  <a:cubicBezTo>
                    <a:pt x="864000" y="422655"/>
                    <a:pt x="864000" y="422655"/>
                    <a:pt x="864000" y="440427"/>
                  </a:cubicBezTo>
                  <a:cubicBezTo>
                    <a:pt x="843499" y="434959"/>
                    <a:pt x="825926" y="428123"/>
                    <a:pt x="787851" y="428123"/>
                  </a:cubicBezTo>
                  <a:cubicBezTo>
                    <a:pt x="749776" y="428123"/>
                    <a:pt x="732204" y="434959"/>
                    <a:pt x="711702" y="440427"/>
                  </a:cubicBezTo>
                  <a:cubicBezTo>
                    <a:pt x="691200" y="445896"/>
                    <a:pt x="664841" y="454098"/>
                    <a:pt x="617980" y="454098"/>
                  </a:cubicBezTo>
                  <a:cubicBezTo>
                    <a:pt x="571119" y="454098"/>
                    <a:pt x="541831" y="445896"/>
                    <a:pt x="524258" y="440427"/>
                  </a:cubicBezTo>
                  <a:cubicBezTo>
                    <a:pt x="506685" y="434959"/>
                    <a:pt x="486183" y="428123"/>
                    <a:pt x="448109" y="428123"/>
                  </a:cubicBezTo>
                  <a:cubicBezTo>
                    <a:pt x="410034" y="428123"/>
                    <a:pt x="392461" y="434959"/>
                    <a:pt x="371960" y="440427"/>
                  </a:cubicBezTo>
                  <a:cubicBezTo>
                    <a:pt x="351458" y="445896"/>
                    <a:pt x="325099" y="454098"/>
                    <a:pt x="278237" y="454098"/>
                  </a:cubicBezTo>
                  <a:cubicBezTo>
                    <a:pt x="231377" y="454098"/>
                    <a:pt x="202088" y="445896"/>
                    <a:pt x="184515" y="440427"/>
                  </a:cubicBezTo>
                  <a:cubicBezTo>
                    <a:pt x="166943" y="434959"/>
                    <a:pt x="146441" y="428123"/>
                    <a:pt x="108366" y="428123"/>
                  </a:cubicBezTo>
                  <a:cubicBezTo>
                    <a:pt x="70292" y="428123"/>
                    <a:pt x="52719" y="434959"/>
                    <a:pt x="32217" y="440427"/>
                  </a:cubicBezTo>
                  <a:cubicBezTo>
                    <a:pt x="23431" y="443161"/>
                    <a:pt x="11715" y="445896"/>
                    <a:pt x="0" y="448630"/>
                  </a:cubicBezTo>
                  <a:cubicBezTo>
                    <a:pt x="0" y="448630"/>
                    <a:pt x="0" y="448630"/>
                    <a:pt x="0" y="430858"/>
                  </a:cubicBezTo>
                  <a:cubicBezTo>
                    <a:pt x="5857" y="429490"/>
                    <a:pt x="8786" y="428123"/>
                    <a:pt x="14644" y="426756"/>
                  </a:cubicBezTo>
                  <a:cubicBezTo>
                    <a:pt x="32217" y="421288"/>
                    <a:pt x="61505" y="413085"/>
                    <a:pt x="108366" y="413085"/>
                  </a:cubicBezTo>
                  <a:close/>
                  <a:moveTo>
                    <a:pt x="108366" y="378908"/>
                  </a:moveTo>
                  <a:cubicBezTo>
                    <a:pt x="155227" y="378908"/>
                    <a:pt x="184515" y="388478"/>
                    <a:pt x="202088" y="393946"/>
                  </a:cubicBezTo>
                  <a:cubicBezTo>
                    <a:pt x="219661" y="398047"/>
                    <a:pt x="240163" y="404883"/>
                    <a:pt x="278237" y="404883"/>
                  </a:cubicBezTo>
                  <a:cubicBezTo>
                    <a:pt x="316312" y="404883"/>
                    <a:pt x="333885" y="399415"/>
                    <a:pt x="354387" y="393946"/>
                  </a:cubicBezTo>
                  <a:cubicBezTo>
                    <a:pt x="371960" y="387111"/>
                    <a:pt x="401248" y="378908"/>
                    <a:pt x="448109" y="378908"/>
                  </a:cubicBezTo>
                  <a:cubicBezTo>
                    <a:pt x="494970" y="378908"/>
                    <a:pt x="524258" y="388478"/>
                    <a:pt x="541831" y="393946"/>
                  </a:cubicBezTo>
                  <a:cubicBezTo>
                    <a:pt x="541831" y="393946"/>
                    <a:pt x="541831" y="393946"/>
                    <a:pt x="544760" y="393946"/>
                  </a:cubicBezTo>
                  <a:cubicBezTo>
                    <a:pt x="562333" y="399415"/>
                    <a:pt x="582834" y="404883"/>
                    <a:pt x="617980" y="404883"/>
                  </a:cubicBezTo>
                  <a:cubicBezTo>
                    <a:pt x="656054" y="404883"/>
                    <a:pt x="673627" y="399415"/>
                    <a:pt x="694129" y="393946"/>
                  </a:cubicBezTo>
                  <a:cubicBezTo>
                    <a:pt x="711702" y="387111"/>
                    <a:pt x="740990" y="378908"/>
                    <a:pt x="787851" y="378908"/>
                  </a:cubicBezTo>
                  <a:cubicBezTo>
                    <a:pt x="820068" y="378908"/>
                    <a:pt x="846427" y="384377"/>
                    <a:pt x="864000" y="388478"/>
                  </a:cubicBezTo>
                  <a:cubicBezTo>
                    <a:pt x="864000" y="388478"/>
                    <a:pt x="864000" y="388478"/>
                    <a:pt x="864000" y="406250"/>
                  </a:cubicBezTo>
                  <a:cubicBezTo>
                    <a:pt x="843499" y="400782"/>
                    <a:pt x="825926" y="395313"/>
                    <a:pt x="787851" y="395313"/>
                  </a:cubicBezTo>
                  <a:cubicBezTo>
                    <a:pt x="749776" y="395313"/>
                    <a:pt x="732204" y="400782"/>
                    <a:pt x="711702" y="406250"/>
                  </a:cubicBezTo>
                  <a:cubicBezTo>
                    <a:pt x="691200" y="411718"/>
                    <a:pt x="664841" y="421288"/>
                    <a:pt x="617980" y="419921"/>
                  </a:cubicBezTo>
                  <a:cubicBezTo>
                    <a:pt x="571119" y="421288"/>
                    <a:pt x="541831" y="411718"/>
                    <a:pt x="524258" y="406250"/>
                  </a:cubicBezTo>
                  <a:cubicBezTo>
                    <a:pt x="506685" y="400782"/>
                    <a:pt x="486183" y="395313"/>
                    <a:pt x="448109" y="395313"/>
                  </a:cubicBezTo>
                  <a:cubicBezTo>
                    <a:pt x="410034" y="395313"/>
                    <a:pt x="392461" y="400782"/>
                    <a:pt x="371960" y="406250"/>
                  </a:cubicBezTo>
                  <a:cubicBezTo>
                    <a:pt x="351458" y="411718"/>
                    <a:pt x="325099" y="421288"/>
                    <a:pt x="278237" y="419921"/>
                  </a:cubicBezTo>
                  <a:cubicBezTo>
                    <a:pt x="231377" y="421288"/>
                    <a:pt x="202088" y="411718"/>
                    <a:pt x="184515" y="406250"/>
                  </a:cubicBezTo>
                  <a:cubicBezTo>
                    <a:pt x="166943" y="400782"/>
                    <a:pt x="146441" y="395313"/>
                    <a:pt x="108366" y="395313"/>
                  </a:cubicBezTo>
                  <a:cubicBezTo>
                    <a:pt x="70292" y="395313"/>
                    <a:pt x="52719" y="400782"/>
                    <a:pt x="32217" y="406250"/>
                  </a:cubicBezTo>
                  <a:cubicBezTo>
                    <a:pt x="23431" y="408984"/>
                    <a:pt x="11715" y="411718"/>
                    <a:pt x="0" y="414453"/>
                  </a:cubicBezTo>
                  <a:cubicBezTo>
                    <a:pt x="0" y="414453"/>
                    <a:pt x="0" y="414453"/>
                    <a:pt x="0" y="396680"/>
                  </a:cubicBezTo>
                  <a:cubicBezTo>
                    <a:pt x="5857" y="395313"/>
                    <a:pt x="8786" y="395313"/>
                    <a:pt x="14644" y="393946"/>
                  </a:cubicBezTo>
                  <a:cubicBezTo>
                    <a:pt x="32217" y="387111"/>
                    <a:pt x="61505" y="378908"/>
                    <a:pt x="108366" y="378908"/>
                  </a:cubicBezTo>
                  <a:close/>
                  <a:moveTo>
                    <a:pt x="646356" y="322160"/>
                  </a:moveTo>
                  <a:cubicBezTo>
                    <a:pt x="646356" y="332608"/>
                    <a:pt x="655070" y="343057"/>
                    <a:pt x="667269" y="343057"/>
                  </a:cubicBezTo>
                  <a:cubicBezTo>
                    <a:pt x="677725" y="343057"/>
                    <a:pt x="688182" y="332608"/>
                    <a:pt x="688182" y="322160"/>
                  </a:cubicBezTo>
                  <a:cubicBezTo>
                    <a:pt x="646356" y="322160"/>
                    <a:pt x="646356" y="322160"/>
                    <a:pt x="646356" y="322160"/>
                  </a:cubicBezTo>
                  <a:close/>
                  <a:moveTo>
                    <a:pt x="458142" y="266435"/>
                  </a:moveTo>
                  <a:cubicBezTo>
                    <a:pt x="458142" y="292556"/>
                    <a:pt x="458142" y="292556"/>
                    <a:pt x="458142" y="292556"/>
                  </a:cubicBezTo>
                  <a:cubicBezTo>
                    <a:pt x="519137" y="292556"/>
                    <a:pt x="519137" y="292556"/>
                    <a:pt x="519137" y="292556"/>
                  </a:cubicBezTo>
                  <a:lnTo>
                    <a:pt x="519137" y="266435"/>
                  </a:lnTo>
                  <a:cubicBezTo>
                    <a:pt x="458142" y="266435"/>
                    <a:pt x="458142" y="266435"/>
                    <a:pt x="458142" y="266435"/>
                  </a:cubicBezTo>
                  <a:close/>
                  <a:moveTo>
                    <a:pt x="377976" y="266435"/>
                  </a:moveTo>
                  <a:cubicBezTo>
                    <a:pt x="377976" y="292556"/>
                    <a:pt x="377976" y="292556"/>
                    <a:pt x="377976" y="292556"/>
                  </a:cubicBezTo>
                  <a:cubicBezTo>
                    <a:pt x="437229" y="292556"/>
                    <a:pt x="437229" y="292556"/>
                    <a:pt x="437229" y="292556"/>
                  </a:cubicBezTo>
                  <a:lnTo>
                    <a:pt x="437229" y="266435"/>
                  </a:lnTo>
                  <a:cubicBezTo>
                    <a:pt x="377976" y="266435"/>
                    <a:pt x="377976" y="266435"/>
                    <a:pt x="377976" y="266435"/>
                  </a:cubicBezTo>
                  <a:close/>
                  <a:moveTo>
                    <a:pt x="296068" y="266435"/>
                  </a:moveTo>
                  <a:cubicBezTo>
                    <a:pt x="296068" y="292556"/>
                    <a:pt x="296068" y="292556"/>
                    <a:pt x="296068" y="292556"/>
                  </a:cubicBezTo>
                  <a:cubicBezTo>
                    <a:pt x="357063" y="292556"/>
                    <a:pt x="357063" y="292556"/>
                    <a:pt x="357063" y="292556"/>
                  </a:cubicBezTo>
                  <a:lnTo>
                    <a:pt x="357063" y="266435"/>
                  </a:lnTo>
                  <a:cubicBezTo>
                    <a:pt x="296068" y="266435"/>
                    <a:pt x="296068" y="266435"/>
                    <a:pt x="296068" y="266435"/>
                  </a:cubicBezTo>
                  <a:close/>
                  <a:moveTo>
                    <a:pt x="214160" y="266435"/>
                  </a:moveTo>
                  <a:cubicBezTo>
                    <a:pt x="214160" y="292556"/>
                    <a:pt x="214160" y="292556"/>
                    <a:pt x="214160" y="292556"/>
                  </a:cubicBezTo>
                  <a:cubicBezTo>
                    <a:pt x="275155" y="292556"/>
                    <a:pt x="275155" y="292556"/>
                    <a:pt x="275155" y="292556"/>
                  </a:cubicBezTo>
                  <a:lnTo>
                    <a:pt x="275155" y="266435"/>
                  </a:lnTo>
                  <a:cubicBezTo>
                    <a:pt x="214160" y="266435"/>
                    <a:pt x="214160" y="266435"/>
                    <a:pt x="214160" y="266435"/>
                  </a:cubicBezTo>
                  <a:close/>
                  <a:moveTo>
                    <a:pt x="144451" y="266435"/>
                  </a:moveTo>
                  <a:cubicBezTo>
                    <a:pt x="132252" y="292556"/>
                    <a:pt x="132252" y="292556"/>
                    <a:pt x="132252" y="292556"/>
                  </a:cubicBezTo>
                  <a:cubicBezTo>
                    <a:pt x="193247" y="292556"/>
                    <a:pt x="193247" y="292556"/>
                    <a:pt x="193247" y="292556"/>
                  </a:cubicBezTo>
                  <a:lnTo>
                    <a:pt x="193247" y="266435"/>
                  </a:lnTo>
                  <a:cubicBezTo>
                    <a:pt x="144451" y="266435"/>
                    <a:pt x="144451" y="266435"/>
                    <a:pt x="144451" y="266435"/>
                  </a:cubicBezTo>
                  <a:close/>
                  <a:moveTo>
                    <a:pt x="46858" y="247280"/>
                  </a:moveTo>
                  <a:lnTo>
                    <a:pt x="850255" y="247280"/>
                  </a:lnTo>
                  <a:cubicBezTo>
                    <a:pt x="850255" y="257728"/>
                    <a:pt x="850255" y="257728"/>
                    <a:pt x="850255" y="257728"/>
                  </a:cubicBezTo>
                  <a:cubicBezTo>
                    <a:pt x="782289" y="303440"/>
                    <a:pt x="740790" y="326622"/>
                    <a:pt x="724289" y="350050"/>
                  </a:cubicBezTo>
                  <a:lnTo>
                    <a:pt x="723460" y="352505"/>
                  </a:lnTo>
                  <a:lnTo>
                    <a:pt x="730007" y="350883"/>
                  </a:lnTo>
                  <a:cubicBezTo>
                    <a:pt x="745383" y="348149"/>
                    <a:pt x="764421" y="346098"/>
                    <a:pt x="787851" y="346098"/>
                  </a:cubicBezTo>
                  <a:cubicBezTo>
                    <a:pt x="820068" y="346098"/>
                    <a:pt x="846427" y="350199"/>
                    <a:pt x="864000" y="355668"/>
                  </a:cubicBezTo>
                  <a:cubicBezTo>
                    <a:pt x="864000" y="355668"/>
                    <a:pt x="864000" y="355668"/>
                    <a:pt x="864000" y="367574"/>
                  </a:cubicBezTo>
                  <a:lnTo>
                    <a:pt x="864000" y="372073"/>
                  </a:lnTo>
                  <a:cubicBezTo>
                    <a:pt x="843499" y="367971"/>
                    <a:pt x="825926" y="361136"/>
                    <a:pt x="787851" y="361136"/>
                  </a:cubicBezTo>
                  <a:cubicBezTo>
                    <a:pt x="768814" y="361136"/>
                    <a:pt x="754902" y="362503"/>
                    <a:pt x="743187" y="364725"/>
                  </a:cubicBezTo>
                  <a:lnTo>
                    <a:pt x="716874" y="372008"/>
                  </a:lnTo>
                  <a:lnTo>
                    <a:pt x="716065" y="374402"/>
                  </a:lnTo>
                  <a:lnTo>
                    <a:pt x="707698" y="374402"/>
                  </a:lnTo>
                  <a:lnTo>
                    <a:pt x="674726" y="382326"/>
                  </a:lnTo>
                  <a:cubicBezTo>
                    <a:pt x="659715" y="385060"/>
                    <a:pt x="641410" y="387111"/>
                    <a:pt x="617980" y="387111"/>
                  </a:cubicBezTo>
                  <a:cubicBezTo>
                    <a:pt x="594550" y="387111"/>
                    <a:pt x="575512" y="384718"/>
                    <a:pt x="560136" y="381642"/>
                  </a:cubicBezTo>
                  <a:lnTo>
                    <a:pt x="532991" y="374402"/>
                  </a:lnTo>
                  <a:lnTo>
                    <a:pt x="514249" y="374402"/>
                  </a:lnTo>
                  <a:cubicBezTo>
                    <a:pt x="479817" y="374402"/>
                    <a:pt x="443329" y="374402"/>
                    <a:pt x="406731" y="374402"/>
                  </a:cubicBezTo>
                  <a:lnTo>
                    <a:pt x="367956" y="374402"/>
                  </a:lnTo>
                  <a:lnTo>
                    <a:pt x="334983" y="382326"/>
                  </a:lnTo>
                  <a:cubicBezTo>
                    <a:pt x="319973" y="385060"/>
                    <a:pt x="301668" y="387111"/>
                    <a:pt x="278237" y="387111"/>
                  </a:cubicBezTo>
                  <a:cubicBezTo>
                    <a:pt x="254807" y="387111"/>
                    <a:pt x="235770" y="384718"/>
                    <a:pt x="220393" y="381642"/>
                  </a:cubicBezTo>
                  <a:lnTo>
                    <a:pt x="193248" y="374402"/>
                  </a:lnTo>
                  <a:lnTo>
                    <a:pt x="126983" y="374402"/>
                  </a:lnTo>
                  <a:cubicBezTo>
                    <a:pt x="107254" y="374402"/>
                    <a:pt x="93258" y="374402"/>
                    <a:pt x="86941" y="374402"/>
                  </a:cubicBezTo>
                  <a:lnTo>
                    <a:pt x="49876" y="368552"/>
                  </a:lnTo>
                  <a:lnTo>
                    <a:pt x="32217" y="373440"/>
                  </a:lnTo>
                  <a:cubicBezTo>
                    <a:pt x="23431" y="374807"/>
                    <a:pt x="11715" y="378908"/>
                    <a:pt x="0" y="381642"/>
                  </a:cubicBezTo>
                  <a:cubicBezTo>
                    <a:pt x="0" y="381642"/>
                    <a:pt x="0" y="381642"/>
                    <a:pt x="0" y="363870"/>
                  </a:cubicBezTo>
                  <a:cubicBezTo>
                    <a:pt x="5857" y="362503"/>
                    <a:pt x="8786" y="361136"/>
                    <a:pt x="14644" y="359769"/>
                  </a:cubicBezTo>
                  <a:lnTo>
                    <a:pt x="33044" y="355212"/>
                  </a:lnTo>
                  <a:lnTo>
                    <a:pt x="28124" y="350458"/>
                  </a:lnTo>
                  <a:cubicBezTo>
                    <a:pt x="21588" y="335656"/>
                    <a:pt x="24202" y="315194"/>
                    <a:pt x="24202" y="292556"/>
                  </a:cubicBezTo>
                  <a:cubicBezTo>
                    <a:pt x="46858" y="247280"/>
                    <a:pt x="46858" y="247280"/>
                    <a:pt x="46858" y="247280"/>
                  </a:cubicBezTo>
                  <a:close/>
                  <a:moveTo>
                    <a:pt x="95654" y="188072"/>
                  </a:moveTo>
                  <a:cubicBezTo>
                    <a:pt x="95654" y="188072"/>
                    <a:pt x="95654" y="188072"/>
                    <a:pt x="85198" y="207227"/>
                  </a:cubicBezTo>
                  <a:cubicBezTo>
                    <a:pt x="85198" y="207227"/>
                    <a:pt x="85198" y="207227"/>
                    <a:pt x="679468" y="207227"/>
                  </a:cubicBezTo>
                  <a:cubicBezTo>
                    <a:pt x="684696" y="207227"/>
                    <a:pt x="689924" y="203744"/>
                    <a:pt x="689924" y="198520"/>
                  </a:cubicBezTo>
                  <a:cubicBezTo>
                    <a:pt x="689924" y="191555"/>
                    <a:pt x="684696" y="188072"/>
                    <a:pt x="679468" y="188072"/>
                  </a:cubicBezTo>
                  <a:cubicBezTo>
                    <a:pt x="679468" y="188072"/>
                    <a:pt x="679468" y="188072"/>
                    <a:pt x="95654" y="188072"/>
                  </a:cubicBezTo>
                  <a:close/>
                  <a:moveTo>
                    <a:pt x="113082" y="148020"/>
                  </a:moveTo>
                  <a:lnTo>
                    <a:pt x="104368" y="167175"/>
                  </a:lnTo>
                  <a:cubicBezTo>
                    <a:pt x="104368" y="167175"/>
                    <a:pt x="104368" y="167175"/>
                    <a:pt x="646356" y="167175"/>
                  </a:cubicBezTo>
                  <a:cubicBezTo>
                    <a:pt x="651584" y="167175"/>
                    <a:pt x="655070" y="163692"/>
                    <a:pt x="655070" y="156727"/>
                  </a:cubicBezTo>
                  <a:cubicBezTo>
                    <a:pt x="655070" y="151502"/>
                    <a:pt x="651584" y="148020"/>
                    <a:pt x="646356" y="148020"/>
                  </a:cubicBezTo>
                  <a:cubicBezTo>
                    <a:pt x="646356" y="148020"/>
                    <a:pt x="646356" y="148020"/>
                    <a:pt x="113082" y="148020"/>
                  </a:cubicBezTo>
                  <a:close/>
                  <a:moveTo>
                    <a:pt x="132252" y="106226"/>
                  </a:moveTo>
                  <a:lnTo>
                    <a:pt x="121795" y="127123"/>
                  </a:lnTo>
                  <a:cubicBezTo>
                    <a:pt x="121795" y="127123"/>
                    <a:pt x="121795" y="127123"/>
                    <a:pt x="601045" y="127123"/>
                  </a:cubicBezTo>
                  <a:cubicBezTo>
                    <a:pt x="608016" y="127123"/>
                    <a:pt x="611502" y="121898"/>
                    <a:pt x="611502" y="116674"/>
                  </a:cubicBezTo>
                  <a:cubicBezTo>
                    <a:pt x="611502" y="111450"/>
                    <a:pt x="608016" y="106226"/>
                    <a:pt x="601045" y="106226"/>
                  </a:cubicBezTo>
                  <a:cubicBezTo>
                    <a:pt x="601045" y="106226"/>
                    <a:pt x="601045" y="106226"/>
                    <a:pt x="132252" y="106226"/>
                  </a:cubicBezTo>
                  <a:close/>
                  <a:moveTo>
                    <a:pt x="118310" y="87070"/>
                  </a:moveTo>
                  <a:cubicBezTo>
                    <a:pt x="118310" y="87070"/>
                    <a:pt x="492996" y="87070"/>
                    <a:pt x="588846" y="87070"/>
                  </a:cubicBezTo>
                  <a:cubicBezTo>
                    <a:pt x="641128" y="87070"/>
                    <a:pt x="665526" y="132347"/>
                    <a:pt x="743949" y="226383"/>
                  </a:cubicBezTo>
                  <a:cubicBezTo>
                    <a:pt x="616730" y="226383"/>
                    <a:pt x="55572" y="226383"/>
                    <a:pt x="55572" y="226383"/>
                  </a:cubicBezTo>
                  <a:cubicBezTo>
                    <a:pt x="55572" y="226383"/>
                    <a:pt x="55572" y="226383"/>
                    <a:pt x="118310" y="87070"/>
                  </a:cubicBezTo>
                  <a:close/>
                  <a:moveTo>
                    <a:pt x="381462" y="48759"/>
                  </a:moveTo>
                  <a:cubicBezTo>
                    <a:pt x="550506" y="48759"/>
                    <a:pt x="550506" y="48759"/>
                    <a:pt x="550506" y="48759"/>
                  </a:cubicBezTo>
                  <a:cubicBezTo>
                    <a:pt x="571419" y="48759"/>
                    <a:pt x="573162" y="52242"/>
                    <a:pt x="588846" y="67915"/>
                  </a:cubicBezTo>
                  <a:cubicBezTo>
                    <a:pt x="374491" y="67915"/>
                    <a:pt x="374491" y="67915"/>
                    <a:pt x="374491" y="67915"/>
                  </a:cubicBezTo>
                  <a:cubicBezTo>
                    <a:pt x="381462" y="48759"/>
                    <a:pt x="381462" y="48759"/>
                    <a:pt x="381462" y="48759"/>
                  </a:cubicBezTo>
                  <a:close/>
                  <a:moveTo>
                    <a:pt x="188019" y="0"/>
                  </a:moveTo>
                  <a:cubicBezTo>
                    <a:pt x="188019" y="0"/>
                    <a:pt x="188019" y="0"/>
                    <a:pt x="242043" y="0"/>
                  </a:cubicBezTo>
                  <a:lnTo>
                    <a:pt x="243786" y="67915"/>
                  </a:lnTo>
                  <a:cubicBezTo>
                    <a:pt x="243786" y="67915"/>
                    <a:pt x="243786" y="67915"/>
                    <a:pt x="160135" y="67915"/>
                  </a:cubicBezTo>
                  <a:cubicBezTo>
                    <a:pt x="160135" y="67915"/>
                    <a:pt x="160135" y="67915"/>
                    <a:pt x="1880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9pPr>
            </a:lstStyle>
            <a:p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0E67FE9B-25A7-495E-A9A3-E3E5D26FFB1A}"/>
              </a:ext>
            </a:extLst>
          </p:cNvPr>
          <p:cNvGrpSpPr/>
          <p:nvPr/>
        </p:nvGrpSpPr>
        <p:grpSpPr>
          <a:xfrm>
            <a:off x="4289921" y="1972494"/>
            <a:ext cx="1016000" cy="1016000"/>
            <a:chOff x="4182533" y="2590800"/>
            <a:chExt cx="1016000" cy="1016000"/>
          </a:xfrm>
        </p:grpSpPr>
        <p:sp>
          <p:nvSpPr>
            <p:cNvPr id="12" name="菱形 11">
              <a:extLst>
                <a:ext uri="{FF2B5EF4-FFF2-40B4-BE49-F238E27FC236}">
                  <a16:creationId xmlns:a16="http://schemas.microsoft.com/office/drawing/2014/main" id="{A073F28E-6F36-46FD-9BB9-F02B733FC965}"/>
                </a:ext>
              </a:extLst>
            </p:cNvPr>
            <p:cNvSpPr/>
            <p:nvPr/>
          </p:nvSpPr>
          <p:spPr>
            <a:xfrm>
              <a:off x="4182533" y="2590800"/>
              <a:ext cx="1016000" cy="1016000"/>
            </a:xfrm>
            <a:prstGeom prst="diamond">
              <a:avLst/>
            </a:prstGeom>
            <a:solidFill>
              <a:srgbClr val="FFC53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" name="KSO_Shape">
              <a:extLst>
                <a:ext uri="{FF2B5EF4-FFF2-40B4-BE49-F238E27FC236}">
                  <a16:creationId xmlns:a16="http://schemas.microsoft.com/office/drawing/2014/main" id="{6E317F48-D386-4904-8FF4-78CD9D7A61E6}"/>
                </a:ext>
              </a:extLst>
            </p:cNvPr>
            <p:cNvSpPr/>
            <p:nvPr/>
          </p:nvSpPr>
          <p:spPr bwMode="auto">
            <a:xfrm flipH="1">
              <a:off x="4430183" y="2940420"/>
              <a:ext cx="520700" cy="316759"/>
            </a:xfrm>
            <a:custGeom>
              <a:gdLst>
                <a:gd fmla="*/ 1270082 w 7729" name="T0"/>
                <a:gd fmla="*/ 258709 h 4701" name="T1"/>
                <a:gd fmla="*/ 1162619 w 7729" name="T2"/>
                <a:gd fmla="*/ 246144 h 4701" name="T3"/>
                <a:gd fmla="*/ 1301877 w 7729" name="T4"/>
                <a:gd fmla="*/ 284827 h 4701" name="T5"/>
                <a:gd fmla="*/ 1310257 w 7729" name="T6"/>
                <a:gd fmla="*/ 277928 h 4701" name="T7"/>
                <a:gd fmla="*/ 1300152 w 7729" name="T8"/>
                <a:gd fmla="*/ 810623 h 4701" name="T9"/>
                <a:gd fmla="*/ 1301877 w 7729" name="T10"/>
                <a:gd fmla="*/ 887250 h 4701" name="T11"/>
                <a:gd fmla="*/ 1320856 w 7729" name="T12"/>
                <a:gd fmla="*/ 902773 h 4701" name="T13"/>
                <a:gd fmla="*/ 1335891 w 7729" name="T14"/>
                <a:gd fmla="*/ 839697 h 4701" name="T15"/>
                <a:gd fmla="*/ 1316666 w 7729" name="T16"/>
                <a:gd fmla="*/ 786723 h 4701" name="T17"/>
                <a:gd fmla="*/ 1061318 w 7729" name="T18"/>
                <a:gd fmla="*/ 904990 h 4701" name="T19"/>
                <a:gd fmla="*/ 1182830 w 7729" name="T20"/>
                <a:gd fmla="*/ 938746 h 4701" name="T21"/>
                <a:gd fmla="*/ 1266878 w 7729" name="T22"/>
                <a:gd fmla="*/ 911150 h 4701" name="T23"/>
                <a:gd fmla="*/ 1254801 w 7729" name="T24"/>
                <a:gd fmla="*/ 825160 h 4701" name="T25"/>
                <a:gd fmla="*/ 1285857 w 7729" name="T26"/>
                <a:gd fmla="*/ 757156 h 4701" name="T27"/>
                <a:gd fmla="*/ 1904754 w 7729" name="T28"/>
                <a:gd fmla="*/ 560291 h 4701" name="T29"/>
                <a:gd fmla="*/ 1861374 w 7729" name="T30"/>
                <a:gd fmla="*/ 610554 h 4701" name="T31"/>
                <a:gd fmla="*/ 1732961 w 7729" name="T32"/>
                <a:gd fmla="*/ 649977 h 4701" name="T33"/>
                <a:gd fmla="*/ 613475 w 7729" name="T34"/>
                <a:gd fmla="*/ 877887 h 4701" name="T35"/>
                <a:gd fmla="*/ 712557 w 7729" name="T36"/>
                <a:gd fmla="*/ 727343 h 4701" name="T37"/>
                <a:gd fmla="*/ 628017 w 7729" name="T38"/>
                <a:gd fmla="*/ 654658 h 4701" name="T39"/>
                <a:gd fmla="*/ 367740 w 7729" name="T40"/>
                <a:gd fmla="*/ 591829 h 4701" name="T41"/>
                <a:gd fmla="*/ 61865 w 7729" name="T42"/>
                <a:gd fmla="*/ 463706 h 4701" name="T43"/>
                <a:gd fmla="*/ 45351 w 7729" name="T44"/>
                <a:gd fmla="*/ 394963 h 4701" name="T45"/>
                <a:gd fmla="*/ 0 w 7729" name="T46"/>
                <a:gd fmla="*/ 21436 h 4701" name="T47"/>
                <a:gd fmla="*/ 317705 w 7729" name="T48"/>
                <a:gd fmla="*/ 279899 h 4701" name="T49"/>
                <a:gd fmla="*/ 417035 w 7729" name="T50"/>
                <a:gd fmla="*/ 341989 h 4701" name="T51"/>
                <a:gd fmla="*/ 1472684 w 7729" name="T52"/>
                <a:gd fmla="*/ 365150 h 4701" name="T53"/>
                <a:gd fmla="*/ 1629195 w 7729" name="T54"/>
                <a:gd fmla="*/ 386832 h 4701" name="T55"/>
                <a:gd fmla="*/ 1822431 w 7729" name="T56"/>
                <a:gd fmla="*/ 471837 h 4701" name="T57"/>
                <a:gd fmla="*/ 1904261 w 7729" name="T58"/>
                <a:gd fmla="*/ 551421 h 4701" name="T59"/>
                <a:gd fmla="*/ 762099 w 7729" name="T60"/>
                <a:gd fmla="*/ 472329 h 4701" name="T61"/>
                <a:gd fmla="*/ 709846 w 7729" name="T62"/>
                <a:gd fmla="*/ 459517 h 4701" name="T63"/>
                <a:gd fmla="*/ 682980 w 7729" name="T64"/>
                <a:gd fmla="*/ 505346 h 4701" name="T65"/>
                <a:gd fmla="*/ 722663 w 7729" name="T66"/>
                <a:gd fmla="*/ 545014 h 4701" name="T67"/>
                <a:gd fmla="*/ 768753 w 7729" name="T68"/>
                <a:gd fmla="*/ 518158 h 4701" name="T69"/>
                <a:gd fmla="*/ 913927 w 7729" name="T70"/>
                <a:gd fmla="*/ 472329 h 4701" name="T71"/>
                <a:gd fmla="*/ 862167 w 7729" name="T72"/>
                <a:gd fmla="*/ 459517 h 4701" name="T73"/>
                <a:gd fmla="*/ 835055 w 7729" name="T74"/>
                <a:gd fmla="*/ 505346 h 4701" name="T75"/>
                <a:gd fmla="*/ 874984 w 7729" name="T76"/>
                <a:gd fmla="*/ 545014 h 4701" name="T77"/>
                <a:gd fmla="*/ 920582 w 7729" name="T78"/>
                <a:gd fmla="*/ 518158 h 4701" name="T79"/>
                <a:gd fmla="*/ 1065755 w 7729" name="T80"/>
                <a:gd fmla="*/ 472329 h 4701" name="T81"/>
                <a:gd fmla="*/ 1013995 w 7729" name="T82"/>
                <a:gd fmla="*/ 459517 h 4701" name="T83"/>
                <a:gd fmla="*/ 986883 w 7729" name="T84"/>
                <a:gd fmla="*/ 505346 h 4701" name="T85"/>
                <a:gd fmla="*/ 1026812 w 7729" name="T86"/>
                <a:gd fmla="*/ 545014 h 4701" name="T87"/>
                <a:gd fmla="*/ 1072410 w 7729" name="T88"/>
                <a:gd fmla="*/ 518158 h 4701" name="T89"/>
                <a:gd fmla="*/ 1217583 w 7729" name="T90"/>
                <a:gd fmla="*/ 472329 h 4701" name="T91"/>
                <a:gd fmla="*/ 1165824 w 7729" name="T92"/>
                <a:gd fmla="*/ 459517 h 4701" name="T93"/>
                <a:gd fmla="*/ 1138711 w 7729" name="T94"/>
                <a:gd fmla="*/ 505346 h 4701" name="T95"/>
                <a:gd fmla="*/ 1178640 w 7729" name="T96"/>
                <a:gd fmla="*/ 545014 h 4701" name="T97"/>
                <a:gd fmla="*/ 1224238 w 7729" name="T98"/>
                <a:gd fmla="*/ 518158 h 4701" name="T99"/>
                <a:gd fmla="*/ 1369411 w 7729" name="T100"/>
                <a:gd fmla="*/ 472329 h 4701" name="T101"/>
                <a:gd fmla="*/ 1317652 w 7729" name="T102"/>
                <a:gd fmla="*/ 459517 h 4701" name="T103"/>
                <a:gd fmla="*/ 1290540 w 7729" name="T104"/>
                <a:gd fmla="*/ 505346 h 4701" name="T105"/>
                <a:gd fmla="*/ 1330468 w 7729" name="T106"/>
                <a:gd fmla="*/ 545014 h 4701" name="T107"/>
                <a:gd fmla="*/ 1376066 w 7729" name="T108"/>
                <a:gd fmla="*/ 518158 h 4701" name="T109"/>
                <a:gd fmla="*/ 1720144 w 7729" name="T110"/>
                <a:gd fmla="*/ 469866 h 4701" name="T111"/>
                <a:gd fmla="*/ 1613421 w 7729" name="T112"/>
                <a:gd fmla="*/ 480953 h 4701" name="T113"/>
                <a:gd fmla="*/ 1590006 w 7729" name="T114"/>
                <a:gd fmla="*/ 516680 h 4701" name="T115"/>
                <a:gd fmla="*/ 1625252 w 7729" name="T116"/>
                <a:gd fmla="*/ 548957 h 4701" name="T117"/>
                <a:gd fmla="*/ 1761798 w 7729" name="T118"/>
                <a:gd fmla="*/ 522593 h 4701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</a:gdLst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b="b" l="0" r="r" t="0"/>
              <a:pathLst>
                <a:path h="4701" w="7729">
                  <a:moveTo>
                    <a:pt x="546" y="2296"/>
                  </a:moveTo>
                  <a:lnTo>
                    <a:pt x="917" y="2444"/>
                  </a:lnTo>
                  <a:lnTo>
                    <a:pt x="562" y="2722"/>
                  </a:lnTo>
                  <a:lnTo>
                    <a:pt x="288" y="2721"/>
                  </a:lnTo>
                  <a:lnTo>
                    <a:pt x="546" y="2296"/>
                  </a:lnTo>
                  <a:close/>
                  <a:moveTo>
                    <a:pt x="5074" y="1241"/>
                  </a:moveTo>
                  <a:lnTo>
                    <a:pt x="5074" y="1241"/>
                  </a:lnTo>
                  <a:lnTo>
                    <a:pt x="5083" y="1203"/>
                  </a:lnTo>
                  <a:lnTo>
                    <a:pt x="5093" y="1168"/>
                  </a:lnTo>
                  <a:lnTo>
                    <a:pt x="5105" y="1135"/>
                  </a:lnTo>
                  <a:lnTo>
                    <a:pt x="5119" y="1104"/>
                  </a:lnTo>
                  <a:lnTo>
                    <a:pt x="5136" y="1076"/>
                  </a:lnTo>
                  <a:lnTo>
                    <a:pt x="5144" y="1063"/>
                  </a:lnTo>
                  <a:lnTo>
                    <a:pt x="5153" y="1050"/>
                  </a:lnTo>
                  <a:lnTo>
                    <a:pt x="5163" y="1038"/>
                  </a:lnTo>
                  <a:lnTo>
                    <a:pt x="5172" y="1028"/>
                  </a:lnTo>
                  <a:lnTo>
                    <a:pt x="5183" y="1017"/>
                  </a:lnTo>
                  <a:lnTo>
                    <a:pt x="5193" y="1008"/>
                  </a:lnTo>
                  <a:lnTo>
                    <a:pt x="5184" y="1004"/>
                  </a:lnTo>
                  <a:lnTo>
                    <a:pt x="5173" y="1002"/>
                  </a:lnTo>
                  <a:lnTo>
                    <a:pt x="5163" y="999"/>
                  </a:lnTo>
                  <a:lnTo>
                    <a:pt x="5151" y="999"/>
                  </a:lnTo>
                  <a:lnTo>
                    <a:pt x="4775" y="998"/>
                  </a:lnTo>
                  <a:lnTo>
                    <a:pt x="4746" y="998"/>
                  </a:lnTo>
                  <a:lnTo>
                    <a:pt x="4717" y="999"/>
                  </a:lnTo>
                  <a:lnTo>
                    <a:pt x="4690" y="1000"/>
                  </a:lnTo>
                  <a:lnTo>
                    <a:pt x="4662" y="1004"/>
                  </a:lnTo>
                  <a:lnTo>
                    <a:pt x="4635" y="1006"/>
                  </a:lnTo>
                  <a:lnTo>
                    <a:pt x="4609" y="1010"/>
                  </a:lnTo>
                  <a:lnTo>
                    <a:pt x="4559" y="1019"/>
                  </a:lnTo>
                  <a:lnTo>
                    <a:pt x="4830" y="1241"/>
                  </a:lnTo>
                  <a:lnTo>
                    <a:pt x="5074" y="1241"/>
                  </a:lnTo>
                  <a:close/>
                  <a:moveTo>
                    <a:pt x="5313" y="1128"/>
                  </a:moveTo>
                  <a:lnTo>
                    <a:pt x="5313" y="1128"/>
                  </a:lnTo>
                  <a:lnTo>
                    <a:pt x="5310" y="1128"/>
                  </a:lnTo>
                  <a:lnTo>
                    <a:pt x="5307" y="1129"/>
                  </a:lnTo>
                  <a:lnTo>
                    <a:pt x="5300" y="1135"/>
                  </a:lnTo>
                  <a:lnTo>
                    <a:pt x="5291" y="1144"/>
                  </a:lnTo>
                  <a:lnTo>
                    <a:pt x="5282" y="1156"/>
                  </a:lnTo>
                  <a:lnTo>
                    <a:pt x="5273" y="1173"/>
                  </a:lnTo>
                  <a:lnTo>
                    <a:pt x="5264" y="1193"/>
                  </a:lnTo>
                  <a:lnTo>
                    <a:pt x="5255" y="1215"/>
                  </a:lnTo>
                  <a:lnTo>
                    <a:pt x="5247" y="1241"/>
                  </a:lnTo>
                  <a:lnTo>
                    <a:pt x="5380" y="1241"/>
                  </a:lnTo>
                  <a:lnTo>
                    <a:pt x="5372" y="1215"/>
                  </a:lnTo>
                  <a:lnTo>
                    <a:pt x="5362" y="1193"/>
                  </a:lnTo>
                  <a:lnTo>
                    <a:pt x="5354" y="1173"/>
                  </a:lnTo>
                  <a:lnTo>
                    <a:pt x="5344" y="1156"/>
                  </a:lnTo>
                  <a:lnTo>
                    <a:pt x="5335" y="1144"/>
                  </a:lnTo>
                  <a:lnTo>
                    <a:pt x="5327" y="1135"/>
                  </a:lnTo>
                  <a:lnTo>
                    <a:pt x="5320" y="1129"/>
                  </a:lnTo>
                  <a:lnTo>
                    <a:pt x="5316" y="1128"/>
                  </a:lnTo>
                  <a:lnTo>
                    <a:pt x="5313" y="1128"/>
                  </a:lnTo>
                  <a:close/>
                  <a:moveTo>
                    <a:pt x="5337" y="3193"/>
                  </a:moveTo>
                  <a:lnTo>
                    <a:pt x="5337" y="3193"/>
                  </a:lnTo>
                  <a:lnTo>
                    <a:pt x="5333" y="3193"/>
                  </a:lnTo>
                  <a:lnTo>
                    <a:pt x="5328" y="3196"/>
                  </a:lnTo>
                  <a:lnTo>
                    <a:pt x="5322" y="3201"/>
                  </a:lnTo>
                  <a:lnTo>
                    <a:pt x="5316" y="3208"/>
                  </a:lnTo>
                  <a:lnTo>
                    <a:pt x="5309" y="3218"/>
                  </a:lnTo>
                  <a:lnTo>
                    <a:pt x="5302" y="3228"/>
                  </a:lnTo>
                  <a:lnTo>
                    <a:pt x="5295" y="3241"/>
                  </a:lnTo>
                  <a:lnTo>
                    <a:pt x="5288" y="3255"/>
                  </a:lnTo>
                  <a:lnTo>
                    <a:pt x="5282" y="3272"/>
                  </a:lnTo>
                  <a:lnTo>
                    <a:pt x="5275" y="3290"/>
                  </a:lnTo>
                  <a:lnTo>
                    <a:pt x="5269" y="3310"/>
                  </a:lnTo>
                  <a:lnTo>
                    <a:pt x="5264" y="3332"/>
                  </a:lnTo>
                  <a:lnTo>
                    <a:pt x="5261" y="3356"/>
                  </a:lnTo>
                  <a:lnTo>
                    <a:pt x="5257" y="3381"/>
                  </a:lnTo>
                  <a:lnTo>
                    <a:pt x="5255" y="3408"/>
                  </a:lnTo>
                  <a:lnTo>
                    <a:pt x="5255" y="3436"/>
                  </a:lnTo>
                  <a:lnTo>
                    <a:pt x="5255" y="3466"/>
                  </a:lnTo>
                  <a:lnTo>
                    <a:pt x="5257" y="3491"/>
                  </a:lnTo>
                  <a:lnTo>
                    <a:pt x="5261" y="3517"/>
                  </a:lnTo>
                  <a:lnTo>
                    <a:pt x="5264" y="3541"/>
                  </a:lnTo>
                  <a:lnTo>
                    <a:pt x="5269" y="3562"/>
                  </a:lnTo>
                  <a:lnTo>
                    <a:pt x="5275" y="3582"/>
                  </a:lnTo>
                  <a:lnTo>
                    <a:pt x="5282" y="3601"/>
                  </a:lnTo>
                  <a:lnTo>
                    <a:pt x="5288" y="3618"/>
                  </a:lnTo>
                  <a:lnTo>
                    <a:pt x="5295" y="3632"/>
                  </a:lnTo>
                  <a:lnTo>
                    <a:pt x="5302" y="3645"/>
                  </a:lnTo>
                  <a:lnTo>
                    <a:pt x="5309" y="3655"/>
                  </a:lnTo>
                  <a:lnTo>
                    <a:pt x="5316" y="3664"/>
                  </a:lnTo>
                  <a:lnTo>
                    <a:pt x="5322" y="3671"/>
                  </a:lnTo>
                  <a:lnTo>
                    <a:pt x="5328" y="3676"/>
                  </a:lnTo>
                  <a:lnTo>
                    <a:pt x="5333" y="3679"/>
                  </a:lnTo>
                  <a:lnTo>
                    <a:pt x="5337" y="3680"/>
                  </a:lnTo>
                  <a:lnTo>
                    <a:pt x="5342" y="3679"/>
                  </a:lnTo>
                  <a:lnTo>
                    <a:pt x="5347" y="3676"/>
                  </a:lnTo>
                  <a:lnTo>
                    <a:pt x="5353" y="3671"/>
                  </a:lnTo>
                  <a:lnTo>
                    <a:pt x="5359" y="3664"/>
                  </a:lnTo>
                  <a:lnTo>
                    <a:pt x="5366" y="3655"/>
                  </a:lnTo>
                  <a:lnTo>
                    <a:pt x="5373" y="3645"/>
                  </a:lnTo>
                  <a:lnTo>
                    <a:pt x="5380" y="3632"/>
                  </a:lnTo>
                  <a:lnTo>
                    <a:pt x="5387" y="3618"/>
                  </a:lnTo>
                  <a:lnTo>
                    <a:pt x="5393" y="3601"/>
                  </a:lnTo>
                  <a:lnTo>
                    <a:pt x="5400" y="3582"/>
                  </a:lnTo>
                  <a:lnTo>
                    <a:pt x="5406" y="3562"/>
                  </a:lnTo>
                  <a:lnTo>
                    <a:pt x="5411" y="3541"/>
                  </a:lnTo>
                  <a:lnTo>
                    <a:pt x="5414" y="3517"/>
                  </a:lnTo>
                  <a:lnTo>
                    <a:pt x="5418" y="3491"/>
                  </a:lnTo>
                  <a:lnTo>
                    <a:pt x="5420" y="3466"/>
                  </a:lnTo>
                  <a:lnTo>
                    <a:pt x="5420" y="3436"/>
                  </a:lnTo>
                  <a:lnTo>
                    <a:pt x="5420" y="3408"/>
                  </a:lnTo>
                  <a:lnTo>
                    <a:pt x="5418" y="3381"/>
                  </a:lnTo>
                  <a:lnTo>
                    <a:pt x="5414" y="3356"/>
                  </a:lnTo>
                  <a:lnTo>
                    <a:pt x="5411" y="3332"/>
                  </a:lnTo>
                  <a:lnTo>
                    <a:pt x="5406" y="3310"/>
                  </a:lnTo>
                  <a:lnTo>
                    <a:pt x="5400" y="3290"/>
                  </a:lnTo>
                  <a:lnTo>
                    <a:pt x="5393" y="3272"/>
                  </a:lnTo>
                  <a:lnTo>
                    <a:pt x="5387" y="3255"/>
                  </a:lnTo>
                  <a:lnTo>
                    <a:pt x="5380" y="3241"/>
                  </a:lnTo>
                  <a:lnTo>
                    <a:pt x="5373" y="3228"/>
                  </a:lnTo>
                  <a:lnTo>
                    <a:pt x="5366" y="3218"/>
                  </a:lnTo>
                  <a:lnTo>
                    <a:pt x="5359" y="3208"/>
                  </a:lnTo>
                  <a:lnTo>
                    <a:pt x="5353" y="3201"/>
                  </a:lnTo>
                  <a:lnTo>
                    <a:pt x="5347" y="3196"/>
                  </a:lnTo>
                  <a:lnTo>
                    <a:pt x="5342" y="3193"/>
                  </a:lnTo>
                  <a:lnTo>
                    <a:pt x="5337" y="3193"/>
                  </a:lnTo>
                  <a:close/>
                  <a:moveTo>
                    <a:pt x="5217" y="3073"/>
                  </a:moveTo>
                  <a:lnTo>
                    <a:pt x="5217" y="3073"/>
                  </a:lnTo>
                  <a:lnTo>
                    <a:pt x="5208" y="3069"/>
                  </a:lnTo>
                  <a:lnTo>
                    <a:pt x="5198" y="3067"/>
                  </a:lnTo>
                  <a:lnTo>
                    <a:pt x="5186" y="3064"/>
                  </a:lnTo>
                  <a:lnTo>
                    <a:pt x="5175" y="3063"/>
                  </a:lnTo>
                  <a:lnTo>
                    <a:pt x="5142" y="3063"/>
                  </a:lnTo>
                  <a:lnTo>
                    <a:pt x="4262" y="3637"/>
                  </a:lnTo>
                  <a:lnTo>
                    <a:pt x="4284" y="3654"/>
                  </a:lnTo>
                  <a:lnTo>
                    <a:pt x="4306" y="3673"/>
                  </a:lnTo>
                  <a:lnTo>
                    <a:pt x="4332" y="3690"/>
                  </a:lnTo>
                  <a:lnTo>
                    <a:pt x="4358" y="3706"/>
                  </a:lnTo>
                  <a:lnTo>
                    <a:pt x="4386" y="3722"/>
                  </a:lnTo>
                  <a:lnTo>
                    <a:pt x="4417" y="3736"/>
                  </a:lnTo>
                  <a:lnTo>
                    <a:pt x="4449" y="3749"/>
                  </a:lnTo>
                  <a:lnTo>
                    <a:pt x="4482" y="3761"/>
                  </a:lnTo>
                  <a:lnTo>
                    <a:pt x="4516" y="3772"/>
                  </a:lnTo>
                  <a:lnTo>
                    <a:pt x="4553" y="3782"/>
                  </a:lnTo>
                  <a:lnTo>
                    <a:pt x="4590" y="3790"/>
                  </a:lnTo>
                  <a:lnTo>
                    <a:pt x="4629" y="3797"/>
                  </a:lnTo>
                  <a:lnTo>
                    <a:pt x="4669" y="3803"/>
                  </a:lnTo>
                  <a:lnTo>
                    <a:pt x="4712" y="3807"/>
                  </a:lnTo>
                  <a:lnTo>
                    <a:pt x="4754" y="3809"/>
                  </a:lnTo>
                  <a:lnTo>
                    <a:pt x="4799" y="3810"/>
                  </a:lnTo>
                  <a:lnTo>
                    <a:pt x="5175" y="3809"/>
                  </a:lnTo>
                  <a:lnTo>
                    <a:pt x="5186" y="3808"/>
                  </a:lnTo>
                  <a:lnTo>
                    <a:pt x="5198" y="3807"/>
                  </a:lnTo>
                  <a:lnTo>
                    <a:pt x="5208" y="3803"/>
                  </a:lnTo>
                  <a:lnTo>
                    <a:pt x="5217" y="3801"/>
                  </a:lnTo>
                  <a:lnTo>
                    <a:pt x="5203" y="3786"/>
                  </a:lnTo>
                  <a:lnTo>
                    <a:pt x="5189" y="3772"/>
                  </a:lnTo>
                  <a:lnTo>
                    <a:pt x="5176" y="3756"/>
                  </a:lnTo>
                  <a:lnTo>
                    <a:pt x="5163" y="3738"/>
                  </a:lnTo>
                  <a:lnTo>
                    <a:pt x="5151" y="3718"/>
                  </a:lnTo>
                  <a:lnTo>
                    <a:pt x="5140" y="3698"/>
                  </a:lnTo>
                  <a:lnTo>
                    <a:pt x="5131" y="3677"/>
                  </a:lnTo>
                  <a:lnTo>
                    <a:pt x="5121" y="3654"/>
                  </a:lnTo>
                  <a:lnTo>
                    <a:pt x="5113" y="3630"/>
                  </a:lnTo>
                  <a:lnTo>
                    <a:pt x="5106" y="3605"/>
                  </a:lnTo>
                  <a:lnTo>
                    <a:pt x="5100" y="3579"/>
                  </a:lnTo>
                  <a:lnTo>
                    <a:pt x="5094" y="3552"/>
                  </a:lnTo>
                  <a:lnTo>
                    <a:pt x="5091" y="3525"/>
                  </a:lnTo>
                  <a:lnTo>
                    <a:pt x="5087" y="3496"/>
                  </a:lnTo>
                  <a:lnTo>
                    <a:pt x="5086" y="3467"/>
                  </a:lnTo>
                  <a:lnTo>
                    <a:pt x="5085" y="3436"/>
                  </a:lnTo>
                  <a:lnTo>
                    <a:pt x="5086" y="3407"/>
                  </a:lnTo>
                  <a:lnTo>
                    <a:pt x="5087" y="3377"/>
                  </a:lnTo>
                  <a:lnTo>
                    <a:pt x="5091" y="3349"/>
                  </a:lnTo>
                  <a:lnTo>
                    <a:pt x="5094" y="3320"/>
                  </a:lnTo>
                  <a:lnTo>
                    <a:pt x="5100" y="3293"/>
                  </a:lnTo>
                  <a:lnTo>
                    <a:pt x="5106" y="3267"/>
                  </a:lnTo>
                  <a:lnTo>
                    <a:pt x="5113" y="3242"/>
                  </a:lnTo>
                  <a:lnTo>
                    <a:pt x="5121" y="3219"/>
                  </a:lnTo>
                  <a:lnTo>
                    <a:pt x="5131" y="3196"/>
                  </a:lnTo>
                  <a:lnTo>
                    <a:pt x="5140" y="3174"/>
                  </a:lnTo>
                  <a:lnTo>
                    <a:pt x="5151" y="3154"/>
                  </a:lnTo>
                  <a:lnTo>
                    <a:pt x="5163" y="3135"/>
                  </a:lnTo>
                  <a:lnTo>
                    <a:pt x="5176" y="3117"/>
                  </a:lnTo>
                  <a:lnTo>
                    <a:pt x="5189" y="3101"/>
                  </a:lnTo>
                  <a:lnTo>
                    <a:pt x="5203" y="3086"/>
                  </a:lnTo>
                  <a:lnTo>
                    <a:pt x="5217" y="3073"/>
                  </a:lnTo>
                  <a:close/>
                  <a:moveTo>
                    <a:pt x="4446" y="1241"/>
                  </a:moveTo>
                  <a:lnTo>
                    <a:pt x="2921" y="0"/>
                  </a:lnTo>
                  <a:lnTo>
                    <a:pt x="2341" y="0"/>
                  </a:lnTo>
                  <a:lnTo>
                    <a:pt x="2419" y="160"/>
                  </a:lnTo>
                  <a:lnTo>
                    <a:pt x="2600" y="533"/>
                  </a:lnTo>
                  <a:lnTo>
                    <a:pt x="2702" y="746"/>
                  </a:lnTo>
                  <a:lnTo>
                    <a:pt x="2800" y="949"/>
                  </a:lnTo>
                  <a:lnTo>
                    <a:pt x="2882" y="1121"/>
                  </a:lnTo>
                  <a:lnTo>
                    <a:pt x="2912" y="1189"/>
                  </a:lnTo>
                  <a:lnTo>
                    <a:pt x="2936" y="1241"/>
                  </a:lnTo>
                  <a:lnTo>
                    <a:pt x="4446" y="1241"/>
                  </a:lnTo>
                  <a:close/>
                  <a:moveTo>
                    <a:pt x="7728" y="2274"/>
                  </a:moveTo>
                  <a:lnTo>
                    <a:pt x="7728" y="2274"/>
                  </a:lnTo>
                  <a:lnTo>
                    <a:pt x="7727" y="2286"/>
                  </a:lnTo>
                  <a:lnTo>
                    <a:pt x="7724" y="2297"/>
                  </a:lnTo>
                  <a:lnTo>
                    <a:pt x="7720" y="2309"/>
                  </a:lnTo>
                  <a:lnTo>
                    <a:pt x="7716" y="2320"/>
                  </a:lnTo>
                  <a:lnTo>
                    <a:pt x="7711" y="2332"/>
                  </a:lnTo>
                  <a:lnTo>
                    <a:pt x="7705" y="2342"/>
                  </a:lnTo>
                  <a:lnTo>
                    <a:pt x="7699" y="2353"/>
                  </a:lnTo>
                  <a:lnTo>
                    <a:pt x="7690" y="2365"/>
                  </a:lnTo>
                  <a:lnTo>
                    <a:pt x="7674" y="2385"/>
                  </a:lnTo>
                  <a:lnTo>
                    <a:pt x="7654" y="2405"/>
                  </a:lnTo>
                  <a:lnTo>
                    <a:pt x="7633" y="2425"/>
                  </a:lnTo>
                  <a:lnTo>
                    <a:pt x="7608" y="2442"/>
                  </a:lnTo>
                  <a:lnTo>
                    <a:pt x="7582" y="2461"/>
                  </a:lnTo>
                  <a:lnTo>
                    <a:pt x="7552" y="2478"/>
                  </a:lnTo>
                  <a:lnTo>
                    <a:pt x="7522" y="2494"/>
                  </a:lnTo>
                  <a:lnTo>
                    <a:pt x="7490" y="2510"/>
                  </a:lnTo>
                  <a:lnTo>
                    <a:pt x="7457" y="2525"/>
                  </a:lnTo>
                  <a:lnTo>
                    <a:pt x="7421" y="2539"/>
                  </a:lnTo>
                  <a:lnTo>
                    <a:pt x="7385" y="2552"/>
                  </a:lnTo>
                  <a:lnTo>
                    <a:pt x="7347" y="2565"/>
                  </a:lnTo>
                  <a:lnTo>
                    <a:pt x="7309" y="2577"/>
                  </a:lnTo>
                  <a:lnTo>
                    <a:pt x="7270" y="2588"/>
                  </a:lnTo>
                  <a:lnTo>
                    <a:pt x="7231" y="2598"/>
                  </a:lnTo>
                  <a:lnTo>
                    <a:pt x="7191" y="2608"/>
                  </a:lnTo>
                  <a:lnTo>
                    <a:pt x="7151" y="2616"/>
                  </a:lnTo>
                  <a:lnTo>
                    <a:pt x="7111" y="2624"/>
                  </a:lnTo>
                  <a:lnTo>
                    <a:pt x="7070" y="2631"/>
                  </a:lnTo>
                  <a:lnTo>
                    <a:pt x="7031" y="2638"/>
                  </a:lnTo>
                  <a:lnTo>
                    <a:pt x="6952" y="2649"/>
                  </a:lnTo>
                  <a:lnTo>
                    <a:pt x="6876" y="2656"/>
                  </a:lnTo>
                  <a:lnTo>
                    <a:pt x="6804" y="2661"/>
                  </a:lnTo>
                  <a:lnTo>
                    <a:pt x="6771" y="2662"/>
                  </a:lnTo>
                  <a:lnTo>
                    <a:pt x="6739" y="2662"/>
                  </a:lnTo>
                  <a:lnTo>
                    <a:pt x="5300" y="2662"/>
                  </a:lnTo>
                  <a:lnTo>
                    <a:pt x="2175" y="4700"/>
                  </a:lnTo>
                  <a:lnTo>
                    <a:pt x="1595" y="4701"/>
                  </a:lnTo>
                  <a:lnTo>
                    <a:pt x="1726" y="4535"/>
                  </a:lnTo>
                  <a:lnTo>
                    <a:pt x="2027" y="4153"/>
                  </a:lnTo>
                  <a:lnTo>
                    <a:pt x="2197" y="3938"/>
                  </a:lnTo>
                  <a:lnTo>
                    <a:pt x="2357" y="3733"/>
                  </a:lnTo>
                  <a:lnTo>
                    <a:pt x="2489" y="3563"/>
                  </a:lnTo>
                  <a:lnTo>
                    <a:pt x="2539" y="3497"/>
                  </a:lnTo>
                  <a:lnTo>
                    <a:pt x="2576" y="3449"/>
                  </a:lnTo>
                  <a:lnTo>
                    <a:pt x="2634" y="3372"/>
                  </a:lnTo>
                  <a:lnTo>
                    <a:pt x="2695" y="3290"/>
                  </a:lnTo>
                  <a:lnTo>
                    <a:pt x="2726" y="3246"/>
                  </a:lnTo>
                  <a:lnTo>
                    <a:pt x="2758" y="3201"/>
                  </a:lnTo>
                  <a:lnTo>
                    <a:pt x="2787" y="3154"/>
                  </a:lnTo>
                  <a:lnTo>
                    <a:pt x="2817" y="3107"/>
                  </a:lnTo>
                  <a:lnTo>
                    <a:pt x="2844" y="3057"/>
                  </a:lnTo>
                  <a:lnTo>
                    <a:pt x="2857" y="3031"/>
                  </a:lnTo>
                  <a:lnTo>
                    <a:pt x="2869" y="3005"/>
                  </a:lnTo>
                  <a:lnTo>
                    <a:pt x="2880" y="2979"/>
                  </a:lnTo>
                  <a:lnTo>
                    <a:pt x="2891" y="2952"/>
                  </a:lnTo>
                  <a:lnTo>
                    <a:pt x="2902" y="2925"/>
                  </a:lnTo>
                  <a:lnTo>
                    <a:pt x="2911" y="2898"/>
                  </a:lnTo>
                  <a:lnTo>
                    <a:pt x="2919" y="2870"/>
                  </a:lnTo>
                  <a:lnTo>
                    <a:pt x="2927" y="2841"/>
                  </a:lnTo>
                  <a:lnTo>
                    <a:pt x="2934" y="2813"/>
                  </a:lnTo>
                  <a:lnTo>
                    <a:pt x="2939" y="2783"/>
                  </a:lnTo>
                  <a:lnTo>
                    <a:pt x="2943" y="2754"/>
                  </a:lnTo>
                  <a:lnTo>
                    <a:pt x="2947" y="2723"/>
                  </a:lnTo>
                  <a:lnTo>
                    <a:pt x="2949" y="2694"/>
                  </a:lnTo>
                  <a:lnTo>
                    <a:pt x="2950" y="2662"/>
                  </a:lnTo>
                  <a:lnTo>
                    <a:pt x="2686" y="2662"/>
                  </a:lnTo>
                  <a:lnTo>
                    <a:pt x="2617" y="2661"/>
                  </a:lnTo>
                  <a:lnTo>
                    <a:pt x="2548" y="2657"/>
                  </a:lnTo>
                  <a:lnTo>
                    <a:pt x="2477" y="2650"/>
                  </a:lnTo>
                  <a:lnTo>
                    <a:pt x="2405" y="2642"/>
                  </a:lnTo>
                  <a:lnTo>
                    <a:pt x="2331" y="2631"/>
                  </a:lnTo>
                  <a:lnTo>
                    <a:pt x="2257" y="2618"/>
                  </a:lnTo>
                  <a:lnTo>
                    <a:pt x="2182" y="2603"/>
                  </a:lnTo>
                  <a:lnTo>
                    <a:pt x="2106" y="2586"/>
                  </a:lnTo>
                  <a:lnTo>
                    <a:pt x="2030" y="2568"/>
                  </a:lnTo>
                  <a:lnTo>
                    <a:pt x="1953" y="2547"/>
                  </a:lnTo>
                  <a:lnTo>
                    <a:pt x="1876" y="2526"/>
                  </a:lnTo>
                  <a:lnTo>
                    <a:pt x="1800" y="2504"/>
                  </a:lnTo>
                  <a:lnTo>
                    <a:pt x="1722" y="2480"/>
                  </a:lnTo>
                  <a:lnTo>
                    <a:pt x="1645" y="2454"/>
                  </a:lnTo>
                  <a:lnTo>
                    <a:pt x="1568" y="2429"/>
                  </a:lnTo>
                  <a:lnTo>
                    <a:pt x="1492" y="2402"/>
                  </a:lnTo>
                  <a:lnTo>
                    <a:pt x="1339" y="2347"/>
                  </a:lnTo>
                  <a:lnTo>
                    <a:pt x="1189" y="2290"/>
                  </a:lnTo>
                  <a:lnTo>
                    <a:pt x="1044" y="2234"/>
                  </a:lnTo>
                  <a:lnTo>
                    <a:pt x="904" y="2177"/>
                  </a:lnTo>
                  <a:lnTo>
                    <a:pt x="640" y="2070"/>
                  </a:lnTo>
                  <a:lnTo>
                    <a:pt x="519" y="2021"/>
                  </a:lnTo>
                  <a:lnTo>
                    <a:pt x="406" y="1978"/>
                  </a:lnTo>
                  <a:lnTo>
                    <a:pt x="375" y="1965"/>
                  </a:lnTo>
                  <a:lnTo>
                    <a:pt x="346" y="1950"/>
                  </a:lnTo>
                  <a:lnTo>
                    <a:pt x="319" y="1934"/>
                  </a:lnTo>
                  <a:lnTo>
                    <a:pt x="294" y="1919"/>
                  </a:lnTo>
                  <a:lnTo>
                    <a:pt x="273" y="1901"/>
                  </a:lnTo>
                  <a:lnTo>
                    <a:pt x="251" y="1882"/>
                  </a:lnTo>
                  <a:lnTo>
                    <a:pt x="234" y="1863"/>
                  </a:lnTo>
                  <a:lnTo>
                    <a:pt x="218" y="1844"/>
                  </a:lnTo>
                  <a:lnTo>
                    <a:pt x="204" y="1824"/>
                  </a:lnTo>
                  <a:lnTo>
                    <a:pt x="192" y="1804"/>
                  </a:lnTo>
                  <a:lnTo>
                    <a:pt x="183" y="1783"/>
                  </a:lnTo>
                  <a:lnTo>
                    <a:pt x="176" y="1762"/>
                  </a:lnTo>
                  <a:lnTo>
                    <a:pt x="170" y="1742"/>
                  </a:lnTo>
                  <a:lnTo>
                    <a:pt x="166" y="1720"/>
                  </a:lnTo>
                  <a:lnTo>
                    <a:pt x="164" y="1700"/>
                  </a:lnTo>
                  <a:lnTo>
                    <a:pt x="165" y="1680"/>
                  </a:lnTo>
                  <a:lnTo>
                    <a:pt x="166" y="1660"/>
                  </a:lnTo>
                  <a:lnTo>
                    <a:pt x="171" y="1640"/>
                  </a:lnTo>
                  <a:lnTo>
                    <a:pt x="177" y="1621"/>
                  </a:lnTo>
                  <a:lnTo>
                    <a:pt x="184" y="1603"/>
                  </a:lnTo>
                  <a:lnTo>
                    <a:pt x="193" y="1587"/>
                  </a:lnTo>
                  <a:lnTo>
                    <a:pt x="204" y="1570"/>
                  </a:lnTo>
                  <a:lnTo>
                    <a:pt x="217" y="1555"/>
                  </a:lnTo>
                  <a:lnTo>
                    <a:pt x="231" y="1541"/>
                  </a:lnTo>
                  <a:lnTo>
                    <a:pt x="247" y="1528"/>
                  </a:lnTo>
                  <a:lnTo>
                    <a:pt x="264" y="1516"/>
                  </a:lnTo>
                  <a:lnTo>
                    <a:pt x="284" y="1507"/>
                  </a:lnTo>
                  <a:lnTo>
                    <a:pt x="304" y="1497"/>
                  </a:lnTo>
                  <a:lnTo>
                    <a:pt x="327" y="1491"/>
                  </a:lnTo>
                  <a:lnTo>
                    <a:pt x="350" y="1485"/>
                  </a:lnTo>
                  <a:lnTo>
                    <a:pt x="375" y="1483"/>
                  </a:lnTo>
                  <a:lnTo>
                    <a:pt x="402" y="1482"/>
                  </a:lnTo>
                  <a:lnTo>
                    <a:pt x="407" y="1482"/>
                  </a:lnTo>
                  <a:lnTo>
                    <a:pt x="0" y="87"/>
                  </a:lnTo>
                  <a:lnTo>
                    <a:pt x="447" y="87"/>
                  </a:lnTo>
                  <a:lnTo>
                    <a:pt x="533" y="199"/>
                  </a:lnTo>
                  <a:lnTo>
                    <a:pt x="739" y="464"/>
                  </a:lnTo>
                  <a:lnTo>
                    <a:pt x="859" y="619"/>
                  </a:lnTo>
                  <a:lnTo>
                    <a:pt x="977" y="770"/>
                  </a:lnTo>
                  <a:lnTo>
                    <a:pt x="1084" y="904"/>
                  </a:lnTo>
                  <a:lnTo>
                    <a:pt x="1168" y="1008"/>
                  </a:lnTo>
                  <a:lnTo>
                    <a:pt x="1192" y="1035"/>
                  </a:lnTo>
                  <a:lnTo>
                    <a:pt x="1215" y="1061"/>
                  </a:lnTo>
                  <a:lnTo>
                    <a:pt x="1239" y="1087"/>
                  </a:lnTo>
                  <a:lnTo>
                    <a:pt x="1264" y="1111"/>
                  </a:lnTo>
                  <a:lnTo>
                    <a:pt x="1289" y="1136"/>
                  </a:lnTo>
                  <a:lnTo>
                    <a:pt x="1313" y="1159"/>
                  </a:lnTo>
                  <a:lnTo>
                    <a:pt x="1339" y="1181"/>
                  </a:lnTo>
                  <a:lnTo>
                    <a:pt x="1366" y="1203"/>
                  </a:lnTo>
                  <a:lnTo>
                    <a:pt x="1392" y="1223"/>
                  </a:lnTo>
                  <a:lnTo>
                    <a:pt x="1421" y="1244"/>
                  </a:lnTo>
                  <a:lnTo>
                    <a:pt x="1448" y="1264"/>
                  </a:lnTo>
                  <a:lnTo>
                    <a:pt x="1476" y="1281"/>
                  </a:lnTo>
                  <a:lnTo>
                    <a:pt x="1506" y="1299"/>
                  </a:lnTo>
                  <a:lnTo>
                    <a:pt x="1535" y="1316"/>
                  </a:lnTo>
                  <a:lnTo>
                    <a:pt x="1565" y="1332"/>
                  </a:lnTo>
                  <a:lnTo>
                    <a:pt x="1595" y="1347"/>
                  </a:lnTo>
                  <a:lnTo>
                    <a:pt x="1627" y="1362"/>
                  </a:lnTo>
                  <a:lnTo>
                    <a:pt x="1659" y="1375"/>
                  </a:lnTo>
                  <a:lnTo>
                    <a:pt x="1692" y="1388"/>
                  </a:lnTo>
                  <a:lnTo>
                    <a:pt x="1725" y="1399"/>
                  </a:lnTo>
                  <a:lnTo>
                    <a:pt x="1759" y="1411"/>
                  </a:lnTo>
                  <a:lnTo>
                    <a:pt x="1794" y="1421"/>
                  </a:lnTo>
                  <a:lnTo>
                    <a:pt x="1829" y="1431"/>
                  </a:lnTo>
                  <a:lnTo>
                    <a:pt x="1866" y="1439"/>
                  </a:lnTo>
                  <a:lnTo>
                    <a:pt x="1902" y="1448"/>
                  </a:lnTo>
                  <a:lnTo>
                    <a:pt x="1940" y="1455"/>
                  </a:lnTo>
                  <a:lnTo>
                    <a:pt x="1979" y="1461"/>
                  </a:lnTo>
                  <a:lnTo>
                    <a:pt x="2018" y="1467"/>
                  </a:lnTo>
                  <a:lnTo>
                    <a:pt x="2058" y="1471"/>
                  </a:lnTo>
                  <a:lnTo>
                    <a:pt x="2099" y="1476"/>
                  </a:lnTo>
                  <a:lnTo>
                    <a:pt x="2141" y="1480"/>
                  </a:lnTo>
                  <a:lnTo>
                    <a:pt x="2183" y="1482"/>
                  </a:lnTo>
                  <a:lnTo>
                    <a:pt x="5975" y="1482"/>
                  </a:lnTo>
                  <a:lnTo>
                    <a:pt x="6025" y="1482"/>
                  </a:lnTo>
                  <a:lnTo>
                    <a:pt x="6075" y="1484"/>
                  </a:lnTo>
                  <a:lnTo>
                    <a:pt x="6125" y="1487"/>
                  </a:lnTo>
                  <a:lnTo>
                    <a:pt x="6174" y="1491"/>
                  </a:lnTo>
                  <a:lnTo>
                    <a:pt x="6224" y="1496"/>
                  </a:lnTo>
                  <a:lnTo>
                    <a:pt x="6273" y="1502"/>
                  </a:lnTo>
                  <a:lnTo>
                    <a:pt x="6323" y="1509"/>
                  </a:lnTo>
                  <a:lnTo>
                    <a:pt x="6371" y="1517"/>
                  </a:lnTo>
                  <a:lnTo>
                    <a:pt x="6420" y="1526"/>
                  </a:lnTo>
                  <a:lnTo>
                    <a:pt x="6468" y="1536"/>
                  </a:lnTo>
                  <a:lnTo>
                    <a:pt x="6515" y="1547"/>
                  </a:lnTo>
                  <a:lnTo>
                    <a:pt x="6562" y="1557"/>
                  </a:lnTo>
                  <a:lnTo>
                    <a:pt x="6610" y="1570"/>
                  </a:lnTo>
                  <a:lnTo>
                    <a:pt x="6656" y="1582"/>
                  </a:lnTo>
                  <a:lnTo>
                    <a:pt x="6700" y="1596"/>
                  </a:lnTo>
                  <a:lnTo>
                    <a:pt x="6746" y="1611"/>
                  </a:lnTo>
                  <a:lnTo>
                    <a:pt x="6825" y="1638"/>
                  </a:lnTo>
                  <a:lnTo>
                    <a:pt x="6901" y="1666"/>
                  </a:lnTo>
                  <a:lnTo>
                    <a:pt x="6974" y="1696"/>
                  </a:lnTo>
                  <a:lnTo>
                    <a:pt x="7044" y="1725"/>
                  </a:lnTo>
                  <a:lnTo>
                    <a:pt x="7110" y="1756"/>
                  </a:lnTo>
                  <a:lnTo>
                    <a:pt x="7174" y="1788"/>
                  </a:lnTo>
                  <a:lnTo>
                    <a:pt x="7234" y="1818"/>
                  </a:lnTo>
                  <a:lnTo>
                    <a:pt x="7290" y="1850"/>
                  </a:lnTo>
                  <a:lnTo>
                    <a:pt x="7344" y="1882"/>
                  </a:lnTo>
                  <a:lnTo>
                    <a:pt x="7394" y="1915"/>
                  </a:lnTo>
                  <a:lnTo>
                    <a:pt x="7443" y="1947"/>
                  </a:lnTo>
                  <a:lnTo>
                    <a:pt x="7488" y="1979"/>
                  </a:lnTo>
                  <a:lnTo>
                    <a:pt x="7529" y="2011"/>
                  </a:lnTo>
                  <a:lnTo>
                    <a:pt x="7567" y="2042"/>
                  </a:lnTo>
                  <a:lnTo>
                    <a:pt x="7602" y="2073"/>
                  </a:lnTo>
                  <a:lnTo>
                    <a:pt x="7635" y="2104"/>
                  </a:lnTo>
                  <a:lnTo>
                    <a:pt x="7660" y="2131"/>
                  </a:lnTo>
                  <a:lnTo>
                    <a:pt x="7681" y="2155"/>
                  </a:lnTo>
                  <a:lnTo>
                    <a:pt x="7698" y="2178"/>
                  </a:lnTo>
                  <a:lnTo>
                    <a:pt x="7711" y="2199"/>
                  </a:lnTo>
                  <a:lnTo>
                    <a:pt x="7720" y="2219"/>
                  </a:lnTo>
                  <a:lnTo>
                    <a:pt x="7724" y="2230"/>
                  </a:lnTo>
                  <a:lnTo>
                    <a:pt x="7726" y="2238"/>
                  </a:lnTo>
                  <a:lnTo>
                    <a:pt x="7728" y="2248"/>
                  </a:lnTo>
                  <a:lnTo>
                    <a:pt x="7729" y="2256"/>
                  </a:lnTo>
                  <a:lnTo>
                    <a:pt x="7729" y="2265"/>
                  </a:lnTo>
                  <a:lnTo>
                    <a:pt x="7728" y="2274"/>
                  </a:lnTo>
                  <a:close/>
                  <a:moveTo>
                    <a:pt x="3133" y="2032"/>
                  </a:moveTo>
                  <a:lnTo>
                    <a:pt x="3133" y="2032"/>
                  </a:lnTo>
                  <a:lnTo>
                    <a:pt x="3132" y="2014"/>
                  </a:lnTo>
                  <a:lnTo>
                    <a:pt x="3128" y="1995"/>
                  </a:lnTo>
                  <a:lnTo>
                    <a:pt x="3125" y="1979"/>
                  </a:lnTo>
                  <a:lnTo>
                    <a:pt x="3119" y="1962"/>
                  </a:lnTo>
                  <a:lnTo>
                    <a:pt x="3111" y="1946"/>
                  </a:lnTo>
                  <a:lnTo>
                    <a:pt x="3101" y="1932"/>
                  </a:lnTo>
                  <a:lnTo>
                    <a:pt x="3092" y="1917"/>
                  </a:lnTo>
                  <a:lnTo>
                    <a:pt x="3080" y="1904"/>
                  </a:lnTo>
                  <a:lnTo>
                    <a:pt x="3067" y="1893"/>
                  </a:lnTo>
                  <a:lnTo>
                    <a:pt x="3053" y="1882"/>
                  </a:lnTo>
                  <a:lnTo>
                    <a:pt x="3037" y="1873"/>
                  </a:lnTo>
                  <a:lnTo>
                    <a:pt x="3022" y="1865"/>
                  </a:lnTo>
                  <a:lnTo>
                    <a:pt x="3006" y="1860"/>
                  </a:lnTo>
                  <a:lnTo>
                    <a:pt x="2988" y="1855"/>
                  </a:lnTo>
                  <a:lnTo>
                    <a:pt x="2970" y="1852"/>
                  </a:lnTo>
                  <a:lnTo>
                    <a:pt x="2951" y="1851"/>
                  </a:lnTo>
                  <a:lnTo>
                    <a:pt x="2932" y="1852"/>
                  </a:lnTo>
                  <a:lnTo>
                    <a:pt x="2915" y="1855"/>
                  </a:lnTo>
                  <a:lnTo>
                    <a:pt x="2898" y="1860"/>
                  </a:lnTo>
                  <a:lnTo>
                    <a:pt x="2880" y="1865"/>
                  </a:lnTo>
                  <a:lnTo>
                    <a:pt x="2865" y="1873"/>
                  </a:lnTo>
                  <a:lnTo>
                    <a:pt x="2850" y="1882"/>
                  </a:lnTo>
                  <a:lnTo>
                    <a:pt x="2837" y="1893"/>
                  </a:lnTo>
                  <a:lnTo>
                    <a:pt x="2824" y="1904"/>
                  </a:lnTo>
                  <a:lnTo>
                    <a:pt x="2812" y="1917"/>
                  </a:lnTo>
                  <a:lnTo>
                    <a:pt x="2801" y="1932"/>
                  </a:lnTo>
                  <a:lnTo>
                    <a:pt x="2792" y="1946"/>
                  </a:lnTo>
                  <a:lnTo>
                    <a:pt x="2785" y="1962"/>
                  </a:lnTo>
                  <a:lnTo>
                    <a:pt x="2778" y="1979"/>
                  </a:lnTo>
                  <a:lnTo>
                    <a:pt x="2774" y="1995"/>
                  </a:lnTo>
                  <a:lnTo>
                    <a:pt x="2771" y="2014"/>
                  </a:lnTo>
                  <a:lnTo>
                    <a:pt x="2771" y="2032"/>
                  </a:lnTo>
                  <a:lnTo>
                    <a:pt x="2771" y="2051"/>
                  </a:lnTo>
                  <a:lnTo>
                    <a:pt x="2774" y="2068"/>
                  </a:lnTo>
                  <a:lnTo>
                    <a:pt x="2778" y="2086"/>
                  </a:lnTo>
                  <a:lnTo>
                    <a:pt x="2785" y="2103"/>
                  </a:lnTo>
                  <a:lnTo>
                    <a:pt x="2792" y="2118"/>
                  </a:lnTo>
                  <a:lnTo>
                    <a:pt x="2801" y="2133"/>
                  </a:lnTo>
                  <a:lnTo>
                    <a:pt x="2812" y="2147"/>
                  </a:lnTo>
                  <a:lnTo>
                    <a:pt x="2824" y="2160"/>
                  </a:lnTo>
                  <a:lnTo>
                    <a:pt x="2837" y="2172"/>
                  </a:lnTo>
                  <a:lnTo>
                    <a:pt x="2850" y="2183"/>
                  </a:lnTo>
                  <a:lnTo>
                    <a:pt x="2865" y="2191"/>
                  </a:lnTo>
                  <a:lnTo>
                    <a:pt x="2880" y="2199"/>
                  </a:lnTo>
                  <a:lnTo>
                    <a:pt x="2898" y="2205"/>
                  </a:lnTo>
                  <a:lnTo>
                    <a:pt x="2915" y="2210"/>
                  </a:lnTo>
                  <a:lnTo>
                    <a:pt x="2932" y="2212"/>
                  </a:lnTo>
                  <a:lnTo>
                    <a:pt x="2951" y="2214"/>
                  </a:lnTo>
                  <a:lnTo>
                    <a:pt x="2970" y="2212"/>
                  </a:lnTo>
                  <a:lnTo>
                    <a:pt x="2988" y="2210"/>
                  </a:lnTo>
                  <a:lnTo>
                    <a:pt x="3006" y="2205"/>
                  </a:lnTo>
                  <a:lnTo>
                    <a:pt x="3022" y="2199"/>
                  </a:lnTo>
                  <a:lnTo>
                    <a:pt x="3037" y="2191"/>
                  </a:lnTo>
                  <a:lnTo>
                    <a:pt x="3053" y="2183"/>
                  </a:lnTo>
                  <a:lnTo>
                    <a:pt x="3067" y="2172"/>
                  </a:lnTo>
                  <a:lnTo>
                    <a:pt x="3080" y="2160"/>
                  </a:lnTo>
                  <a:lnTo>
                    <a:pt x="3092" y="2147"/>
                  </a:lnTo>
                  <a:lnTo>
                    <a:pt x="3101" y="2133"/>
                  </a:lnTo>
                  <a:lnTo>
                    <a:pt x="3111" y="2118"/>
                  </a:lnTo>
                  <a:lnTo>
                    <a:pt x="3119" y="2103"/>
                  </a:lnTo>
                  <a:lnTo>
                    <a:pt x="3125" y="2086"/>
                  </a:lnTo>
                  <a:lnTo>
                    <a:pt x="3128" y="2068"/>
                  </a:lnTo>
                  <a:lnTo>
                    <a:pt x="3132" y="2051"/>
                  </a:lnTo>
                  <a:lnTo>
                    <a:pt x="3133" y="2032"/>
                  </a:lnTo>
                  <a:close/>
                  <a:moveTo>
                    <a:pt x="3749" y="2032"/>
                  </a:moveTo>
                  <a:lnTo>
                    <a:pt x="3749" y="2032"/>
                  </a:lnTo>
                  <a:lnTo>
                    <a:pt x="3748" y="2014"/>
                  </a:lnTo>
                  <a:lnTo>
                    <a:pt x="3745" y="1995"/>
                  </a:lnTo>
                  <a:lnTo>
                    <a:pt x="3741" y="1979"/>
                  </a:lnTo>
                  <a:lnTo>
                    <a:pt x="3735" y="1962"/>
                  </a:lnTo>
                  <a:lnTo>
                    <a:pt x="3727" y="1946"/>
                  </a:lnTo>
                  <a:lnTo>
                    <a:pt x="3718" y="1930"/>
                  </a:lnTo>
                  <a:lnTo>
                    <a:pt x="3708" y="1917"/>
                  </a:lnTo>
                  <a:lnTo>
                    <a:pt x="3696" y="1904"/>
                  </a:lnTo>
                  <a:lnTo>
                    <a:pt x="3683" y="1893"/>
                  </a:lnTo>
                  <a:lnTo>
                    <a:pt x="3669" y="1882"/>
                  </a:lnTo>
                  <a:lnTo>
                    <a:pt x="3653" y="1873"/>
                  </a:lnTo>
                  <a:lnTo>
                    <a:pt x="3638" y="1865"/>
                  </a:lnTo>
                  <a:lnTo>
                    <a:pt x="3622" y="1860"/>
                  </a:lnTo>
                  <a:lnTo>
                    <a:pt x="3604" y="1855"/>
                  </a:lnTo>
                  <a:lnTo>
                    <a:pt x="3586" y="1852"/>
                  </a:lnTo>
                  <a:lnTo>
                    <a:pt x="3567" y="1851"/>
                  </a:lnTo>
                  <a:lnTo>
                    <a:pt x="3550" y="1852"/>
                  </a:lnTo>
                  <a:lnTo>
                    <a:pt x="3531" y="1855"/>
                  </a:lnTo>
                  <a:lnTo>
                    <a:pt x="3514" y="1860"/>
                  </a:lnTo>
                  <a:lnTo>
                    <a:pt x="3498" y="1865"/>
                  </a:lnTo>
                  <a:lnTo>
                    <a:pt x="3481" y="1873"/>
                  </a:lnTo>
                  <a:lnTo>
                    <a:pt x="3466" y="1882"/>
                  </a:lnTo>
                  <a:lnTo>
                    <a:pt x="3453" y="1893"/>
                  </a:lnTo>
                  <a:lnTo>
                    <a:pt x="3440" y="1904"/>
                  </a:lnTo>
                  <a:lnTo>
                    <a:pt x="3428" y="1917"/>
                  </a:lnTo>
                  <a:lnTo>
                    <a:pt x="3417" y="1930"/>
                  </a:lnTo>
                  <a:lnTo>
                    <a:pt x="3408" y="1946"/>
                  </a:lnTo>
                  <a:lnTo>
                    <a:pt x="3401" y="1962"/>
                  </a:lnTo>
                  <a:lnTo>
                    <a:pt x="3395" y="1979"/>
                  </a:lnTo>
                  <a:lnTo>
                    <a:pt x="3390" y="1995"/>
                  </a:lnTo>
                  <a:lnTo>
                    <a:pt x="3388" y="2014"/>
                  </a:lnTo>
                  <a:lnTo>
                    <a:pt x="3387" y="2032"/>
                  </a:lnTo>
                  <a:lnTo>
                    <a:pt x="3388" y="2051"/>
                  </a:lnTo>
                  <a:lnTo>
                    <a:pt x="3390" y="2068"/>
                  </a:lnTo>
                  <a:lnTo>
                    <a:pt x="3395" y="2086"/>
                  </a:lnTo>
                  <a:lnTo>
                    <a:pt x="3401" y="2103"/>
                  </a:lnTo>
                  <a:lnTo>
                    <a:pt x="3408" y="2118"/>
                  </a:lnTo>
                  <a:lnTo>
                    <a:pt x="3417" y="2133"/>
                  </a:lnTo>
                  <a:lnTo>
                    <a:pt x="3428" y="2147"/>
                  </a:lnTo>
                  <a:lnTo>
                    <a:pt x="3440" y="2160"/>
                  </a:lnTo>
                  <a:lnTo>
                    <a:pt x="3453" y="2172"/>
                  </a:lnTo>
                  <a:lnTo>
                    <a:pt x="3466" y="2183"/>
                  </a:lnTo>
                  <a:lnTo>
                    <a:pt x="3481" y="2191"/>
                  </a:lnTo>
                  <a:lnTo>
                    <a:pt x="3498" y="2199"/>
                  </a:lnTo>
                  <a:lnTo>
                    <a:pt x="3514" y="2205"/>
                  </a:lnTo>
                  <a:lnTo>
                    <a:pt x="3531" y="2210"/>
                  </a:lnTo>
                  <a:lnTo>
                    <a:pt x="3550" y="2212"/>
                  </a:lnTo>
                  <a:lnTo>
                    <a:pt x="3567" y="2214"/>
                  </a:lnTo>
                  <a:lnTo>
                    <a:pt x="3586" y="2212"/>
                  </a:lnTo>
                  <a:lnTo>
                    <a:pt x="3604" y="2210"/>
                  </a:lnTo>
                  <a:lnTo>
                    <a:pt x="3622" y="2205"/>
                  </a:lnTo>
                  <a:lnTo>
                    <a:pt x="3638" y="2199"/>
                  </a:lnTo>
                  <a:lnTo>
                    <a:pt x="3653" y="2191"/>
                  </a:lnTo>
                  <a:lnTo>
                    <a:pt x="3669" y="2183"/>
                  </a:lnTo>
                  <a:lnTo>
                    <a:pt x="3683" y="2172"/>
                  </a:lnTo>
                  <a:lnTo>
                    <a:pt x="3696" y="2160"/>
                  </a:lnTo>
                  <a:lnTo>
                    <a:pt x="3708" y="2147"/>
                  </a:lnTo>
                  <a:lnTo>
                    <a:pt x="3718" y="2133"/>
                  </a:lnTo>
                  <a:lnTo>
                    <a:pt x="3727" y="2118"/>
                  </a:lnTo>
                  <a:lnTo>
                    <a:pt x="3735" y="2103"/>
                  </a:lnTo>
                  <a:lnTo>
                    <a:pt x="3741" y="2086"/>
                  </a:lnTo>
                  <a:lnTo>
                    <a:pt x="3745" y="2068"/>
                  </a:lnTo>
                  <a:lnTo>
                    <a:pt x="3748" y="2051"/>
                  </a:lnTo>
                  <a:lnTo>
                    <a:pt x="3749" y="2032"/>
                  </a:lnTo>
                  <a:close/>
                  <a:moveTo>
                    <a:pt x="4365" y="2032"/>
                  </a:moveTo>
                  <a:lnTo>
                    <a:pt x="4365" y="2032"/>
                  </a:lnTo>
                  <a:lnTo>
                    <a:pt x="4364" y="2014"/>
                  </a:lnTo>
                  <a:lnTo>
                    <a:pt x="4361" y="1995"/>
                  </a:lnTo>
                  <a:lnTo>
                    <a:pt x="4357" y="1979"/>
                  </a:lnTo>
                  <a:lnTo>
                    <a:pt x="4351" y="1962"/>
                  </a:lnTo>
                  <a:lnTo>
                    <a:pt x="4343" y="1946"/>
                  </a:lnTo>
                  <a:lnTo>
                    <a:pt x="4334" y="1932"/>
                  </a:lnTo>
                  <a:lnTo>
                    <a:pt x="4324" y="1917"/>
                  </a:lnTo>
                  <a:lnTo>
                    <a:pt x="4312" y="1904"/>
                  </a:lnTo>
                  <a:lnTo>
                    <a:pt x="4299" y="1893"/>
                  </a:lnTo>
                  <a:lnTo>
                    <a:pt x="4285" y="1882"/>
                  </a:lnTo>
                  <a:lnTo>
                    <a:pt x="4271" y="1873"/>
                  </a:lnTo>
                  <a:lnTo>
                    <a:pt x="4254" y="1865"/>
                  </a:lnTo>
                  <a:lnTo>
                    <a:pt x="4238" y="1860"/>
                  </a:lnTo>
                  <a:lnTo>
                    <a:pt x="4220" y="1855"/>
                  </a:lnTo>
                  <a:lnTo>
                    <a:pt x="4202" y="1852"/>
                  </a:lnTo>
                  <a:lnTo>
                    <a:pt x="4183" y="1851"/>
                  </a:lnTo>
                  <a:lnTo>
                    <a:pt x="4166" y="1852"/>
                  </a:lnTo>
                  <a:lnTo>
                    <a:pt x="4148" y="1855"/>
                  </a:lnTo>
                  <a:lnTo>
                    <a:pt x="4130" y="1860"/>
                  </a:lnTo>
                  <a:lnTo>
                    <a:pt x="4114" y="1865"/>
                  </a:lnTo>
                  <a:lnTo>
                    <a:pt x="4097" y="1873"/>
                  </a:lnTo>
                  <a:lnTo>
                    <a:pt x="4083" y="1882"/>
                  </a:lnTo>
                  <a:lnTo>
                    <a:pt x="4069" y="1893"/>
                  </a:lnTo>
                  <a:lnTo>
                    <a:pt x="4056" y="1904"/>
                  </a:lnTo>
                  <a:lnTo>
                    <a:pt x="4044" y="1917"/>
                  </a:lnTo>
                  <a:lnTo>
                    <a:pt x="4033" y="1932"/>
                  </a:lnTo>
                  <a:lnTo>
                    <a:pt x="4024" y="1946"/>
                  </a:lnTo>
                  <a:lnTo>
                    <a:pt x="4017" y="1962"/>
                  </a:lnTo>
                  <a:lnTo>
                    <a:pt x="4011" y="1979"/>
                  </a:lnTo>
                  <a:lnTo>
                    <a:pt x="4006" y="1995"/>
                  </a:lnTo>
                  <a:lnTo>
                    <a:pt x="4004" y="2014"/>
                  </a:lnTo>
                  <a:lnTo>
                    <a:pt x="4003" y="2032"/>
                  </a:lnTo>
                  <a:lnTo>
                    <a:pt x="4004" y="2051"/>
                  </a:lnTo>
                  <a:lnTo>
                    <a:pt x="4006" y="2068"/>
                  </a:lnTo>
                  <a:lnTo>
                    <a:pt x="4011" y="2086"/>
                  </a:lnTo>
                  <a:lnTo>
                    <a:pt x="4017" y="2103"/>
                  </a:lnTo>
                  <a:lnTo>
                    <a:pt x="4024" y="2118"/>
                  </a:lnTo>
                  <a:lnTo>
                    <a:pt x="4033" y="2133"/>
                  </a:lnTo>
                  <a:lnTo>
                    <a:pt x="4044" y="2147"/>
                  </a:lnTo>
                  <a:lnTo>
                    <a:pt x="4056" y="2160"/>
                  </a:lnTo>
                  <a:lnTo>
                    <a:pt x="4069" y="2172"/>
                  </a:lnTo>
                  <a:lnTo>
                    <a:pt x="4083" y="2183"/>
                  </a:lnTo>
                  <a:lnTo>
                    <a:pt x="4097" y="2191"/>
                  </a:lnTo>
                  <a:lnTo>
                    <a:pt x="4114" y="2199"/>
                  </a:lnTo>
                  <a:lnTo>
                    <a:pt x="4130" y="2205"/>
                  </a:lnTo>
                  <a:lnTo>
                    <a:pt x="4148" y="2210"/>
                  </a:lnTo>
                  <a:lnTo>
                    <a:pt x="4166" y="2212"/>
                  </a:lnTo>
                  <a:lnTo>
                    <a:pt x="4183" y="2214"/>
                  </a:lnTo>
                  <a:lnTo>
                    <a:pt x="4202" y="2212"/>
                  </a:lnTo>
                  <a:lnTo>
                    <a:pt x="4220" y="2210"/>
                  </a:lnTo>
                  <a:lnTo>
                    <a:pt x="4238" y="2205"/>
                  </a:lnTo>
                  <a:lnTo>
                    <a:pt x="4254" y="2199"/>
                  </a:lnTo>
                  <a:lnTo>
                    <a:pt x="4271" y="2191"/>
                  </a:lnTo>
                  <a:lnTo>
                    <a:pt x="4285" y="2183"/>
                  </a:lnTo>
                  <a:lnTo>
                    <a:pt x="4299" y="2172"/>
                  </a:lnTo>
                  <a:lnTo>
                    <a:pt x="4312" y="2160"/>
                  </a:lnTo>
                  <a:lnTo>
                    <a:pt x="4324" y="2147"/>
                  </a:lnTo>
                  <a:lnTo>
                    <a:pt x="4334" y="2133"/>
                  </a:lnTo>
                  <a:lnTo>
                    <a:pt x="4343" y="2118"/>
                  </a:lnTo>
                  <a:lnTo>
                    <a:pt x="4351" y="2103"/>
                  </a:lnTo>
                  <a:lnTo>
                    <a:pt x="4357" y="2086"/>
                  </a:lnTo>
                  <a:lnTo>
                    <a:pt x="4361" y="2068"/>
                  </a:lnTo>
                  <a:lnTo>
                    <a:pt x="4364" y="2051"/>
                  </a:lnTo>
                  <a:lnTo>
                    <a:pt x="4365" y="2032"/>
                  </a:lnTo>
                  <a:close/>
                  <a:moveTo>
                    <a:pt x="4981" y="2032"/>
                  </a:moveTo>
                  <a:lnTo>
                    <a:pt x="4981" y="2032"/>
                  </a:lnTo>
                  <a:lnTo>
                    <a:pt x="4980" y="2014"/>
                  </a:lnTo>
                  <a:lnTo>
                    <a:pt x="4977" y="1995"/>
                  </a:lnTo>
                  <a:lnTo>
                    <a:pt x="4973" y="1979"/>
                  </a:lnTo>
                  <a:lnTo>
                    <a:pt x="4967" y="1962"/>
                  </a:lnTo>
                  <a:lnTo>
                    <a:pt x="4960" y="1946"/>
                  </a:lnTo>
                  <a:lnTo>
                    <a:pt x="4950" y="1930"/>
                  </a:lnTo>
                  <a:lnTo>
                    <a:pt x="4940" y="1917"/>
                  </a:lnTo>
                  <a:lnTo>
                    <a:pt x="4928" y="1904"/>
                  </a:lnTo>
                  <a:lnTo>
                    <a:pt x="4915" y="1893"/>
                  </a:lnTo>
                  <a:lnTo>
                    <a:pt x="4901" y="1882"/>
                  </a:lnTo>
                  <a:lnTo>
                    <a:pt x="4887" y="1873"/>
                  </a:lnTo>
                  <a:lnTo>
                    <a:pt x="4870" y="1865"/>
                  </a:lnTo>
                  <a:lnTo>
                    <a:pt x="4854" y="1860"/>
                  </a:lnTo>
                  <a:lnTo>
                    <a:pt x="4837" y="1855"/>
                  </a:lnTo>
                  <a:lnTo>
                    <a:pt x="4818" y="1852"/>
                  </a:lnTo>
                  <a:lnTo>
                    <a:pt x="4800" y="1851"/>
                  </a:lnTo>
                  <a:lnTo>
                    <a:pt x="4782" y="1852"/>
                  </a:lnTo>
                  <a:lnTo>
                    <a:pt x="4764" y="1855"/>
                  </a:lnTo>
                  <a:lnTo>
                    <a:pt x="4746" y="1860"/>
                  </a:lnTo>
                  <a:lnTo>
                    <a:pt x="4730" y="1865"/>
                  </a:lnTo>
                  <a:lnTo>
                    <a:pt x="4713" y="1873"/>
                  </a:lnTo>
                  <a:lnTo>
                    <a:pt x="4699" y="1882"/>
                  </a:lnTo>
                  <a:lnTo>
                    <a:pt x="4685" y="1893"/>
                  </a:lnTo>
                  <a:lnTo>
                    <a:pt x="4672" y="1904"/>
                  </a:lnTo>
                  <a:lnTo>
                    <a:pt x="4660" y="1917"/>
                  </a:lnTo>
                  <a:lnTo>
                    <a:pt x="4649" y="1930"/>
                  </a:lnTo>
                  <a:lnTo>
                    <a:pt x="4641" y="1946"/>
                  </a:lnTo>
                  <a:lnTo>
                    <a:pt x="4633" y="1962"/>
                  </a:lnTo>
                  <a:lnTo>
                    <a:pt x="4627" y="1979"/>
                  </a:lnTo>
                  <a:lnTo>
                    <a:pt x="4622" y="1995"/>
                  </a:lnTo>
                  <a:lnTo>
                    <a:pt x="4620" y="2014"/>
                  </a:lnTo>
                  <a:lnTo>
                    <a:pt x="4619" y="2032"/>
                  </a:lnTo>
                  <a:lnTo>
                    <a:pt x="4620" y="2051"/>
                  </a:lnTo>
                  <a:lnTo>
                    <a:pt x="4622" y="2068"/>
                  </a:lnTo>
                  <a:lnTo>
                    <a:pt x="4627" y="2086"/>
                  </a:lnTo>
                  <a:lnTo>
                    <a:pt x="4633" y="2103"/>
                  </a:lnTo>
                  <a:lnTo>
                    <a:pt x="4641" y="2118"/>
                  </a:lnTo>
                  <a:lnTo>
                    <a:pt x="4649" y="2133"/>
                  </a:lnTo>
                  <a:lnTo>
                    <a:pt x="4660" y="2147"/>
                  </a:lnTo>
                  <a:lnTo>
                    <a:pt x="4672" y="2160"/>
                  </a:lnTo>
                  <a:lnTo>
                    <a:pt x="4685" y="2172"/>
                  </a:lnTo>
                  <a:lnTo>
                    <a:pt x="4699" y="2183"/>
                  </a:lnTo>
                  <a:lnTo>
                    <a:pt x="4713" y="2191"/>
                  </a:lnTo>
                  <a:lnTo>
                    <a:pt x="4730" y="2199"/>
                  </a:lnTo>
                  <a:lnTo>
                    <a:pt x="4746" y="2205"/>
                  </a:lnTo>
                  <a:lnTo>
                    <a:pt x="4764" y="2210"/>
                  </a:lnTo>
                  <a:lnTo>
                    <a:pt x="4782" y="2212"/>
                  </a:lnTo>
                  <a:lnTo>
                    <a:pt x="4800" y="2214"/>
                  </a:lnTo>
                  <a:lnTo>
                    <a:pt x="4818" y="2212"/>
                  </a:lnTo>
                  <a:lnTo>
                    <a:pt x="4837" y="2210"/>
                  </a:lnTo>
                  <a:lnTo>
                    <a:pt x="4854" y="2205"/>
                  </a:lnTo>
                  <a:lnTo>
                    <a:pt x="4870" y="2199"/>
                  </a:lnTo>
                  <a:lnTo>
                    <a:pt x="4887" y="2191"/>
                  </a:lnTo>
                  <a:lnTo>
                    <a:pt x="4901" y="2183"/>
                  </a:lnTo>
                  <a:lnTo>
                    <a:pt x="4915" y="2172"/>
                  </a:lnTo>
                  <a:lnTo>
                    <a:pt x="4928" y="2160"/>
                  </a:lnTo>
                  <a:lnTo>
                    <a:pt x="4940" y="2147"/>
                  </a:lnTo>
                  <a:lnTo>
                    <a:pt x="4950" y="2133"/>
                  </a:lnTo>
                  <a:lnTo>
                    <a:pt x="4960" y="2118"/>
                  </a:lnTo>
                  <a:lnTo>
                    <a:pt x="4967" y="2103"/>
                  </a:lnTo>
                  <a:lnTo>
                    <a:pt x="4973" y="2086"/>
                  </a:lnTo>
                  <a:lnTo>
                    <a:pt x="4977" y="2068"/>
                  </a:lnTo>
                  <a:lnTo>
                    <a:pt x="4980" y="2051"/>
                  </a:lnTo>
                  <a:lnTo>
                    <a:pt x="4981" y="2032"/>
                  </a:lnTo>
                  <a:close/>
                  <a:moveTo>
                    <a:pt x="5597" y="2032"/>
                  </a:moveTo>
                  <a:lnTo>
                    <a:pt x="5597" y="2032"/>
                  </a:lnTo>
                  <a:lnTo>
                    <a:pt x="5596" y="2014"/>
                  </a:lnTo>
                  <a:lnTo>
                    <a:pt x="5593" y="1995"/>
                  </a:lnTo>
                  <a:lnTo>
                    <a:pt x="5589" y="1979"/>
                  </a:lnTo>
                  <a:lnTo>
                    <a:pt x="5583" y="1962"/>
                  </a:lnTo>
                  <a:lnTo>
                    <a:pt x="5576" y="1946"/>
                  </a:lnTo>
                  <a:lnTo>
                    <a:pt x="5566" y="1930"/>
                  </a:lnTo>
                  <a:lnTo>
                    <a:pt x="5556" y="1917"/>
                  </a:lnTo>
                  <a:lnTo>
                    <a:pt x="5544" y="1904"/>
                  </a:lnTo>
                  <a:lnTo>
                    <a:pt x="5531" y="1893"/>
                  </a:lnTo>
                  <a:lnTo>
                    <a:pt x="5518" y="1882"/>
                  </a:lnTo>
                  <a:lnTo>
                    <a:pt x="5503" y="1873"/>
                  </a:lnTo>
                  <a:lnTo>
                    <a:pt x="5487" y="1865"/>
                  </a:lnTo>
                  <a:lnTo>
                    <a:pt x="5470" y="1860"/>
                  </a:lnTo>
                  <a:lnTo>
                    <a:pt x="5453" y="1855"/>
                  </a:lnTo>
                  <a:lnTo>
                    <a:pt x="5434" y="1852"/>
                  </a:lnTo>
                  <a:lnTo>
                    <a:pt x="5416" y="1851"/>
                  </a:lnTo>
                  <a:lnTo>
                    <a:pt x="5398" y="1852"/>
                  </a:lnTo>
                  <a:lnTo>
                    <a:pt x="5380" y="1855"/>
                  </a:lnTo>
                  <a:lnTo>
                    <a:pt x="5362" y="1860"/>
                  </a:lnTo>
                  <a:lnTo>
                    <a:pt x="5346" y="1865"/>
                  </a:lnTo>
                  <a:lnTo>
                    <a:pt x="5330" y="1873"/>
                  </a:lnTo>
                  <a:lnTo>
                    <a:pt x="5315" y="1882"/>
                  </a:lnTo>
                  <a:lnTo>
                    <a:pt x="5301" y="1893"/>
                  </a:lnTo>
                  <a:lnTo>
                    <a:pt x="5288" y="1904"/>
                  </a:lnTo>
                  <a:lnTo>
                    <a:pt x="5276" y="1917"/>
                  </a:lnTo>
                  <a:lnTo>
                    <a:pt x="5267" y="1930"/>
                  </a:lnTo>
                  <a:lnTo>
                    <a:pt x="5257" y="1946"/>
                  </a:lnTo>
                  <a:lnTo>
                    <a:pt x="5249" y="1962"/>
                  </a:lnTo>
                  <a:lnTo>
                    <a:pt x="5243" y="1979"/>
                  </a:lnTo>
                  <a:lnTo>
                    <a:pt x="5238" y="1995"/>
                  </a:lnTo>
                  <a:lnTo>
                    <a:pt x="5236" y="2014"/>
                  </a:lnTo>
                  <a:lnTo>
                    <a:pt x="5235" y="2032"/>
                  </a:lnTo>
                  <a:lnTo>
                    <a:pt x="5236" y="2051"/>
                  </a:lnTo>
                  <a:lnTo>
                    <a:pt x="5238" y="2068"/>
                  </a:lnTo>
                  <a:lnTo>
                    <a:pt x="5243" y="2086"/>
                  </a:lnTo>
                  <a:lnTo>
                    <a:pt x="5249" y="2103"/>
                  </a:lnTo>
                  <a:lnTo>
                    <a:pt x="5257" y="2118"/>
                  </a:lnTo>
                  <a:lnTo>
                    <a:pt x="5267" y="2133"/>
                  </a:lnTo>
                  <a:lnTo>
                    <a:pt x="5276" y="2147"/>
                  </a:lnTo>
                  <a:lnTo>
                    <a:pt x="5288" y="2160"/>
                  </a:lnTo>
                  <a:lnTo>
                    <a:pt x="5301" y="2172"/>
                  </a:lnTo>
                  <a:lnTo>
                    <a:pt x="5315" y="2183"/>
                  </a:lnTo>
                  <a:lnTo>
                    <a:pt x="5330" y="2191"/>
                  </a:lnTo>
                  <a:lnTo>
                    <a:pt x="5346" y="2199"/>
                  </a:lnTo>
                  <a:lnTo>
                    <a:pt x="5362" y="2205"/>
                  </a:lnTo>
                  <a:lnTo>
                    <a:pt x="5380" y="2210"/>
                  </a:lnTo>
                  <a:lnTo>
                    <a:pt x="5398" y="2212"/>
                  </a:lnTo>
                  <a:lnTo>
                    <a:pt x="5416" y="2214"/>
                  </a:lnTo>
                  <a:lnTo>
                    <a:pt x="5434" y="2212"/>
                  </a:lnTo>
                  <a:lnTo>
                    <a:pt x="5453" y="2210"/>
                  </a:lnTo>
                  <a:lnTo>
                    <a:pt x="5470" y="2205"/>
                  </a:lnTo>
                  <a:lnTo>
                    <a:pt x="5487" y="2199"/>
                  </a:lnTo>
                  <a:lnTo>
                    <a:pt x="5503" y="2191"/>
                  </a:lnTo>
                  <a:lnTo>
                    <a:pt x="5518" y="2183"/>
                  </a:lnTo>
                  <a:lnTo>
                    <a:pt x="5531" y="2172"/>
                  </a:lnTo>
                  <a:lnTo>
                    <a:pt x="5544" y="2160"/>
                  </a:lnTo>
                  <a:lnTo>
                    <a:pt x="5556" y="2147"/>
                  </a:lnTo>
                  <a:lnTo>
                    <a:pt x="5566" y="2133"/>
                  </a:lnTo>
                  <a:lnTo>
                    <a:pt x="5576" y="2118"/>
                  </a:lnTo>
                  <a:lnTo>
                    <a:pt x="5583" y="2103"/>
                  </a:lnTo>
                  <a:lnTo>
                    <a:pt x="5589" y="2086"/>
                  </a:lnTo>
                  <a:lnTo>
                    <a:pt x="5593" y="2068"/>
                  </a:lnTo>
                  <a:lnTo>
                    <a:pt x="5596" y="2051"/>
                  </a:lnTo>
                  <a:lnTo>
                    <a:pt x="5597" y="2032"/>
                  </a:lnTo>
                  <a:close/>
                  <a:moveTo>
                    <a:pt x="7255" y="2052"/>
                  </a:moveTo>
                  <a:lnTo>
                    <a:pt x="7255" y="2052"/>
                  </a:lnTo>
                  <a:lnTo>
                    <a:pt x="7222" y="2031"/>
                  </a:lnTo>
                  <a:lnTo>
                    <a:pt x="7187" y="2011"/>
                  </a:lnTo>
                  <a:lnTo>
                    <a:pt x="7149" y="1991"/>
                  </a:lnTo>
                  <a:lnTo>
                    <a:pt x="7110" y="1969"/>
                  </a:lnTo>
                  <a:lnTo>
                    <a:pt x="7069" y="1949"/>
                  </a:lnTo>
                  <a:lnTo>
                    <a:pt x="7025" y="1928"/>
                  </a:lnTo>
                  <a:lnTo>
                    <a:pt x="6979" y="1907"/>
                  </a:lnTo>
                  <a:lnTo>
                    <a:pt x="6932" y="1885"/>
                  </a:lnTo>
                  <a:lnTo>
                    <a:pt x="6901" y="1898"/>
                  </a:lnTo>
                  <a:lnTo>
                    <a:pt x="6867" y="1910"/>
                  </a:lnTo>
                  <a:lnTo>
                    <a:pt x="6830" y="1920"/>
                  </a:lnTo>
                  <a:lnTo>
                    <a:pt x="6789" y="1928"/>
                  </a:lnTo>
                  <a:lnTo>
                    <a:pt x="6745" y="1935"/>
                  </a:lnTo>
                  <a:lnTo>
                    <a:pt x="6698" y="1940"/>
                  </a:lnTo>
                  <a:lnTo>
                    <a:pt x="6647" y="1943"/>
                  </a:lnTo>
                  <a:lnTo>
                    <a:pt x="6594" y="1944"/>
                  </a:lnTo>
                  <a:lnTo>
                    <a:pt x="6578" y="1946"/>
                  </a:lnTo>
                  <a:lnTo>
                    <a:pt x="6561" y="1948"/>
                  </a:lnTo>
                  <a:lnTo>
                    <a:pt x="6546" y="1952"/>
                  </a:lnTo>
                  <a:lnTo>
                    <a:pt x="6532" y="1956"/>
                  </a:lnTo>
                  <a:lnTo>
                    <a:pt x="6520" y="1962"/>
                  </a:lnTo>
                  <a:lnTo>
                    <a:pt x="6507" y="1970"/>
                  </a:lnTo>
                  <a:lnTo>
                    <a:pt x="6496" y="1979"/>
                  </a:lnTo>
                  <a:lnTo>
                    <a:pt x="6487" y="1988"/>
                  </a:lnTo>
                  <a:lnTo>
                    <a:pt x="6479" y="1998"/>
                  </a:lnTo>
                  <a:lnTo>
                    <a:pt x="6470" y="2009"/>
                  </a:lnTo>
                  <a:lnTo>
                    <a:pt x="6464" y="2020"/>
                  </a:lnTo>
                  <a:lnTo>
                    <a:pt x="6460" y="2033"/>
                  </a:lnTo>
                  <a:lnTo>
                    <a:pt x="6455" y="2045"/>
                  </a:lnTo>
                  <a:lnTo>
                    <a:pt x="6453" y="2058"/>
                  </a:lnTo>
                  <a:lnTo>
                    <a:pt x="6451" y="2071"/>
                  </a:lnTo>
                  <a:lnTo>
                    <a:pt x="6450" y="2084"/>
                  </a:lnTo>
                  <a:lnTo>
                    <a:pt x="6451" y="2097"/>
                  </a:lnTo>
                  <a:lnTo>
                    <a:pt x="6453" y="2110"/>
                  </a:lnTo>
                  <a:lnTo>
                    <a:pt x="6456" y="2123"/>
                  </a:lnTo>
                  <a:lnTo>
                    <a:pt x="6461" y="2136"/>
                  </a:lnTo>
                  <a:lnTo>
                    <a:pt x="6467" y="2147"/>
                  </a:lnTo>
                  <a:lnTo>
                    <a:pt x="6474" y="2159"/>
                  </a:lnTo>
                  <a:lnTo>
                    <a:pt x="6482" y="2171"/>
                  </a:lnTo>
                  <a:lnTo>
                    <a:pt x="6492" y="2182"/>
                  </a:lnTo>
                  <a:lnTo>
                    <a:pt x="6502" y="2191"/>
                  </a:lnTo>
                  <a:lnTo>
                    <a:pt x="6514" y="2199"/>
                  </a:lnTo>
                  <a:lnTo>
                    <a:pt x="6527" y="2208"/>
                  </a:lnTo>
                  <a:lnTo>
                    <a:pt x="6542" y="2215"/>
                  </a:lnTo>
                  <a:lnTo>
                    <a:pt x="6558" y="2221"/>
                  </a:lnTo>
                  <a:lnTo>
                    <a:pt x="6575" y="2224"/>
                  </a:lnTo>
                  <a:lnTo>
                    <a:pt x="6594" y="2228"/>
                  </a:lnTo>
                  <a:lnTo>
                    <a:pt x="6614" y="2229"/>
                  </a:lnTo>
                  <a:lnTo>
                    <a:pt x="6664" y="2229"/>
                  </a:lnTo>
                  <a:lnTo>
                    <a:pt x="6712" y="2228"/>
                  </a:lnTo>
                  <a:lnTo>
                    <a:pt x="6761" y="2224"/>
                  </a:lnTo>
                  <a:lnTo>
                    <a:pt x="6809" y="2218"/>
                  </a:lnTo>
                  <a:lnTo>
                    <a:pt x="6857" y="2211"/>
                  </a:lnTo>
                  <a:lnTo>
                    <a:pt x="6903" y="2202"/>
                  </a:lnTo>
                  <a:lnTo>
                    <a:pt x="6949" y="2191"/>
                  </a:lnTo>
                  <a:lnTo>
                    <a:pt x="6993" y="2180"/>
                  </a:lnTo>
                  <a:lnTo>
                    <a:pt x="7036" y="2168"/>
                  </a:lnTo>
                  <a:lnTo>
                    <a:pt x="7074" y="2153"/>
                  </a:lnTo>
                  <a:lnTo>
                    <a:pt x="7112" y="2138"/>
                  </a:lnTo>
                  <a:lnTo>
                    <a:pt x="7148" y="2121"/>
                  </a:lnTo>
                  <a:lnTo>
                    <a:pt x="7180" y="2105"/>
                  </a:lnTo>
                  <a:lnTo>
                    <a:pt x="7208" y="2087"/>
                  </a:lnTo>
                  <a:lnTo>
                    <a:pt x="7234" y="2070"/>
                  </a:lnTo>
                  <a:lnTo>
                    <a:pt x="7255" y="20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cs typeface="+mn-cs"/>
                </a:defRPr>
              </a:lvl9pPr>
            </a:lstStyle>
            <a:p>
              <a:pPr algn="ctr">
                <a:defRPr/>
              </a:pPr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437487CD-04B8-477F-BFE0-1CCD855C707E}"/>
              </a:ext>
            </a:extLst>
          </p:cNvPr>
          <p:cNvCxnSpPr/>
          <p:nvPr/>
        </p:nvCxnSpPr>
        <p:spPr>
          <a:xfrm flipH="1">
            <a:off x="3510988" y="1972494"/>
            <a:ext cx="0" cy="32004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6FAF9C84-A369-41F8-8353-9EF0172EA5DA}"/>
              </a:ext>
            </a:extLst>
          </p:cNvPr>
          <p:cNvCxnSpPr/>
          <p:nvPr/>
        </p:nvCxnSpPr>
        <p:spPr>
          <a:xfrm flipH="1">
            <a:off x="5974788" y="1972494"/>
            <a:ext cx="0" cy="32004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2E8971B9-797C-478B-8938-66C357102A4A}"/>
              </a:ext>
            </a:extLst>
          </p:cNvPr>
          <p:cNvCxnSpPr/>
          <p:nvPr/>
        </p:nvCxnSpPr>
        <p:spPr>
          <a:xfrm flipH="1">
            <a:off x="8425888" y="1972494"/>
            <a:ext cx="0" cy="32004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>
            <a:extLst>
              <a:ext uri="{FF2B5EF4-FFF2-40B4-BE49-F238E27FC236}">
                <a16:creationId xmlns:a16="http://schemas.microsoft.com/office/drawing/2014/main" id="{10E40624-65CF-45C7-B451-F3EE90ADC8C9}"/>
              </a:ext>
            </a:extLst>
          </p:cNvPr>
          <p:cNvSpPr/>
          <p:nvPr/>
        </p:nvSpPr>
        <p:spPr>
          <a:xfrm>
            <a:off x="1662950" y="3200373"/>
            <a:ext cx="1537076" cy="1798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请在此处添加详细描述文本，尽量与标题文本语言风格相符合，语言描述尽量简洁生动。请在此处添加详细描述文本，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4E123742-143D-43BA-BFDA-0C08075FB113}"/>
              </a:ext>
            </a:extLst>
          </p:cNvPr>
          <p:cNvSpPr/>
          <p:nvPr/>
        </p:nvSpPr>
        <p:spPr>
          <a:xfrm>
            <a:off x="3953560" y="3200373"/>
            <a:ext cx="1537076" cy="1798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请在此处添加详细描述文本，尽量与标题文本语言风格相符合，语言描述尽量简洁生动。请在此处添加详细描述文本，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213DC8CF-95FC-44AF-99C2-B0BCE43B1F63}"/>
              </a:ext>
            </a:extLst>
          </p:cNvPr>
          <p:cNvSpPr/>
          <p:nvPr/>
        </p:nvSpPr>
        <p:spPr>
          <a:xfrm>
            <a:off x="6441514" y="3200373"/>
            <a:ext cx="1537076" cy="1798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请在此处添加详细描述文本，尽量与标题文本语言风格相符合，语言描述尽量简洁生动。请在此处添加详细描述文本，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AE7F8517-BF82-4A0A-88EF-DF0FAB19CDA8}"/>
              </a:ext>
            </a:extLst>
          </p:cNvPr>
          <p:cNvSpPr/>
          <p:nvPr/>
        </p:nvSpPr>
        <p:spPr>
          <a:xfrm>
            <a:off x="8873189" y="3200373"/>
            <a:ext cx="1537076" cy="1798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请在此处添加详细描述文本，尽量与标题文本语言风格相符合，语言描述尽量简洁生动。请在此处添加详细描述文本，</a:t>
            </a: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23BF59FC-5506-4E85-A496-C07DC9EE683D}"/>
              </a:ext>
            </a:extLst>
          </p:cNvPr>
          <p:cNvSpPr/>
          <p:nvPr/>
        </p:nvSpPr>
        <p:spPr>
          <a:xfrm>
            <a:off x="2805113" y="2571750"/>
            <a:ext cx="185737" cy="1857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id="{F1A51866-96C5-408C-AB66-33CC96EAA2F6}"/>
              </a:ext>
            </a:extLst>
          </p:cNvPr>
          <p:cNvSpPr/>
          <p:nvPr/>
        </p:nvSpPr>
        <p:spPr>
          <a:xfrm>
            <a:off x="2754313" y="3067050"/>
            <a:ext cx="90487" cy="904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B23B408F-4897-4290-90D2-56CA5765A746}"/>
              </a:ext>
            </a:extLst>
          </p:cNvPr>
          <p:cNvSpPr/>
          <p:nvPr/>
        </p:nvSpPr>
        <p:spPr>
          <a:xfrm>
            <a:off x="777875" y="2824163"/>
            <a:ext cx="92075" cy="920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0311E339-17B0-4506-9BAB-1553A543244D}"/>
              </a:ext>
            </a:extLst>
          </p:cNvPr>
          <p:cNvSpPr/>
          <p:nvPr/>
        </p:nvSpPr>
        <p:spPr>
          <a:xfrm rot="20331486">
            <a:off x="5581650" y="2147888"/>
            <a:ext cx="188913" cy="1889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id="{88EE3184-FDCC-4D8A-BDFB-18D4D5C67FFA}"/>
              </a:ext>
            </a:extLst>
          </p:cNvPr>
          <p:cNvSpPr/>
          <p:nvPr/>
        </p:nvSpPr>
        <p:spPr>
          <a:xfrm rot="20331486">
            <a:off x="5699125" y="2647950"/>
            <a:ext cx="93663" cy="936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6" name="椭圆 25">
            <a:extLst>
              <a:ext uri="{FF2B5EF4-FFF2-40B4-BE49-F238E27FC236}">
                <a16:creationId xmlns:a16="http://schemas.microsoft.com/office/drawing/2014/main" id="{1903EEC2-8813-4C40-B027-0BB7EA0B3EAE}"/>
              </a:ext>
            </a:extLst>
          </p:cNvPr>
          <p:cNvSpPr/>
          <p:nvPr/>
        </p:nvSpPr>
        <p:spPr>
          <a:xfrm rot="20331486">
            <a:off x="3768725" y="3135313"/>
            <a:ext cx="93663" cy="936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7" name="椭圆 26">
            <a:extLst>
              <a:ext uri="{FF2B5EF4-FFF2-40B4-BE49-F238E27FC236}">
                <a16:creationId xmlns:a16="http://schemas.microsoft.com/office/drawing/2014/main" id="{548C5FA1-8FC1-4B68-AC14-6701A3C740EA}"/>
              </a:ext>
            </a:extLst>
          </p:cNvPr>
          <p:cNvSpPr/>
          <p:nvPr/>
        </p:nvSpPr>
        <p:spPr>
          <a:xfrm rot="20327678">
            <a:off x="7460555" y="3051953"/>
            <a:ext cx="93663" cy="936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8" name="椭圆 27">
            <a:extLst>
              <a:ext uri="{FF2B5EF4-FFF2-40B4-BE49-F238E27FC236}">
                <a16:creationId xmlns:a16="http://schemas.microsoft.com/office/drawing/2014/main" id="{4B13BB59-DDA7-4A3C-B7D1-4B75F8BC6C62}"/>
              </a:ext>
            </a:extLst>
          </p:cNvPr>
          <p:cNvSpPr/>
          <p:nvPr/>
        </p:nvSpPr>
        <p:spPr>
          <a:xfrm rot="20327678">
            <a:off x="7724080" y="1967690"/>
            <a:ext cx="188913" cy="1889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9" name="椭圆 28">
            <a:extLst>
              <a:ext uri="{FF2B5EF4-FFF2-40B4-BE49-F238E27FC236}">
                <a16:creationId xmlns:a16="http://schemas.microsoft.com/office/drawing/2014/main" id="{3E41DD5A-11D3-44AC-A5AD-35926A7ED9A4}"/>
              </a:ext>
            </a:extLst>
          </p:cNvPr>
          <p:cNvSpPr/>
          <p:nvPr/>
        </p:nvSpPr>
        <p:spPr>
          <a:xfrm rot="20327678">
            <a:off x="7466905" y="1680353"/>
            <a:ext cx="93663" cy="936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typeface="+mn-ea"/>
              <a:sym charset="-122" panose="020b0503020204020204" pitchFamily="34" typeface="微软雅黑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E35ED3C8-DD67-486A-8F07-0FDDC5C49440}"/>
              </a:ext>
            </a:extLst>
          </p:cNvPr>
          <p:cNvSpPr/>
          <p:nvPr/>
        </p:nvSpPr>
        <p:spPr>
          <a:xfrm rot="20327678">
            <a:off x="8962740" y="2699554"/>
            <a:ext cx="188913" cy="1889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DAA938CD-38F7-4607-A53F-99453F913228}"/>
              </a:ext>
            </a:extLst>
          </p:cNvPr>
          <p:cNvSpPr/>
          <p:nvPr/>
        </p:nvSpPr>
        <p:spPr>
          <a:xfrm rot="20327678">
            <a:off x="11422063" y="2532063"/>
            <a:ext cx="149225" cy="15081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2" name="椭圆 31">
            <a:extLst>
              <a:ext uri="{FF2B5EF4-FFF2-40B4-BE49-F238E27FC236}">
                <a16:creationId xmlns:a16="http://schemas.microsoft.com/office/drawing/2014/main" id="{48F6A11D-DD25-4C95-B8AC-32B541891D41}"/>
              </a:ext>
            </a:extLst>
          </p:cNvPr>
          <p:cNvSpPr/>
          <p:nvPr/>
        </p:nvSpPr>
        <p:spPr>
          <a:xfrm rot="20327678">
            <a:off x="9145303" y="2956729"/>
            <a:ext cx="93662" cy="920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</p:spTree>
    <p:extLst>
      <p:ext uri="{BB962C8B-B14F-4D97-AF65-F5344CB8AC3E}">
        <p14:creationId val="2958595098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8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 nodeType="clickPar">
                      <p:stCondLst>
                        <p:cond delay="indefinite"/>
                      </p:stCondLst>
                      <p:childTnLst>
                        <p:par>
                          <p:cTn fill="hold" id="5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 nodeType="clickPar">
                      <p:stCondLst>
                        <p:cond delay="indefinite"/>
                      </p:stCondLst>
                      <p:childTnLst>
                        <p:par>
                          <p:cTn fill="hold" id="6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7" nodeType="clickPar">
                      <p:stCondLst>
                        <p:cond delay="indefinite"/>
                      </p:stCondLst>
                      <p:childTnLst>
                        <p:par>
                          <p:cTn fill="hold" id="6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9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4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8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9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4" nodeType="withEffect" presetClass="entr" presetID="53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8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9" nodeType="withEffect" presetClass="entr" presetID="53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3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4" nodeType="withEffect" presetClass="entr" presetID="53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8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9" nodeType="withEffect" presetClass="entr" presetID="53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3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4" nodeType="withEffect" presetClass="entr" presetID="53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6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7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8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9" nodeType="withEffect" presetClass="entr" presetID="53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1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  <p:bldP grpId="0" spid="27"/>
      <p:bldP grpId="0" spid="28"/>
      <p:bldP grpId="0" spid="29"/>
      <p:bldP grpId="0" spid="30"/>
      <p:bldP grpId="0" spid="31"/>
      <p:bldP grpId="0" spid="32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318E5CDF-6FB0-4D03-862A-5EBA396CB796}"/>
              </a:ext>
            </a:extLst>
          </p:cNvPr>
          <p:cNvGrpSpPr/>
          <p:nvPr/>
        </p:nvGrpSpPr>
        <p:grpSpPr>
          <a:xfrm>
            <a:off x="2158007" y="2196768"/>
            <a:ext cx="2079282" cy="2550052"/>
            <a:chOff x="2129432" y="1663368"/>
            <a:chExt cx="2079282" cy="2550052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7ED47A9D-253F-43B5-8375-CF5669FB6619}"/>
                </a:ext>
              </a:extLst>
            </p:cNvPr>
            <p:cNvGrpSpPr/>
            <p:nvPr/>
          </p:nvGrpSpPr>
          <p:grpSpPr>
            <a:xfrm>
              <a:off x="2129432" y="1663368"/>
              <a:ext cx="1719242" cy="2550052"/>
              <a:chOff x="2129432" y="1663368"/>
              <a:chExt cx="1719242" cy="2550052"/>
            </a:xfrm>
          </p:grpSpPr>
          <p:grpSp>
            <p:nvGrpSpPr>
              <p:cNvPr id="5" name="组合 4">
                <a:extLst>
                  <a:ext uri="{FF2B5EF4-FFF2-40B4-BE49-F238E27FC236}">
                    <a16:creationId xmlns:a16="http://schemas.microsoft.com/office/drawing/2014/main" id="{807276F5-DDAD-4800-9288-C1E61E2E199C}"/>
                  </a:ext>
                </a:extLst>
              </p:cNvPr>
              <p:cNvGrpSpPr/>
              <p:nvPr/>
            </p:nvGrpSpPr>
            <p:grpSpPr>
              <a:xfrm>
                <a:off x="2428098" y="1663368"/>
                <a:ext cx="1152128" cy="1152128"/>
                <a:chOff x="1475656" y="1995686"/>
                <a:chExt cx="1152128" cy="1152128"/>
              </a:xfrm>
            </p:grpSpPr>
            <p:sp>
              <p:nvSpPr>
                <p:cNvPr id="7" name="椭圆 4">
                  <a:extLst>
                    <a:ext uri="{FF2B5EF4-FFF2-40B4-BE49-F238E27FC236}">
                      <a16:creationId xmlns:a16="http://schemas.microsoft.com/office/drawing/2014/main" id="{00D0AD83-D0C1-47F2-AB4B-0FA46A7FF93E}"/>
                    </a:ext>
                  </a:extLst>
                </p:cNvPr>
                <p:cNvSpPr/>
                <p:nvPr/>
              </p:nvSpPr>
              <p:spPr>
                <a:xfrm>
                  <a:off x="1475656" y="1995686"/>
                  <a:ext cx="1152128" cy="1152128"/>
                </a:xfrm>
                <a:custGeom>
                  <a:rect b="b" l="l" r="r" t="t"/>
                  <a:pathLst>
                    <a:path h="1152128" w="1152128">
                      <a:moveTo>
                        <a:pt x="576064" y="0"/>
                      </a:moveTo>
                      <a:lnTo>
                        <a:pt x="1152128" y="0"/>
                      </a:lnTo>
                      <a:lnTo>
                        <a:pt x="1152128" y="576064"/>
                      </a:lnTo>
                      <a:cubicBezTo>
                        <a:pt x="1152128" y="894215"/>
                        <a:pt x="894215" y="1152128"/>
                        <a:pt x="576064" y="1152128"/>
                      </a:cubicBezTo>
                      <a:cubicBezTo>
                        <a:pt x="257913" y="1152128"/>
                        <a:pt x="0" y="894215"/>
                        <a:pt x="0" y="576064"/>
                      </a:cubicBezTo>
                      <a:cubicBezTo>
                        <a:pt x="0" y="257913"/>
                        <a:pt x="257913" y="0"/>
                        <a:pt x="576064" y="0"/>
                      </a:cubicBezTo>
                      <a:close/>
                    </a:path>
                  </a:pathLst>
                </a:custGeom>
                <a:solidFill>
                  <a:srgbClr val="76AFA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  <p:pic>
              <p:nvPicPr>
                <p:cNvPr id="8" name="图片 7">
                  <a:extLst>
                    <a:ext uri="{FF2B5EF4-FFF2-40B4-BE49-F238E27FC236}">
                      <a16:creationId xmlns:a16="http://schemas.microsoft.com/office/drawing/2014/main" id="{50CA6188-A69D-4340-BC3B-5A50E334C2E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biLevel thresh="25000"/>
                  <a:extLst>
                    <a:ext uri="{BEBA8EAE-BF5A-486C-A8C5-ECC9F3942E4B}">
                      <a14:imgProps>
                        <a14:imgLayer xmlns:d3p1="http://schemas.openxmlformats.org/officeDocument/2006/relationships" d3p1:embed="">
                          <a14:imgEffect>
                            <a14:brightnessContrast bright="-40000" contrast="-40000"/>
                          </a14:imgEffect>
                        </a14:imgLayer>
                      </a14:imgProps>
                    </a:ex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756985" y="2277014"/>
                  <a:ext cx="589470" cy="589470"/>
                </a:xfrm>
                <a:prstGeom prst="rect">
                  <a:avLst/>
                </a:prstGeom>
              </p:spPr>
            </p:pic>
          </p:grpSp>
          <p:sp>
            <p:nvSpPr>
              <p:cNvPr id="6" name="TextBox 17">
                <a:extLst>
                  <a:ext uri="{FF2B5EF4-FFF2-40B4-BE49-F238E27FC236}">
                    <a16:creationId xmlns:a16="http://schemas.microsoft.com/office/drawing/2014/main" id="{68F711BA-F347-4160-9295-F196475365D1}"/>
                  </a:ext>
                </a:extLst>
              </p:cNvPr>
              <p:cNvSpPr txBox="1"/>
              <p:nvPr/>
            </p:nvSpPr>
            <p:spPr>
              <a:xfrm>
                <a:off x="2129432" y="3382422"/>
                <a:ext cx="1719242" cy="8229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en-US" lang="zh-CN" sz="1200">
                    <a:solidFill>
                      <a:schemeClr val="bg1">
                        <a:lumMod val="50000"/>
                      </a:schemeClr>
                    </a:solidFill>
                  </a:rPr>
                  <a:t>请在此处添加详细描述文本，尽量与标题文本语言风格相符合，语言描述尽量简洁生动。</a:t>
                </a:r>
              </a:p>
            </p:txBody>
          </p:sp>
        </p:grpSp>
        <p:sp>
          <p:nvSpPr>
            <p:cNvPr id="4" name="TextBox 18">
              <a:extLst>
                <a:ext uri="{FF2B5EF4-FFF2-40B4-BE49-F238E27FC236}">
                  <a16:creationId xmlns:a16="http://schemas.microsoft.com/office/drawing/2014/main" id="{452C2558-7B49-47FC-AF44-9F563D62551D}"/>
                </a:ext>
              </a:extLst>
            </p:cNvPr>
            <p:cNvSpPr txBox="1"/>
            <p:nvPr/>
          </p:nvSpPr>
          <p:spPr>
            <a:xfrm>
              <a:off x="2141380" y="3077654"/>
              <a:ext cx="206733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Add your title</a:t>
              </a: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C116CFC8-1E31-4283-B366-323361A718F2}"/>
              </a:ext>
            </a:extLst>
          </p:cNvPr>
          <p:cNvGrpSpPr/>
          <p:nvPr/>
        </p:nvGrpSpPr>
        <p:grpSpPr>
          <a:xfrm>
            <a:off x="6118447" y="2196768"/>
            <a:ext cx="2079282" cy="2550052"/>
            <a:chOff x="6089872" y="1663368"/>
            <a:chExt cx="2079282" cy="2550052"/>
          </a:xfrm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2037FE7D-A55A-4D27-A074-4DB2614C4B00}"/>
                </a:ext>
              </a:extLst>
            </p:cNvPr>
            <p:cNvGrpSpPr/>
            <p:nvPr/>
          </p:nvGrpSpPr>
          <p:grpSpPr>
            <a:xfrm>
              <a:off x="6361038" y="1663368"/>
              <a:ext cx="1152128" cy="1152128"/>
              <a:chOff x="4572000" y="1995686"/>
              <a:chExt cx="1152128" cy="1152128"/>
            </a:xfrm>
          </p:grpSpPr>
          <p:sp>
            <p:nvSpPr>
              <p:cNvPr id="13" name="椭圆 4">
                <a:extLst>
                  <a:ext uri="{FF2B5EF4-FFF2-40B4-BE49-F238E27FC236}">
                    <a16:creationId xmlns:a16="http://schemas.microsoft.com/office/drawing/2014/main" id="{F562716D-1F71-4F3A-95A2-76CDC16ECEBA}"/>
                  </a:ext>
                </a:extLst>
              </p:cNvPr>
              <p:cNvSpPr/>
              <p:nvPr/>
            </p:nvSpPr>
            <p:spPr>
              <a:xfrm>
                <a:off x="4572000" y="1995686"/>
                <a:ext cx="1152128" cy="1152128"/>
              </a:xfrm>
              <a:custGeom>
                <a:rect b="b" l="l" r="r" t="t"/>
                <a:pathLst>
                  <a:path h="1152128" w="1152128">
                    <a:moveTo>
                      <a:pt x="576064" y="0"/>
                    </a:moveTo>
                    <a:lnTo>
                      <a:pt x="1152128" y="0"/>
                    </a:lnTo>
                    <a:lnTo>
                      <a:pt x="1152128" y="576064"/>
                    </a:lnTo>
                    <a:cubicBezTo>
                      <a:pt x="1152128" y="894215"/>
                      <a:pt x="894215" y="1152128"/>
                      <a:pt x="576064" y="1152128"/>
                    </a:cubicBezTo>
                    <a:cubicBezTo>
                      <a:pt x="257913" y="1152128"/>
                      <a:pt x="0" y="894215"/>
                      <a:pt x="0" y="576064"/>
                    </a:cubicBezTo>
                    <a:cubicBezTo>
                      <a:pt x="0" y="257913"/>
                      <a:pt x="257913" y="0"/>
                      <a:pt x="576064" y="0"/>
                    </a:cubicBezTo>
                    <a:close/>
                  </a:path>
                </a:pathLst>
              </a:custGeom>
              <a:solidFill>
                <a:srgbClr val="EB751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pic>
            <p:nvPicPr>
              <p:cNvPr id="14" name="图片 13">
                <a:extLst>
                  <a:ext uri="{FF2B5EF4-FFF2-40B4-BE49-F238E27FC236}">
                    <a16:creationId xmlns:a16="http://schemas.microsoft.com/office/drawing/2014/main" id="{91A4C8A5-9CB1-4155-AB88-09DDD1497D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biLevel thresh="25000"/>
                <a:extLst>
                  <a:ext uri="{BEBA8EAE-BF5A-486C-A8C5-ECC9F3942E4B}">
                    <a14:imgProps>
                      <a14:imgLayer xmlns:d3p1="http://schemas.openxmlformats.org/officeDocument/2006/relationships" d3p1:embed="">
                        <a14:imgEffect>
                          <a14:brightnessContrast bright="-40000" contrast="-40000"/>
                        </a14:imgEffect>
                      </a14:imgLayer>
                    </a14:imgProps>
                  </a:ex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>
              <a:xfrm>
                <a:off x="4849726" y="2277014"/>
                <a:ext cx="596675" cy="596675"/>
              </a:xfrm>
              <a:prstGeom prst="rect">
                <a:avLst/>
              </a:prstGeom>
            </p:spPr>
          </p:pic>
        </p:grpSp>
        <p:sp>
          <p:nvSpPr>
            <p:cNvPr id="11" name="TextBox 19">
              <a:extLst>
                <a:ext uri="{FF2B5EF4-FFF2-40B4-BE49-F238E27FC236}">
                  <a16:creationId xmlns:a16="http://schemas.microsoft.com/office/drawing/2014/main" id="{87A1F086-EE7C-40B7-A3DC-38B422C6846A}"/>
                </a:ext>
              </a:extLst>
            </p:cNvPr>
            <p:cNvSpPr txBox="1"/>
            <p:nvPr/>
          </p:nvSpPr>
          <p:spPr>
            <a:xfrm>
              <a:off x="6089872" y="3382422"/>
              <a:ext cx="1719242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1200">
                  <a:solidFill>
                    <a:schemeClr val="bg1">
                      <a:lumMod val="50000"/>
                    </a:schemeClr>
                  </a:solidFill>
                </a:rPr>
                <a:t>请在此处添加详细描述文本，尽量与标题文本语言风格相符合，语言描述尽量简洁生动。</a:t>
              </a:r>
            </a:p>
          </p:txBody>
        </p:sp>
        <p:sp>
          <p:nvSpPr>
            <p:cNvPr id="12" name="TextBox 20">
              <a:extLst>
                <a:ext uri="{FF2B5EF4-FFF2-40B4-BE49-F238E27FC236}">
                  <a16:creationId xmlns:a16="http://schemas.microsoft.com/office/drawing/2014/main" id="{B7D8EB3A-B25A-43F1-90D0-050771BB8C4C}"/>
                </a:ext>
              </a:extLst>
            </p:cNvPr>
            <p:cNvSpPr txBox="1"/>
            <p:nvPr/>
          </p:nvSpPr>
          <p:spPr>
            <a:xfrm>
              <a:off x="6101820" y="3077653"/>
              <a:ext cx="206733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Add your title</a:t>
              </a:r>
            </a:p>
          </p:txBody>
        </p: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FC93D9D7-92A5-4DA0-B0AF-DD3E2463DE90}"/>
              </a:ext>
            </a:extLst>
          </p:cNvPr>
          <p:cNvGrpSpPr/>
          <p:nvPr/>
        </p:nvGrpSpPr>
        <p:grpSpPr>
          <a:xfrm>
            <a:off x="4102223" y="2196768"/>
            <a:ext cx="2079282" cy="2550052"/>
            <a:chOff x="4073648" y="1663368"/>
            <a:chExt cx="2079282" cy="2550052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32933F2C-5D38-485E-B7A3-172E675D25A2}"/>
                </a:ext>
              </a:extLst>
            </p:cNvPr>
            <p:cNvGrpSpPr/>
            <p:nvPr/>
          </p:nvGrpSpPr>
          <p:grpSpPr>
            <a:xfrm>
              <a:off x="4394568" y="1663368"/>
              <a:ext cx="1152128" cy="1152128"/>
              <a:chOff x="2915816" y="1995686"/>
              <a:chExt cx="1152128" cy="1152128"/>
            </a:xfrm>
          </p:grpSpPr>
          <p:sp>
            <p:nvSpPr>
              <p:cNvPr id="19" name="椭圆 4">
                <a:extLst>
                  <a:ext uri="{FF2B5EF4-FFF2-40B4-BE49-F238E27FC236}">
                    <a16:creationId xmlns:a16="http://schemas.microsoft.com/office/drawing/2014/main" id="{480ABF5A-4450-4103-A974-F332B7C290F2}"/>
                  </a:ext>
                </a:extLst>
              </p:cNvPr>
              <p:cNvSpPr/>
              <p:nvPr/>
            </p:nvSpPr>
            <p:spPr>
              <a:xfrm>
                <a:off x="2915816" y="1995686"/>
                <a:ext cx="1152128" cy="1152128"/>
              </a:xfrm>
              <a:custGeom>
                <a:rect b="b" l="l" r="r" t="t"/>
                <a:pathLst>
                  <a:path h="1152128" w="1152128">
                    <a:moveTo>
                      <a:pt x="576064" y="0"/>
                    </a:moveTo>
                    <a:lnTo>
                      <a:pt x="1152128" y="0"/>
                    </a:lnTo>
                    <a:lnTo>
                      <a:pt x="1152128" y="576064"/>
                    </a:lnTo>
                    <a:cubicBezTo>
                      <a:pt x="1152128" y="894215"/>
                      <a:pt x="894215" y="1152128"/>
                      <a:pt x="576064" y="1152128"/>
                    </a:cubicBezTo>
                    <a:cubicBezTo>
                      <a:pt x="257913" y="1152128"/>
                      <a:pt x="0" y="894215"/>
                      <a:pt x="0" y="576064"/>
                    </a:cubicBezTo>
                    <a:cubicBezTo>
                      <a:pt x="0" y="257913"/>
                      <a:pt x="257913" y="0"/>
                      <a:pt x="576064" y="0"/>
                    </a:cubicBezTo>
                    <a:close/>
                  </a:path>
                </a:pathLst>
              </a:custGeom>
              <a:solidFill>
                <a:srgbClr val="FFC5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pic>
            <p:nvPicPr>
              <p:cNvPr id="20" name="图片 19">
                <a:extLst>
                  <a:ext uri="{FF2B5EF4-FFF2-40B4-BE49-F238E27FC236}">
                    <a16:creationId xmlns:a16="http://schemas.microsoft.com/office/drawing/2014/main" id="{50623C2A-0112-4BFC-8FF9-24F4E7F029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biLevel thresh="25000"/>
                <a:extLst>
                  <a:ext uri="{BEBA8EAE-BF5A-486C-A8C5-ECC9F3942E4B}">
                    <a14:imgProps>
                      <a14:imgLayer xmlns:d3p1="http://schemas.openxmlformats.org/officeDocument/2006/relationships" d3p1:embed="">
                        <a14:imgEffect>
                          <a14:brightnessContrast bright="-40000" contrast="-40000"/>
                        </a14:imgEffect>
                      </a14:imgLayer>
                    </a14:imgProps>
                  </a:ex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>
              <a:xfrm>
                <a:off x="3223139" y="2277014"/>
                <a:ext cx="529930" cy="529930"/>
              </a:xfrm>
              <a:prstGeom prst="rect">
                <a:avLst/>
              </a:prstGeom>
            </p:spPr>
          </p:pic>
        </p:grpSp>
        <p:sp>
          <p:nvSpPr>
            <p:cNvPr id="17" name="TextBox 21">
              <a:extLst>
                <a:ext uri="{FF2B5EF4-FFF2-40B4-BE49-F238E27FC236}">
                  <a16:creationId xmlns:a16="http://schemas.microsoft.com/office/drawing/2014/main" id="{AB97CD35-6556-49C4-AC07-3550370BA503}"/>
                </a:ext>
              </a:extLst>
            </p:cNvPr>
            <p:cNvSpPr txBox="1"/>
            <p:nvPr/>
          </p:nvSpPr>
          <p:spPr>
            <a:xfrm>
              <a:off x="4073647" y="3382422"/>
              <a:ext cx="1719242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1200">
                  <a:solidFill>
                    <a:schemeClr val="bg1">
                      <a:lumMod val="50000"/>
                    </a:schemeClr>
                  </a:solidFill>
                </a:rPr>
                <a:t>请在此处添加详细描述文本，尽量与标题文本语言风格相符合，语言描述尽量简洁生动。</a:t>
              </a:r>
            </a:p>
          </p:txBody>
        </p:sp>
        <p:sp>
          <p:nvSpPr>
            <p:cNvPr id="18" name="TextBox 22">
              <a:extLst>
                <a:ext uri="{FF2B5EF4-FFF2-40B4-BE49-F238E27FC236}">
                  <a16:creationId xmlns:a16="http://schemas.microsoft.com/office/drawing/2014/main" id="{3B673B57-0F2E-4159-BFA9-E68F7E5D85F2}"/>
                </a:ext>
              </a:extLst>
            </p:cNvPr>
            <p:cNvSpPr txBox="1"/>
            <p:nvPr/>
          </p:nvSpPr>
          <p:spPr>
            <a:xfrm>
              <a:off x="4085596" y="3077653"/>
              <a:ext cx="206733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Add your title</a:t>
              </a: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7027D6F3-3AF1-4EE7-B3AA-DEA1777AA64D}"/>
              </a:ext>
            </a:extLst>
          </p:cNvPr>
          <p:cNvGrpSpPr/>
          <p:nvPr/>
        </p:nvGrpSpPr>
        <p:grpSpPr>
          <a:xfrm>
            <a:off x="8041765" y="2196768"/>
            <a:ext cx="2079282" cy="2550052"/>
            <a:chOff x="8013190" y="1663368"/>
            <a:chExt cx="2079282" cy="2550052"/>
          </a:xfrm>
        </p:grpSpPr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E23E1674-EFF0-4522-B5A0-9AAD557EB487}"/>
                </a:ext>
              </a:extLst>
            </p:cNvPr>
            <p:cNvGrpSpPr/>
            <p:nvPr/>
          </p:nvGrpSpPr>
          <p:grpSpPr>
            <a:xfrm>
              <a:off x="8327507" y="1663368"/>
              <a:ext cx="1152128" cy="1152128"/>
              <a:chOff x="6084168" y="1995686"/>
              <a:chExt cx="1152128" cy="1152128"/>
            </a:xfrm>
          </p:grpSpPr>
          <p:sp>
            <p:nvSpPr>
              <p:cNvPr id="25" name="椭圆 4">
                <a:extLst>
                  <a:ext uri="{FF2B5EF4-FFF2-40B4-BE49-F238E27FC236}">
                    <a16:creationId xmlns:a16="http://schemas.microsoft.com/office/drawing/2014/main" id="{77963EA2-068A-458B-A0D0-C5D183EE2EE1}"/>
                  </a:ext>
                </a:extLst>
              </p:cNvPr>
              <p:cNvSpPr/>
              <p:nvPr/>
            </p:nvSpPr>
            <p:spPr>
              <a:xfrm>
                <a:off x="6084168" y="1995686"/>
                <a:ext cx="1152128" cy="1152128"/>
              </a:xfrm>
              <a:custGeom>
                <a:rect b="b" l="l" r="r" t="t"/>
                <a:pathLst>
                  <a:path h="1152128" w="1152128">
                    <a:moveTo>
                      <a:pt x="576064" y="0"/>
                    </a:moveTo>
                    <a:lnTo>
                      <a:pt x="1152128" y="0"/>
                    </a:lnTo>
                    <a:lnTo>
                      <a:pt x="1152128" y="576064"/>
                    </a:lnTo>
                    <a:cubicBezTo>
                      <a:pt x="1152128" y="894215"/>
                      <a:pt x="894215" y="1152128"/>
                      <a:pt x="576064" y="1152128"/>
                    </a:cubicBezTo>
                    <a:cubicBezTo>
                      <a:pt x="257913" y="1152128"/>
                      <a:pt x="0" y="894215"/>
                      <a:pt x="0" y="576064"/>
                    </a:cubicBezTo>
                    <a:cubicBezTo>
                      <a:pt x="0" y="257913"/>
                      <a:pt x="257913" y="0"/>
                      <a:pt x="576064" y="0"/>
                    </a:cubicBezTo>
                    <a:close/>
                  </a:path>
                </a:pathLst>
              </a:custGeom>
              <a:solidFill>
                <a:srgbClr val="C8C2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pic>
            <p:nvPicPr>
              <p:cNvPr id="26" name="图片 25">
                <a:extLst>
                  <a:ext uri="{FF2B5EF4-FFF2-40B4-BE49-F238E27FC236}">
                    <a16:creationId xmlns:a16="http://schemas.microsoft.com/office/drawing/2014/main" id="{EB6AD73C-4B53-4D92-85D6-5E55A2BA69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biLevel thresh="25000"/>
                <a:extLst>
                  <a:ext uri="{BEBA8EAE-BF5A-486C-A8C5-ECC9F3942E4B}">
                    <a14:imgProps>
                      <a14:imgLayer xmlns:d3p1="http://schemas.openxmlformats.org/officeDocument/2006/relationships" d3p1:embed="">
                        <a14:imgEffect>
                          <a14:brightnessContrast bright="-40000" contrast="-40000"/>
                        </a14:imgEffect>
                      </a14:imgLayer>
                    </a14:imgProps>
                  </a:ex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>
              <a:xfrm>
                <a:off x="6387126" y="2247064"/>
                <a:ext cx="589829" cy="589829"/>
              </a:xfrm>
              <a:prstGeom prst="rect">
                <a:avLst/>
              </a:prstGeom>
            </p:spPr>
          </p:pic>
        </p:grpSp>
        <p:sp>
          <p:nvSpPr>
            <p:cNvPr id="23" name="TextBox 23">
              <a:extLst>
                <a:ext uri="{FF2B5EF4-FFF2-40B4-BE49-F238E27FC236}">
                  <a16:creationId xmlns:a16="http://schemas.microsoft.com/office/drawing/2014/main" id="{CFC0D92C-D276-414D-AD0A-A1CBC95A100C}"/>
                </a:ext>
              </a:extLst>
            </p:cNvPr>
            <p:cNvSpPr txBox="1"/>
            <p:nvPr/>
          </p:nvSpPr>
          <p:spPr>
            <a:xfrm>
              <a:off x="8013190" y="3382422"/>
              <a:ext cx="1719242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1200">
                  <a:solidFill>
                    <a:schemeClr val="bg1">
                      <a:lumMod val="50000"/>
                    </a:schemeClr>
                  </a:solidFill>
                </a:rPr>
                <a:t>请在此处添加详细描述文本，尽量与标题文本语言风格相符合，语言描述尽量简洁生动。</a:t>
              </a:r>
            </a:p>
          </p:txBody>
        </p:sp>
        <p:sp>
          <p:nvSpPr>
            <p:cNvPr id="24" name="TextBox 24">
              <a:extLst>
                <a:ext uri="{FF2B5EF4-FFF2-40B4-BE49-F238E27FC236}">
                  <a16:creationId xmlns:a16="http://schemas.microsoft.com/office/drawing/2014/main" id="{99CC1724-2951-405D-9B6F-627E4EB7B2B5}"/>
                </a:ext>
              </a:extLst>
            </p:cNvPr>
            <p:cNvSpPr txBox="1"/>
            <p:nvPr/>
          </p:nvSpPr>
          <p:spPr>
            <a:xfrm>
              <a:off x="8025137" y="3077653"/>
              <a:ext cx="206733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Add your title</a:t>
              </a:r>
            </a:p>
          </p:txBody>
        </p:sp>
      </p:grpSp>
      <p:sp>
        <p:nvSpPr>
          <p:cNvPr id="27" name="椭圆 26">
            <a:extLst>
              <a:ext uri="{FF2B5EF4-FFF2-40B4-BE49-F238E27FC236}">
                <a16:creationId xmlns:a16="http://schemas.microsoft.com/office/drawing/2014/main" id="{10B75A49-27B9-4BB7-9B10-DA9B0C4CF4A5}"/>
              </a:ext>
            </a:extLst>
          </p:cNvPr>
          <p:cNvSpPr/>
          <p:nvPr/>
        </p:nvSpPr>
        <p:spPr>
          <a:xfrm rot="2715566">
            <a:off x="2071716" y="3266207"/>
            <a:ext cx="381000" cy="381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8" name="椭圆 27">
            <a:extLst>
              <a:ext uri="{FF2B5EF4-FFF2-40B4-BE49-F238E27FC236}">
                <a16:creationId xmlns:a16="http://schemas.microsoft.com/office/drawing/2014/main" id="{65A4D02F-97F0-4456-B597-8D0E610FD6EC}"/>
              </a:ext>
            </a:extLst>
          </p:cNvPr>
          <p:cNvSpPr/>
          <p:nvPr/>
        </p:nvSpPr>
        <p:spPr>
          <a:xfrm rot="2715566">
            <a:off x="2166756" y="2848651"/>
            <a:ext cx="187325" cy="1873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9" name="椭圆 28">
            <a:extLst>
              <a:ext uri="{FF2B5EF4-FFF2-40B4-BE49-F238E27FC236}">
                <a16:creationId xmlns:a16="http://schemas.microsoft.com/office/drawing/2014/main" id="{862DF188-D08C-4CA8-9B08-9CF8BC26EA3C}"/>
              </a:ext>
            </a:extLst>
          </p:cNvPr>
          <p:cNvSpPr/>
          <p:nvPr/>
        </p:nvSpPr>
        <p:spPr>
          <a:xfrm rot="2715566">
            <a:off x="4248150" y="2039938"/>
            <a:ext cx="187325" cy="1873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E9708539-7C2C-41E6-8B9C-9770636C3EFC}"/>
              </a:ext>
            </a:extLst>
          </p:cNvPr>
          <p:cNvSpPr/>
          <p:nvPr/>
        </p:nvSpPr>
        <p:spPr>
          <a:xfrm>
            <a:off x="1349375" y="2719388"/>
            <a:ext cx="152400" cy="1539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85E9CD6B-433E-4E98-844F-E430582443F2}"/>
              </a:ext>
            </a:extLst>
          </p:cNvPr>
          <p:cNvSpPr/>
          <p:nvPr/>
        </p:nvSpPr>
        <p:spPr>
          <a:xfrm>
            <a:off x="8001503" y="2362408"/>
            <a:ext cx="317500" cy="3159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2" name="椭圆 31">
            <a:extLst>
              <a:ext uri="{FF2B5EF4-FFF2-40B4-BE49-F238E27FC236}">
                <a16:creationId xmlns:a16="http://schemas.microsoft.com/office/drawing/2014/main" id="{376FE3B6-25E9-4CAE-9594-33A482CD77C0}"/>
              </a:ext>
            </a:extLst>
          </p:cNvPr>
          <p:cNvSpPr/>
          <p:nvPr/>
        </p:nvSpPr>
        <p:spPr>
          <a:xfrm>
            <a:off x="5560984" y="3082583"/>
            <a:ext cx="317500" cy="3159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3" name="椭圆 32">
            <a:extLst>
              <a:ext uri="{FF2B5EF4-FFF2-40B4-BE49-F238E27FC236}">
                <a16:creationId xmlns:a16="http://schemas.microsoft.com/office/drawing/2014/main" id="{EA84C01F-F8AA-44E9-9B1F-449394C3D44C}"/>
              </a:ext>
            </a:extLst>
          </p:cNvPr>
          <p:cNvSpPr/>
          <p:nvPr/>
        </p:nvSpPr>
        <p:spPr>
          <a:xfrm>
            <a:off x="5771525" y="2830226"/>
            <a:ext cx="177800" cy="177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84829C18-C1CA-4611-8023-74AC43438A68}"/>
              </a:ext>
            </a:extLst>
          </p:cNvPr>
          <p:cNvSpPr/>
          <p:nvPr/>
        </p:nvSpPr>
        <p:spPr>
          <a:xfrm>
            <a:off x="4457700" y="4878388"/>
            <a:ext cx="177800" cy="177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883EF0E3-ADF2-470B-9C55-228A97D28E4F}"/>
              </a:ext>
            </a:extLst>
          </p:cNvPr>
          <p:cNvSpPr/>
          <p:nvPr/>
        </p:nvSpPr>
        <p:spPr>
          <a:xfrm rot="15358016">
            <a:off x="6750522" y="1744692"/>
            <a:ext cx="206375" cy="20478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83A54D71-58AE-4196-853D-60122B0E3B46}"/>
              </a:ext>
            </a:extLst>
          </p:cNvPr>
          <p:cNvSpPr/>
          <p:nvPr/>
        </p:nvSpPr>
        <p:spPr>
          <a:xfrm rot="15358016">
            <a:off x="7660205" y="2139344"/>
            <a:ext cx="100012" cy="101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704BC1FA-09BD-4022-A17B-3A402C798A35}"/>
              </a:ext>
            </a:extLst>
          </p:cNvPr>
          <p:cNvSpPr/>
          <p:nvPr/>
        </p:nvSpPr>
        <p:spPr>
          <a:xfrm rot="15358016">
            <a:off x="10377210" y="3171936"/>
            <a:ext cx="204787" cy="20478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6B8E751D-B1A1-463F-A624-30E7CCBCB8DC}"/>
              </a:ext>
            </a:extLst>
          </p:cNvPr>
          <p:cNvSpPr/>
          <p:nvPr/>
        </p:nvSpPr>
        <p:spPr>
          <a:xfrm rot="15358016">
            <a:off x="9795113" y="3115484"/>
            <a:ext cx="373063" cy="37306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9" name="椭圆 38">
            <a:extLst>
              <a:ext uri="{FF2B5EF4-FFF2-40B4-BE49-F238E27FC236}">
                <a16:creationId xmlns:a16="http://schemas.microsoft.com/office/drawing/2014/main" id="{B75FF1A7-39DC-4E96-9FFA-2DD1180ED09C}"/>
              </a:ext>
            </a:extLst>
          </p:cNvPr>
          <p:cNvSpPr/>
          <p:nvPr/>
        </p:nvSpPr>
        <p:spPr>
          <a:xfrm rot="15358016">
            <a:off x="9666549" y="2814220"/>
            <a:ext cx="177800" cy="177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</p:spTree>
    <p:extLst>
      <p:ext uri="{BB962C8B-B14F-4D97-AF65-F5344CB8AC3E}">
        <p14:creationId val="4033564529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3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8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  <p:bldP grpId="0" spid="28"/>
      <p:bldP grpId="0" spid="29"/>
      <p:bldP grpId="0" spid="30"/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  <p:bldP grpId="0" spid="39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AutoShape 3">
            <a:extLst>
              <a:ext uri="{FF2B5EF4-FFF2-40B4-BE49-F238E27FC236}">
                <a16:creationId xmlns:a16="http://schemas.microsoft.com/office/drawing/2014/main" id="{C7244751-DF52-4AE3-9362-D8C7FDC0AE98}"/>
              </a:ext>
            </a:extLst>
          </p:cNvPr>
          <p:cNvSpPr>
            <a:spLocks noChangeArrowheads="1" noChangeAspect="1" noTextEdit="1"/>
          </p:cNvSpPr>
          <p:nvPr/>
        </p:nvSpPr>
        <p:spPr bwMode="auto">
          <a:xfrm>
            <a:off x="2108830" y="1745183"/>
            <a:ext cx="7642265" cy="1727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B155742F-2C16-486D-B906-383BEF2C35EF}"/>
              </a:ext>
            </a:extLst>
          </p:cNvPr>
          <p:cNvGrpSpPr/>
          <p:nvPr/>
        </p:nvGrpSpPr>
        <p:grpSpPr>
          <a:xfrm>
            <a:off x="2080827" y="1771598"/>
            <a:ext cx="7666876" cy="1704363"/>
            <a:chOff x="1214438" y="1733550"/>
            <a:chExt cx="9396413" cy="2179638"/>
          </a:xfrm>
        </p:grpSpPr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8CDB2DB6-272B-4E99-98A3-028A166C310A}"/>
                </a:ext>
              </a:extLst>
            </p:cNvPr>
            <p:cNvSpPr/>
            <p:nvPr/>
          </p:nvSpPr>
          <p:spPr bwMode="auto">
            <a:xfrm>
              <a:off x="1214438" y="2686050"/>
              <a:ext cx="2111375" cy="1227138"/>
            </a:xfrm>
            <a:custGeom>
              <a:gdLst>
                <a:gd fmla="*/ 36 w 71" name="T0"/>
                <a:gd fmla="*/ 40 h 40" name="T1"/>
                <a:gd fmla="*/ 0 w 71" name="T2"/>
                <a:gd fmla="*/ 5 h 40" name="T3"/>
                <a:gd fmla="*/ 5 w 71" name="T4"/>
                <a:gd fmla="*/ 0 h 40" name="T5"/>
                <a:gd fmla="*/ 10 w 71" name="T6"/>
                <a:gd fmla="*/ 5 h 40" name="T7"/>
                <a:gd fmla="*/ 36 w 71" name="T8"/>
                <a:gd fmla="*/ 30 h 40" name="T9"/>
                <a:gd fmla="*/ 61 w 71" name="T10"/>
                <a:gd fmla="*/ 5 h 40" name="T11"/>
                <a:gd fmla="*/ 66 w 71" name="T12"/>
                <a:gd fmla="*/ 0 h 40" name="T13"/>
                <a:gd fmla="*/ 71 w 71" name="T14"/>
                <a:gd fmla="*/ 5 h 40" name="T15"/>
                <a:gd fmla="*/ 36 w 71" name="T16"/>
                <a:gd fmla="*/ 40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71">
                  <a:moveTo>
                    <a:pt x="36" y="40"/>
                  </a:moveTo>
                  <a:cubicBezTo>
                    <a:pt x="16" y="40"/>
                    <a:pt x="0" y="24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ubicBezTo>
                    <a:pt x="10" y="19"/>
                    <a:pt x="22" y="30"/>
                    <a:pt x="36" y="30"/>
                  </a:cubicBezTo>
                  <a:cubicBezTo>
                    <a:pt x="50" y="30"/>
                    <a:pt x="61" y="19"/>
                    <a:pt x="61" y="5"/>
                  </a:cubicBezTo>
                  <a:cubicBezTo>
                    <a:pt x="61" y="2"/>
                    <a:pt x="63" y="0"/>
                    <a:pt x="66" y="0"/>
                  </a:cubicBezTo>
                  <a:cubicBezTo>
                    <a:pt x="69" y="0"/>
                    <a:pt x="71" y="2"/>
                    <a:pt x="71" y="5"/>
                  </a:cubicBezTo>
                  <a:cubicBezTo>
                    <a:pt x="71" y="24"/>
                    <a:pt x="55" y="40"/>
                    <a:pt x="36" y="40"/>
                  </a:cubicBezTo>
                  <a:close/>
                </a:path>
              </a:pathLst>
            </a:custGeom>
            <a:solidFill>
              <a:srgbClr val="C8C2A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B7DF9E1F-82DF-4FAF-A029-FEAA581C1900}"/>
                </a:ext>
              </a:extLst>
            </p:cNvPr>
            <p:cNvSpPr/>
            <p:nvPr/>
          </p:nvSpPr>
          <p:spPr bwMode="auto">
            <a:xfrm>
              <a:off x="3028950" y="1733550"/>
              <a:ext cx="2111375" cy="1258888"/>
            </a:xfrm>
            <a:custGeom>
              <a:gdLst>
                <a:gd fmla="*/ 66 w 71" name="T0"/>
                <a:gd fmla="*/ 41 h 41" name="T1"/>
                <a:gd fmla="*/ 61 w 71" name="T2"/>
                <a:gd fmla="*/ 36 h 41" name="T3"/>
                <a:gd fmla="*/ 36 w 71" name="T4"/>
                <a:gd fmla="*/ 10 h 41" name="T5"/>
                <a:gd fmla="*/ 10 w 71" name="T6"/>
                <a:gd fmla="*/ 36 h 41" name="T7"/>
                <a:gd fmla="*/ 5 w 71" name="T8"/>
                <a:gd fmla="*/ 41 h 41" name="T9"/>
                <a:gd fmla="*/ 0 w 71" name="T10"/>
                <a:gd fmla="*/ 36 h 41" name="T11"/>
                <a:gd fmla="*/ 36 w 71" name="T12"/>
                <a:gd fmla="*/ 0 h 41" name="T13"/>
                <a:gd fmla="*/ 71 w 71" name="T14"/>
                <a:gd fmla="*/ 36 h 41" name="T15"/>
                <a:gd fmla="*/ 66 w 71" name="T16"/>
                <a:gd fmla="*/ 41 h 4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1" w="71">
                  <a:moveTo>
                    <a:pt x="66" y="41"/>
                  </a:moveTo>
                  <a:cubicBezTo>
                    <a:pt x="64" y="41"/>
                    <a:pt x="61" y="38"/>
                    <a:pt x="61" y="36"/>
                  </a:cubicBezTo>
                  <a:cubicBezTo>
                    <a:pt x="61" y="22"/>
                    <a:pt x="50" y="10"/>
                    <a:pt x="36" y="10"/>
                  </a:cubicBezTo>
                  <a:cubicBezTo>
                    <a:pt x="22" y="10"/>
                    <a:pt x="10" y="22"/>
                    <a:pt x="10" y="36"/>
                  </a:cubicBezTo>
                  <a:cubicBezTo>
                    <a:pt x="10" y="38"/>
                    <a:pt x="8" y="41"/>
                    <a:pt x="5" y="41"/>
                  </a:cubicBezTo>
                  <a:cubicBezTo>
                    <a:pt x="2" y="41"/>
                    <a:pt x="0" y="38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5" y="0"/>
                    <a:pt x="71" y="16"/>
                    <a:pt x="71" y="36"/>
                  </a:cubicBezTo>
                  <a:cubicBezTo>
                    <a:pt x="71" y="38"/>
                    <a:pt x="69" y="41"/>
                    <a:pt x="66" y="41"/>
                  </a:cubicBezTo>
                  <a:close/>
                </a:path>
              </a:pathLst>
            </a:custGeom>
            <a:solidFill>
              <a:srgbClr val="EB751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1" name="Freeform 7">
              <a:extLst>
                <a:ext uri="{FF2B5EF4-FFF2-40B4-BE49-F238E27FC236}">
                  <a16:creationId xmlns:a16="http://schemas.microsoft.com/office/drawing/2014/main" id="{4591851B-C791-4C47-93E8-91DBFE6C0CC1}"/>
                </a:ext>
              </a:extLst>
            </p:cNvPr>
            <p:cNvSpPr/>
            <p:nvPr/>
          </p:nvSpPr>
          <p:spPr bwMode="auto">
            <a:xfrm>
              <a:off x="4843463" y="2686050"/>
              <a:ext cx="2139950" cy="1227138"/>
            </a:xfrm>
            <a:custGeom>
              <a:gdLst>
                <a:gd fmla="*/ 36 w 72" name="T0"/>
                <a:gd fmla="*/ 40 h 40" name="T1"/>
                <a:gd fmla="*/ 0 w 72" name="T2"/>
                <a:gd fmla="*/ 5 h 40" name="T3"/>
                <a:gd fmla="*/ 5 w 72" name="T4"/>
                <a:gd fmla="*/ 0 h 40" name="T5"/>
                <a:gd fmla="*/ 10 w 72" name="T6"/>
                <a:gd fmla="*/ 5 h 40" name="T7"/>
                <a:gd fmla="*/ 36 w 72" name="T8"/>
                <a:gd fmla="*/ 30 h 40" name="T9"/>
                <a:gd fmla="*/ 62 w 72" name="T10"/>
                <a:gd fmla="*/ 5 h 40" name="T11"/>
                <a:gd fmla="*/ 67 w 72" name="T12"/>
                <a:gd fmla="*/ 0 h 40" name="T13"/>
                <a:gd fmla="*/ 72 w 72" name="T14"/>
                <a:gd fmla="*/ 5 h 40" name="T15"/>
                <a:gd fmla="*/ 36 w 72" name="T16"/>
                <a:gd fmla="*/ 40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72">
                  <a:moveTo>
                    <a:pt x="36" y="40"/>
                  </a:moveTo>
                  <a:cubicBezTo>
                    <a:pt x="16" y="40"/>
                    <a:pt x="0" y="24"/>
                    <a:pt x="0" y="5"/>
                  </a:cubicBezTo>
                  <a:cubicBezTo>
                    <a:pt x="0" y="2"/>
                    <a:pt x="3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ubicBezTo>
                    <a:pt x="10" y="19"/>
                    <a:pt x="22" y="30"/>
                    <a:pt x="36" y="30"/>
                  </a:cubicBezTo>
                  <a:cubicBezTo>
                    <a:pt x="50" y="30"/>
                    <a:pt x="62" y="19"/>
                    <a:pt x="62" y="5"/>
                  </a:cubicBezTo>
                  <a:cubicBezTo>
                    <a:pt x="62" y="2"/>
                    <a:pt x="64" y="0"/>
                    <a:pt x="67" y="0"/>
                  </a:cubicBezTo>
                  <a:cubicBezTo>
                    <a:pt x="69" y="0"/>
                    <a:pt x="72" y="2"/>
                    <a:pt x="72" y="5"/>
                  </a:cubicBezTo>
                  <a:cubicBezTo>
                    <a:pt x="72" y="24"/>
                    <a:pt x="56" y="40"/>
                    <a:pt x="36" y="40"/>
                  </a:cubicBezTo>
                  <a:close/>
                </a:path>
              </a:pathLst>
            </a:custGeom>
            <a:solidFill>
              <a:srgbClr val="C8C2A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2" name="Freeform 8">
              <a:extLst>
                <a:ext uri="{FF2B5EF4-FFF2-40B4-BE49-F238E27FC236}">
                  <a16:creationId xmlns:a16="http://schemas.microsoft.com/office/drawing/2014/main" id="{AED99772-1FB3-47B2-9B1A-5CA4681FC992}"/>
                </a:ext>
              </a:extLst>
            </p:cNvPr>
            <p:cNvSpPr/>
            <p:nvPr/>
          </p:nvSpPr>
          <p:spPr bwMode="auto">
            <a:xfrm>
              <a:off x="6686550" y="1733550"/>
              <a:ext cx="2111375" cy="1258888"/>
            </a:xfrm>
            <a:custGeom>
              <a:gdLst>
                <a:gd fmla="*/ 66 w 71" name="T0"/>
                <a:gd fmla="*/ 41 h 41" name="T1"/>
                <a:gd fmla="*/ 61 w 71" name="T2"/>
                <a:gd fmla="*/ 36 h 41" name="T3"/>
                <a:gd fmla="*/ 35 w 71" name="T4"/>
                <a:gd fmla="*/ 10 h 41" name="T5"/>
                <a:gd fmla="*/ 10 w 71" name="T6"/>
                <a:gd fmla="*/ 36 h 41" name="T7"/>
                <a:gd fmla="*/ 5 w 71" name="T8"/>
                <a:gd fmla="*/ 41 h 41" name="T9"/>
                <a:gd fmla="*/ 0 w 71" name="T10"/>
                <a:gd fmla="*/ 36 h 41" name="T11"/>
                <a:gd fmla="*/ 35 w 71" name="T12"/>
                <a:gd fmla="*/ 0 h 41" name="T13"/>
                <a:gd fmla="*/ 71 w 71" name="T14"/>
                <a:gd fmla="*/ 36 h 41" name="T15"/>
                <a:gd fmla="*/ 66 w 71" name="T16"/>
                <a:gd fmla="*/ 41 h 4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1" w="71">
                  <a:moveTo>
                    <a:pt x="66" y="41"/>
                  </a:moveTo>
                  <a:cubicBezTo>
                    <a:pt x="63" y="41"/>
                    <a:pt x="61" y="38"/>
                    <a:pt x="61" y="36"/>
                  </a:cubicBezTo>
                  <a:cubicBezTo>
                    <a:pt x="61" y="22"/>
                    <a:pt x="49" y="10"/>
                    <a:pt x="35" y="10"/>
                  </a:cubicBezTo>
                  <a:cubicBezTo>
                    <a:pt x="21" y="10"/>
                    <a:pt x="10" y="22"/>
                    <a:pt x="10" y="36"/>
                  </a:cubicBezTo>
                  <a:cubicBezTo>
                    <a:pt x="10" y="38"/>
                    <a:pt x="7" y="41"/>
                    <a:pt x="5" y="41"/>
                  </a:cubicBezTo>
                  <a:cubicBezTo>
                    <a:pt x="2" y="41"/>
                    <a:pt x="0" y="38"/>
                    <a:pt x="0" y="36"/>
                  </a:cubicBezTo>
                  <a:cubicBezTo>
                    <a:pt x="0" y="16"/>
                    <a:pt x="16" y="0"/>
                    <a:pt x="35" y="0"/>
                  </a:cubicBezTo>
                  <a:cubicBezTo>
                    <a:pt x="55" y="0"/>
                    <a:pt x="71" y="16"/>
                    <a:pt x="71" y="36"/>
                  </a:cubicBezTo>
                  <a:cubicBezTo>
                    <a:pt x="71" y="38"/>
                    <a:pt x="68" y="41"/>
                    <a:pt x="66" y="41"/>
                  </a:cubicBezTo>
                  <a:close/>
                </a:path>
              </a:pathLst>
            </a:custGeom>
            <a:solidFill>
              <a:srgbClr val="EB751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3" name="Freeform 9">
              <a:extLst>
                <a:ext uri="{FF2B5EF4-FFF2-40B4-BE49-F238E27FC236}">
                  <a16:creationId xmlns:a16="http://schemas.microsoft.com/office/drawing/2014/main" id="{515C9718-A535-49E9-9106-9BD5D4B8BF1D}"/>
                </a:ext>
              </a:extLst>
            </p:cNvPr>
            <p:cNvSpPr/>
            <p:nvPr/>
          </p:nvSpPr>
          <p:spPr bwMode="auto">
            <a:xfrm>
              <a:off x="8501063" y="2686050"/>
              <a:ext cx="2109788" cy="1227138"/>
            </a:xfrm>
            <a:custGeom>
              <a:gdLst>
                <a:gd fmla="*/ 35 w 71" name="T0"/>
                <a:gd fmla="*/ 40 h 40" name="T1"/>
                <a:gd fmla="*/ 0 w 71" name="T2"/>
                <a:gd fmla="*/ 5 h 40" name="T3"/>
                <a:gd fmla="*/ 5 w 71" name="T4"/>
                <a:gd fmla="*/ 0 h 40" name="T5"/>
                <a:gd fmla="*/ 10 w 71" name="T6"/>
                <a:gd fmla="*/ 5 h 40" name="T7"/>
                <a:gd fmla="*/ 35 w 71" name="T8"/>
                <a:gd fmla="*/ 30 h 40" name="T9"/>
                <a:gd fmla="*/ 61 w 71" name="T10"/>
                <a:gd fmla="*/ 5 h 40" name="T11"/>
                <a:gd fmla="*/ 66 w 71" name="T12"/>
                <a:gd fmla="*/ 0 h 40" name="T13"/>
                <a:gd fmla="*/ 71 w 71" name="T14"/>
                <a:gd fmla="*/ 5 h 40" name="T15"/>
                <a:gd fmla="*/ 35 w 71" name="T16"/>
                <a:gd fmla="*/ 40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71">
                  <a:moveTo>
                    <a:pt x="35" y="40"/>
                  </a:moveTo>
                  <a:cubicBezTo>
                    <a:pt x="16" y="40"/>
                    <a:pt x="0" y="24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7" y="0"/>
                    <a:pt x="10" y="2"/>
                    <a:pt x="10" y="5"/>
                  </a:cubicBezTo>
                  <a:cubicBezTo>
                    <a:pt x="10" y="19"/>
                    <a:pt x="21" y="30"/>
                    <a:pt x="35" y="30"/>
                  </a:cubicBezTo>
                  <a:cubicBezTo>
                    <a:pt x="49" y="30"/>
                    <a:pt x="61" y="19"/>
                    <a:pt x="61" y="5"/>
                  </a:cubicBezTo>
                  <a:cubicBezTo>
                    <a:pt x="61" y="2"/>
                    <a:pt x="63" y="0"/>
                    <a:pt x="66" y="0"/>
                  </a:cubicBezTo>
                  <a:cubicBezTo>
                    <a:pt x="69" y="0"/>
                    <a:pt x="71" y="2"/>
                    <a:pt x="71" y="5"/>
                  </a:cubicBezTo>
                  <a:cubicBezTo>
                    <a:pt x="71" y="24"/>
                    <a:pt x="55" y="40"/>
                    <a:pt x="35" y="40"/>
                  </a:cubicBezTo>
                  <a:close/>
                </a:path>
              </a:pathLst>
            </a:custGeom>
            <a:solidFill>
              <a:srgbClr val="C8C2A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9341F25C-1CAD-441D-9E39-E6D3D5EEE027}"/>
              </a:ext>
            </a:extLst>
          </p:cNvPr>
          <p:cNvGrpSpPr/>
          <p:nvPr/>
        </p:nvGrpSpPr>
        <p:grpSpPr>
          <a:xfrm>
            <a:off x="2080827" y="1771598"/>
            <a:ext cx="7666876" cy="1704363"/>
            <a:chOff x="1214438" y="1733550"/>
            <a:chExt cx="9396413" cy="2179638"/>
          </a:xfrm>
        </p:grpSpPr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id="{780C6CCD-B7F5-4C03-8324-F448CBC50C36}"/>
                </a:ext>
              </a:extLst>
            </p:cNvPr>
            <p:cNvSpPr/>
            <p:nvPr/>
          </p:nvSpPr>
          <p:spPr bwMode="auto">
            <a:xfrm>
              <a:off x="8501063" y="1733550"/>
              <a:ext cx="2109788" cy="1258888"/>
            </a:xfrm>
            <a:custGeom>
              <a:gdLst>
                <a:gd fmla="*/ 66 w 71" name="T0"/>
                <a:gd fmla="*/ 41 h 41" name="T1"/>
                <a:gd fmla="*/ 61 w 71" name="T2"/>
                <a:gd fmla="*/ 36 h 41" name="T3"/>
                <a:gd fmla="*/ 35 w 71" name="T4"/>
                <a:gd fmla="*/ 10 h 41" name="T5"/>
                <a:gd fmla="*/ 10 w 71" name="T6"/>
                <a:gd fmla="*/ 36 h 41" name="T7"/>
                <a:gd fmla="*/ 5 w 71" name="T8"/>
                <a:gd fmla="*/ 41 h 41" name="T9"/>
                <a:gd fmla="*/ 0 w 71" name="T10"/>
                <a:gd fmla="*/ 36 h 41" name="T11"/>
                <a:gd fmla="*/ 35 w 71" name="T12"/>
                <a:gd fmla="*/ 0 h 41" name="T13"/>
                <a:gd fmla="*/ 71 w 71" name="T14"/>
                <a:gd fmla="*/ 36 h 41" name="T15"/>
                <a:gd fmla="*/ 66 w 71" name="T16"/>
                <a:gd fmla="*/ 41 h 4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1" w="71">
                  <a:moveTo>
                    <a:pt x="66" y="41"/>
                  </a:moveTo>
                  <a:cubicBezTo>
                    <a:pt x="63" y="41"/>
                    <a:pt x="61" y="38"/>
                    <a:pt x="61" y="36"/>
                  </a:cubicBezTo>
                  <a:cubicBezTo>
                    <a:pt x="61" y="22"/>
                    <a:pt x="49" y="10"/>
                    <a:pt x="35" y="10"/>
                  </a:cubicBezTo>
                  <a:cubicBezTo>
                    <a:pt x="21" y="10"/>
                    <a:pt x="10" y="22"/>
                    <a:pt x="10" y="36"/>
                  </a:cubicBezTo>
                  <a:cubicBezTo>
                    <a:pt x="10" y="38"/>
                    <a:pt x="7" y="41"/>
                    <a:pt x="5" y="41"/>
                  </a:cubicBezTo>
                  <a:cubicBezTo>
                    <a:pt x="2" y="41"/>
                    <a:pt x="0" y="38"/>
                    <a:pt x="0" y="36"/>
                  </a:cubicBezTo>
                  <a:cubicBezTo>
                    <a:pt x="0" y="16"/>
                    <a:pt x="16" y="0"/>
                    <a:pt x="35" y="0"/>
                  </a:cubicBezTo>
                  <a:cubicBezTo>
                    <a:pt x="55" y="0"/>
                    <a:pt x="71" y="16"/>
                    <a:pt x="71" y="36"/>
                  </a:cubicBezTo>
                  <a:cubicBezTo>
                    <a:pt x="71" y="38"/>
                    <a:pt x="69" y="41"/>
                    <a:pt x="66" y="41"/>
                  </a:cubicBezTo>
                  <a:close/>
                </a:path>
              </a:pathLst>
            </a:custGeom>
            <a:solidFill>
              <a:srgbClr val="76AF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50087559-E8E3-4A12-B281-D37E6018DD51}"/>
                </a:ext>
              </a:extLst>
            </p:cNvPr>
            <p:cNvSpPr/>
            <p:nvPr/>
          </p:nvSpPr>
          <p:spPr bwMode="auto">
            <a:xfrm>
              <a:off x="6686550" y="2686050"/>
              <a:ext cx="2111375" cy="1227138"/>
            </a:xfrm>
            <a:custGeom>
              <a:gdLst>
                <a:gd fmla="*/ 35 w 71" name="T0"/>
                <a:gd fmla="*/ 40 h 40" name="T1"/>
                <a:gd fmla="*/ 0 w 71" name="T2"/>
                <a:gd fmla="*/ 5 h 40" name="T3"/>
                <a:gd fmla="*/ 5 w 71" name="T4"/>
                <a:gd fmla="*/ 0 h 40" name="T5"/>
                <a:gd fmla="*/ 10 w 71" name="T6"/>
                <a:gd fmla="*/ 5 h 40" name="T7"/>
                <a:gd fmla="*/ 35 w 71" name="T8"/>
                <a:gd fmla="*/ 30 h 40" name="T9"/>
                <a:gd fmla="*/ 61 w 71" name="T10"/>
                <a:gd fmla="*/ 5 h 40" name="T11"/>
                <a:gd fmla="*/ 66 w 71" name="T12"/>
                <a:gd fmla="*/ 0 h 40" name="T13"/>
                <a:gd fmla="*/ 71 w 71" name="T14"/>
                <a:gd fmla="*/ 5 h 40" name="T15"/>
                <a:gd fmla="*/ 35 w 71" name="T16"/>
                <a:gd fmla="*/ 40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71">
                  <a:moveTo>
                    <a:pt x="35" y="40"/>
                  </a:moveTo>
                  <a:cubicBezTo>
                    <a:pt x="16" y="40"/>
                    <a:pt x="0" y="24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7" y="0"/>
                    <a:pt x="10" y="2"/>
                    <a:pt x="10" y="5"/>
                  </a:cubicBezTo>
                  <a:cubicBezTo>
                    <a:pt x="10" y="19"/>
                    <a:pt x="21" y="30"/>
                    <a:pt x="35" y="30"/>
                  </a:cubicBezTo>
                  <a:cubicBezTo>
                    <a:pt x="49" y="30"/>
                    <a:pt x="61" y="19"/>
                    <a:pt x="61" y="5"/>
                  </a:cubicBezTo>
                  <a:cubicBezTo>
                    <a:pt x="61" y="2"/>
                    <a:pt x="63" y="0"/>
                    <a:pt x="66" y="0"/>
                  </a:cubicBezTo>
                  <a:cubicBezTo>
                    <a:pt x="68" y="0"/>
                    <a:pt x="71" y="2"/>
                    <a:pt x="71" y="5"/>
                  </a:cubicBezTo>
                  <a:cubicBezTo>
                    <a:pt x="71" y="24"/>
                    <a:pt x="55" y="40"/>
                    <a:pt x="35" y="40"/>
                  </a:cubicBezTo>
                  <a:close/>
                </a:path>
              </a:pathLst>
            </a:custGeom>
            <a:solidFill>
              <a:srgbClr val="FFC53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08BC3F54-A254-40E6-9F56-41DEF4E6550F}"/>
                </a:ext>
              </a:extLst>
            </p:cNvPr>
            <p:cNvSpPr/>
            <p:nvPr/>
          </p:nvSpPr>
          <p:spPr bwMode="auto">
            <a:xfrm>
              <a:off x="4843463" y="1733550"/>
              <a:ext cx="2139950" cy="1258888"/>
            </a:xfrm>
            <a:custGeom>
              <a:gdLst>
                <a:gd fmla="*/ 67 w 72" name="T0"/>
                <a:gd fmla="*/ 41 h 41" name="T1"/>
                <a:gd fmla="*/ 62 w 72" name="T2"/>
                <a:gd fmla="*/ 36 h 41" name="T3"/>
                <a:gd fmla="*/ 36 w 72" name="T4"/>
                <a:gd fmla="*/ 10 h 41" name="T5"/>
                <a:gd fmla="*/ 10 w 72" name="T6"/>
                <a:gd fmla="*/ 36 h 41" name="T7"/>
                <a:gd fmla="*/ 5 w 72" name="T8"/>
                <a:gd fmla="*/ 41 h 41" name="T9"/>
                <a:gd fmla="*/ 0 w 72" name="T10"/>
                <a:gd fmla="*/ 36 h 41" name="T11"/>
                <a:gd fmla="*/ 36 w 72" name="T12"/>
                <a:gd fmla="*/ 0 h 41" name="T13"/>
                <a:gd fmla="*/ 72 w 72" name="T14"/>
                <a:gd fmla="*/ 36 h 41" name="T15"/>
                <a:gd fmla="*/ 67 w 72" name="T16"/>
                <a:gd fmla="*/ 41 h 4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1" w="72">
                  <a:moveTo>
                    <a:pt x="67" y="41"/>
                  </a:moveTo>
                  <a:cubicBezTo>
                    <a:pt x="64" y="41"/>
                    <a:pt x="62" y="38"/>
                    <a:pt x="62" y="36"/>
                  </a:cubicBezTo>
                  <a:cubicBezTo>
                    <a:pt x="62" y="22"/>
                    <a:pt x="50" y="10"/>
                    <a:pt x="36" y="10"/>
                  </a:cubicBezTo>
                  <a:cubicBezTo>
                    <a:pt x="22" y="10"/>
                    <a:pt x="10" y="22"/>
                    <a:pt x="10" y="36"/>
                  </a:cubicBezTo>
                  <a:cubicBezTo>
                    <a:pt x="10" y="38"/>
                    <a:pt x="8" y="41"/>
                    <a:pt x="5" y="41"/>
                  </a:cubicBezTo>
                  <a:cubicBezTo>
                    <a:pt x="3" y="41"/>
                    <a:pt x="0" y="38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38"/>
                    <a:pt x="69" y="41"/>
                    <a:pt x="67" y="41"/>
                  </a:cubicBezTo>
                  <a:close/>
                </a:path>
              </a:pathLst>
            </a:custGeom>
            <a:solidFill>
              <a:srgbClr val="76AF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6DA2200F-C668-4CF8-B4C5-0C3C3088A8E5}"/>
                </a:ext>
              </a:extLst>
            </p:cNvPr>
            <p:cNvSpPr/>
            <p:nvPr/>
          </p:nvSpPr>
          <p:spPr bwMode="auto">
            <a:xfrm>
              <a:off x="3028950" y="2686050"/>
              <a:ext cx="2111375" cy="1227138"/>
            </a:xfrm>
            <a:custGeom>
              <a:gdLst>
                <a:gd fmla="*/ 36 w 71" name="T0"/>
                <a:gd fmla="*/ 40 h 40" name="T1"/>
                <a:gd fmla="*/ 0 w 71" name="T2"/>
                <a:gd fmla="*/ 5 h 40" name="T3"/>
                <a:gd fmla="*/ 5 w 71" name="T4"/>
                <a:gd fmla="*/ 0 h 40" name="T5"/>
                <a:gd fmla="*/ 10 w 71" name="T6"/>
                <a:gd fmla="*/ 5 h 40" name="T7"/>
                <a:gd fmla="*/ 36 w 71" name="T8"/>
                <a:gd fmla="*/ 30 h 40" name="T9"/>
                <a:gd fmla="*/ 61 w 71" name="T10"/>
                <a:gd fmla="*/ 5 h 40" name="T11"/>
                <a:gd fmla="*/ 66 w 71" name="T12"/>
                <a:gd fmla="*/ 0 h 40" name="T13"/>
                <a:gd fmla="*/ 71 w 71" name="T14"/>
                <a:gd fmla="*/ 5 h 40" name="T15"/>
                <a:gd fmla="*/ 36 w 71" name="T16"/>
                <a:gd fmla="*/ 40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71">
                  <a:moveTo>
                    <a:pt x="36" y="40"/>
                  </a:moveTo>
                  <a:cubicBezTo>
                    <a:pt x="16" y="40"/>
                    <a:pt x="0" y="24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ubicBezTo>
                    <a:pt x="10" y="19"/>
                    <a:pt x="22" y="30"/>
                    <a:pt x="36" y="30"/>
                  </a:cubicBezTo>
                  <a:cubicBezTo>
                    <a:pt x="50" y="30"/>
                    <a:pt x="61" y="19"/>
                    <a:pt x="61" y="5"/>
                  </a:cubicBezTo>
                  <a:cubicBezTo>
                    <a:pt x="61" y="2"/>
                    <a:pt x="64" y="0"/>
                    <a:pt x="66" y="0"/>
                  </a:cubicBezTo>
                  <a:cubicBezTo>
                    <a:pt x="69" y="0"/>
                    <a:pt x="71" y="2"/>
                    <a:pt x="71" y="5"/>
                  </a:cubicBezTo>
                  <a:cubicBezTo>
                    <a:pt x="71" y="24"/>
                    <a:pt x="55" y="40"/>
                    <a:pt x="36" y="40"/>
                  </a:cubicBezTo>
                  <a:close/>
                </a:path>
              </a:pathLst>
            </a:custGeom>
            <a:solidFill>
              <a:srgbClr val="FFC53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E7E52420-C104-47F0-B87A-71ABADBE6E73}"/>
                </a:ext>
              </a:extLst>
            </p:cNvPr>
            <p:cNvSpPr/>
            <p:nvPr/>
          </p:nvSpPr>
          <p:spPr bwMode="auto">
            <a:xfrm>
              <a:off x="1214438" y="1733550"/>
              <a:ext cx="2111375" cy="1258888"/>
            </a:xfrm>
            <a:custGeom>
              <a:gdLst>
                <a:gd fmla="*/ 66 w 71" name="T0"/>
                <a:gd fmla="*/ 41 h 41" name="T1"/>
                <a:gd fmla="*/ 61 w 71" name="T2"/>
                <a:gd fmla="*/ 36 h 41" name="T3"/>
                <a:gd fmla="*/ 36 w 71" name="T4"/>
                <a:gd fmla="*/ 10 h 41" name="T5"/>
                <a:gd fmla="*/ 10 w 71" name="T6"/>
                <a:gd fmla="*/ 36 h 41" name="T7"/>
                <a:gd fmla="*/ 5 w 71" name="T8"/>
                <a:gd fmla="*/ 41 h 41" name="T9"/>
                <a:gd fmla="*/ 0 w 71" name="T10"/>
                <a:gd fmla="*/ 36 h 41" name="T11"/>
                <a:gd fmla="*/ 36 w 71" name="T12"/>
                <a:gd fmla="*/ 0 h 41" name="T13"/>
                <a:gd fmla="*/ 71 w 71" name="T14"/>
                <a:gd fmla="*/ 36 h 41" name="T15"/>
                <a:gd fmla="*/ 66 w 71" name="T16"/>
                <a:gd fmla="*/ 41 h 4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1" w="71">
                  <a:moveTo>
                    <a:pt x="66" y="41"/>
                  </a:moveTo>
                  <a:cubicBezTo>
                    <a:pt x="63" y="41"/>
                    <a:pt x="61" y="38"/>
                    <a:pt x="61" y="36"/>
                  </a:cubicBezTo>
                  <a:cubicBezTo>
                    <a:pt x="61" y="22"/>
                    <a:pt x="50" y="10"/>
                    <a:pt x="36" y="10"/>
                  </a:cubicBezTo>
                  <a:cubicBezTo>
                    <a:pt x="22" y="10"/>
                    <a:pt x="10" y="22"/>
                    <a:pt x="10" y="36"/>
                  </a:cubicBezTo>
                  <a:cubicBezTo>
                    <a:pt x="10" y="38"/>
                    <a:pt x="8" y="41"/>
                    <a:pt x="5" y="41"/>
                  </a:cubicBezTo>
                  <a:cubicBezTo>
                    <a:pt x="2" y="41"/>
                    <a:pt x="0" y="38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5" y="0"/>
                    <a:pt x="71" y="16"/>
                    <a:pt x="71" y="36"/>
                  </a:cubicBezTo>
                  <a:cubicBezTo>
                    <a:pt x="71" y="38"/>
                    <a:pt x="69" y="41"/>
                    <a:pt x="66" y="41"/>
                  </a:cubicBezTo>
                  <a:close/>
                </a:path>
              </a:pathLst>
            </a:custGeom>
            <a:solidFill>
              <a:srgbClr val="76AF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:a16="http://schemas.microsoft.com/office/drawing/2014/main" id="{DFC03106-1A32-43B7-B3AE-B726F66262E7}"/>
              </a:ext>
            </a:extLst>
          </p:cNvPr>
          <p:cNvSpPr txBox="1"/>
          <p:nvPr/>
        </p:nvSpPr>
        <p:spPr>
          <a:xfrm>
            <a:off x="2654931" y="2425599"/>
            <a:ext cx="65304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01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04D4DF8A-F3FF-411C-B95A-F0DE21AF68C8}"/>
              </a:ext>
            </a:extLst>
          </p:cNvPr>
          <p:cNvSpPr txBox="1"/>
          <p:nvPr/>
        </p:nvSpPr>
        <p:spPr>
          <a:xfrm>
            <a:off x="4141252" y="2378324"/>
            <a:ext cx="67165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02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4106ECF1-4AEE-4593-B149-A9C879359259}"/>
              </a:ext>
            </a:extLst>
          </p:cNvPr>
          <p:cNvSpPr txBox="1"/>
          <p:nvPr/>
        </p:nvSpPr>
        <p:spPr>
          <a:xfrm>
            <a:off x="5592843" y="2425599"/>
            <a:ext cx="71294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03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299DD043-D363-4E40-B66C-99A63705CF28}"/>
              </a:ext>
            </a:extLst>
          </p:cNvPr>
          <p:cNvSpPr txBox="1"/>
          <p:nvPr/>
        </p:nvSpPr>
        <p:spPr>
          <a:xfrm>
            <a:off x="7081458" y="2425599"/>
            <a:ext cx="67193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04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6CED0C3C-F318-4891-9023-BD5AF1E6EA9E}"/>
              </a:ext>
            </a:extLst>
          </p:cNvPr>
          <p:cNvSpPr txBox="1"/>
          <p:nvPr/>
        </p:nvSpPr>
        <p:spPr>
          <a:xfrm>
            <a:off x="8606149" y="2396583"/>
            <a:ext cx="56165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05</a:t>
            </a: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53BDF30D-76F0-40A1-B6C0-7FB297B9DE2F}"/>
              </a:ext>
            </a:extLst>
          </p:cNvPr>
          <p:cNvSpPr/>
          <p:nvPr/>
        </p:nvSpPr>
        <p:spPr>
          <a:xfrm>
            <a:off x="2108830" y="3894086"/>
            <a:ext cx="1502518" cy="1005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84E3B6F6-8C8D-47A9-9590-873F8BFFCEEA}"/>
              </a:ext>
            </a:extLst>
          </p:cNvPr>
          <p:cNvSpPr/>
          <p:nvPr/>
        </p:nvSpPr>
        <p:spPr>
          <a:xfrm>
            <a:off x="3676133" y="3894086"/>
            <a:ext cx="1502518" cy="1005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35E0E43C-394A-486C-8060-195682C048AB}"/>
              </a:ext>
            </a:extLst>
          </p:cNvPr>
          <p:cNvSpPr/>
          <p:nvPr/>
        </p:nvSpPr>
        <p:spPr>
          <a:xfrm>
            <a:off x="5120534" y="3875663"/>
            <a:ext cx="1502518" cy="1005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C275587F-D3FC-4643-B852-38CB610CC483}"/>
              </a:ext>
            </a:extLst>
          </p:cNvPr>
          <p:cNvSpPr/>
          <p:nvPr/>
        </p:nvSpPr>
        <p:spPr>
          <a:xfrm>
            <a:off x="6672498" y="3809993"/>
            <a:ext cx="1502518" cy="1005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1BAC1D30-C342-4098-B030-10DDB316D132}"/>
              </a:ext>
            </a:extLst>
          </p:cNvPr>
          <p:cNvSpPr/>
          <p:nvPr/>
        </p:nvSpPr>
        <p:spPr>
          <a:xfrm>
            <a:off x="8339019" y="3784872"/>
            <a:ext cx="1502518" cy="1005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50" name="椭圆 49">
            <a:extLst>
              <a:ext uri="{FF2B5EF4-FFF2-40B4-BE49-F238E27FC236}">
                <a16:creationId xmlns:a16="http://schemas.microsoft.com/office/drawing/2014/main" id="{EB11B635-835C-47CC-8DEC-FAB71E94AF4B}"/>
              </a:ext>
            </a:extLst>
          </p:cNvPr>
          <p:cNvSpPr/>
          <p:nvPr/>
        </p:nvSpPr>
        <p:spPr>
          <a:xfrm rot="2715566">
            <a:off x="1809159" y="1697306"/>
            <a:ext cx="381000" cy="381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1" name="椭圆 50">
            <a:extLst>
              <a:ext uri="{FF2B5EF4-FFF2-40B4-BE49-F238E27FC236}">
                <a16:creationId xmlns:a16="http://schemas.microsoft.com/office/drawing/2014/main" id="{FA6F1861-AD31-4276-8812-3E19D65CCB7A}"/>
              </a:ext>
            </a:extLst>
          </p:cNvPr>
          <p:cNvSpPr/>
          <p:nvPr/>
        </p:nvSpPr>
        <p:spPr>
          <a:xfrm rot="2715566">
            <a:off x="6529388" y="1496243"/>
            <a:ext cx="187325" cy="1873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2" name="椭圆 51">
            <a:extLst>
              <a:ext uri="{FF2B5EF4-FFF2-40B4-BE49-F238E27FC236}">
                <a16:creationId xmlns:a16="http://schemas.microsoft.com/office/drawing/2014/main" id="{209A442D-3FD7-4FEF-BF63-36A92595D251}"/>
              </a:ext>
            </a:extLst>
          </p:cNvPr>
          <p:cNvSpPr/>
          <p:nvPr/>
        </p:nvSpPr>
        <p:spPr>
          <a:xfrm rot="2715566">
            <a:off x="3517686" y="1640316"/>
            <a:ext cx="187325" cy="1873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3" name="椭圆 52">
            <a:extLst>
              <a:ext uri="{FF2B5EF4-FFF2-40B4-BE49-F238E27FC236}">
                <a16:creationId xmlns:a16="http://schemas.microsoft.com/office/drawing/2014/main" id="{11792DA1-2B8E-4B0D-9E9B-968E20E535E0}"/>
              </a:ext>
            </a:extLst>
          </p:cNvPr>
          <p:cNvSpPr/>
          <p:nvPr/>
        </p:nvSpPr>
        <p:spPr>
          <a:xfrm>
            <a:off x="1349375" y="2719388"/>
            <a:ext cx="152400" cy="1539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4" name="椭圆 53">
            <a:extLst>
              <a:ext uri="{FF2B5EF4-FFF2-40B4-BE49-F238E27FC236}">
                <a16:creationId xmlns:a16="http://schemas.microsoft.com/office/drawing/2014/main" id="{B5E62749-BD3E-444A-9CEF-3D19E10FC2A4}"/>
              </a:ext>
            </a:extLst>
          </p:cNvPr>
          <p:cNvSpPr/>
          <p:nvPr/>
        </p:nvSpPr>
        <p:spPr>
          <a:xfrm>
            <a:off x="5261877" y="1297990"/>
            <a:ext cx="317500" cy="3159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5" name="椭圆 54">
            <a:extLst>
              <a:ext uri="{FF2B5EF4-FFF2-40B4-BE49-F238E27FC236}">
                <a16:creationId xmlns:a16="http://schemas.microsoft.com/office/drawing/2014/main" id="{DD593726-4D2A-4639-8194-1BFB363F6815}"/>
              </a:ext>
            </a:extLst>
          </p:cNvPr>
          <p:cNvSpPr/>
          <p:nvPr/>
        </p:nvSpPr>
        <p:spPr>
          <a:xfrm>
            <a:off x="7974212" y="3465521"/>
            <a:ext cx="317500" cy="3159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6" name="椭圆 55">
            <a:extLst>
              <a:ext uri="{FF2B5EF4-FFF2-40B4-BE49-F238E27FC236}">
                <a16:creationId xmlns:a16="http://schemas.microsoft.com/office/drawing/2014/main" id="{7682AC33-B666-48E7-B7ED-B0B9DCBCDA25}"/>
              </a:ext>
            </a:extLst>
          </p:cNvPr>
          <p:cNvSpPr/>
          <p:nvPr/>
        </p:nvSpPr>
        <p:spPr>
          <a:xfrm>
            <a:off x="5038489" y="3337334"/>
            <a:ext cx="177800" cy="177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7" name="椭圆 56">
            <a:extLst>
              <a:ext uri="{FF2B5EF4-FFF2-40B4-BE49-F238E27FC236}">
                <a16:creationId xmlns:a16="http://schemas.microsoft.com/office/drawing/2014/main" id="{DEB0F991-22D5-4856-9080-103029D26FE4}"/>
              </a:ext>
            </a:extLst>
          </p:cNvPr>
          <p:cNvSpPr/>
          <p:nvPr/>
        </p:nvSpPr>
        <p:spPr>
          <a:xfrm>
            <a:off x="4457700" y="4878388"/>
            <a:ext cx="177800" cy="177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8" name="椭圆 57">
            <a:extLst>
              <a:ext uri="{FF2B5EF4-FFF2-40B4-BE49-F238E27FC236}">
                <a16:creationId xmlns:a16="http://schemas.microsoft.com/office/drawing/2014/main" id="{90B0714B-BE91-4D47-BF92-957ED4F69DFA}"/>
              </a:ext>
            </a:extLst>
          </p:cNvPr>
          <p:cNvSpPr/>
          <p:nvPr/>
        </p:nvSpPr>
        <p:spPr>
          <a:xfrm rot="15358016">
            <a:off x="7890669" y="1348582"/>
            <a:ext cx="206375" cy="20478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9" name="椭圆 58">
            <a:extLst>
              <a:ext uri="{FF2B5EF4-FFF2-40B4-BE49-F238E27FC236}">
                <a16:creationId xmlns:a16="http://schemas.microsoft.com/office/drawing/2014/main" id="{2FBF6211-13B7-4392-A0DD-655D1D7F9111}"/>
              </a:ext>
            </a:extLst>
          </p:cNvPr>
          <p:cNvSpPr/>
          <p:nvPr/>
        </p:nvSpPr>
        <p:spPr>
          <a:xfrm rot="15358016">
            <a:off x="8295482" y="1610519"/>
            <a:ext cx="100012" cy="101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60" name="椭圆 59">
            <a:extLst>
              <a:ext uri="{FF2B5EF4-FFF2-40B4-BE49-F238E27FC236}">
                <a16:creationId xmlns:a16="http://schemas.microsoft.com/office/drawing/2014/main" id="{9DF7DD76-573E-4AF9-BAAF-7C32A75C0A99}"/>
              </a:ext>
            </a:extLst>
          </p:cNvPr>
          <p:cNvSpPr/>
          <p:nvPr/>
        </p:nvSpPr>
        <p:spPr>
          <a:xfrm rot="15358016">
            <a:off x="10683875" y="3417888"/>
            <a:ext cx="204787" cy="20478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61" name="椭圆 60">
            <a:extLst>
              <a:ext uri="{FF2B5EF4-FFF2-40B4-BE49-F238E27FC236}">
                <a16:creationId xmlns:a16="http://schemas.microsoft.com/office/drawing/2014/main" id="{7B3C8C7A-D8D7-406F-88B4-A43EE142EE6C}"/>
              </a:ext>
            </a:extLst>
          </p:cNvPr>
          <p:cNvSpPr/>
          <p:nvPr/>
        </p:nvSpPr>
        <p:spPr>
          <a:xfrm rot="15358016">
            <a:off x="9969178" y="3013507"/>
            <a:ext cx="373063" cy="37306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62" name="椭圆 61">
            <a:extLst>
              <a:ext uri="{FF2B5EF4-FFF2-40B4-BE49-F238E27FC236}">
                <a16:creationId xmlns:a16="http://schemas.microsoft.com/office/drawing/2014/main" id="{E07E7AA4-700A-40B1-809E-03BCDC424E33}"/>
              </a:ext>
            </a:extLst>
          </p:cNvPr>
          <p:cNvSpPr/>
          <p:nvPr/>
        </p:nvSpPr>
        <p:spPr>
          <a:xfrm rot="15358016">
            <a:off x="8578850" y="3908425"/>
            <a:ext cx="177800" cy="177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</p:spTree>
    <p:extLst>
      <p:ext uri="{BB962C8B-B14F-4D97-AF65-F5344CB8AC3E}">
        <p14:creationId val="72065824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decel="100000" fill="hold" grpId="0" id="15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21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27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33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39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  <p:cond delay="0" evt="onBegin">
                          <p:tn val="44"/>
                        </p:cond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4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9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6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1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6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6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5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6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9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4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6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9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1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4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5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6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9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1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4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5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6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  <p:bldP grpId="0" spid="48"/>
      <p:bldP grpId="0" spid="49"/>
      <p:bldP grpId="0" spid="50"/>
      <p:bldP grpId="0" spid="51"/>
      <p:bldP grpId="0" spid="52"/>
      <p:bldP grpId="0" spid="53"/>
      <p:bldP grpId="0" spid="54"/>
      <p:bldP grpId="0" spid="55"/>
      <p:bldP grpId="0" spid="56"/>
      <p:bldP grpId="0" spid="57"/>
      <p:bldP grpId="0" spid="58"/>
      <p:bldP grpId="0" spid="59"/>
      <p:bldP grpId="0" spid="60"/>
      <p:bldP grpId="0" spid="61"/>
      <p:bldP grpId="0" spid="62"/>
    </p:bld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30446347-BA34-4AC3-967C-D33CA4D01DA1}"/>
              </a:ext>
            </a:extLst>
          </p:cNvPr>
          <p:cNvSpPr/>
          <p:nvPr/>
        </p:nvSpPr>
        <p:spPr>
          <a:xfrm rot="10800000">
            <a:off x="5283200" y="6484938"/>
            <a:ext cx="190500" cy="19208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6A8E1D0E-7371-4A53-9713-35B21FE0D81D}"/>
              </a:ext>
            </a:extLst>
          </p:cNvPr>
          <p:cNvSpPr/>
          <p:nvPr/>
        </p:nvSpPr>
        <p:spPr>
          <a:xfrm rot="10800000">
            <a:off x="4903788" y="5884863"/>
            <a:ext cx="371475" cy="3730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EFF590F5-2933-4243-980E-5AAFD4246C5E}"/>
              </a:ext>
            </a:extLst>
          </p:cNvPr>
          <p:cNvSpPr/>
          <p:nvPr/>
        </p:nvSpPr>
        <p:spPr>
          <a:xfrm rot="10800000">
            <a:off x="2100075" y="3578582"/>
            <a:ext cx="485775" cy="4841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995C1DBC-8BFE-481D-835C-4D74235B1DFA}"/>
              </a:ext>
            </a:extLst>
          </p:cNvPr>
          <p:cNvSpPr/>
          <p:nvPr/>
        </p:nvSpPr>
        <p:spPr>
          <a:xfrm rot="10800000">
            <a:off x="2523937" y="3322994"/>
            <a:ext cx="304800" cy="3048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D2C7E2F7-8131-472B-967A-EF5E3FF70296}"/>
              </a:ext>
            </a:extLst>
          </p:cNvPr>
          <p:cNvSpPr/>
          <p:nvPr/>
        </p:nvSpPr>
        <p:spPr>
          <a:xfrm rot="10800000">
            <a:off x="7055389" y="1539545"/>
            <a:ext cx="400050" cy="40005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5BB212F9-1842-4BA0-AA62-E122B88D6EB9}"/>
              </a:ext>
            </a:extLst>
          </p:cNvPr>
          <p:cNvSpPr/>
          <p:nvPr/>
        </p:nvSpPr>
        <p:spPr>
          <a:xfrm flipH="1" rot="247877">
            <a:off x="5915025" y="6796088"/>
            <a:ext cx="96838" cy="9683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C1E6305D-9059-4689-90BC-5361526AAEAD}"/>
              </a:ext>
            </a:extLst>
          </p:cNvPr>
          <p:cNvSpPr/>
          <p:nvPr/>
        </p:nvSpPr>
        <p:spPr>
          <a:xfrm rot="10800000">
            <a:off x="7226962" y="4414693"/>
            <a:ext cx="404813" cy="4048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172DE2F6-F0B1-4551-B30B-D6EFA2B7B09D}"/>
              </a:ext>
            </a:extLst>
          </p:cNvPr>
          <p:cNvSpPr/>
          <p:nvPr/>
        </p:nvSpPr>
        <p:spPr>
          <a:xfrm rot="10800000">
            <a:off x="5722938" y="6953250"/>
            <a:ext cx="542925" cy="5429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035FCC77-9BA2-47DF-A850-BAFBDDB79A23}"/>
              </a:ext>
            </a:extLst>
          </p:cNvPr>
          <p:cNvGrpSpPr/>
          <p:nvPr/>
        </p:nvGrpSpPr>
        <p:grpSpPr>
          <a:xfrm>
            <a:off x="4166640" y="1549900"/>
            <a:ext cx="3311525" cy="3576599"/>
            <a:chOff x="5591459" y="2770428"/>
            <a:chExt cx="1368690" cy="1477955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B17A434F-D866-4F8B-9ACB-8CFD18FC58C7}"/>
                </a:ext>
              </a:extLst>
            </p:cNvPr>
            <p:cNvSpPr/>
            <p:nvPr/>
          </p:nvSpPr>
          <p:spPr bwMode="auto">
            <a:xfrm>
              <a:off x="5591459" y="2770428"/>
              <a:ext cx="1368690" cy="1368419"/>
            </a:xfrm>
            <a:prstGeom prst="ellipse">
              <a:avLst/>
            </a:prstGeom>
            <a:solidFill>
              <a:srgbClr val="76AF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E68A554D-E07C-4792-8408-18DBA140C7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b="14206" l="43447" r="10242" t="18711"/>
            <a:stretch>
              <a:fillRect/>
            </a:stretch>
          </p:blipFill>
          <p:spPr>
            <a:xfrm rot="1293395">
              <a:off x="5652795" y="3032900"/>
              <a:ext cx="1215483" cy="1215483"/>
            </a:xfrm>
            <a:custGeom>
              <a:gdLst>
                <a:gd fmla="*/ 893600 w 1787200" name="connsiteX0"/>
                <a:gd fmla="*/ 0 h 1787200" name="connsiteY0"/>
                <a:gd fmla="*/ 1787200 w 1787200" name="connsiteX1"/>
                <a:gd fmla="*/ 893600 h 1787200" name="connsiteY1"/>
                <a:gd fmla="*/ 893600 w 1787200" name="connsiteX2"/>
                <a:gd fmla="*/ 1787200 h 1787200" name="connsiteY2"/>
                <a:gd fmla="*/ 0 w 1787200" name="connsiteX3"/>
                <a:gd fmla="*/ 893600 h 1787200" name="connsiteY3"/>
                <a:gd fmla="*/ 893600 w 1787200" name="connsiteX4"/>
                <a:gd fmla="*/ 0 h 17872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787200" w="1787200">
                  <a:moveTo>
                    <a:pt x="893600" y="0"/>
                  </a:moveTo>
                  <a:cubicBezTo>
                    <a:pt x="1387122" y="0"/>
                    <a:pt x="1787200" y="400078"/>
                    <a:pt x="1787200" y="893600"/>
                  </a:cubicBezTo>
                  <a:cubicBezTo>
                    <a:pt x="1787200" y="1387122"/>
                    <a:pt x="1387122" y="1787200"/>
                    <a:pt x="893600" y="1787200"/>
                  </a:cubicBezTo>
                  <a:cubicBezTo>
                    <a:pt x="400078" y="1787200"/>
                    <a:pt x="0" y="1387122"/>
                    <a:pt x="0" y="893600"/>
                  </a:cubicBezTo>
                  <a:cubicBezTo>
                    <a:pt x="0" y="400078"/>
                    <a:pt x="400078" y="0"/>
                    <a:pt x="893600" y="0"/>
                  </a:cubicBezTo>
                  <a:close/>
                </a:path>
              </a:pathLst>
            </a:custGeom>
          </p:spPr>
        </p:pic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E765C4CE-531F-45A8-AD1A-0CBF8BA7E3B3}"/>
              </a:ext>
            </a:extLst>
          </p:cNvPr>
          <p:cNvGrpSpPr/>
          <p:nvPr/>
        </p:nvGrpSpPr>
        <p:grpSpPr>
          <a:xfrm>
            <a:off x="3111771" y="3493899"/>
            <a:ext cx="1176338" cy="1085850"/>
            <a:chOff x="5231859" y="1684578"/>
            <a:chExt cx="1177200" cy="1085850"/>
          </a:xfrm>
        </p:grpSpPr>
        <p:grpSp>
          <p:nvGrpSpPr>
            <p:cNvPr id="16" name="组合 10">
              <a:extLst>
                <a:ext uri="{FF2B5EF4-FFF2-40B4-BE49-F238E27FC236}">
                  <a16:creationId xmlns:a16="http://schemas.microsoft.com/office/drawing/2014/main" id="{D18B4C3A-904A-42F1-BC0A-B7126966E54C}"/>
                </a:ext>
              </a:extLst>
            </p:cNvPr>
            <p:cNvGrpSpPr/>
            <p:nvPr/>
          </p:nvGrpSpPr>
          <p:grpSpPr>
            <a:xfrm>
              <a:off x="5324002" y="1684578"/>
              <a:ext cx="1085057" cy="1085850"/>
              <a:chOff x="1277143" y="1504950"/>
              <a:chExt cx="1085057" cy="1085850"/>
            </a:xfrm>
          </p:grpSpPr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595C4EA5-8A7E-42F8-B19A-18144C8E42F3}"/>
                  </a:ext>
                </a:extLst>
              </p:cNvPr>
              <p:cNvSpPr/>
              <p:nvPr/>
            </p:nvSpPr>
            <p:spPr>
              <a:xfrm>
                <a:off x="1277143" y="1504950"/>
                <a:ext cx="1085057" cy="108585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endParaRPr>
              </a:p>
            </p:txBody>
          </p:sp>
          <p:sp>
            <p:nvSpPr>
              <p:cNvPr id="19" name="文本框 6">
                <a:extLst>
                  <a:ext uri="{FF2B5EF4-FFF2-40B4-BE49-F238E27FC236}">
                    <a16:creationId xmlns:a16="http://schemas.microsoft.com/office/drawing/2014/main" id="{4CAB7923-1734-4984-809B-9B2A4A4A08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7769" y="1586210"/>
                <a:ext cx="183014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altLang="en-US" lang="zh-CN" sz="5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endParaRPr>
              </a:p>
            </p:txBody>
          </p:sp>
        </p:grpSp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FC905FEF-EB56-468E-A410-B75984666A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b="14206" l="43447" r="10242" t="18711"/>
            <a:stretch>
              <a:fillRect/>
            </a:stretch>
          </p:blipFill>
          <p:spPr>
            <a:xfrm rot="19343822">
              <a:off x="5231859" y="1742018"/>
              <a:ext cx="1019877" cy="1019877"/>
            </a:xfrm>
            <a:custGeom>
              <a:gdLst>
                <a:gd fmla="*/ 893600 w 1787200" name="connsiteX0"/>
                <a:gd fmla="*/ 0 h 1787200" name="connsiteY0"/>
                <a:gd fmla="*/ 1787200 w 1787200" name="connsiteX1"/>
                <a:gd fmla="*/ 893600 h 1787200" name="connsiteY1"/>
                <a:gd fmla="*/ 893600 w 1787200" name="connsiteX2"/>
                <a:gd fmla="*/ 1787200 h 1787200" name="connsiteY2"/>
                <a:gd fmla="*/ 0 w 1787200" name="connsiteX3"/>
                <a:gd fmla="*/ 893600 h 1787200" name="connsiteY3"/>
                <a:gd fmla="*/ 893600 w 1787200" name="connsiteX4"/>
                <a:gd fmla="*/ 0 h 17872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787200" w="1787200">
                  <a:moveTo>
                    <a:pt x="893600" y="0"/>
                  </a:moveTo>
                  <a:cubicBezTo>
                    <a:pt x="1387122" y="0"/>
                    <a:pt x="1787200" y="400078"/>
                    <a:pt x="1787200" y="893600"/>
                  </a:cubicBezTo>
                  <a:cubicBezTo>
                    <a:pt x="1787200" y="1387122"/>
                    <a:pt x="1387122" y="1787200"/>
                    <a:pt x="893600" y="1787200"/>
                  </a:cubicBezTo>
                  <a:cubicBezTo>
                    <a:pt x="400078" y="1787200"/>
                    <a:pt x="0" y="1387122"/>
                    <a:pt x="0" y="893600"/>
                  </a:cubicBezTo>
                  <a:cubicBezTo>
                    <a:pt x="0" y="400078"/>
                    <a:pt x="400078" y="0"/>
                    <a:pt x="893600" y="0"/>
                  </a:cubicBezTo>
                  <a:close/>
                </a:path>
              </a:pathLst>
            </a:custGeom>
          </p:spPr>
        </p:pic>
      </p:grpSp>
      <p:sp>
        <p:nvSpPr>
          <p:cNvPr id="20" name="椭圆 19">
            <a:extLst>
              <a:ext uri="{FF2B5EF4-FFF2-40B4-BE49-F238E27FC236}">
                <a16:creationId xmlns:a16="http://schemas.microsoft.com/office/drawing/2014/main" id="{07B984B4-77CA-42B7-8C92-4FCC2C80F069}"/>
              </a:ext>
            </a:extLst>
          </p:cNvPr>
          <p:cNvSpPr/>
          <p:nvPr/>
        </p:nvSpPr>
        <p:spPr>
          <a:xfrm rot="10800000">
            <a:off x="6264275" y="5197475"/>
            <a:ext cx="233363" cy="2333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B8D6B4EE-C946-40CA-A0BA-EC81C5FC8961}"/>
              </a:ext>
            </a:extLst>
          </p:cNvPr>
          <p:cNvSpPr/>
          <p:nvPr/>
        </p:nvSpPr>
        <p:spPr>
          <a:xfrm rot="10800000">
            <a:off x="7711361" y="2431413"/>
            <a:ext cx="242888" cy="24288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id="{0C1511AD-1023-482E-8B8A-2D6BC1A7F36D}"/>
              </a:ext>
            </a:extLst>
          </p:cNvPr>
          <p:cNvSpPr/>
          <p:nvPr/>
        </p:nvSpPr>
        <p:spPr>
          <a:xfrm rot="10800000">
            <a:off x="6896100" y="5073650"/>
            <a:ext cx="152400" cy="1539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3" name="Freeform 6">
            <a:extLst>
              <a:ext uri="{FF2B5EF4-FFF2-40B4-BE49-F238E27FC236}">
                <a16:creationId xmlns:a16="http://schemas.microsoft.com/office/drawing/2014/main" id="{CE4BDA3C-9B76-4766-9FD2-6F131373E36E}"/>
              </a:ext>
            </a:extLst>
          </p:cNvPr>
          <p:cNvSpPr/>
          <p:nvPr/>
        </p:nvSpPr>
        <p:spPr bwMode="auto">
          <a:xfrm rot="382501">
            <a:off x="4564795" y="1223629"/>
            <a:ext cx="1565830" cy="573626"/>
          </a:xfrm>
          <a:custGeom>
            <a:gdLst>
              <a:gd fmla="*/ 72 w 330" name="T0"/>
              <a:gd fmla="*/ 3 h 162" name="T1"/>
              <a:gd fmla="*/ 175 w 330" name="T2"/>
              <a:gd fmla="*/ 9 h 162" name="T3"/>
              <a:gd fmla="*/ 220 w 330" name="T4"/>
              <a:gd fmla="*/ 128 h 162" name="T5"/>
              <a:gd fmla="*/ 102 w 330" name="T6"/>
              <a:gd fmla="*/ 162 h 162" name="T7"/>
              <a:gd fmla="*/ 102 w 330" name="T8"/>
              <a:gd fmla="*/ 162 h 162" name="T9"/>
              <a:gd fmla="*/ 40 w 330" name="T10"/>
              <a:gd fmla="*/ 96 h 162" name="T11"/>
              <a:gd fmla="*/ 72 w 330" name="T12"/>
              <a:gd fmla="*/ 3 h 162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62" w="330">
                <a:moveTo>
                  <a:pt x="72" y="3"/>
                </a:moveTo>
                <a:cubicBezTo>
                  <a:pt x="100" y="0"/>
                  <a:pt x="135" y="2"/>
                  <a:pt x="175" y="9"/>
                </a:cubicBezTo>
                <a:cubicBezTo>
                  <a:pt x="281" y="20"/>
                  <a:pt x="330" y="146"/>
                  <a:pt x="220" y="128"/>
                </a:cubicBezTo>
                <a:cubicBezTo>
                  <a:pt x="194" y="124"/>
                  <a:pt x="53" y="110"/>
                  <a:pt x="102" y="162"/>
                </a:cubicBezTo>
                <a:cubicBezTo>
                  <a:pt x="102" y="162"/>
                  <a:pt x="102" y="162"/>
                  <a:pt x="102" y="162"/>
                </a:cubicBezTo>
                <a:cubicBezTo>
                  <a:pt x="102" y="162"/>
                  <a:pt x="54" y="112"/>
                  <a:pt x="40" y="96"/>
                </a:cubicBezTo>
                <a:cubicBezTo>
                  <a:pt x="0" y="47"/>
                  <a:pt x="8" y="11"/>
                  <a:pt x="72" y="3"/>
                </a:cubicBezTo>
                <a:close/>
              </a:path>
            </a:pathLst>
          </a:custGeom>
          <a:solidFill>
            <a:srgbClr val="EB751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E0A92B60-6FFF-4CDD-B76B-87D75AC77EEA}"/>
              </a:ext>
            </a:extLst>
          </p:cNvPr>
          <p:cNvSpPr/>
          <p:nvPr/>
        </p:nvSpPr>
        <p:spPr bwMode="auto">
          <a:xfrm rot="382501">
            <a:off x="4155690" y="638558"/>
            <a:ext cx="2610238" cy="845895"/>
          </a:xfrm>
          <a:custGeom>
            <a:gdLst>
              <a:gd fmla="*/ 18 w 550" name="T0"/>
              <a:gd fmla="*/ 94 h 239" name="T1"/>
              <a:gd fmla="*/ 34 w 550" name="T2"/>
              <a:gd fmla="*/ 132 h 239" name="T3"/>
              <a:gd fmla="*/ 95 w 550" name="T4"/>
              <a:gd fmla="*/ 238 h 239" name="T5"/>
              <a:gd fmla="*/ 141 w 550" name="T6"/>
              <a:gd fmla="*/ 151 h 239" name="T7"/>
              <a:gd fmla="*/ 444 w 550" name="T8"/>
              <a:gd fmla="*/ 207 h 239" name="T9"/>
              <a:gd fmla="*/ 466 w 550" name="T10"/>
              <a:gd fmla="*/ 79 h 239" name="T11"/>
              <a:gd fmla="*/ 92 w 550" name="T12"/>
              <a:gd fmla="*/ 11 h 239" name="T13"/>
              <a:gd fmla="*/ 18 w 550" name="T14"/>
              <a:gd fmla="*/ 94 h 239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39" w="550">
                <a:moveTo>
                  <a:pt x="18" y="94"/>
                </a:moveTo>
                <a:cubicBezTo>
                  <a:pt x="34" y="132"/>
                  <a:pt x="34" y="132"/>
                  <a:pt x="34" y="132"/>
                </a:cubicBezTo>
                <a:cubicBezTo>
                  <a:pt x="63" y="188"/>
                  <a:pt x="66" y="195"/>
                  <a:pt x="95" y="238"/>
                </a:cubicBezTo>
                <a:cubicBezTo>
                  <a:pt x="63" y="192"/>
                  <a:pt x="76" y="158"/>
                  <a:pt x="141" y="151"/>
                </a:cubicBezTo>
                <a:cubicBezTo>
                  <a:pt x="211" y="142"/>
                  <a:pt x="325" y="165"/>
                  <a:pt x="444" y="207"/>
                </a:cubicBezTo>
                <a:cubicBezTo>
                  <a:pt x="518" y="239"/>
                  <a:pt x="550" y="114"/>
                  <a:pt x="466" y="79"/>
                </a:cubicBezTo>
                <a:cubicBezTo>
                  <a:pt x="318" y="28"/>
                  <a:pt x="178" y="0"/>
                  <a:pt x="92" y="11"/>
                </a:cubicBezTo>
                <a:cubicBezTo>
                  <a:pt x="23" y="19"/>
                  <a:pt x="0" y="50"/>
                  <a:pt x="18" y="94"/>
                </a:cubicBezTo>
                <a:close/>
              </a:path>
            </a:pathLst>
          </a:custGeom>
          <a:solidFill>
            <a:srgbClr val="76AFAF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" name="Freeform 8">
            <a:extLst>
              <a:ext uri="{FF2B5EF4-FFF2-40B4-BE49-F238E27FC236}">
                <a16:creationId xmlns:a16="http://schemas.microsoft.com/office/drawing/2014/main" id="{A63E990F-209A-4FDF-849F-DDE49D3E6702}"/>
              </a:ext>
            </a:extLst>
          </p:cNvPr>
          <p:cNvSpPr/>
          <p:nvPr/>
        </p:nvSpPr>
        <p:spPr bwMode="auto">
          <a:xfrm rot="382501">
            <a:off x="3963341" y="46647"/>
            <a:ext cx="4969131" cy="1648738"/>
          </a:xfrm>
          <a:custGeom>
            <a:gdLst>
              <a:gd fmla="*/ 3 w 1047" name="T0"/>
              <a:gd fmla="*/ 95 h 466" name="T1"/>
              <a:gd fmla="*/ 6 w 1047" name="T2"/>
              <a:gd fmla="*/ 130 h 466" name="T3"/>
              <a:gd fmla="*/ 27 w 1047" name="T4"/>
              <a:gd fmla="*/ 245 h 466" name="T5"/>
              <a:gd fmla="*/ 29 w 1047" name="T6"/>
              <a:gd fmla="*/ 252 h 466" name="T7"/>
              <a:gd fmla="*/ 112 w 1047" name="T8"/>
              <a:gd fmla="*/ 172 h 466" name="T9"/>
              <a:gd fmla="*/ 852 w 1047" name="T10"/>
              <a:gd fmla="*/ 398 h 466" name="T11"/>
              <a:gd fmla="*/ 941 w 1047" name="T12"/>
              <a:gd fmla="*/ 282 h 466" name="T13"/>
              <a:gd fmla="*/ 99 w 1047" name="T14"/>
              <a:gd fmla="*/ 22 h 466" name="T15"/>
              <a:gd fmla="*/ 3 w 1047" name="T16"/>
              <a:gd fmla="*/ 95 h 466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66" w="1047">
                <a:moveTo>
                  <a:pt x="3" y="95"/>
                </a:moveTo>
                <a:cubicBezTo>
                  <a:pt x="6" y="130"/>
                  <a:pt x="6" y="130"/>
                  <a:pt x="6" y="130"/>
                </a:cubicBezTo>
                <a:cubicBezTo>
                  <a:pt x="16" y="201"/>
                  <a:pt x="16" y="204"/>
                  <a:pt x="27" y="245"/>
                </a:cubicBezTo>
                <a:cubicBezTo>
                  <a:pt x="29" y="252"/>
                  <a:pt x="29" y="252"/>
                  <a:pt x="29" y="252"/>
                </a:cubicBezTo>
                <a:cubicBezTo>
                  <a:pt x="17" y="210"/>
                  <a:pt x="43" y="180"/>
                  <a:pt x="112" y="172"/>
                </a:cubicBezTo>
                <a:cubicBezTo>
                  <a:pt x="272" y="152"/>
                  <a:pt x="602" y="252"/>
                  <a:pt x="852" y="398"/>
                </a:cubicBezTo>
                <a:cubicBezTo>
                  <a:pt x="950" y="466"/>
                  <a:pt x="1047" y="334"/>
                  <a:pt x="941" y="282"/>
                </a:cubicBezTo>
                <a:cubicBezTo>
                  <a:pt x="658" y="116"/>
                  <a:pt x="281" y="0"/>
                  <a:pt x="99" y="22"/>
                </a:cubicBezTo>
                <a:cubicBezTo>
                  <a:pt x="32" y="30"/>
                  <a:pt x="0" y="57"/>
                  <a:pt x="3" y="95"/>
                </a:cubicBezTo>
                <a:close/>
              </a:path>
            </a:pathLst>
          </a:custGeom>
          <a:solidFill>
            <a:srgbClr val="C8C2AC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6" name="Freeform 9">
            <a:extLst>
              <a:ext uri="{FF2B5EF4-FFF2-40B4-BE49-F238E27FC236}">
                <a16:creationId xmlns:a16="http://schemas.microsoft.com/office/drawing/2014/main" id="{77937C33-AC05-485F-83FE-D348FA424223}"/>
              </a:ext>
            </a:extLst>
          </p:cNvPr>
          <p:cNvSpPr/>
          <p:nvPr/>
        </p:nvSpPr>
        <p:spPr bwMode="auto">
          <a:xfrm rot="382501">
            <a:off x="4243106" y="-636209"/>
            <a:ext cx="4694369" cy="1407885"/>
          </a:xfrm>
          <a:custGeom>
            <a:gdLst>
              <a:gd fmla="*/ 20 w 989" name="T0"/>
              <a:gd fmla="*/ 81 h 398" name="T1"/>
              <a:gd fmla="*/ 18 w 989" name="T2"/>
              <a:gd fmla="*/ 93 h 398" name="T3"/>
              <a:gd fmla="*/ 1 w 989" name="T4"/>
              <a:gd fmla="*/ 211 h 398" name="T5"/>
              <a:gd fmla="*/ 0 w 989" name="T6"/>
              <a:gd fmla="*/ 241 h 398" name="T7"/>
              <a:gd fmla="*/ 99 w 989" name="T8"/>
              <a:gd fmla="*/ 170 h 398" name="T9"/>
              <a:gd fmla="*/ 799 w 989" name="T10"/>
              <a:gd fmla="*/ 350 h 398" name="T11"/>
              <a:gd fmla="*/ 873 w 989" name="T12"/>
              <a:gd fmla="*/ 215 h 398" name="T13"/>
              <a:gd fmla="*/ 124 w 989" name="T14"/>
              <a:gd fmla="*/ 20 h 398" name="T15"/>
              <a:gd fmla="*/ 20 w 989" name="T16"/>
              <a:gd fmla="*/ 81 h 398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98" w="989">
                <a:moveTo>
                  <a:pt x="20" y="81"/>
                </a:moveTo>
                <a:cubicBezTo>
                  <a:pt x="18" y="93"/>
                  <a:pt x="18" y="93"/>
                  <a:pt x="18" y="93"/>
                </a:cubicBezTo>
                <a:cubicBezTo>
                  <a:pt x="4" y="167"/>
                  <a:pt x="3" y="169"/>
                  <a:pt x="1" y="211"/>
                </a:cubicBezTo>
                <a:cubicBezTo>
                  <a:pt x="0" y="241"/>
                  <a:pt x="0" y="241"/>
                  <a:pt x="0" y="241"/>
                </a:cubicBezTo>
                <a:cubicBezTo>
                  <a:pt x="0" y="204"/>
                  <a:pt x="32" y="179"/>
                  <a:pt x="99" y="170"/>
                </a:cubicBezTo>
                <a:cubicBezTo>
                  <a:pt x="252" y="152"/>
                  <a:pt x="540" y="229"/>
                  <a:pt x="799" y="350"/>
                </a:cubicBezTo>
                <a:cubicBezTo>
                  <a:pt x="894" y="398"/>
                  <a:pt x="989" y="269"/>
                  <a:pt x="873" y="215"/>
                </a:cubicBezTo>
                <a:cubicBezTo>
                  <a:pt x="597" y="83"/>
                  <a:pt x="288" y="0"/>
                  <a:pt x="124" y="20"/>
                </a:cubicBezTo>
                <a:cubicBezTo>
                  <a:pt x="62" y="28"/>
                  <a:pt x="28" y="49"/>
                  <a:pt x="20" y="81"/>
                </a:cubicBezTo>
                <a:close/>
              </a:path>
            </a:pathLst>
          </a:custGeom>
          <a:solidFill>
            <a:srgbClr val="FFC535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51A80DEA-0C2F-4398-9797-94A6AD5FFADA}"/>
              </a:ext>
            </a:extLst>
          </p:cNvPr>
          <p:cNvGrpSpPr/>
          <p:nvPr/>
        </p:nvGrpSpPr>
        <p:grpSpPr>
          <a:xfrm>
            <a:off x="5523656" y="3598563"/>
            <a:ext cx="2562328" cy="2820936"/>
            <a:chOff x="4458125" y="1765838"/>
            <a:chExt cx="1500443" cy="1650669"/>
          </a:xfrm>
        </p:grpSpPr>
        <p:grpSp>
          <p:nvGrpSpPr>
            <p:cNvPr id="28" name="组合 10">
              <a:extLst>
                <a:ext uri="{FF2B5EF4-FFF2-40B4-BE49-F238E27FC236}">
                  <a16:creationId xmlns:a16="http://schemas.microsoft.com/office/drawing/2014/main" id="{3E1FC014-82E3-4289-860D-E03EFD33A151}"/>
                </a:ext>
              </a:extLst>
            </p:cNvPr>
            <p:cNvGrpSpPr/>
            <p:nvPr/>
          </p:nvGrpSpPr>
          <p:grpSpPr>
            <a:xfrm>
              <a:off x="4458125" y="1765838"/>
              <a:ext cx="1500443" cy="1615583"/>
              <a:chOff x="411266" y="1586210"/>
              <a:chExt cx="1500443" cy="1615583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id="{8FBCA339-2FD4-4EA0-A30E-28A12FF1C976}"/>
                  </a:ext>
                </a:extLst>
              </p:cNvPr>
              <p:cNvSpPr/>
              <p:nvPr/>
            </p:nvSpPr>
            <p:spPr>
              <a:xfrm>
                <a:off x="411266" y="2115943"/>
                <a:ext cx="1085057" cy="1085850"/>
              </a:xfrm>
              <a:prstGeom prst="ellipse">
                <a:avLst/>
              </a:prstGeom>
              <a:solidFill>
                <a:srgbClr val="EB751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endParaRPr>
              </a:p>
            </p:txBody>
          </p:sp>
          <p:sp>
            <p:nvSpPr>
              <p:cNvPr id="31" name="文本框 6">
                <a:extLst>
                  <a:ext uri="{FF2B5EF4-FFF2-40B4-BE49-F238E27FC236}">
                    <a16:creationId xmlns:a16="http://schemas.microsoft.com/office/drawing/2014/main" id="{CD3981A1-D8EC-4E0F-A1A6-9687157B65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65730" y="1586210"/>
                <a:ext cx="107091" cy="5350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altLang="en-US" lang="zh-CN" sz="5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endParaRPr>
              </a:p>
            </p:txBody>
          </p:sp>
        </p:grpSp>
        <p:pic>
          <p:nvPicPr>
            <p:cNvPr id="29" name="图片 28">
              <a:extLst>
                <a:ext uri="{FF2B5EF4-FFF2-40B4-BE49-F238E27FC236}">
                  <a16:creationId xmlns:a16="http://schemas.microsoft.com/office/drawing/2014/main" id="{31B83D25-A231-4909-9021-103933AA82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b="14206" l="43447" r="10242" t="18711"/>
            <a:stretch>
              <a:fillRect/>
            </a:stretch>
          </p:blipFill>
          <p:spPr>
            <a:xfrm rot="19343822">
              <a:off x="4491823" y="2396630"/>
              <a:ext cx="1019877" cy="1019877"/>
            </a:xfrm>
            <a:custGeom>
              <a:gdLst>
                <a:gd fmla="*/ 893600 w 1787200" name="connsiteX0"/>
                <a:gd fmla="*/ 0 h 1787200" name="connsiteY0"/>
                <a:gd fmla="*/ 1787200 w 1787200" name="connsiteX1"/>
                <a:gd fmla="*/ 893600 h 1787200" name="connsiteY1"/>
                <a:gd fmla="*/ 893600 w 1787200" name="connsiteX2"/>
                <a:gd fmla="*/ 1787200 h 1787200" name="connsiteY2"/>
                <a:gd fmla="*/ 0 w 1787200" name="connsiteX3"/>
                <a:gd fmla="*/ 893600 h 1787200" name="connsiteY3"/>
                <a:gd fmla="*/ 893600 w 1787200" name="connsiteX4"/>
                <a:gd fmla="*/ 0 h 17872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787200" w="1787200">
                  <a:moveTo>
                    <a:pt x="893600" y="0"/>
                  </a:moveTo>
                  <a:cubicBezTo>
                    <a:pt x="1387122" y="0"/>
                    <a:pt x="1787200" y="400078"/>
                    <a:pt x="1787200" y="893600"/>
                  </a:cubicBezTo>
                  <a:cubicBezTo>
                    <a:pt x="1787200" y="1387122"/>
                    <a:pt x="1387122" y="1787200"/>
                    <a:pt x="893600" y="1787200"/>
                  </a:cubicBezTo>
                  <a:cubicBezTo>
                    <a:pt x="400078" y="1787200"/>
                    <a:pt x="0" y="1387122"/>
                    <a:pt x="0" y="893600"/>
                  </a:cubicBezTo>
                  <a:cubicBezTo>
                    <a:pt x="0" y="400078"/>
                    <a:pt x="400078" y="0"/>
                    <a:pt x="893600" y="0"/>
                  </a:cubicBezTo>
                  <a:close/>
                </a:path>
              </a:pathLst>
            </a:custGeom>
          </p:spPr>
        </p:pic>
      </p:grpSp>
      <p:sp>
        <p:nvSpPr>
          <p:cNvPr id="32" name="文本框 31">
            <a:extLst>
              <a:ext uri="{FF2B5EF4-FFF2-40B4-BE49-F238E27FC236}">
                <a16:creationId xmlns:a16="http://schemas.microsoft.com/office/drawing/2014/main" id="{C7DCC348-7C11-4EDD-B85E-31EE47A31605}"/>
              </a:ext>
            </a:extLst>
          </p:cNvPr>
          <p:cNvSpPr txBox="1"/>
          <p:nvPr/>
        </p:nvSpPr>
        <p:spPr>
          <a:xfrm>
            <a:off x="4403382" y="2512839"/>
            <a:ext cx="2976880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5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THANKS</a:t>
            </a:r>
          </a:p>
        </p:txBody>
      </p:sp>
    </p:spTree>
    <p:extLst>
      <p:ext uri="{BB962C8B-B14F-4D97-AF65-F5344CB8AC3E}">
        <p14:creationId val="4000273705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2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6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2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6" nodeType="clickPar">
                      <p:stCondLst>
                        <p:cond delay="indefinite"/>
                        <p:cond delay="0" evt="onBegin">
                          <p:tn val="75"/>
                        </p:cond>
                      </p:stCondLst>
                      <p:childTnLst>
                        <p:par>
                          <p:cTn fill="hold" id="7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8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6"/>
      <p:bldP grpId="0" spid="7"/>
      <p:bldP grpId="0" spid="8"/>
      <p:bldP grpId="0" spid="9"/>
      <p:bldP grpId="0" spid="20"/>
      <p:bldP grpId="0" spid="21"/>
      <p:bldP grpId="0" spid="22"/>
      <p:bldP grpId="0" spid="23"/>
      <p:bldP grpId="0" spid="24"/>
      <p:bldP grpId="0" spid="25"/>
      <p:bldP grpId="0" spid="26"/>
      <p:bldP grpId="0" spid="32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椭圆 13"/>
          <p:cNvSpPr/>
          <p:nvPr/>
        </p:nvSpPr>
        <p:spPr>
          <a:xfrm rot="10800000">
            <a:off x="912813" y="4094163"/>
            <a:ext cx="463550" cy="4635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135438" y="2443163"/>
            <a:ext cx="6777037" cy="2054959"/>
            <a:chOff x="277329" y="1093495"/>
            <a:chExt cx="5427948" cy="2055048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410834" y="2206380"/>
              <a:ext cx="52944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/>
            <p:cNvSpPr txBox="1"/>
            <p:nvPr/>
          </p:nvSpPr>
          <p:spPr>
            <a:xfrm>
              <a:off x="277329" y="1418946"/>
              <a:ext cx="5141864" cy="7620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4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在这里输入标题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26916" y="1093495"/>
              <a:ext cx="5141864" cy="3962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0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YOUR TITLE HERE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77329" y="2317510"/>
              <a:ext cx="5427948" cy="82299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请在此处添加详细描述文本，尽量与标题文本语言风格相符合，语言描述尽量简洁生动。请在此处添加详细描述文本，尽量与标题文本语言风格相符合，语言描述尽量简洁生动。</a:t>
              </a:r>
            </a:p>
          </p:txBody>
        </p:sp>
      </p:grpSp>
      <p:sp>
        <p:nvSpPr>
          <p:cNvPr id="26" name="椭圆 25"/>
          <p:cNvSpPr/>
          <p:nvPr/>
        </p:nvSpPr>
        <p:spPr>
          <a:xfrm>
            <a:off x="1865313" y="4125913"/>
            <a:ext cx="147637" cy="1492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3717925" y="4362450"/>
            <a:ext cx="242888" cy="2428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3094875" y="4327526"/>
            <a:ext cx="152400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6" name="椭圆 35"/>
          <p:cNvSpPr/>
          <p:nvPr/>
        </p:nvSpPr>
        <p:spPr>
          <a:xfrm rot="11047877">
            <a:off x="3108325" y="4818063"/>
            <a:ext cx="387350" cy="3873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1" name="椭圆 40"/>
          <p:cNvSpPr/>
          <p:nvPr/>
        </p:nvSpPr>
        <p:spPr>
          <a:xfrm rot="11047877">
            <a:off x="2328863" y="4422775"/>
            <a:ext cx="169862" cy="1698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1319213" y="2378075"/>
            <a:ext cx="344487" cy="344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5" name="椭圆 14"/>
          <p:cNvSpPr/>
          <p:nvPr/>
        </p:nvSpPr>
        <p:spPr>
          <a:xfrm rot="10800000">
            <a:off x="1358900" y="3316288"/>
            <a:ext cx="528638" cy="5270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10933113" y="3060700"/>
            <a:ext cx="153987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9" name="椭圆 48"/>
          <p:cNvSpPr/>
          <p:nvPr/>
        </p:nvSpPr>
        <p:spPr>
          <a:xfrm>
            <a:off x="11139488" y="3213100"/>
            <a:ext cx="242887" cy="2428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2065338" y="5219700"/>
            <a:ext cx="152400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3" name="Freeform 6">
            <a:extLst>
              <a:ext uri="{FF2B5EF4-FFF2-40B4-BE49-F238E27FC236}">
                <a16:creationId xmlns:a16="http://schemas.microsoft.com/office/drawing/2014/main" id="{CD61FA37-C994-4429-BD18-3A41AF92C1DE}"/>
              </a:ext>
            </a:extLst>
          </p:cNvPr>
          <p:cNvSpPr/>
          <p:nvPr/>
        </p:nvSpPr>
        <p:spPr bwMode="auto">
          <a:xfrm rot="382501">
            <a:off x="1652953" y="1335333"/>
            <a:ext cx="2024276" cy="741573"/>
          </a:xfrm>
          <a:custGeom>
            <a:gdLst>
              <a:gd fmla="*/ 72 w 330" name="T0"/>
              <a:gd fmla="*/ 3 h 162" name="T1"/>
              <a:gd fmla="*/ 175 w 330" name="T2"/>
              <a:gd fmla="*/ 9 h 162" name="T3"/>
              <a:gd fmla="*/ 220 w 330" name="T4"/>
              <a:gd fmla="*/ 128 h 162" name="T5"/>
              <a:gd fmla="*/ 102 w 330" name="T6"/>
              <a:gd fmla="*/ 162 h 162" name="T7"/>
              <a:gd fmla="*/ 102 w 330" name="T8"/>
              <a:gd fmla="*/ 162 h 162" name="T9"/>
              <a:gd fmla="*/ 40 w 330" name="T10"/>
              <a:gd fmla="*/ 96 h 162" name="T11"/>
              <a:gd fmla="*/ 72 w 330" name="T12"/>
              <a:gd fmla="*/ 3 h 162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62" w="330">
                <a:moveTo>
                  <a:pt x="72" y="3"/>
                </a:moveTo>
                <a:cubicBezTo>
                  <a:pt x="100" y="0"/>
                  <a:pt x="135" y="2"/>
                  <a:pt x="175" y="9"/>
                </a:cubicBezTo>
                <a:cubicBezTo>
                  <a:pt x="281" y="20"/>
                  <a:pt x="330" y="146"/>
                  <a:pt x="220" y="128"/>
                </a:cubicBezTo>
                <a:cubicBezTo>
                  <a:pt x="194" y="124"/>
                  <a:pt x="53" y="110"/>
                  <a:pt x="102" y="162"/>
                </a:cubicBezTo>
                <a:cubicBezTo>
                  <a:pt x="102" y="162"/>
                  <a:pt x="102" y="162"/>
                  <a:pt x="102" y="162"/>
                </a:cubicBezTo>
                <a:cubicBezTo>
                  <a:pt x="102" y="162"/>
                  <a:pt x="54" y="112"/>
                  <a:pt x="40" y="96"/>
                </a:cubicBezTo>
                <a:cubicBezTo>
                  <a:pt x="0" y="47"/>
                  <a:pt x="8" y="11"/>
                  <a:pt x="72" y="3"/>
                </a:cubicBezTo>
                <a:close/>
              </a:path>
            </a:pathLst>
          </a:custGeom>
          <a:solidFill>
            <a:srgbClr val="EB751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4" name="Freeform 7">
            <a:extLst>
              <a:ext uri="{FF2B5EF4-FFF2-40B4-BE49-F238E27FC236}">
                <a16:creationId xmlns:a16="http://schemas.microsoft.com/office/drawing/2014/main" id="{2B0A7ECD-5BA9-4C1D-BE4E-785D98DD28DA}"/>
              </a:ext>
            </a:extLst>
          </p:cNvPr>
          <p:cNvSpPr/>
          <p:nvPr/>
        </p:nvSpPr>
        <p:spPr bwMode="auto">
          <a:xfrm rot="382501">
            <a:off x="1170684" y="478592"/>
            <a:ext cx="3374467" cy="1093557"/>
          </a:xfrm>
          <a:custGeom>
            <a:gdLst>
              <a:gd fmla="*/ 18 w 550" name="T0"/>
              <a:gd fmla="*/ 94 h 239" name="T1"/>
              <a:gd fmla="*/ 34 w 550" name="T2"/>
              <a:gd fmla="*/ 132 h 239" name="T3"/>
              <a:gd fmla="*/ 95 w 550" name="T4"/>
              <a:gd fmla="*/ 238 h 239" name="T5"/>
              <a:gd fmla="*/ 141 w 550" name="T6"/>
              <a:gd fmla="*/ 151 h 239" name="T7"/>
              <a:gd fmla="*/ 444 w 550" name="T8"/>
              <a:gd fmla="*/ 207 h 239" name="T9"/>
              <a:gd fmla="*/ 466 w 550" name="T10"/>
              <a:gd fmla="*/ 79 h 239" name="T11"/>
              <a:gd fmla="*/ 92 w 550" name="T12"/>
              <a:gd fmla="*/ 11 h 239" name="T13"/>
              <a:gd fmla="*/ 18 w 550" name="T14"/>
              <a:gd fmla="*/ 94 h 239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39" w="550">
                <a:moveTo>
                  <a:pt x="18" y="94"/>
                </a:moveTo>
                <a:cubicBezTo>
                  <a:pt x="34" y="132"/>
                  <a:pt x="34" y="132"/>
                  <a:pt x="34" y="132"/>
                </a:cubicBezTo>
                <a:cubicBezTo>
                  <a:pt x="63" y="188"/>
                  <a:pt x="66" y="195"/>
                  <a:pt x="95" y="238"/>
                </a:cubicBezTo>
                <a:cubicBezTo>
                  <a:pt x="63" y="192"/>
                  <a:pt x="76" y="158"/>
                  <a:pt x="141" y="151"/>
                </a:cubicBezTo>
                <a:cubicBezTo>
                  <a:pt x="211" y="142"/>
                  <a:pt x="325" y="165"/>
                  <a:pt x="444" y="207"/>
                </a:cubicBezTo>
                <a:cubicBezTo>
                  <a:pt x="518" y="239"/>
                  <a:pt x="550" y="114"/>
                  <a:pt x="466" y="79"/>
                </a:cubicBezTo>
                <a:cubicBezTo>
                  <a:pt x="318" y="28"/>
                  <a:pt x="178" y="0"/>
                  <a:pt x="92" y="11"/>
                </a:cubicBezTo>
                <a:cubicBezTo>
                  <a:pt x="23" y="19"/>
                  <a:pt x="0" y="50"/>
                  <a:pt x="18" y="94"/>
                </a:cubicBezTo>
                <a:close/>
              </a:path>
            </a:pathLst>
          </a:custGeom>
          <a:solidFill>
            <a:srgbClr val="76AFAF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5" name="Freeform 8">
            <a:extLst>
              <a:ext uri="{FF2B5EF4-FFF2-40B4-BE49-F238E27FC236}">
                <a16:creationId xmlns:a16="http://schemas.microsoft.com/office/drawing/2014/main" id="{37248625-14A0-4A12-BF7F-D26B32E21DB7}"/>
              </a:ext>
            </a:extLst>
          </p:cNvPr>
          <p:cNvSpPr/>
          <p:nvPr/>
        </p:nvSpPr>
        <p:spPr bwMode="auto">
          <a:xfrm rot="382501">
            <a:off x="1011285" y="-400910"/>
            <a:ext cx="6424000" cy="2131458"/>
          </a:xfrm>
          <a:custGeom>
            <a:gdLst>
              <a:gd fmla="*/ 3 w 1047" name="T0"/>
              <a:gd fmla="*/ 95 h 466" name="T1"/>
              <a:gd fmla="*/ 6 w 1047" name="T2"/>
              <a:gd fmla="*/ 130 h 466" name="T3"/>
              <a:gd fmla="*/ 27 w 1047" name="T4"/>
              <a:gd fmla="*/ 245 h 466" name="T5"/>
              <a:gd fmla="*/ 29 w 1047" name="T6"/>
              <a:gd fmla="*/ 252 h 466" name="T7"/>
              <a:gd fmla="*/ 112 w 1047" name="T8"/>
              <a:gd fmla="*/ 172 h 466" name="T9"/>
              <a:gd fmla="*/ 852 w 1047" name="T10"/>
              <a:gd fmla="*/ 398 h 466" name="T11"/>
              <a:gd fmla="*/ 941 w 1047" name="T12"/>
              <a:gd fmla="*/ 282 h 466" name="T13"/>
              <a:gd fmla="*/ 99 w 1047" name="T14"/>
              <a:gd fmla="*/ 22 h 466" name="T15"/>
              <a:gd fmla="*/ 3 w 1047" name="T16"/>
              <a:gd fmla="*/ 95 h 466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66" w="1047">
                <a:moveTo>
                  <a:pt x="3" y="95"/>
                </a:moveTo>
                <a:cubicBezTo>
                  <a:pt x="6" y="130"/>
                  <a:pt x="6" y="130"/>
                  <a:pt x="6" y="130"/>
                </a:cubicBezTo>
                <a:cubicBezTo>
                  <a:pt x="16" y="201"/>
                  <a:pt x="16" y="204"/>
                  <a:pt x="27" y="245"/>
                </a:cubicBezTo>
                <a:cubicBezTo>
                  <a:pt x="29" y="252"/>
                  <a:pt x="29" y="252"/>
                  <a:pt x="29" y="252"/>
                </a:cubicBezTo>
                <a:cubicBezTo>
                  <a:pt x="17" y="210"/>
                  <a:pt x="43" y="180"/>
                  <a:pt x="112" y="172"/>
                </a:cubicBezTo>
                <a:cubicBezTo>
                  <a:pt x="272" y="152"/>
                  <a:pt x="602" y="252"/>
                  <a:pt x="852" y="398"/>
                </a:cubicBezTo>
                <a:cubicBezTo>
                  <a:pt x="950" y="466"/>
                  <a:pt x="1047" y="334"/>
                  <a:pt x="941" y="282"/>
                </a:cubicBezTo>
                <a:cubicBezTo>
                  <a:pt x="658" y="116"/>
                  <a:pt x="281" y="0"/>
                  <a:pt x="99" y="22"/>
                </a:cubicBezTo>
                <a:cubicBezTo>
                  <a:pt x="32" y="30"/>
                  <a:pt x="0" y="57"/>
                  <a:pt x="3" y="95"/>
                </a:cubicBezTo>
                <a:close/>
              </a:path>
            </a:pathLst>
          </a:custGeom>
          <a:solidFill>
            <a:srgbClr val="C8C2AC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7" name="Freeform 9">
            <a:extLst>
              <a:ext uri="{FF2B5EF4-FFF2-40B4-BE49-F238E27FC236}">
                <a16:creationId xmlns:a16="http://schemas.microsoft.com/office/drawing/2014/main" id="{4AFFDF04-339E-4AE3-B7BC-AD67E32A8384}"/>
              </a:ext>
            </a:extLst>
          </p:cNvPr>
          <p:cNvSpPr/>
          <p:nvPr/>
        </p:nvSpPr>
        <p:spPr bwMode="auto">
          <a:xfrm rot="382501">
            <a:off x="1142751" y="-1322740"/>
            <a:ext cx="6068793" cy="1820088"/>
          </a:xfrm>
          <a:custGeom>
            <a:gdLst>
              <a:gd fmla="*/ 20 w 989" name="T0"/>
              <a:gd fmla="*/ 81 h 398" name="T1"/>
              <a:gd fmla="*/ 18 w 989" name="T2"/>
              <a:gd fmla="*/ 93 h 398" name="T3"/>
              <a:gd fmla="*/ 1 w 989" name="T4"/>
              <a:gd fmla="*/ 211 h 398" name="T5"/>
              <a:gd fmla="*/ 0 w 989" name="T6"/>
              <a:gd fmla="*/ 241 h 398" name="T7"/>
              <a:gd fmla="*/ 99 w 989" name="T8"/>
              <a:gd fmla="*/ 170 h 398" name="T9"/>
              <a:gd fmla="*/ 799 w 989" name="T10"/>
              <a:gd fmla="*/ 350 h 398" name="T11"/>
              <a:gd fmla="*/ 873 w 989" name="T12"/>
              <a:gd fmla="*/ 215 h 398" name="T13"/>
              <a:gd fmla="*/ 124 w 989" name="T14"/>
              <a:gd fmla="*/ 20 h 398" name="T15"/>
              <a:gd fmla="*/ 20 w 989" name="T16"/>
              <a:gd fmla="*/ 81 h 398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98" w="989">
                <a:moveTo>
                  <a:pt x="20" y="81"/>
                </a:moveTo>
                <a:cubicBezTo>
                  <a:pt x="18" y="93"/>
                  <a:pt x="18" y="93"/>
                  <a:pt x="18" y="93"/>
                </a:cubicBezTo>
                <a:cubicBezTo>
                  <a:pt x="4" y="167"/>
                  <a:pt x="3" y="169"/>
                  <a:pt x="1" y="211"/>
                </a:cubicBezTo>
                <a:cubicBezTo>
                  <a:pt x="0" y="241"/>
                  <a:pt x="0" y="241"/>
                  <a:pt x="0" y="241"/>
                </a:cubicBezTo>
                <a:cubicBezTo>
                  <a:pt x="0" y="204"/>
                  <a:pt x="32" y="179"/>
                  <a:pt x="99" y="170"/>
                </a:cubicBezTo>
                <a:cubicBezTo>
                  <a:pt x="252" y="152"/>
                  <a:pt x="540" y="229"/>
                  <a:pt x="799" y="350"/>
                </a:cubicBezTo>
                <a:cubicBezTo>
                  <a:pt x="894" y="398"/>
                  <a:pt x="989" y="269"/>
                  <a:pt x="873" y="215"/>
                </a:cubicBezTo>
                <a:cubicBezTo>
                  <a:pt x="597" y="83"/>
                  <a:pt x="288" y="0"/>
                  <a:pt x="124" y="20"/>
                </a:cubicBezTo>
                <a:cubicBezTo>
                  <a:pt x="62" y="28"/>
                  <a:pt x="28" y="49"/>
                  <a:pt x="20" y="81"/>
                </a:cubicBezTo>
                <a:close/>
              </a:path>
            </a:pathLst>
          </a:custGeom>
          <a:solidFill>
            <a:srgbClr val="FFC535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44" name="组合 10">
            <a:extLst>
              <a:ext uri="{FF2B5EF4-FFF2-40B4-BE49-F238E27FC236}">
                <a16:creationId xmlns:a16="http://schemas.microsoft.com/office/drawing/2014/main" id="{0A59D372-7648-45A4-9D52-C24D74DAC30F}"/>
              </a:ext>
            </a:extLst>
          </p:cNvPr>
          <p:cNvGrpSpPr/>
          <p:nvPr/>
        </p:nvGrpSpPr>
        <p:grpSpPr>
          <a:xfrm>
            <a:off x="2047372" y="2390799"/>
            <a:ext cx="1770622" cy="1773214"/>
            <a:chOff x="1277143" y="1504950"/>
            <a:chExt cx="1085057" cy="1085850"/>
          </a:xfrm>
        </p:grpSpPr>
        <p:sp>
          <p:nvSpPr>
            <p:cNvPr id="46" name="椭圆 45">
              <a:extLst>
                <a:ext uri="{FF2B5EF4-FFF2-40B4-BE49-F238E27FC236}">
                  <a16:creationId xmlns:a16="http://schemas.microsoft.com/office/drawing/2014/main" id="{2CC374B7-9913-43C2-AF91-DC8459F1A4BF}"/>
                </a:ext>
              </a:extLst>
            </p:cNvPr>
            <p:cNvSpPr/>
            <p:nvPr/>
          </p:nvSpPr>
          <p:spPr>
            <a:xfrm>
              <a:off x="1277143" y="1504950"/>
              <a:ext cx="1085057" cy="1085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47" name="文本框 6">
              <a:extLst>
                <a:ext uri="{FF2B5EF4-FFF2-40B4-BE49-F238E27FC236}">
                  <a16:creationId xmlns:a16="http://schemas.microsoft.com/office/drawing/2014/main" id="{21ADCEF4-3CB3-4BBD-9ADF-8758D2FDC0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8427" y="1586210"/>
              <a:ext cx="841699" cy="802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8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01</a:t>
              </a:r>
            </a:p>
          </p:txBody>
        </p: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9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3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26"/>
      <p:bldP grpId="0" spid="30"/>
      <p:bldP grpId="0" spid="32"/>
      <p:bldP grpId="0" spid="36"/>
      <p:bldP grpId="0" spid="41"/>
      <p:bldP grpId="0" spid="43"/>
      <p:bldP grpId="0" spid="15"/>
      <p:bldP grpId="0" spid="48"/>
      <p:bldP grpId="0" spid="49"/>
      <p:bldP grpId="0" spid="50"/>
      <p:bldP grpId="0" spid="33"/>
      <p:bldP grpId="0" spid="34"/>
      <p:bldP grpId="0" spid="35"/>
      <p:bldP grpId="0" spid="37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椭圆 39"/>
          <p:cNvSpPr/>
          <p:nvPr/>
        </p:nvSpPr>
        <p:spPr>
          <a:xfrm>
            <a:off x="874713" y="1143000"/>
            <a:ext cx="4141787" cy="4140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5043488" y="1749425"/>
            <a:ext cx="417512" cy="4175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4548188" y="1454150"/>
            <a:ext cx="328612" cy="330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5" name="椭圆 44"/>
          <p:cNvSpPr/>
          <p:nvPr/>
        </p:nvSpPr>
        <p:spPr>
          <a:xfrm flipH="1">
            <a:off x="298450" y="1919288"/>
            <a:ext cx="554038" cy="5524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5256213" y="2995613"/>
            <a:ext cx="206375" cy="2047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6" name="椭圆 25"/>
          <p:cNvSpPr/>
          <p:nvPr/>
        </p:nvSpPr>
        <p:spPr>
          <a:xfrm rot="11047877">
            <a:off x="1938338" y="5992813"/>
            <a:ext cx="165100" cy="1651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1328738" y="5078413"/>
            <a:ext cx="603250" cy="6032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9" name="椭圆 28"/>
          <p:cNvSpPr/>
          <p:nvPr/>
        </p:nvSpPr>
        <p:spPr>
          <a:xfrm flipV="1">
            <a:off x="2563813" y="5973763"/>
            <a:ext cx="679450" cy="6794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576263" y="5153025"/>
            <a:ext cx="287337" cy="2873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5" name="椭圆 34"/>
          <p:cNvSpPr/>
          <p:nvPr/>
        </p:nvSpPr>
        <p:spPr>
          <a:xfrm flipH="1">
            <a:off x="2752725" y="5370513"/>
            <a:ext cx="301625" cy="30162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6" name="椭圆 35"/>
          <p:cNvSpPr/>
          <p:nvPr/>
        </p:nvSpPr>
        <p:spPr>
          <a:xfrm flipH="1">
            <a:off x="4416425" y="5197475"/>
            <a:ext cx="231775" cy="2333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3609975" y="5580063"/>
            <a:ext cx="250825" cy="25241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grpSp>
        <p:nvGrpSpPr>
          <p:cNvPr id="55" name="组合 54"/>
          <p:cNvGrpSpPr/>
          <p:nvPr/>
        </p:nvGrpSpPr>
        <p:grpSpPr>
          <a:xfrm>
            <a:off x="4539416" y="3368966"/>
            <a:ext cx="1674934" cy="1674934"/>
            <a:chOff x="4539416" y="3368966"/>
            <a:chExt cx="1674934" cy="1674934"/>
          </a:xfrm>
          <a:solidFill>
            <a:schemeClr val="accent2"/>
          </a:solidFill>
        </p:grpSpPr>
        <p:sp>
          <p:nvSpPr>
            <p:cNvPr id="32" name="椭圆 31"/>
            <p:cNvSpPr/>
            <p:nvPr/>
          </p:nvSpPr>
          <p:spPr>
            <a:xfrm>
              <a:off x="4539416" y="3368966"/>
              <a:ext cx="1674934" cy="167493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4589910" y="3974426"/>
              <a:ext cx="1554480" cy="36576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输入图片标题</a:t>
              </a:r>
            </a:p>
          </p:txBody>
        </p:sp>
      </p:grpSp>
      <p:sp>
        <p:nvSpPr>
          <p:cNvPr id="59" name="椭圆 58"/>
          <p:cNvSpPr/>
          <p:nvPr/>
        </p:nvSpPr>
        <p:spPr>
          <a:xfrm>
            <a:off x="-41275" y="3700463"/>
            <a:ext cx="942975" cy="94773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grpSp>
        <p:nvGrpSpPr>
          <p:cNvPr id="85" name="组合 84"/>
          <p:cNvGrpSpPr/>
          <p:nvPr/>
        </p:nvGrpSpPr>
        <p:grpSpPr>
          <a:xfrm>
            <a:off x="6638925" y="1549398"/>
            <a:ext cx="4821238" cy="888344"/>
            <a:chOff x="6639013" y="1549333"/>
            <a:chExt cx="4820607" cy="888239"/>
          </a:xfrm>
        </p:grpSpPr>
        <p:sp>
          <p:nvSpPr>
            <p:cNvPr id="60" name="文本框 59"/>
            <p:cNvSpPr txBox="1"/>
            <p:nvPr/>
          </p:nvSpPr>
          <p:spPr>
            <a:xfrm>
              <a:off x="6639013" y="1549333"/>
              <a:ext cx="4820607" cy="36571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 indent="-285750" marL="285750">
                <a:spcBef>
                  <a:spcPct val="0"/>
                </a:spcBef>
                <a:spcAft>
                  <a:spcPct val="0"/>
                </a:spcAft>
                <a:buFont charset="2" panose="05000000000000000000" pitchFamily="2" typeface="Wingdings"/>
                <a:buChar char="l"/>
                <a:defRPr/>
              </a:pPr>
              <a:r>
                <a:rPr altLang="zh-CN" b="1" lang="en-US">
                  <a:solidFill>
                    <a:schemeClr val="accent2">
                      <a:lumMod val="7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YOUR TITLE HERE</a:t>
              </a:r>
            </a:p>
          </p:txBody>
        </p:sp>
        <p:sp>
          <p:nvSpPr>
            <p:cNvPr id="62" name="矩形 61"/>
            <p:cNvSpPr/>
            <p:nvPr/>
          </p:nvSpPr>
          <p:spPr>
            <a:xfrm>
              <a:off x="6921551" y="1914414"/>
              <a:ext cx="4538070" cy="51809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6638925" y="2947862"/>
            <a:ext cx="4821238" cy="847322"/>
            <a:chOff x="6639013" y="2635727"/>
            <a:chExt cx="4820607" cy="817937"/>
          </a:xfrm>
        </p:grpSpPr>
        <p:sp>
          <p:nvSpPr>
            <p:cNvPr id="63" name="矩形 62"/>
            <p:cNvSpPr/>
            <p:nvPr/>
          </p:nvSpPr>
          <p:spPr>
            <a:xfrm>
              <a:off x="6921551" y="2948588"/>
              <a:ext cx="4538070" cy="50019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6639013" y="2635727"/>
              <a:ext cx="4820607" cy="35307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 indent="-285750" marL="285750">
                <a:spcBef>
                  <a:spcPct val="0"/>
                </a:spcBef>
                <a:spcAft>
                  <a:spcPct val="0"/>
                </a:spcAft>
                <a:buFont charset="2" panose="05000000000000000000" pitchFamily="2" typeface="Wingdings"/>
                <a:buChar char="l"/>
                <a:defRPr/>
              </a:pPr>
              <a:r>
                <a:rPr altLang="zh-CN" b="1" lang="en-US">
                  <a:solidFill>
                    <a:schemeClr val="accent2">
                      <a:lumMod val="7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YOUR TITLE HERE</a:t>
              </a: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6638925" y="4305297"/>
            <a:ext cx="4821238" cy="847069"/>
            <a:chOff x="6639013" y="4154731"/>
            <a:chExt cx="4820607" cy="846508"/>
          </a:xfrm>
        </p:grpSpPr>
        <p:sp>
          <p:nvSpPr>
            <p:cNvPr id="64" name="矩形 63"/>
            <p:cNvSpPr/>
            <p:nvPr/>
          </p:nvSpPr>
          <p:spPr>
            <a:xfrm>
              <a:off x="6921551" y="4478365"/>
              <a:ext cx="4538070" cy="51781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  <p:sp>
          <p:nvSpPr>
            <p:cNvPr id="68" name="文本框 67"/>
            <p:cNvSpPr txBox="1"/>
            <p:nvPr/>
          </p:nvSpPr>
          <p:spPr>
            <a:xfrm>
              <a:off x="6639013" y="4154732"/>
              <a:ext cx="4820607" cy="36551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 indent="-285750" marL="285750">
                <a:spcBef>
                  <a:spcPct val="0"/>
                </a:spcBef>
                <a:spcAft>
                  <a:spcPct val="0"/>
                </a:spcAft>
                <a:buFont charset="2" panose="05000000000000000000" pitchFamily="2" typeface="Wingdings"/>
                <a:buChar char="l"/>
                <a:defRPr/>
              </a:pPr>
              <a:r>
                <a:rPr altLang="zh-CN" b="1" lang="en-US">
                  <a:solidFill>
                    <a:schemeClr val="accent2">
                      <a:lumMod val="7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YOUR TITLE HERE</a:t>
              </a:r>
            </a:p>
          </p:txBody>
        </p:sp>
      </p:grpSp>
      <p:sp>
        <p:nvSpPr>
          <p:cNvPr id="9236" name="灯片编号占位符 69"/>
          <p:cNvSpPr>
            <a:spLocks noGrp="1"/>
          </p:cNvSpPr>
          <p:nvPr>
            <p:ph idx="4294967295" sz="quarter" type="sldNum"/>
          </p:nvPr>
        </p:nvSpPr>
        <p:spPr bwMode="auto">
          <a:xfrm>
            <a:off x="11818938" y="6048375"/>
            <a:ext cx="373062" cy="365125"/>
          </a:xfr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F42EB930-C8A3-41F8-B19C-AE521DAB3D69}" type="slidenum">
              <a:rPr altLang="en-US" lang="zh-CN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</a:p>
        </p:txBody>
      </p:sp>
      <p:pic>
        <p:nvPicPr>
          <p:cNvPr id="86" name="图片 85"/>
          <p:cNvPicPr>
            <a:picLocks noChangeAspect="1"/>
          </p:cNvPicPr>
          <p:nvPr/>
        </p:nvPicPr>
        <p:blipFill>
          <a:blip r:embed="rId3"/>
          <a:srcRect b="54406" l="15987" r="20936" t="309"/>
          <a:stretch>
            <a:fillRect/>
          </a:stretch>
        </p:blipFill>
        <p:spPr>
          <a:xfrm rot="1986105">
            <a:off x="4922489" y="3457566"/>
            <a:ext cx="1433404" cy="1433404"/>
          </a:xfrm>
          <a:custGeom>
            <a:gdLst>
              <a:gd fmla="*/ 1238250 w 2476500" name="connsiteX0"/>
              <a:gd fmla="*/ 0 h 2476500" name="connsiteY0"/>
              <a:gd fmla="*/ 2476500 w 2476500" name="connsiteX1"/>
              <a:gd fmla="*/ 1238250 h 2476500" name="connsiteY1"/>
              <a:gd fmla="*/ 1238250 w 2476500" name="connsiteX2"/>
              <a:gd fmla="*/ 2476500 h 2476500" name="connsiteY2"/>
              <a:gd fmla="*/ 0 w 2476500" name="connsiteX3"/>
              <a:gd fmla="*/ 1238250 h 2476500" name="connsiteY3"/>
              <a:gd fmla="*/ 1238250 w 2476500" name="connsiteX4"/>
              <a:gd fmla="*/ 0 h 24765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476500" w="2476500">
                <a:moveTo>
                  <a:pt x="1238250" y="0"/>
                </a:moveTo>
                <a:cubicBezTo>
                  <a:pt x="1922117" y="0"/>
                  <a:pt x="2476500" y="554383"/>
                  <a:pt x="2476500" y="1238250"/>
                </a:cubicBezTo>
                <a:cubicBezTo>
                  <a:pt x="2476500" y="1922117"/>
                  <a:pt x="1922117" y="2476500"/>
                  <a:pt x="1238250" y="2476500"/>
                </a:cubicBezTo>
                <a:cubicBezTo>
                  <a:pt x="554383" y="2476500"/>
                  <a:pt x="0" y="1922117"/>
                  <a:pt x="0" y="1238250"/>
                </a:cubicBezTo>
                <a:cubicBezTo>
                  <a:pt x="0" y="554383"/>
                  <a:pt x="554383" y="0"/>
                  <a:pt x="1238250" y="0"/>
                </a:cubicBezTo>
                <a:close/>
              </a:path>
            </a:pathLst>
          </a:custGeom>
        </p:spPr>
      </p:pic>
      <p:pic>
        <p:nvPicPr>
          <p:cNvPr id="87" name="图片 86"/>
          <p:cNvPicPr>
            <a:picLocks noChangeAspect="1"/>
          </p:cNvPicPr>
          <p:nvPr/>
        </p:nvPicPr>
        <p:blipFill>
          <a:blip r:embed="rId3"/>
          <a:srcRect b="54406" l="15987" r="20936" t="309"/>
          <a:stretch>
            <a:fillRect/>
          </a:stretch>
        </p:blipFill>
        <p:spPr>
          <a:xfrm rot="2636422">
            <a:off x="725173" y="1862295"/>
            <a:ext cx="3478797" cy="3478797"/>
          </a:xfrm>
          <a:custGeom>
            <a:gdLst>
              <a:gd fmla="*/ 1238250 w 2476500" name="connsiteX0"/>
              <a:gd fmla="*/ 0 h 2476500" name="connsiteY0"/>
              <a:gd fmla="*/ 2476500 w 2476500" name="connsiteX1"/>
              <a:gd fmla="*/ 1238250 h 2476500" name="connsiteY1"/>
              <a:gd fmla="*/ 1238250 w 2476500" name="connsiteX2"/>
              <a:gd fmla="*/ 2476500 h 2476500" name="connsiteY2"/>
              <a:gd fmla="*/ 0 w 2476500" name="connsiteX3"/>
              <a:gd fmla="*/ 1238250 h 2476500" name="connsiteY3"/>
              <a:gd fmla="*/ 1238250 w 2476500" name="connsiteX4"/>
              <a:gd fmla="*/ 0 h 24765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476500" w="2476500">
                <a:moveTo>
                  <a:pt x="1238250" y="0"/>
                </a:moveTo>
                <a:cubicBezTo>
                  <a:pt x="1922117" y="0"/>
                  <a:pt x="2476500" y="554383"/>
                  <a:pt x="2476500" y="1238250"/>
                </a:cubicBezTo>
                <a:cubicBezTo>
                  <a:pt x="2476500" y="1922117"/>
                  <a:pt x="1922117" y="2476500"/>
                  <a:pt x="1238250" y="2476500"/>
                </a:cubicBezTo>
                <a:cubicBezTo>
                  <a:pt x="554383" y="2476500"/>
                  <a:pt x="0" y="1922117"/>
                  <a:pt x="0" y="1238250"/>
                </a:cubicBezTo>
                <a:cubicBezTo>
                  <a:pt x="0" y="554383"/>
                  <a:pt x="554383" y="0"/>
                  <a:pt x="1238250" y="0"/>
                </a:cubicBezTo>
                <a:close/>
              </a:path>
            </a:pathLst>
          </a:cu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131699" y="1294566"/>
            <a:ext cx="3745552" cy="3752894"/>
          </a:xfrm>
          <a:prstGeom prst="ellipse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3" presetSubtype="1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3" presetSubtype="1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3" presetSubtype="1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3" presetSubtype="1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3" presetSubtype="1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3" presetSubtype="16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3" presetSubtype="16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3" presetSubtype="16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3" presetSubtype="16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23" presetSubtype="16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23" presetSubtype="1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23" presetSubtype="1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3" nodeType="withEffect" presetClass="entr" presetID="22" presetSubtype="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5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6" nodeType="withEffect" presetClass="entr" presetID="22" presetSubtype="8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8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9" nodeType="withEffect" presetClass="entr" presetID="22" presetSubtype="8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1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0"/>
      <p:bldP grpId="0" spid="44"/>
      <p:bldP grpId="0" spid="39"/>
      <p:bldP grpId="0" spid="45"/>
      <p:bldP grpId="0" spid="30"/>
      <p:bldP grpId="0" spid="26"/>
      <p:bldP grpId="0" spid="28"/>
      <p:bldP grpId="0" spid="29"/>
      <p:bldP grpId="0" spid="33"/>
      <p:bldP grpId="0" spid="35"/>
      <p:bldP grpId="0" spid="36"/>
      <p:bldP grpId="0" spid="42"/>
      <p:bldP grpId="0" spid="59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9" name="组合 18"/>
          <p:cNvGrpSpPr/>
          <p:nvPr/>
        </p:nvGrpSpPr>
        <p:grpSpPr>
          <a:xfrm>
            <a:off x="1011238" y="1771650"/>
            <a:ext cx="1728787" cy="1728788"/>
            <a:chOff x="1011953" y="1914525"/>
            <a:chExt cx="1728787" cy="1728787"/>
          </a:xfrm>
        </p:grpSpPr>
        <p:sp>
          <p:nvSpPr>
            <p:cNvPr id="5" name="椭圆 4"/>
            <p:cNvSpPr/>
            <p:nvPr/>
          </p:nvSpPr>
          <p:spPr>
            <a:xfrm>
              <a:off x="1011953" y="1914525"/>
              <a:ext cx="1728787" cy="172878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1306" name="Freeform 101"/>
            <p:cNvSpPr>
              <a:spLocks noEditPoints="1"/>
            </p:cNvSpPr>
            <p:nvPr/>
          </p:nvSpPr>
          <p:spPr bwMode="auto">
            <a:xfrm>
              <a:off x="1580991" y="2424188"/>
              <a:ext cx="590710" cy="709460"/>
            </a:xfrm>
            <a:custGeom>
              <a:gdLst>
                <a:gd fmla="*/ 1491964171 w 164" name="T0"/>
                <a:gd fmla="*/ 1491493797 h 197" name="T1"/>
                <a:gd fmla="*/ 1401149712 w 164" name="T2"/>
                <a:gd fmla="*/ 1452585137 h 197" name="T3"/>
                <a:gd fmla="*/ 1284387236 w 164" name="T4"/>
                <a:gd fmla="*/ 1426644831 h 197" name="T5"/>
                <a:gd fmla="*/ 1258439219 w 164" name="T6"/>
                <a:gd fmla="*/ 1426644831 h 197" name="T7"/>
                <a:gd fmla="*/ 1206546786 w 164" name="T8"/>
                <a:gd fmla="*/ 1413676478 h 197" name="T9"/>
                <a:gd fmla="*/ 1206546786 w 164" name="T10"/>
                <a:gd fmla="*/ 1413676478 h 197" name="T11"/>
                <a:gd fmla="*/ 1128702734 w 164" name="T12"/>
                <a:gd fmla="*/ 1400708126 h 197" name="T13"/>
                <a:gd fmla="*/ 973021834 w 164" name="T14"/>
                <a:gd fmla="*/ 1400708126 h 197" name="T15"/>
                <a:gd fmla="*/ 947073817 w 164" name="T16"/>
                <a:gd fmla="*/ 1413676478 h 197" name="T17"/>
                <a:gd fmla="*/ 895177782 w 164" name="T18"/>
                <a:gd fmla="*/ 1413676478 h 197" name="T19"/>
                <a:gd fmla="*/ 830311341 w 164" name="T20"/>
                <a:gd fmla="*/ 1426644831 h 197" name="T21"/>
                <a:gd fmla="*/ 713548865 w 164" name="T22"/>
                <a:gd fmla="*/ 1452585137 h 197" name="T23"/>
                <a:gd fmla="*/ 609760398 w 164" name="T24"/>
                <a:gd fmla="*/ 1504462149 h 197" name="T25"/>
                <a:gd fmla="*/ 596786389 w 164" name="T26"/>
                <a:gd fmla="*/ 1504462149 h 197" name="T27"/>
                <a:gd fmla="*/ 0 w 164" name="T28"/>
                <a:gd fmla="*/ 2147483646 h 197" name="T29"/>
                <a:gd fmla="*/ 2114698577 w 164" name="T30"/>
                <a:gd fmla="*/ 2147483646 h 197" name="T31"/>
                <a:gd fmla="*/ 2127672586 w 164" name="T32"/>
                <a:gd fmla="*/ 2147483646 h 197" name="T33"/>
                <a:gd fmla="*/ 103788467 w 164" name="T34"/>
                <a:gd fmla="*/ 2147483646 h 197" name="T35"/>
                <a:gd fmla="*/ 661652830 w 164" name="T36"/>
                <a:gd fmla="*/ 1595247820 h 197" name="T37"/>
                <a:gd fmla="*/ 739496882 w 164" name="T38"/>
                <a:gd fmla="*/ 1556339161 h 197" name="T39"/>
                <a:gd fmla="*/ 791389315 w 164" name="T40"/>
                <a:gd fmla="*/ 1543370808 h 197" name="T41"/>
                <a:gd fmla="*/ 882207376 w 164" name="T42"/>
                <a:gd fmla="*/ 1517430502 h 197" name="T43"/>
                <a:gd fmla="*/ 908151791 w 164" name="T44"/>
                <a:gd fmla="*/ 1517430502 h 197" name="T45"/>
                <a:gd fmla="*/ 985995843 w 164" name="T46"/>
                <a:gd fmla="*/ 1504462149 h 197" name="T47"/>
                <a:gd fmla="*/ 1154650752 w 164" name="T48"/>
                <a:gd fmla="*/ 1504462149 h 197" name="T49"/>
                <a:gd fmla="*/ 1193572778 w 164" name="T50"/>
                <a:gd fmla="*/ 1517430502 h 197" name="T51"/>
                <a:gd fmla="*/ 1245465210 w 164" name="T52"/>
                <a:gd fmla="*/ 1517430502 h 197" name="T53"/>
                <a:gd fmla="*/ 1323309262 w 164" name="T54"/>
                <a:gd fmla="*/ 1543370808 h 197" name="T55"/>
                <a:gd fmla="*/ 1414123721 w 164" name="T56"/>
                <a:gd fmla="*/ 1569311115 h 197" name="T57"/>
                <a:gd fmla="*/ 1453045747 w 164" name="T58"/>
                <a:gd fmla="*/ 1595247820 h 197" name="T59"/>
                <a:gd fmla="*/ 103788467 w 164" name="T60"/>
                <a:gd fmla="*/ 2147483646 h 197" name="T61"/>
                <a:gd fmla="*/ 830311341 w 164" name="T62"/>
                <a:gd fmla="*/ 1283982149 h 197" name="T63"/>
                <a:gd fmla="*/ 856259358 w 164" name="T64"/>
                <a:gd fmla="*/ 1296950501 h 197" name="T65"/>
                <a:gd fmla="*/ 1063836293 w 164" name="T66"/>
                <a:gd fmla="*/ 1322890808 h 197" name="T67"/>
                <a:gd fmla="*/ 1154650752 w 164" name="T68"/>
                <a:gd fmla="*/ 1309918854 h 197" name="T69"/>
                <a:gd fmla="*/ 1193572778 w 164" name="T70"/>
                <a:gd fmla="*/ 1309918854 h 197" name="T71"/>
                <a:gd fmla="*/ 1232494804 w 164" name="T72"/>
                <a:gd fmla="*/ 1296950501 h 197" name="T73"/>
                <a:gd fmla="*/ 1271413228 w 164" name="T74"/>
                <a:gd fmla="*/ 1283982149 h 197" name="T75"/>
                <a:gd fmla="*/ 1323309262 w 164" name="T76"/>
                <a:gd fmla="*/ 1271010195 h 197" name="T77"/>
                <a:gd fmla="*/ 1336283271 w 164" name="T78"/>
                <a:gd fmla="*/ 1258041842 h 197" name="T79"/>
                <a:gd fmla="*/ 1388175704 w 164" name="T80"/>
                <a:gd fmla="*/ 1232101536 h 197" name="T81"/>
                <a:gd fmla="*/ 1453045747 w 164" name="T82"/>
                <a:gd fmla="*/ 1193192876 h 197" name="T83"/>
                <a:gd fmla="*/ 1725489123 w 164" name="T84"/>
                <a:gd fmla="*/ 661443603 h 197" name="T85"/>
                <a:gd fmla="*/ 1063836293 w 164" name="T86"/>
                <a:gd fmla="*/ 0 h 197" name="T87"/>
                <a:gd fmla="*/ 402183463 w 164" name="T88"/>
                <a:gd fmla="*/ 622534944 h 197" name="T89"/>
                <a:gd fmla="*/ 804363324 w 164" name="T90"/>
                <a:gd fmla="*/ 1271010195 h 197" name="T91"/>
                <a:gd fmla="*/ 505971930 w 164" name="T92"/>
                <a:gd fmla="*/ 622534944 h 197" name="T93"/>
                <a:gd fmla="*/ 1621700656 w 164" name="T94"/>
                <a:gd fmla="*/ 661443603 h 197" name="T95"/>
                <a:gd fmla="*/ 1414123721 w 164" name="T96"/>
                <a:gd fmla="*/ 1089438853 h 197" name="T97"/>
                <a:gd fmla="*/ 1375201695 w 164" name="T98"/>
                <a:gd fmla="*/ 1128347512 h 197" name="T99"/>
                <a:gd fmla="*/ 1323309262 w 164" name="T100"/>
                <a:gd fmla="*/ 1154284217 h 197" name="T101"/>
                <a:gd fmla="*/ 1271413228 w 164" name="T102"/>
                <a:gd fmla="*/ 1180224524 h 197" name="T103"/>
                <a:gd fmla="*/ 1232494804 w 164" name="T104"/>
                <a:gd fmla="*/ 1193192876 h 197" name="T105"/>
                <a:gd fmla="*/ 1206546786 w 164" name="T106"/>
                <a:gd fmla="*/ 1193192876 h 197" name="T107"/>
                <a:gd fmla="*/ 1167624760 w 164" name="T108"/>
                <a:gd fmla="*/ 1206164830 h 197" name="T109"/>
                <a:gd fmla="*/ 1128702734 w 164" name="T110"/>
                <a:gd fmla="*/ 1219133183 h 197" name="T111"/>
                <a:gd fmla="*/ 1063836293 w 164" name="T112"/>
                <a:gd fmla="*/ 1219133183 h 197" name="T113"/>
                <a:gd fmla="*/ 1063836293 w 164" name="T114"/>
                <a:gd fmla="*/ 1219133183 h 197" name="T115"/>
                <a:gd fmla="*/ 882207376 w 164" name="T116"/>
                <a:gd fmla="*/ 1193192876 h 197" name="T117"/>
                <a:gd fmla="*/ 843285350 w 164" name="T118"/>
                <a:gd fmla="*/ 1180224524 h 197" name="T119"/>
                <a:gd fmla="*/ 505971930 w 164" name="T120"/>
                <a:gd fmla="*/ 635506898 h 197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</a:gdLst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b="b" l="0" r="r" t="0"/>
              <a:pathLst>
                <a:path h="197" w="164">
                  <a:moveTo>
                    <a:pt x="116" y="116"/>
                  </a:moveTo>
                  <a:cubicBezTo>
                    <a:pt x="115" y="115"/>
                    <a:pt x="115" y="115"/>
                    <a:pt x="115" y="115"/>
                  </a:cubicBezTo>
                  <a:cubicBezTo>
                    <a:pt x="114" y="115"/>
                    <a:pt x="113" y="114"/>
                    <a:pt x="112" y="114"/>
                  </a:cubicBezTo>
                  <a:cubicBezTo>
                    <a:pt x="110" y="113"/>
                    <a:pt x="109" y="113"/>
                    <a:pt x="108" y="112"/>
                  </a:cubicBezTo>
                  <a:cubicBezTo>
                    <a:pt x="106" y="112"/>
                    <a:pt x="105" y="112"/>
                    <a:pt x="104" y="111"/>
                  </a:cubicBezTo>
                  <a:cubicBezTo>
                    <a:pt x="103" y="111"/>
                    <a:pt x="101" y="110"/>
                    <a:pt x="99" y="110"/>
                  </a:cubicBezTo>
                  <a:cubicBezTo>
                    <a:pt x="98" y="110"/>
                    <a:pt x="98" y="110"/>
                    <a:pt x="97" y="110"/>
                  </a:cubicBezTo>
                  <a:cubicBezTo>
                    <a:pt x="97" y="110"/>
                    <a:pt x="97" y="110"/>
                    <a:pt x="97" y="110"/>
                  </a:cubicBezTo>
                  <a:cubicBezTo>
                    <a:pt x="96" y="109"/>
                    <a:pt x="95" y="109"/>
                    <a:pt x="94" y="109"/>
                  </a:cubicBezTo>
                  <a:cubicBezTo>
                    <a:pt x="93" y="109"/>
                    <a:pt x="93" y="109"/>
                    <a:pt x="93" y="109"/>
                  </a:cubicBezTo>
                  <a:cubicBezTo>
                    <a:pt x="93" y="109"/>
                    <a:pt x="93" y="109"/>
                    <a:pt x="93" y="109"/>
                  </a:cubicBezTo>
                  <a:cubicBezTo>
                    <a:pt x="93" y="109"/>
                    <a:pt x="93" y="109"/>
                    <a:pt x="93" y="109"/>
                  </a:cubicBezTo>
                  <a:cubicBezTo>
                    <a:pt x="92" y="109"/>
                    <a:pt x="91" y="109"/>
                    <a:pt x="90" y="109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3" y="108"/>
                    <a:pt x="79" y="108"/>
                    <a:pt x="76" y="108"/>
                  </a:cubicBezTo>
                  <a:cubicBezTo>
                    <a:pt x="75" y="108"/>
                    <a:pt x="75" y="108"/>
                    <a:pt x="75" y="108"/>
                  </a:cubicBezTo>
                  <a:cubicBezTo>
                    <a:pt x="74" y="108"/>
                    <a:pt x="74" y="108"/>
                    <a:pt x="74" y="108"/>
                  </a:cubicBezTo>
                  <a:cubicBezTo>
                    <a:pt x="73" y="109"/>
                    <a:pt x="73" y="109"/>
                    <a:pt x="73" y="109"/>
                  </a:cubicBezTo>
                  <a:cubicBezTo>
                    <a:pt x="72" y="109"/>
                    <a:pt x="70" y="109"/>
                    <a:pt x="69" y="109"/>
                  </a:cubicBezTo>
                  <a:cubicBezTo>
                    <a:pt x="69" y="109"/>
                    <a:pt x="69" y="109"/>
                    <a:pt x="69" y="109"/>
                  </a:cubicBezTo>
                  <a:cubicBezTo>
                    <a:pt x="68" y="109"/>
                    <a:pt x="67" y="109"/>
                    <a:pt x="67" y="109"/>
                  </a:cubicBezTo>
                  <a:cubicBezTo>
                    <a:pt x="66" y="110"/>
                    <a:pt x="65" y="110"/>
                    <a:pt x="64" y="110"/>
                  </a:cubicBezTo>
                  <a:cubicBezTo>
                    <a:pt x="62" y="110"/>
                    <a:pt x="61" y="111"/>
                    <a:pt x="59" y="111"/>
                  </a:cubicBezTo>
                  <a:cubicBezTo>
                    <a:pt x="58" y="112"/>
                    <a:pt x="56" y="112"/>
                    <a:pt x="55" y="112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2" y="114"/>
                    <a:pt x="49" y="115"/>
                    <a:pt x="47" y="116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18" y="130"/>
                    <a:pt x="0" y="159"/>
                    <a:pt x="0" y="190"/>
                  </a:cubicBezTo>
                  <a:cubicBezTo>
                    <a:pt x="0" y="191"/>
                    <a:pt x="0" y="191"/>
                    <a:pt x="0" y="192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163" y="197"/>
                    <a:pt x="163" y="197"/>
                    <a:pt x="163" y="197"/>
                  </a:cubicBezTo>
                  <a:cubicBezTo>
                    <a:pt x="163" y="192"/>
                    <a:pt x="163" y="192"/>
                    <a:pt x="163" y="192"/>
                  </a:cubicBezTo>
                  <a:cubicBezTo>
                    <a:pt x="163" y="191"/>
                    <a:pt x="164" y="191"/>
                    <a:pt x="164" y="190"/>
                  </a:cubicBezTo>
                  <a:cubicBezTo>
                    <a:pt x="164" y="158"/>
                    <a:pt x="145" y="129"/>
                    <a:pt x="116" y="116"/>
                  </a:cubicBezTo>
                  <a:close/>
                  <a:moveTo>
                    <a:pt x="8" y="189"/>
                  </a:moveTo>
                  <a:cubicBezTo>
                    <a:pt x="8" y="161"/>
                    <a:pt x="25" y="135"/>
                    <a:pt x="50" y="123"/>
                  </a:cubicBezTo>
                  <a:cubicBezTo>
                    <a:pt x="51" y="123"/>
                    <a:pt x="51" y="123"/>
                    <a:pt x="51" y="123"/>
                  </a:cubicBezTo>
                  <a:cubicBezTo>
                    <a:pt x="51" y="123"/>
                    <a:pt x="51" y="123"/>
                    <a:pt x="51" y="123"/>
                  </a:cubicBezTo>
                  <a:cubicBezTo>
                    <a:pt x="53" y="122"/>
                    <a:pt x="55" y="121"/>
                    <a:pt x="57" y="120"/>
                  </a:cubicBezTo>
                  <a:cubicBezTo>
                    <a:pt x="58" y="120"/>
                    <a:pt x="58" y="120"/>
                    <a:pt x="58" y="120"/>
                  </a:cubicBezTo>
                  <a:cubicBezTo>
                    <a:pt x="59" y="120"/>
                    <a:pt x="60" y="119"/>
                    <a:pt x="61" y="119"/>
                  </a:cubicBezTo>
                  <a:cubicBezTo>
                    <a:pt x="63" y="119"/>
                    <a:pt x="64" y="118"/>
                    <a:pt x="66" y="118"/>
                  </a:cubicBezTo>
                  <a:cubicBezTo>
                    <a:pt x="66" y="118"/>
                    <a:pt x="67" y="117"/>
                    <a:pt x="68" y="117"/>
                  </a:cubicBezTo>
                  <a:cubicBezTo>
                    <a:pt x="69" y="117"/>
                    <a:pt x="69" y="117"/>
                    <a:pt x="70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1" y="117"/>
                    <a:pt x="73" y="117"/>
                    <a:pt x="74" y="116"/>
                  </a:cubicBezTo>
                  <a:cubicBezTo>
                    <a:pt x="76" y="116"/>
                    <a:pt x="76" y="116"/>
                    <a:pt x="76" y="116"/>
                  </a:cubicBezTo>
                  <a:cubicBezTo>
                    <a:pt x="80" y="116"/>
                    <a:pt x="83" y="116"/>
                    <a:pt x="87" y="116"/>
                  </a:cubicBezTo>
                  <a:cubicBezTo>
                    <a:pt x="89" y="116"/>
                    <a:pt x="89" y="116"/>
                    <a:pt x="89" y="116"/>
                  </a:cubicBezTo>
                  <a:cubicBezTo>
                    <a:pt x="90" y="117"/>
                    <a:pt x="91" y="117"/>
                    <a:pt x="91" y="117"/>
                  </a:cubicBezTo>
                  <a:cubicBezTo>
                    <a:pt x="92" y="117"/>
                    <a:pt x="92" y="117"/>
                    <a:pt x="92" y="117"/>
                  </a:cubicBezTo>
                  <a:cubicBezTo>
                    <a:pt x="93" y="117"/>
                    <a:pt x="94" y="117"/>
                    <a:pt x="95" y="117"/>
                  </a:cubicBezTo>
                  <a:cubicBezTo>
                    <a:pt x="96" y="117"/>
                    <a:pt x="96" y="117"/>
                    <a:pt x="96" y="117"/>
                  </a:cubicBezTo>
                  <a:cubicBezTo>
                    <a:pt x="96" y="118"/>
                    <a:pt x="97" y="118"/>
                    <a:pt x="97" y="118"/>
                  </a:cubicBezTo>
                  <a:cubicBezTo>
                    <a:pt x="99" y="118"/>
                    <a:pt x="100" y="119"/>
                    <a:pt x="102" y="119"/>
                  </a:cubicBezTo>
                  <a:cubicBezTo>
                    <a:pt x="103" y="119"/>
                    <a:pt x="104" y="120"/>
                    <a:pt x="105" y="120"/>
                  </a:cubicBezTo>
                  <a:cubicBezTo>
                    <a:pt x="106" y="120"/>
                    <a:pt x="107" y="121"/>
                    <a:pt x="109" y="121"/>
                  </a:cubicBezTo>
                  <a:cubicBezTo>
                    <a:pt x="110" y="122"/>
                    <a:pt x="111" y="122"/>
                    <a:pt x="112" y="123"/>
                  </a:cubicBezTo>
                  <a:cubicBezTo>
                    <a:pt x="112" y="123"/>
                    <a:pt x="112" y="123"/>
                    <a:pt x="112" y="123"/>
                  </a:cubicBezTo>
                  <a:cubicBezTo>
                    <a:pt x="138" y="135"/>
                    <a:pt x="155" y="161"/>
                    <a:pt x="156" y="189"/>
                  </a:cubicBezTo>
                  <a:lnTo>
                    <a:pt x="8" y="189"/>
                  </a:lnTo>
                  <a:close/>
                  <a:moveTo>
                    <a:pt x="62" y="98"/>
                  </a:moveTo>
                  <a:cubicBezTo>
                    <a:pt x="62" y="98"/>
                    <a:pt x="63" y="98"/>
                    <a:pt x="64" y="99"/>
                  </a:cubicBezTo>
                  <a:cubicBezTo>
                    <a:pt x="65" y="99"/>
                    <a:pt x="65" y="99"/>
                    <a:pt x="65" y="99"/>
                  </a:cubicBezTo>
                  <a:cubicBezTo>
                    <a:pt x="65" y="99"/>
                    <a:pt x="66" y="100"/>
                    <a:pt x="66" y="100"/>
                  </a:cubicBezTo>
                  <a:cubicBezTo>
                    <a:pt x="71" y="101"/>
                    <a:pt x="76" y="102"/>
                    <a:pt x="81" y="102"/>
                  </a:cubicBezTo>
                  <a:cubicBezTo>
                    <a:pt x="82" y="102"/>
                    <a:pt x="82" y="102"/>
                    <a:pt x="82" y="102"/>
                  </a:cubicBezTo>
                  <a:cubicBezTo>
                    <a:pt x="83" y="102"/>
                    <a:pt x="85" y="102"/>
                    <a:pt x="87" y="102"/>
                  </a:cubicBezTo>
                  <a:cubicBezTo>
                    <a:pt x="87" y="102"/>
                    <a:pt x="88" y="102"/>
                    <a:pt x="89" y="101"/>
                  </a:cubicBezTo>
                  <a:cubicBezTo>
                    <a:pt x="90" y="101"/>
                    <a:pt x="90" y="101"/>
                    <a:pt x="90" y="101"/>
                  </a:cubicBezTo>
                  <a:cubicBezTo>
                    <a:pt x="91" y="101"/>
                    <a:pt x="91" y="101"/>
                    <a:pt x="92" y="101"/>
                  </a:cubicBezTo>
                  <a:cubicBezTo>
                    <a:pt x="92" y="101"/>
                    <a:pt x="93" y="101"/>
                    <a:pt x="93" y="101"/>
                  </a:cubicBezTo>
                  <a:cubicBezTo>
                    <a:pt x="95" y="100"/>
                    <a:pt x="95" y="100"/>
                    <a:pt x="95" y="100"/>
                  </a:cubicBezTo>
                  <a:cubicBezTo>
                    <a:pt x="96" y="100"/>
                    <a:pt x="96" y="100"/>
                    <a:pt x="97" y="100"/>
                  </a:cubicBezTo>
                  <a:cubicBezTo>
                    <a:pt x="97" y="100"/>
                    <a:pt x="98" y="99"/>
                    <a:pt x="98" y="99"/>
                  </a:cubicBezTo>
                  <a:cubicBezTo>
                    <a:pt x="99" y="99"/>
                    <a:pt x="99" y="99"/>
                    <a:pt x="99" y="99"/>
                  </a:cubicBezTo>
                  <a:cubicBezTo>
                    <a:pt x="100" y="99"/>
                    <a:pt x="101" y="98"/>
                    <a:pt x="102" y="98"/>
                  </a:cubicBezTo>
                  <a:cubicBezTo>
                    <a:pt x="102" y="98"/>
                    <a:pt x="102" y="98"/>
                    <a:pt x="102" y="98"/>
                  </a:cubicBezTo>
                  <a:cubicBezTo>
                    <a:pt x="103" y="97"/>
                    <a:pt x="103" y="97"/>
                    <a:pt x="103" y="97"/>
                  </a:cubicBezTo>
                  <a:cubicBezTo>
                    <a:pt x="104" y="97"/>
                    <a:pt x="105" y="96"/>
                    <a:pt x="106" y="96"/>
                  </a:cubicBezTo>
                  <a:cubicBezTo>
                    <a:pt x="107" y="95"/>
                    <a:pt x="107" y="95"/>
                    <a:pt x="107" y="95"/>
                  </a:cubicBezTo>
                  <a:cubicBezTo>
                    <a:pt x="108" y="95"/>
                    <a:pt x="109" y="94"/>
                    <a:pt x="110" y="93"/>
                  </a:cubicBezTo>
                  <a:cubicBezTo>
                    <a:pt x="111" y="93"/>
                    <a:pt x="112" y="92"/>
                    <a:pt x="112" y="92"/>
                  </a:cubicBezTo>
                  <a:cubicBezTo>
                    <a:pt x="114" y="90"/>
                    <a:pt x="114" y="90"/>
                    <a:pt x="114" y="90"/>
                  </a:cubicBezTo>
                  <a:cubicBezTo>
                    <a:pt x="126" y="80"/>
                    <a:pt x="133" y="66"/>
                    <a:pt x="133" y="51"/>
                  </a:cubicBezTo>
                  <a:cubicBezTo>
                    <a:pt x="133" y="51"/>
                    <a:pt x="133" y="51"/>
                    <a:pt x="133" y="51"/>
                  </a:cubicBezTo>
                  <a:cubicBezTo>
                    <a:pt x="133" y="23"/>
                    <a:pt x="110" y="0"/>
                    <a:pt x="82" y="0"/>
                  </a:cubicBezTo>
                  <a:cubicBezTo>
                    <a:pt x="55" y="0"/>
                    <a:pt x="32" y="21"/>
                    <a:pt x="31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1" y="49"/>
                    <a:pt x="31" y="50"/>
                    <a:pt x="31" y="51"/>
                  </a:cubicBezTo>
                  <a:cubicBezTo>
                    <a:pt x="31" y="71"/>
                    <a:pt x="43" y="90"/>
                    <a:pt x="62" y="98"/>
                  </a:cubicBezTo>
                  <a:close/>
                  <a:moveTo>
                    <a:pt x="39" y="49"/>
                  </a:moveTo>
                  <a:cubicBezTo>
                    <a:pt x="39" y="48"/>
                    <a:pt x="39" y="48"/>
                    <a:pt x="39" y="48"/>
                  </a:cubicBezTo>
                  <a:cubicBezTo>
                    <a:pt x="40" y="26"/>
                    <a:pt x="59" y="8"/>
                    <a:pt x="82" y="8"/>
                  </a:cubicBezTo>
                  <a:cubicBezTo>
                    <a:pt x="105" y="8"/>
                    <a:pt x="125" y="27"/>
                    <a:pt x="125" y="51"/>
                  </a:cubicBezTo>
                  <a:cubicBezTo>
                    <a:pt x="125" y="51"/>
                    <a:pt x="125" y="51"/>
                    <a:pt x="125" y="51"/>
                  </a:cubicBezTo>
                  <a:cubicBezTo>
                    <a:pt x="125" y="64"/>
                    <a:pt x="119" y="76"/>
                    <a:pt x="109" y="84"/>
                  </a:cubicBezTo>
                  <a:cubicBezTo>
                    <a:pt x="107" y="86"/>
                    <a:pt x="107" y="86"/>
                    <a:pt x="107" y="86"/>
                  </a:cubicBezTo>
                  <a:cubicBezTo>
                    <a:pt x="107" y="86"/>
                    <a:pt x="106" y="86"/>
                    <a:pt x="106" y="87"/>
                  </a:cubicBezTo>
                  <a:cubicBezTo>
                    <a:pt x="105" y="87"/>
                    <a:pt x="104" y="88"/>
                    <a:pt x="103" y="88"/>
                  </a:cubicBezTo>
                  <a:cubicBezTo>
                    <a:pt x="102" y="89"/>
                    <a:pt x="102" y="89"/>
                    <a:pt x="102" y="89"/>
                  </a:cubicBezTo>
                  <a:cubicBezTo>
                    <a:pt x="101" y="89"/>
                    <a:pt x="100" y="90"/>
                    <a:pt x="99" y="90"/>
                  </a:cubicBezTo>
                  <a:cubicBezTo>
                    <a:pt x="98" y="91"/>
                    <a:pt x="98" y="91"/>
                    <a:pt x="98" y="91"/>
                  </a:cubicBezTo>
                  <a:cubicBezTo>
                    <a:pt x="98" y="91"/>
                    <a:pt x="97" y="91"/>
                    <a:pt x="97" y="91"/>
                  </a:cubicBezTo>
                  <a:cubicBezTo>
                    <a:pt x="95" y="92"/>
                    <a:pt x="95" y="92"/>
                    <a:pt x="95" y="92"/>
                  </a:cubicBezTo>
                  <a:cubicBezTo>
                    <a:pt x="95" y="92"/>
                    <a:pt x="95" y="92"/>
                    <a:pt x="94" y="92"/>
                  </a:cubicBezTo>
                  <a:cubicBezTo>
                    <a:pt x="94" y="92"/>
                    <a:pt x="93" y="92"/>
                    <a:pt x="93" y="92"/>
                  </a:cubicBezTo>
                  <a:cubicBezTo>
                    <a:pt x="91" y="93"/>
                    <a:pt x="91" y="93"/>
                    <a:pt x="91" y="93"/>
                  </a:cubicBezTo>
                  <a:cubicBezTo>
                    <a:pt x="91" y="93"/>
                    <a:pt x="91" y="93"/>
                    <a:pt x="90" y="93"/>
                  </a:cubicBezTo>
                  <a:cubicBezTo>
                    <a:pt x="90" y="93"/>
                    <a:pt x="89" y="93"/>
                    <a:pt x="89" y="93"/>
                  </a:cubicBezTo>
                  <a:cubicBezTo>
                    <a:pt x="87" y="94"/>
                    <a:pt x="87" y="94"/>
                    <a:pt x="87" y="94"/>
                  </a:cubicBezTo>
                  <a:cubicBezTo>
                    <a:pt x="87" y="94"/>
                    <a:pt x="87" y="94"/>
                    <a:pt x="86" y="94"/>
                  </a:cubicBezTo>
                  <a:cubicBezTo>
                    <a:pt x="85" y="94"/>
                    <a:pt x="83" y="94"/>
                    <a:pt x="82" y="94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77" y="94"/>
                    <a:pt x="73" y="93"/>
                    <a:pt x="69" y="92"/>
                  </a:cubicBezTo>
                  <a:cubicBezTo>
                    <a:pt x="69" y="92"/>
                    <a:pt x="68" y="92"/>
                    <a:pt x="68" y="92"/>
                  </a:cubicBezTo>
                  <a:cubicBezTo>
                    <a:pt x="66" y="91"/>
                    <a:pt x="66" y="91"/>
                    <a:pt x="66" y="91"/>
                  </a:cubicBezTo>
                  <a:cubicBezTo>
                    <a:pt x="66" y="91"/>
                    <a:pt x="65" y="91"/>
                    <a:pt x="65" y="91"/>
                  </a:cubicBezTo>
                  <a:cubicBezTo>
                    <a:pt x="49" y="84"/>
                    <a:pt x="39" y="68"/>
                    <a:pt x="39" y="51"/>
                  </a:cubicBezTo>
                  <a:cubicBezTo>
                    <a:pt x="39" y="50"/>
                    <a:pt x="39" y="50"/>
                    <a:pt x="39" y="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269038" y="1771650"/>
            <a:ext cx="1728787" cy="1728788"/>
            <a:chOff x="6269753" y="1914525"/>
            <a:chExt cx="1728787" cy="1728787"/>
          </a:xfrm>
        </p:grpSpPr>
        <p:sp>
          <p:nvSpPr>
            <p:cNvPr id="7" name="椭圆 6"/>
            <p:cNvSpPr/>
            <p:nvPr/>
          </p:nvSpPr>
          <p:spPr>
            <a:xfrm>
              <a:off x="6269753" y="1914525"/>
              <a:ext cx="1728787" cy="172878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1304" name="Freeform 139"/>
            <p:cNvSpPr>
              <a:spLocks noEditPoints="1"/>
            </p:cNvSpPr>
            <p:nvPr/>
          </p:nvSpPr>
          <p:spPr bwMode="auto">
            <a:xfrm>
              <a:off x="6734050" y="2493018"/>
              <a:ext cx="800192" cy="571800"/>
            </a:xfrm>
            <a:custGeom>
              <a:gdLst>
                <a:gd fmla="*/ 2147483646 w 206" name="T0"/>
                <a:gd fmla="*/ 1724879433 h 147" name="T1"/>
                <a:gd fmla="*/ 2147483646 w 206" name="T2"/>
                <a:gd fmla="*/ 242089229 h 147" name="T3"/>
                <a:gd fmla="*/ 2147483646 w 206" name="T4"/>
                <a:gd fmla="*/ 0 h 147" name="T5"/>
                <a:gd fmla="*/ 482842068 w 206" name="T6"/>
                <a:gd fmla="*/ 0 h 147" name="T7"/>
                <a:gd fmla="*/ 241421034 w 206" name="T8"/>
                <a:gd fmla="*/ 242089229 h 147" name="T9"/>
                <a:gd fmla="*/ 241421034 w 206" name="T10"/>
                <a:gd fmla="*/ 1724879433 h 147" name="T11"/>
                <a:gd fmla="*/ 0 w 206" name="T12"/>
                <a:gd fmla="*/ 1724879433 h 147" name="T13"/>
                <a:gd fmla="*/ 0 w 206" name="T14"/>
                <a:gd fmla="*/ 1997227384 h 147" name="T15"/>
                <a:gd fmla="*/ 241421034 w 206" name="T16"/>
                <a:gd fmla="*/ 2147483646 h 147" name="T17"/>
                <a:gd fmla="*/ 2147483646 w 206" name="T18"/>
                <a:gd fmla="*/ 2147483646 h 147" name="T19"/>
                <a:gd fmla="*/ 2147483646 w 206" name="T20"/>
                <a:gd fmla="*/ 1997227384 h 147" name="T21"/>
                <a:gd fmla="*/ 2147483646 w 206" name="T22"/>
                <a:gd fmla="*/ 1724879433 h 147" name="T23"/>
                <a:gd fmla="*/ 2147483646 w 206" name="T24"/>
                <a:gd fmla="*/ 1724879433 h 147" name="T25"/>
                <a:gd fmla="*/ 362129609 w 206" name="T26"/>
                <a:gd fmla="*/ 242089229 h 147" name="T27"/>
                <a:gd fmla="*/ 482842068 w 206" name="T28"/>
                <a:gd fmla="*/ 121042669 h 147" name="T29"/>
                <a:gd fmla="*/ 2147483646 w 206" name="T30"/>
                <a:gd fmla="*/ 121042669 h 147" name="T31"/>
                <a:gd fmla="*/ 2147483646 w 206" name="T32"/>
                <a:gd fmla="*/ 242089229 h 147" name="T33"/>
                <a:gd fmla="*/ 2147483646 w 206" name="T34"/>
                <a:gd fmla="*/ 1724879433 h 147" name="T35"/>
                <a:gd fmla="*/ 362129609 w 206" name="T36"/>
                <a:gd fmla="*/ 1724879433 h 147" name="T37"/>
                <a:gd fmla="*/ 362129609 w 206" name="T38"/>
                <a:gd fmla="*/ 242089229 h 147" name="T39"/>
                <a:gd fmla="*/ 2147483646 w 206" name="T40"/>
                <a:gd fmla="*/ 1997227384 h 147" name="T41"/>
                <a:gd fmla="*/ 2147483646 w 206" name="T42"/>
                <a:gd fmla="*/ 2103142637 h 147" name="T43"/>
                <a:gd fmla="*/ 241421034 w 206" name="T44"/>
                <a:gd fmla="*/ 2103142637 h 147" name="T45"/>
                <a:gd fmla="*/ 120708575 w 206" name="T46"/>
                <a:gd fmla="*/ 1997227384 h 147" name="T47"/>
                <a:gd fmla="*/ 120708575 w 206" name="T48"/>
                <a:gd fmla="*/ 1845922102 h 147" name="T49"/>
                <a:gd fmla="*/ 241421034 w 206" name="T50"/>
                <a:gd fmla="*/ 1845922102 h 147" name="T51"/>
                <a:gd fmla="*/ 995858366 w 206" name="T52"/>
                <a:gd fmla="*/ 1845922102 h 147" name="T53"/>
                <a:gd fmla="*/ 1131657941 w 206" name="T54"/>
                <a:gd fmla="*/ 1936706049 h 147" name="T55"/>
                <a:gd fmla="*/ 1991716732 w 206" name="T56"/>
                <a:gd fmla="*/ 1936706049 h 147" name="T57"/>
                <a:gd fmla="*/ 2127516307 w 206" name="T58"/>
                <a:gd fmla="*/ 1845922102 h 147" name="T59"/>
                <a:gd fmla="*/ 2147483646 w 206" name="T60"/>
                <a:gd fmla="*/ 1845922102 h 147" name="T61"/>
                <a:gd fmla="*/ 2147483646 w 206" name="T62"/>
                <a:gd fmla="*/ 1845922102 h 147" name="T63"/>
                <a:gd fmla="*/ 2147483646 w 206" name="T64"/>
                <a:gd fmla="*/ 1997227384 h 147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147" w="206">
                  <a:moveTo>
                    <a:pt x="191" y="114"/>
                  </a:moveTo>
                  <a:cubicBezTo>
                    <a:pt x="191" y="16"/>
                    <a:pt x="191" y="16"/>
                    <a:pt x="191" y="16"/>
                  </a:cubicBezTo>
                  <a:cubicBezTo>
                    <a:pt x="191" y="8"/>
                    <a:pt x="184" y="0"/>
                    <a:pt x="175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3" y="0"/>
                    <a:pt x="16" y="8"/>
                    <a:pt x="16" y="16"/>
                  </a:cubicBezTo>
                  <a:cubicBezTo>
                    <a:pt x="16" y="114"/>
                    <a:pt x="16" y="114"/>
                    <a:pt x="16" y="114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40"/>
                    <a:pt x="7" y="147"/>
                    <a:pt x="16" y="147"/>
                  </a:cubicBezTo>
                  <a:cubicBezTo>
                    <a:pt x="191" y="147"/>
                    <a:pt x="191" y="147"/>
                    <a:pt x="191" y="147"/>
                  </a:cubicBezTo>
                  <a:cubicBezTo>
                    <a:pt x="199" y="147"/>
                    <a:pt x="206" y="140"/>
                    <a:pt x="206" y="132"/>
                  </a:cubicBezTo>
                  <a:cubicBezTo>
                    <a:pt x="206" y="114"/>
                    <a:pt x="206" y="114"/>
                    <a:pt x="206" y="114"/>
                  </a:cubicBezTo>
                  <a:lnTo>
                    <a:pt x="191" y="114"/>
                  </a:lnTo>
                  <a:close/>
                  <a:moveTo>
                    <a:pt x="24" y="16"/>
                  </a:moveTo>
                  <a:cubicBezTo>
                    <a:pt x="24" y="12"/>
                    <a:pt x="27" y="8"/>
                    <a:pt x="32" y="8"/>
                  </a:cubicBezTo>
                  <a:cubicBezTo>
                    <a:pt x="175" y="8"/>
                    <a:pt x="175" y="8"/>
                    <a:pt x="175" y="8"/>
                  </a:cubicBezTo>
                  <a:cubicBezTo>
                    <a:pt x="179" y="8"/>
                    <a:pt x="183" y="12"/>
                    <a:pt x="183" y="16"/>
                  </a:cubicBezTo>
                  <a:cubicBezTo>
                    <a:pt x="183" y="114"/>
                    <a:pt x="183" y="114"/>
                    <a:pt x="183" y="114"/>
                  </a:cubicBezTo>
                  <a:cubicBezTo>
                    <a:pt x="24" y="114"/>
                    <a:pt x="24" y="114"/>
                    <a:pt x="24" y="114"/>
                  </a:cubicBezTo>
                  <a:lnTo>
                    <a:pt x="24" y="16"/>
                  </a:lnTo>
                  <a:close/>
                  <a:moveTo>
                    <a:pt x="198" y="132"/>
                  </a:moveTo>
                  <a:cubicBezTo>
                    <a:pt x="198" y="136"/>
                    <a:pt x="195" y="139"/>
                    <a:pt x="191" y="139"/>
                  </a:cubicBezTo>
                  <a:cubicBezTo>
                    <a:pt x="16" y="139"/>
                    <a:pt x="16" y="139"/>
                    <a:pt x="16" y="139"/>
                  </a:cubicBezTo>
                  <a:cubicBezTo>
                    <a:pt x="11" y="139"/>
                    <a:pt x="8" y="136"/>
                    <a:pt x="8" y="132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16" y="122"/>
                    <a:pt x="16" y="122"/>
                    <a:pt x="16" y="122"/>
                  </a:cubicBezTo>
                  <a:cubicBezTo>
                    <a:pt x="66" y="122"/>
                    <a:pt x="66" y="122"/>
                    <a:pt x="66" y="122"/>
                  </a:cubicBezTo>
                  <a:cubicBezTo>
                    <a:pt x="67" y="126"/>
                    <a:pt x="71" y="128"/>
                    <a:pt x="75" y="128"/>
                  </a:cubicBezTo>
                  <a:cubicBezTo>
                    <a:pt x="132" y="128"/>
                    <a:pt x="132" y="128"/>
                    <a:pt x="132" y="128"/>
                  </a:cubicBezTo>
                  <a:cubicBezTo>
                    <a:pt x="136" y="128"/>
                    <a:pt x="140" y="126"/>
                    <a:pt x="141" y="122"/>
                  </a:cubicBezTo>
                  <a:cubicBezTo>
                    <a:pt x="191" y="122"/>
                    <a:pt x="191" y="122"/>
                    <a:pt x="191" y="122"/>
                  </a:cubicBezTo>
                  <a:cubicBezTo>
                    <a:pt x="198" y="122"/>
                    <a:pt x="198" y="122"/>
                    <a:pt x="198" y="122"/>
                  </a:cubicBezTo>
                  <a:lnTo>
                    <a:pt x="198" y="1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8897938" y="1771650"/>
            <a:ext cx="1728787" cy="1728788"/>
            <a:chOff x="8898653" y="1914525"/>
            <a:chExt cx="1728787" cy="1728787"/>
          </a:xfrm>
        </p:grpSpPr>
        <p:sp>
          <p:nvSpPr>
            <p:cNvPr id="8" name="椭圆 7"/>
            <p:cNvSpPr/>
            <p:nvPr/>
          </p:nvSpPr>
          <p:spPr>
            <a:xfrm>
              <a:off x="8898653" y="1914525"/>
              <a:ext cx="1728787" cy="172878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1302" name="Freeform 21"/>
            <p:cNvSpPr>
              <a:spLocks noEditPoints="1"/>
            </p:cNvSpPr>
            <p:nvPr/>
          </p:nvSpPr>
          <p:spPr bwMode="auto">
            <a:xfrm>
              <a:off x="9393974" y="2418097"/>
              <a:ext cx="738144" cy="721642"/>
            </a:xfrm>
            <a:custGeom>
              <a:gdLst>
                <a:gd fmla="*/ 2147483646 w 208" name="T0"/>
                <a:gd fmla="*/ 1251085496 h 203" name="T1"/>
                <a:gd fmla="*/ 1612000033 w 208" name="T2"/>
                <a:gd fmla="*/ 568675225 h 203" name="T3"/>
                <a:gd fmla="*/ 843783762 w 208" name="T4"/>
                <a:gd fmla="*/ 404389691 h 203" name="T5"/>
                <a:gd fmla="*/ 264468478 w 208" name="T6"/>
                <a:gd fmla="*/ 745594827 h 203" name="T7"/>
                <a:gd fmla="*/ 214093699 w 208" name="T8"/>
                <a:gd fmla="*/ 1251085496 h 203" name="T9"/>
                <a:gd fmla="*/ 0 w 208" name="T10"/>
                <a:gd fmla="*/ 1857670033 h 203" name="T11"/>
                <a:gd fmla="*/ 617095482 w 208" name="T12"/>
                <a:gd fmla="*/ 2147483646 h 203" name="T13"/>
                <a:gd fmla="*/ 906749575 w 208" name="T14"/>
                <a:gd fmla="*/ 2147483646 h 203" name="T15"/>
                <a:gd fmla="*/ 1460875695 w 208" name="T16"/>
                <a:gd fmla="*/ 2147483646 h 203" name="T17"/>
                <a:gd fmla="*/ 1763127919 w 208" name="T18"/>
                <a:gd fmla="*/ 2147483646 h 203" name="T19"/>
                <a:gd fmla="*/ 2147483646 w 208" name="T20"/>
                <a:gd fmla="*/ 1465917964 h 203" name="T21"/>
                <a:gd fmla="*/ 2147483646 w 208" name="T22"/>
                <a:gd fmla="*/ 1263723118 h 203" name="T23"/>
                <a:gd fmla="*/ 2147483646 w 208" name="T24"/>
                <a:gd fmla="*/ 1402729853 h 203" name="T25"/>
                <a:gd fmla="*/ 2147483646 w 208" name="T26"/>
                <a:gd fmla="*/ 1326907674 h 203" name="T27"/>
                <a:gd fmla="*/ 2147483646 w 208" name="T28"/>
                <a:gd fmla="*/ 1314270052 h 203" name="T29"/>
                <a:gd fmla="*/ 1498659441 w 208" name="T30"/>
                <a:gd fmla="*/ 568675225 h 203" name="T31"/>
                <a:gd fmla="*/ 1473470277 w 208" name="T32"/>
                <a:gd fmla="*/ 593950470 h 203" name="T33"/>
                <a:gd fmla="*/ 1448281113 w 208" name="T34"/>
                <a:gd fmla="*/ 631859782 h 203" name="T35"/>
                <a:gd fmla="*/ 1360126137 w 208" name="T36"/>
                <a:gd fmla="*/ 682410270 h 203" name="T37"/>
                <a:gd fmla="*/ 1309751358 w 208" name="T38"/>
                <a:gd fmla="*/ 695047893 h 203" name="T39"/>
                <a:gd fmla="*/ 1246781996 w 208" name="T40"/>
                <a:gd fmla="*/ 707685515 h 203" name="T41"/>
                <a:gd fmla="*/ 1171221602 w 208" name="T42"/>
                <a:gd fmla="*/ 695047893 h 203" name="T43"/>
                <a:gd fmla="*/ 1133437856 w 208" name="T44"/>
                <a:gd fmla="*/ 682410270 h 203" name="T45"/>
                <a:gd fmla="*/ 1007502682 w 208" name="T46"/>
                <a:gd fmla="*/ 581312848 h 203" name="T47"/>
                <a:gd fmla="*/ 944533321 w 208" name="T48"/>
                <a:gd fmla="*/ 404389691 h 203" name="T49"/>
                <a:gd fmla="*/ 1763127919 w 208" name="T50"/>
                <a:gd fmla="*/ 2147483646 h 203" name="T51"/>
                <a:gd fmla="*/ 1574219836 w 208" name="T52"/>
                <a:gd fmla="*/ 2147483646 h 203" name="T53"/>
                <a:gd fmla="*/ 1498659441 w 208" name="T54"/>
                <a:gd fmla="*/ 2147483646 h 203" name="T55"/>
                <a:gd fmla="*/ 919344157 w 208" name="T56"/>
                <a:gd fmla="*/ 2147483646 h 203" name="T57"/>
                <a:gd fmla="*/ 717845040 w 208" name="T58"/>
                <a:gd fmla="*/ 2147483646 h 203" name="T59"/>
                <a:gd fmla="*/ 692655876 w 208" name="T60"/>
                <a:gd fmla="*/ 2147483646 h 203" name="T61"/>
                <a:gd fmla="*/ 151124338 w 208" name="T62"/>
                <a:gd fmla="*/ 1920858144 h 203" name="T63"/>
                <a:gd fmla="*/ 151124338 w 208" name="T64"/>
                <a:gd fmla="*/ 1352182919 h 203" name="T65"/>
                <a:gd fmla="*/ 453376562 w 208" name="T66"/>
                <a:gd fmla="*/ 985702539 h 203" name="T67"/>
                <a:gd fmla="*/ 541531538 w 208" name="T68"/>
                <a:gd fmla="*/ 846692249 h 203" name="T69"/>
                <a:gd fmla="*/ 944533321 w 208" name="T70"/>
                <a:gd fmla="*/ 669772648 h 203" name="T71"/>
                <a:gd fmla="*/ 969718936 w 208" name="T72"/>
                <a:gd fmla="*/ 695047893 h 203" name="T73"/>
                <a:gd fmla="*/ 1020093715 w 208" name="T74"/>
                <a:gd fmla="*/ 732957204 h 203" name="T75"/>
                <a:gd fmla="*/ 881563960 w 208" name="T76"/>
                <a:gd fmla="*/ 897242738 h 203" name="T77"/>
                <a:gd fmla="*/ 1674969394 w 208" name="T78"/>
                <a:gd fmla="*/ 909880361 h 203" name="T79"/>
                <a:gd fmla="*/ 1473470277 w 208" name="T80"/>
                <a:gd fmla="*/ 732957204 h 203" name="T81"/>
                <a:gd fmla="*/ 1511250474 w 208" name="T82"/>
                <a:gd fmla="*/ 695047893 h 203" name="T83"/>
                <a:gd fmla="*/ 1549034220 w 208" name="T84"/>
                <a:gd fmla="*/ 657135026 h 203" name="T85"/>
                <a:gd fmla="*/ 2147483646 w 208" name="T86"/>
                <a:gd fmla="*/ 1352182919 h 203" name="T87"/>
                <a:gd fmla="*/ 2147483646 w 208" name="T88"/>
                <a:gd fmla="*/ 1314270052 h 203" name="T89"/>
                <a:gd fmla="*/ 2147483646 w 208" name="T90"/>
                <a:gd fmla="*/ 1352182919 h 203" name="T91"/>
                <a:gd fmla="*/ 528936956 w 208" name="T92"/>
                <a:gd fmla="*/ 1301632430 h 203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</a:gdLst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b="b" l="0" r="r" t="0"/>
              <a:pathLst>
                <a:path h="203" w="208">
                  <a:moveTo>
                    <a:pt x="207" y="104"/>
                  </a:moveTo>
                  <a:cubicBezTo>
                    <a:pt x="206" y="103"/>
                    <a:pt x="204" y="102"/>
                    <a:pt x="201" y="101"/>
                  </a:cubicBezTo>
                  <a:cubicBezTo>
                    <a:pt x="201" y="100"/>
                    <a:pt x="200" y="99"/>
                    <a:pt x="200" y="99"/>
                  </a:cubicBezTo>
                  <a:cubicBezTo>
                    <a:pt x="199" y="96"/>
                    <a:pt x="197" y="95"/>
                    <a:pt x="195" y="95"/>
                  </a:cubicBezTo>
                  <a:cubicBezTo>
                    <a:pt x="190" y="94"/>
                    <a:pt x="185" y="96"/>
                    <a:pt x="182" y="98"/>
                  </a:cubicBezTo>
                  <a:cubicBezTo>
                    <a:pt x="175" y="74"/>
                    <a:pt x="155" y="54"/>
                    <a:pt x="128" y="45"/>
                  </a:cubicBezTo>
                  <a:cubicBezTo>
                    <a:pt x="130" y="41"/>
                    <a:pt x="131" y="37"/>
                    <a:pt x="131" y="32"/>
                  </a:cubicBezTo>
                  <a:cubicBezTo>
                    <a:pt x="131" y="14"/>
                    <a:pt x="117" y="0"/>
                    <a:pt x="99" y="0"/>
                  </a:cubicBezTo>
                  <a:cubicBezTo>
                    <a:pt x="81" y="0"/>
                    <a:pt x="67" y="14"/>
                    <a:pt x="67" y="32"/>
                  </a:cubicBezTo>
                  <a:cubicBezTo>
                    <a:pt x="67" y="37"/>
                    <a:pt x="68" y="42"/>
                    <a:pt x="70" y="46"/>
                  </a:cubicBezTo>
                  <a:cubicBezTo>
                    <a:pt x="61" y="49"/>
                    <a:pt x="52" y="53"/>
                    <a:pt x="45" y="59"/>
                  </a:cubicBezTo>
                  <a:cubicBezTo>
                    <a:pt x="36" y="54"/>
                    <a:pt x="27" y="54"/>
                    <a:pt x="21" y="59"/>
                  </a:cubicBezTo>
                  <a:cubicBezTo>
                    <a:pt x="18" y="62"/>
                    <a:pt x="18" y="62"/>
                    <a:pt x="18" y="62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3" y="83"/>
                    <a:pt x="19" y="91"/>
                    <a:pt x="17" y="99"/>
                  </a:cubicBezTo>
                  <a:cubicBezTo>
                    <a:pt x="12" y="99"/>
                    <a:pt x="12" y="99"/>
                    <a:pt x="12" y="99"/>
                  </a:cubicBezTo>
                  <a:cubicBezTo>
                    <a:pt x="6" y="99"/>
                    <a:pt x="0" y="105"/>
                    <a:pt x="0" y="112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54"/>
                    <a:pt x="6" y="160"/>
                    <a:pt x="12" y="160"/>
                  </a:cubicBezTo>
                  <a:cubicBezTo>
                    <a:pt x="30" y="160"/>
                    <a:pt x="30" y="160"/>
                    <a:pt x="30" y="160"/>
                  </a:cubicBezTo>
                  <a:cubicBezTo>
                    <a:pt x="35" y="166"/>
                    <a:pt x="42" y="172"/>
                    <a:pt x="49" y="177"/>
                  </a:cubicBezTo>
                  <a:cubicBezTo>
                    <a:pt x="49" y="194"/>
                    <a:pt x="49" y="194"/>
                    <a:pt x="49" y="194"/>
                  </a:cubicBezTo>
                  <a:cubicBezTo>
                    <a:pt x="49" y="199"/>
                    <a:pt x="53" y="203"/>
                    <a:pt x="57" y="203"/>
                  </a:cubicBezTo>
                  <a:cubicBezTo>
                    <a:pt x="72" y="203"/>
                    <a:pt x="72" y="203"/>
                    <a:pt x="72" y="203"/>
                  </a:cubicBezTo>
                  <a:cubicBezTo>
                    <a:pt x="77" y="203"/>
                    <a:pt x="81" y="199"/>
                    <a:pt x="81" y="194"/>
                  </a:cubicBezTo>
                  <a:cubicBezTo>
                    <a:pt x="81" y="190"/>
                    <a:pt x="81" y="190"/>
                    <a:pt x="81" y="190"/>
                  </a:cubicBezTo>
                  <a:cubicBezTo>
                    <a:pt x="92" y="192"/>
                    <a:pt x="104" y="193"/>
                    <a:pt x="116" y="190"/>
                  </a:cubicBezTo>
                  <a:cubicBezTo>
                    <a:pt x="116" y="194"/>
                    <a:pt x="116" y="194"/>
                    <a:pt x="116" y="194"/>
                  </a:cubicBezTo>
                  <a:cubicBezTo>
                    <a:pt x="116" y="199"/>
                    <a:pt x="120" y="203"/>
                    <a:pt x="125" y="203"/>
                  </a:cubicBezTo>
                  <a:cubicBezTo>
                    <a:pt x="140" y="203"/>
                    <a:pt x="140" y="203"/>
                    <a:pt x="140" y="203"/>
                  </a:cubicBezTo>
                  <a:cubicBezTo>
                    <a:pt x="144" y="203"/>
                    <a:pt x="148" y="199"/>
                    <a:pt x="148" y="194"/>
                  </a:cubicBezTo>
                  <a:cubicBezTo>
                    <a:pt x="148" y="178"/>
                    <a:pt x="148" y="178"/>
                    <a:pt x="148" y="178"/>
                  </a:cubicBezTo>
                  <a:cubicBezTo>
                    <a:pt x="171" y="164"/>
                    <a:pt x="185" y="141"/>
                    <a:pt x="185" y="116"/>
                  </a:cubicBezTo>
                  <a:cubicBezTo>
                    <a:pt x="185" y="112"/>
                    <a:pt x="184" y="107"/>
                    <a:pt x="183" y="102"/>
                  </a:cubicBezTo>
                  <a:cubicBezTo>
                    <a:pt x="186" y="100"/>
                    <a:pt x="191" y="98"/>
                    <a:pt x="194" y="98"/>
                  </a:cubicBezTo>
                  <a:cubicBezTo>
                    <a:pt x="195" y="99"/>
                    <a:pt x="196" y="99"/>
                    <a:pt x="196" y="100"/>
                  </a:cubicBezTo>
                  <a:cubicBezTo>
                    <a:pt x="194" y="100"/>
                    <a:pt x="192" y="100"/>
                    <a:pt x="191" y="101"/>
                  </a:cubicBezTo>
                  <a:cubicBezTo>
                    <a:pt x="189" y="102"/>
                    <a:pt x="188" y="105"/>
                    <a:pt x="189" y="107"/>
                  </a:cubicBezTo>
                  <a:cubicBezTo>
                    <a:pt x="189" y="109"/>
                    <a:pt x="191" y="111"/>
                    <a:pt x="194" y="111"/>
                  </a:cubicBezTo>
                  <a:cubicBezTo>
                    <a:pt x="194" y="111"/>
                    <a:pt x="195" y="111"/>
                    <a:pt x="195" y="111"/>
                  </a:cubicBezTo>
                  <a:cubicBezTo>
                    <a:pt x="196" y="111"/>
                    <a:pt x="198" y="110"/>
                    <a:pt x="199" y="109"/>
                  </a:cubicBezTo>
                  <a:cubicBezTo>
                    <a:pt x="200" y="108"/>
                    <a:pt x="200" y="107"/>
                    <a:pt x="201" y="105"/>
                  </a:cubicBezTo>
                  <a:cubicBezTo>
                    <a:pt x="202" y="106"/>
                    <a:pt x="204" y="106"/>
                    <a:pt x="204" y="107"/>
                  </a:cubicBezTo>
                  <a:cubicBezTo>
                    <a:pt x="205" y="108"/>
                    <a:pt x="206" y="108"/>
                    <a:pt x="207" y="107"/>
                  </a:cubicBezTo>
                  <a:cubicBezTo>
                    <a:pt x="208" y="106"/>
                    <a:pt x="208" y="105"/>
                    <a:pt x="207" y="104"/>
                  </a:cubicBezTo>
                  <a:close/>
                  <a:moveTo>
                    <a:pt x="99" y="8"/>
                  </a:moveTo>
                  <a:cubicBezTo>
                    <a:pt x="112" y="8"/>
                    <a:pt x="123" y="18"/>
                    <a:pt x="123" y="32"/>
                  </a:cubicBezTo>
                  <a:cubicBezTo>
                    <a:pt x="123" y="37"/>
                    <a:pt x="121" y="41"/>
                    <a:pt x="119" y="45"/>
                  </a:cubicBezTo>
                  <a:cubicBezTo>
                    <a:pt x="119" y="45"/>
                    <a:pt x="119" y="45"/>
                    <a:pt x="119" y="45"/>
                  </a:cubicBezTo>
                  <a:cubicBezTo>
                    <a:pt x="119" y="45"/>
                    <a:pt x="119" y="46"/>
                    <a:pt x="118" y="46"/>
                  </a:cubicBezTo>
                  <a:cubicBezTo>
                    <a:pt x="118" y="46"/>
                    <a:pt x="117" y="47"/>
                    <a:pt x="117" y="47"/>
                  </a:cubicBezTo>
                  <a:cubicBezTo>
                    <a:pt x="117" y="48"/>
                    <a:pt x="117" y="48"/>
                    <a:pt x="117" y="48"/>
                  </a:cubicBezTo>
                  <a:cubicBezTo>
                    <a:pt x="116" y="48"/>
                    <a:pt x="115" y="49"/>
                    <a:pt x="115" y="50"/>
                  </a:cubicBezTo>
                  <a:cubicBezTo>
                    <a:pt x="115" y="50"/>
                    <a:pt x="115" y="50"/>
                    <a:pt x="115" y="50"/>
                  </a:cubicBezTo>
                  <a:cubicBezTo>
                    <a:pt x="113" y="51"/>
                    <a:pt x="112" y="52"/>
                    <a:pt x="110" y="53"/>
                  </a:cubicBezTo>
                  <a:cubicBezTo>
                    <a:pt x="110" y="53"/>
                    <a:pt x="110" y="53"/>
                    <a:pt x="110" y="53"/>
                  </a:cubicBezTo>
                  <a:cubicBezTo>
                    <a:pt x="109" y="53"/>
                    <a:pt x="108" y="54"/>
                    <a:pt x="108" y="54"/>
                  </a:cubicBezTo>
                  <a:cubicBezTo>
                    <a:pt x="107" y="54"/>
                    <a:pt x="107" y="54"/>
                    <a:pt x="107" y="54"/>
                  </a:cubicBezTo>
                  <a:cubicBezTo>
                    <a:pt x="106" y="54"/>
                    <a:pt x="106" y="55"/>
                    <a:pt x="105" y="55"/>
                  </a:cubicBezTo>
                  <a:cubicBezTo>
                    <a:pt x="105" y="55"/>
                    <a:pt x="105" y="55"/>
                    <a:pt x="104" y="55"/>
                  </a:cubicBezTo>
                  <a:cubicBezTo>
                    <a:pt x="104" y="55"/>
                    <a:pt x="103" y="55"/>
                    <a:pt x="102" y="55"/>
                  </a:cubicBezTo>
                  <a:cubicBezTo>
                    <a:pt x="102" y="55"/>
                    <a:pt x="102" y="55"/>
                    <a:pt x="102" y="56"/>
                  </a:cubicBezTo>
                  <a:cubicBezTo>
                    <a:pt x="101" y="56"/>
                    <a:pt x="100" y="56"/>
                    <a:pt x="99" y="56"/>
                  </a:cubicBezTo>
                  <a:cubicBezTo>
                    <a:pt x="98" y="56"/>
                    <a:pt x="97" y="56"/>
                    <a:pt x="96" y="56"/>
                  </a:cubicBezTo>
                  <a:cubicBezTo>
                    <a:pt x="96" y="55"/>
                    <a:pt x="96" y="55"/>
                    <a:pt x="96" y="55"/>
                  </a:cubicBezTo>
                  <a:cubicBezTo>
                    <a:pt x="95" y="55"/>
                    <a:pt x="94" y="55"/>
                    <a:pt x="93" y="55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92" y="55"/>
                    <a:pt x="92" y="54"/>
                    <a:pt x="91" y="54"/>
                  </a:cubicBezTo>
                  <a:cubicBezTo>
                    <a:pt x="91" y="54"/>
                    <a:pt x="91" y="54"/>
                    <a:pt x="90" y="54"/>
                  </a:cubicBezTo>
                  <a:cubicBezTo>
                    <a:pt x="87" y="53"/>
                    <a:pt x="84" y="51"/>
                    <a:pt x="81" y="48"/>
                  </a:cubicBezTo>
                  <a:cubicBezTo>
                    <a:pt x="81" y="48"/>
                    <a:pt x="81" y="48"/>
                    <a:pt x="81" y="48"/>
                  </a:cubicBezTo>
                  <a:cubicBezTo>
                    <a:pt x="81" y="47"/>
                    <a:pt x="80" y="47"/>
                    <a:pt x="80" y="46"/>
                  </a:cubicBezTo>
                  <a:cubicBezTo>
                    <a:pt x="79" y="46"/>
                    <a:pt x="79" y="45"/>
                    <a:pt x="79" y="45"/>
                  </a:cubicBezTo>
                  <a:cubicBezTo>
                    <a:pt x="79" y="45"/>
                    <a:pt x="79" y="45"/>
                    <a:pt x="79" y="45"/>
                  </a:cubicBezTo>
                  <a:cubicBezTo>
                    <a:pt x="76" y="41"/>
                    <a:pt x="75" y="37"/>
                    <a:pt x="75" y="32"/>
                  </a:cubicBezTo>
                  <a:cubicBezTo>
                    <a:pt x="75" y="18"/>
                    <a:pt x="86" y="8"/>
                    <a:pt x="99" y="8"/>
                  </a:cubicBezTo>
                  <a:close/>
                  <a:moveTo>
                    <a:pt x="142" y="173"/>
                  </a:moveTo>
                  <a:cubicBezTo>
                    <a:pt x="140" y="174"/>
                    <a:pt x="140" y="174"/>
                    <a:pt x="140" y="174"/>
                  </a:cubicBezTo>
                  <a:cubicBezTo>
                    <a:pt x="140" y="194"/>
                    <a:pt x="140" y="194"/>
                    <a:pt x="140" y="194"/>
                  </a:cubicBezTo>
                  <a:cubicBezTo>
                    <a:pt x="140" y="195"/>
                    <a:pt x="140" y="195"/>
                    <a:pt x="140" y="195"/>
                  </a:cubicBezTo>
                  <a:cubicBezTo>
                    <a:pt x="125" y="195"/>
                    <a:pt x="125" y="195"/>
                    <a:pt x="125" y="195"/>
                  </a:cubicBezTo>
                  <a:cubicBezTo>
                    <a:pt x="125" y="195"/>
                    <a:pt x="124" y="195"/>
                    <a:pt x="124" y="194"/>
                  </a:cubicBezTo>
                  <a:cubicBezTo>
                    <a:pt x="124" y="180"/>
                    <a:pt x="124" y="180"/>
                    <a:pt x="124" y="180"/>
                  </a:cubicBezTo>
                  <a:cubicBezTo>
                    <a:pt x="119" y="182"/>
                    <a:pt x="119" y="182"/>
                    <a:pt x="119" y="182"/>
                  </a:cubicBezTo>
                  <a:cubicBezTo>
                    <a:pt x="105" y="185"/>
                    <a:pt x="91" y="185"/>
                    <a:pt x="78" y="181"/>
                  </a:cubicBezTo>
                  <a:cubicBezTo>
                    <a:pt x="73" y="180"/>
                    <a:pt x="73" y="180"/>
                    <a:pt x="73" y="180"/>
                  </a:cubicBezTo>
                  <a:cubicBezTo>
                    <a:pt x="73" y="194"/>
                    <a:pt x="73" y="194"/>
                    <a:pt x="73" y="194"/>
                  </a:cubicBezTo>
                  <a:cubicBezTo>
                    <a:pt x="73" y="194"/>
                    <a:pt x="72" y="195"/>
                    <a:pt x="72" y="195"/>
                  </a:cubicBezTo>
                  <a:cubicBezTo>
                    <a:pt x="57" y="195"/>
                    <a:pt x="57" y="195"/>
                    <a:pt x="57" y="195"/>
                  </a:cubicBezTo>
                  <a:cubicBezTo>
                    <a:pt x="57" y="195"/>
                    <a:pt x="57" y="194"/>
                    <a:pt x="57" y="194"/>
                  </a:cubicBezTo>
                  <a:cubicBezTo>
                    <a:pt x="57" y="176"/>
                    <a:pt x="57" y="176"/>
                    <a:pt x="57" y="176"/>
                  </a:cubicBezTo>
                  <a:cubicBezTo>
                    <a:pt x="58" y="173"/>
                    <a:pt x="58" y="173"/>
                    <a:pt x="58" y="173"/>
                  </a:cubicBezTo>
                  <a:cubicBezTo>
                    <a:pt x="55" y="171"/>
                    <a:pt x="55" y="171"/>
                    <a:pt x="55" y="171"/>
                  </a:cubicBezTo>
                  <a:cubicBezTo>
                    <a:pt x="47" y="167"/>
                    <a:pt x="41" y="161"/>
                    <a:pt x="35" y="153"/>
                  </a:cubicBezTo>
                  <a:cubicBezTo>
                    <a:pt x="34" y="152"/>
                    <a:pt x="34" y="152"/>
                    <a:pt x="34" y="152"/>
                  </a:cubicBezTo>
                  <a:cubicBezTo>
                    <a:pt x="12" y="152"/>
                    <a:pt x="12" y="152"/>
                    <a:pt x="12" y="152"/>
                  </a:cubicBezTo>
                  <a:cubicBezTo>
                    <a:pt x="10" y="152"/>
                    <a:pt x="8" y="150"/>
                    <a:pt x="8" y="147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8" y="109"/>
                    <a:pt x="10" y="107"/>
                    <a:pt x="12" y="107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4" y="104"/>
                    <a:pt x="24" y="104"/>
                    <a:pt x="24" y="104"/>
                  </a:cubicBezTo>
                  <a:cubicBezTo>
                    <a:pt x="26" y="95"/>
                    <a:pt x="30" y="86"/>
                    <a:pt x="36" y="78"/>
                  </a:cubicBezTo>
                  <a:cubicBezTo>
                    <a:pt x="38" y="76"/>
                    <a:pt x="38" y="76"/>
                    <a:pt x="38" y="76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33" y="63"/>
                    <a:pt x="38" y="64"/>
                    <a:pt x="43" y="67"/>
                  </a:cubicBezTo>
                  <a:cubicBezTo>
                    <a:pt x="46" y="69"/>
                    <a:pt x="46" y="69"/>
                    <a:pt x="46" y="69"/>
                  </a:cubicBezTo>
                  <a:cubicBezTo>
                    <a:pt x="48" y="67"/>
                    <a:pt x="48" y="67"/>
                    <a:pt x="48" y="67"/>
                  </a:cubicBezTo>
                  <a:cubicBezTo>
                    <a:pt x="56" y="60"/>
                    <a:pt x="65" y="56"/>
                    <a:pt x="75" y="53"/>
                  </a:cubicBezTo>
                  <a:cubicBezTo>
                    <a:pt x="75" y="53"/>
                    <a:pt x="75" y="53"/>
                    <a:pt x="75" y="53"/>
                  </a:cubicBezTo>
                  <a:cubicBezTo>
                    <a:pt x="76" y="54"/>
                    <a:pt x="76" y="54"/>
                    <a:pt x="77" y="55"/>
                  </a:cubicBezTo>
                  <a:cubicBezTo>
                    <a:pt x="77" y="55"/>
                    <a:pt x="77" y="55"/>
                    <a:pt x="77" y="55"/>
                  </a:cubicBezTo>
                  <a:cubicBezTo>
                    <a:pt x="78" y="56"/>
                    <a:pt x="79" y="57"/>
                    <a:pt x="80" y="57"/>
                  </a:cubicBezTo>
                  <a:cubicBezTo>
                    <a:pt x="80" y="57"/>
                    <a:pt x="80" y="57"/>
                    <a:pt x="80" y="57"/>
                  </a:cubicBezTo>
                  <a:cubicBezTo>
                    <a:pt x="80" y="58"/>
                    <a:pt x="81" y="58"/>
                    <a:pt x="81" y="58"/>
                  </a:cubicBezTo>
                  <a:cubicBezTo>
                    <a:pt x="76" y="59"/>
                    <a:pt x="71" y="61"/>
                    <a:pt x="66" y="64"/>
                  </a:cubicBezTo>
                  <a:cubicBezTo>
                    <a:pt x="64" y="65"/>
                    <a:pt x="63" y="67"/>
                    <a:pt x="64" y="69"/>
                  </a:cubicBezTo>
                  <a:cubicBezTo>
                    <a:pt x="65" y="71"/>
                    <a:pt x="68" y="72"/>
                    <a:pt x="70" y="71"/>
                  </a:cubicBezTo>
                  <a:cubicBezTo>
                    <a:pt x="79" y="66"/>
                    <a:pt x="89" y="64"/>
                    <a:pt x="100" y="64"/>
                  </a:cubicBezTo>
                  <a:cubicBezTo>
                    <a:pt x="111" y="64"/>
                    <a:pt x="122" y="67"/>
                    <a:pt x="131" y="72"/>
                  </a:cubicBezTo>
                  <a:cubicBezTo>
                    <a:pt x="132" y="72"/>
                    <a:pt x="132" y="72"/>
                    <a:pt x="133" y="72"/>
                  </a:cubicBezTo>
                  <a:cubicBezTo>
                    <a:pt x="135" y="72"/>
                    <a:pt x="136" y="71"/>
                    <a:pt x="137" y="70"/>
                  </a:cubicBezTo>
                  <a:cubicBezTo>
                    <a:pt x="138" y="68"/>
                    <a:pt x="137" y="66"/>
                    <a:pt x="135" y="65"/>
                  </a:cubicBezTo>
                  <a:cubicBezTo>
                    <a:pt x="129" y="62"/>
                    <a:pt x="123" y="59"/>
                    <a:pt x="117" y="58"/>
                  </a:cubicBezTo>
                  <a:cubicBezTo>
                    <a:pt x="117" y="58"/>
                    <a:pt x="118" y="58"/>
                    <a:pt x="118" y="57"/>
                  </a:cubicBezTo>
                  <a:cubicBezTo>
                    <a:pt x="118" y="57"/>
                    <a:pt x="118" y="57"/>
                    <a:pt x="119" y="57"/>
                  </a:cubicBezTo>
                  <a:cubicBezTo>
                    <a:pt x="119" y="56"/>
                    <a:pt x="120" y="56"/>
                    <a:pt x="120" y="55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22" y="54"/>
                    <a:pt x="122" y="53"/>
                    <a:pt x="123" y="53"/>
                  </a:cubicBezTo>
                  <a:cubicBezTo>
                    <a:pt x="123" y="53"/>
                    <a:pt x="123" y="52"/>
                    <a:pt x="123" y="52"/>
                  </a:cubicBezTo>
                  <a:cubicBezTo>
                    <a:pt x="155" y="61"/>
                    <a:pt x="177" y="87"/>
                    <a:pt x="177" y="116"/>
                  </a:cubicBezTo>
                  <a:cubicBezTo>
                    <a:pt x="177" y="139"/>
                    <a:pt x="164" y="160"/>
                    <a:pt x="142" y="173"/>
                  </a:cubicBezTo>
                  <a:close/>
                  <a:moveTo>
                    <a:pt x="196" y="107"/>
                  </a:moveTo>
                  <a:cubicBezTo>
                    <a:pt x="195" y="107"/>
                    <a:pt x="195" y="107"/>
                    <a:pt x="195" y="107"/>
                  </a:cubicBezTo>
                  <a:cubicBezTo>
                    <a:pt x="194" y="107"/>
                    <a:pt x="193" y="107"/>
                    <a:pt x="193" y="106"/>
                  </a:cubicBezTo>
                  <a:cubicBezTo>
                    <a:pt x="192" y="105"/>
                    <a:pt x="193" y="104"/>
                    <a:pt x="193" y="104"/>
                  </a:cubicBezTo>
                  <a:cubicBezTo>
                    <a:pt x="193" y="104"/>
                    <a:pt x="194" y="104"/>
                    <a:pt x="194" y="104"/>
                  </a:cubicBezTo>
                  <a:cubicBezTo>
                    <a:pt x="195" y="104"/>
                    <a:pt x="196" y="104"/>
                    <a:pt x="197" y="104"/>
                  </a:cubicBezTo>
                  <a:cubicBezTo>
                    <a:pt x="196" y="105"/>
                    <a:pt x="196" y="106"/>
                    <a:pt x="196" y="107"/>
                  </a:cubicBezTo>
                  <a:close/>
                  <a:moveTo>
                    <a:pt x="55" y="103"/>
                  </a:moveTo>
                  <a:cubicBezTo>
                    <a:pt x="55" y="107"/>
                    <a:pt x="52" y="110"/>
                    <a:pt x="49" y="110"/>
                  </a:cubicBezTo>
                  <a:cubicBezTo>
                    <a:pt x="45" y="110"/>
                    <a:pt x="42" y="107"/>
                    <a:pt x="42" y="103"/>
                  </a:cubicBezTo>
                  <a:cubicBezTo>
                    <a:pt x="42" y="99"/>
                    <a:pt x="45" y="96"/>
                    <a:pt x="49" y="96"/>
                  </a:cubicBezTo>
                  <a:cubicBezTo>
                    <a:pt x="52" y="96"/>
                    <a:pt x="55" y="99"/>
                    <a:pt x="55" y="10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640138" y="1771650"/>
            <a:ext cx="1728787" cy="1728788"/>
            <a:chOff x="3640853" y="1914525"/>
            <a:chExt cx="1728787" cy="1728787"/>
          </a:xfrm>
        </p:grpSpPr>
        <p:sp>
          <p:nvSpPr>
            <p:cNvPr id="6" name="椭圆 5"/>
            <p:cNvSpPr/>
            <p:nvPr/>
          </p:nvSpPr>
          <p:spPr>
            <a:xfrm>
              <a:off x="3640853" y="1914525"/>
              <a:ext cx="1728787" cy="172878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1300" name="Freeform 133"/>
            <p:cNvSpPr>
              <a:spLocks noEditPoints="1"/>
            </p:cNvSpPr>
            <p:nvPr/>
          </p:nvSpPr>
          <p:spPr bwMode="auto">
            <a:xfrm>
              <a:off x="4112754" y="2386427"/>
              <a:ext cx="784984" cy="784982"/>
            </a:xfrm>
            <a:custGeom>
              <a:gdLst>
                <a:gd fmla="*/ 0 w 80" name="T0"/>
                <a:gd fmla="*/ 2147483646 h 80" name="T1"/>
                <a:gd fmla="*/ 2147483646 w 80" name="T2"/>
                <a:gd fmla="*/ 2147483646 h 80" name="T3"/>
                <a:gd fmla="*/ 2147483646 w 80" name="T4"/>
                <a:gd fmla="*/ 2147483646 h 80" name="T5"/>
                <a:gd fmla="*/ 2147483646 w 80" name="T6"/>
                <a:gd fmla="*/ 2147483646 h 80" name="T7"/>
                <a:gd fmla="*/ 2147483646 w 80" name="T8"/>
                <a:gd fmla="*/ 2147483646 h 80" name="T9"/>
                <a:gd fmla="*/ 1733058238 w 80" name="T10"/>
                <a:gd fmla="*/ 2147483646 h 80" name="T11"/>
                <a:gd fmla="*/ 770245925 w 80" name="T12"/>
                <a:gd fmla="*/ 2147483646 h 80" name="T13"/>
                <a:gd fmla="*/ 2147483646 w 80" name="T14"/>
                <a:gd fmla="*/ 1829331865 h 80" name="T15"/>
                <a:gd fmla="*/ 2147483646 w 80" name="T16"/>
                <a:gd fmla="*/ 288843939 h 80" name="T17"/>
                <a:gd fmla="*/ 2147483646 w 80" name="T18"/>
                <a:gd fmla="*/ 1829331865 h 80" name="T19"/>
                <a:gd fmla="*/ 2147483646 w 80" name="T20"/>
                <a:gd fmla="*/ 2147483646 h 80" name="T21"/>
                <a:gd fmla="*/ 2147483646 w 80" name="T22"/>
                <a:gd fmla="*/ 2118175804 h 80" name="T23"/>
                <a:gd fmla="*/ 2147483646 w 80" name="T24"/>
                <a:gd fmla="*/ 1829331865 h 80" name="T25"/>
                <a:gd fmla="*/ 2147483646 w 80" name="T26"/>
                <a:gd fmla="*/ 288843939 h 80" name="T27"/>
                <a:gd fmla="*/ 2147483646 w 80" name="T28"/>
                <a:gd fmla="*/ 1829331865 h 80" name="T29"/>
                <a:gd fmla="*/ 2147483646 w 80" name="T30"/>
                <a:gd fmla="*/ 2147483646 h 80" name="T31"/>
                <a:gd fmla="*/ 2147483646 w 80" name="T32"/>
                <a:gd fmla="*/ 2118175804 h 80" name="T33"/>
                <a:gd fmla="*/ 1733058238 w 80" name="T34"/>
                <a:gd fmla="*/ 2147483646 h 80" name="T35"/>
                <a:gd fmla="*/ 770245925 w 80" name="T36"/>
                <a:gd fmla="*/ 2118175804 h 80" name="T37"/>
                <a:gd fmla="*/ 1733058238 w 80" name="T38"/>
                <a:gd fmla="*/ 2147483646 h 80" name="T39"/>
                <a:gd fmla="*/ 2147483646 w 80" name="T40"/>
                <a:gd fmla="*/ 2147483646 h 80" name="T41"/>
                <a:gd fmla="*/ 2147483646 w 80" name="T42"/>
                <a:gd fmla="*/ 2147483646 h 80" name="T43"/>
                <a:gd fmla="*/ 2147483646 w 80" name="T44"/>
                <a:gd fmla="*/ 2147483646 h 80" name="T45"/>
                <a:gd fmla="*/ 2147483646 w 80" name="T46"/>
                <a:gd fmla="*/ 2147483646 h 80" name="T47"/>
                <a:gd fmla="*/ 2147483646 w 80" name="T48"/>
                <a:gd fmla="*/ 2147483646 h 80" name="T49"/>
                <a:gd fmla="*/ 2147483646 w 80" name="T50"/>
                <a:gd fmla="*/ 2147483646 h 80" name="T51"/>
                <a:gd fmla="*/ 2147483646 w 80" name="T52"/>
                <a:gd fmla="*/ 2147483646 h 80" name="T53"/>
                <a:gd fmla="*/ 2147483646 w 80" name="T54"/>
                <a:gd fmla="*/ 2147483646 h 80" name="T55"/>
                <a:gd fmla="*/ 2147483646 w 80" name="T56"/>
                <a:gd fmla="*/ 2147483646 h 80" name="T57"/>
                <a:gd fmla="*/ 2147483646 w 80" name="T58"/>
                <a:gd fmla="*/ 2147483646 h 80" name="T59"/>
                <a:gd fmla="*/ 2147483646 w 80" name="T60"/>
                <a:gd fmla="*/ 2147483646 h 80" name="T61"/>
                <a:gd fmla="*/ 2147483646 w 80" name="T62"/>
                <a:gd fmla="*/ 2118175804 h 80" name="T63"/>
                <a:gd fmla="*/ 2147483646 w 80" name="T64"/>
                <a:gd fmla="*/ 2147483646 h 80" name="T65"/>
                <a:gd fmla="*/ 2147483646 w 80" name="T66"/>
                <a:gd fmla="*/ 1829331865 h 80" name="T67"/>
                <a:gd fmla="*/ 2147483646 w 80" name="T68"/>
                <a:gd fmla="*/ 1251653799 h 80" name="T69"/>
                <a:gd fmla="*/ 1347935276 w 80" name="T70"/>
                <a:gd fmla="*/ 1251653799 h 80" name="T71"/>
                <a:gd fmla="*/ 2118191013 w 80" name="T72"/>
                <a:gd fmla="*/ 1829331865 h 80" name="T73"/>
                <a:gd fmla="*/ 1347935276 w 80" name="T74"/>
                <a:gd fmla="*/ 1251653799 h 80" name="T75"/>
                <a:gd fmla="*/ 2118191013 w 80" name="T76"/>
                <a:gd fmla="*/ 2147483646 h 80" name="T77"/>
                <a:gd fmla="*/ 1347935276 w 80" name="T78"/>
                <a:gd fmla="*/ 2147483646 h 80" name="T79"/>
                <a:gd fmla="*/ 2147483646 w 80" name="T80"/>
                <a:gd fmla="*/ 2147483646 h 80" name="T81"/>
                <a:gd fmla="*/ 2147483646 w 80" name="T82"/>
                <a:gd fmla="*/ 2147483646 h 80" name="T83"/>
                <a:gd fmla="*/ 2147483646 w 80" name="T84"/>
                <a:gd fmla="*/ 2147483646 h 80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</a:gdLst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b="b" l="0" r="r" t="0"/>
              <a:pathLst>
                <a:path h="80" w="80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62"/>
                    <a:pt x="18" y="80"/>
                    <a:pt x="40" y="80"/>
                  </a:cubicBezTo>
                  <a:cubicBezTo>
                    <a:pt x="62" y="80"/>
                    <a:pt x="80" y="62"/>
                    <a:pt x="80" y="40"/>
                  </a:cubicBezTo>
                  <a:cubicBezTo>
                    <a:pt x="80" y="18"/>
                    <a:pt x="62" y="0"/>
                    <a:pt x="40" y="0"/>
                  </a:cubicBezTo>
                  <a:close/>
                  <a:moveTo>
                    <a:pt x="33" y="76"/>
                  </a:moveTo>
                  <a:cubicBezTo>
                    <a:pt x="30" y="72"/>
                    <a:pt x="27" y="67"/>
                    <a:pt x="25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77"/>
                    <a:pt x="39" y="77"/>
                    <a:pt x="39" y="77"/>
                  </a:cubicBezTo>
                  <a:cubicBezTo>
                    <a:pt x="37" y="77"/>
                    <a:pt x="35" y="77"/>
                    <a:pt x="33" y="76"/>
                  </a:cubicBezTo>
                  <a:close/>
                  <a:moveTo>
                    <a:pt x="3" y="41"/>
                  </a:moveTo>
                  <a:cubicBezTo>
                    <a:pt x="18" y="41"/>
                    <a:pt x="18" y="41"/>
                    <a:pt x="18" y="41"/>
                  </a:cubicBezTo>
                  <a:cubicBezTo>
                    <a:pt x="19" y="47"/>
                    <a:pt x="19" y="53"/>
                    <a:pt x="21" y="58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5" y="53"/>
                    <a:pt x="3" y="47"/>
                    <a:pt x="3" y="41"/>
                  </a:cubicBezTo>
                  <a:close/>
                  <a:moveTo>
                    <a:pt x="42" y="19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3" y="3"/>
                    <a:pt x="45" y="3"/>
                    <a:pt x="46" y="3"/>
                  </a:cubicBezTo>
                  <a:cubicBezTo>
                    <a:pt x="50" y="8"/>
                    <a:pt x="53" y="13"/>
                    <a:pt x="55" y="19"/>
                  </a:cubicBezTo>
                  <a:lnTo>
                    <a:pt x="42" y="19"/>
                  </a:lnTo>
                  <a:close/>
                  <a:moveTo>
                    <a:pt x="56" y="22"/>
                  </a:moveTo>
                  <a:cubicBezTo>
                    <a:pt x="58" y="27"/>
                    <a:pt x="58" y="33"/>
                    <a:pt x="59" y="38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2" y="22"/>
                    <a:pt x="42" y="22"/>
                    <a:pt x="42" y="22"/>
                  </a:cubicBezTo>
                  <a:lnTo>
                    <a:pt x="56" y="22"/>
                  </a:lnTo>
                  <a:close/>
                  <a:moveTo>
                    <a:pt x="39" y="19"/>
                  </a:moveTo>
                  <a:cubicBezTo>
                    <a:pt x="25" y="19"/>
                    <a:pt x="25" y="19"/>
                    <a:pt x="25" y="19"/>
                  </a:cubicBezTo>
                  <a:cubicBezTo>
                    <a:pt x="27" y="13"/>
                    <a:pt x="30" y="8"/>
                    <a:pt x="33" y="3"/>
                  </a:cubicBezTo>
                  <a:cubicBezTo>
                    <a:pt x="35" y="3"/>
                    <a:pt x="37" y="3"/>
                    <a:pt x="39" y="3"/>
                  </a:cubicBezTo>
                  <a:lnTo>
                    <a:pt x="39" y="19"/>
                  </a:lnTo>
                  <a:close/>
                  <a:moveTo>
                    <a:pt x="39" y="22"/>
                  </a:moveTo>
                  <a:cubicBezTo>
                    <a:pt x="39" y="38"/>
                    <a:pt x="39" y="38"/>
                    <a:pt x="39" y="38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21" y="33"/>
                    <a:pt x="22" y="27"/>
                    <a:pt x="24" y="22"/>
                  </a:cubicBezTo>
                  <a:lnTo>
                    <a:pt x="39" y="22"/>
                  </a:lnTo>
                  <a:close/>
                  <a:moveTo>
                    <a:pt x="18" y="38"/>
                  </a:moveTo>
                  <a:cubicBezTo>
                    <a:pt x="3" y="38"/>
                    <a:pt x="3" y="38"/>
                    <a:pt x="3" y="38"/>
                  </a:cubicBezTo>
                  <a:cubicBezTo>
                    <a:pt x="3" y="32"/>
                    <a:pt x="5" y="27"/>
                    <a:pt x="8" y="22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19" y="27"/>
                    <a:pt x="19" y="33"/>
                    <a:pt x="18" y="38"/>
                  </a:cubicBezTo>
                  <a:close/>
                  <a:moveTo>
                    <a:pt x="21" y="41"/>
                  </a:moveTo>
                  <a:cubicBezTo>
                    <a:pt x="39" y="41"/>
                    <a:pt x="39" y="41"/>
                    <a:pt x="39" y="41"/>
                  </a:cubicBezTo>
                  <a:cubicBezTo>
                    <a:pt x="39" y="58"/>
                    <a:pt x="39" y="58"/>
                    <a:pt x="39" y="58"/>
                  </a:cubicBezTo>
                  <a:cubicBezTo>
                    <a:pt x="24" y="58"/>
                    <a:pt x="24" y="58"/>
                    <a:pt x="24" y="58"/>
                  </a:cubicBezTo>
                  <a:cubicBezTo>
                    <a:pt x="22" y="53"/>
                    <a:pt x="21" y="47"/>
                    <a:pt x="21" y="41"/>
                  </a:cubicBezTo>
                  <a:close/>
                  <a:moveTo>
                    <a:pt x="42" y="61"/>
                  </a:moveTo>
                  <a:cubicBezTo>
                    <a:pt x="55" y="61"/>
                    <a:pt x="55" y="61"/>
                    <a:pt x="55" y="61"/>
                  </a:cubicBezTo>
                  <a:cubicBezTo>
                    <a:pt x="53" y="67"/>
                    <a:pt x="50" y="72"/>
                    <a:pt x="46" y="77"/>
                  </a:cubicBezTo>
                  <a:cubicBezTo>
                    <a:pt x="45" y="77"/>
                    <a:pt x="43" y="77"/>
                    <a:pt x="42" y="77"/>
                  </a:cubicBezTo>
                  <a:lnTo>
                    <a:pt x="42" y="61"/>
                  </a:lnTo>
                  <a:close/>
                  <a:moveTo>
                    <a:pt x="42" y="58"/>
                  </a:moveTo>
                  <a:cubicBezTo>
                    <a:pt x="42" y="41"/>
                    <a:pt x="42" y="41"/>
                    <a:pt x="42" y="41"/>
                  </a:cubicBezTo>
                  <a:cubicBezTo>
                    <a:pt x="59" y="41"/>
                    <a:pt x="59" y="41"/>
                    <a:pt x="59" y="41"/>
                  </a:cubicBezTo>
                  <a:cubicBezTo>
                    <a:pt x="58" y="47"/>
                    <a:pt x="58" y="53"/>
                    <a:pt x="56" y="58"/>
                  </a:cubicBezTo>
                  <a:lnTo>
                    <a:pt x="42" y="58"/>
                  </a:lnTo>
                  <a:close/>
                  <a:moveTo>
                    <a:pt x="61" y="41"/>
                  </a:moveTo>
                  <a:cubicBezTo>
                    <a:pt x="78" y="41"/>
                    <a:pt x="78" y="41"/>
                    <a:pt x="78" y="41"/>
                  </a:cubicBezTo>
                  <a:cubicBezTo>
                    <a:pt x="77" y="47"/>
                    <a:pt x="76" y="53"/>
                    <a:pt x="73" y="58"/>
                  </a:cubicBezTo>
                  <a:cubicBezTo>
                    <a:pt x="73" y="58"/>
                    <a:pt x="73" y="58"/>
                    <a:pt x="73" y="58"/>
                  </a:cubicBezTo>
                  <a:cubicBezTo>
                    <a:pt x="59" y="58"/>
                    <a:pt x="59" y="58"/>
                    <a:pt x="59" y="58"/>
                  </a:cubicBezTo>
                  <a:cubicBezTo>
                    <a:pt x="60" y="53"/>
                    <a:pt x="61" y="47"/>
                    <a:pt x="61" y="41"/>
                  </a:cubicBezTo>
                  <a:close/>
                  <a:moveTo>
                    <a:pt x="61" y="38"/>
                  </a:moveTo>
                  <a:cubicBezTo>
                    <a:pt x="61" y="33"/>
                    <a:pt x="60" y="27"/>
                    <a:pt x="59" y="22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76" y="27"/>
                    <a:pt x="77" y="32"/>
                    <a:pt x="78" y="38"/>
                  </a:cubicBezTo>
                  <a:lnTo>
                    <a:pt x="61" y="38"/>
                  </a:lnTo>
                  <a:close/>
                  <a:moveTo>
                    <a:pt x="71" y="19"/>
                  </a:moveTo>
                  <a:cubicBezTo>
                    <a:pt x="58" y="19"/>
                    <a:pt x="58" y="19"/>
                    <a:pt x="58" y="19"/>
                  </a:cubicBezTo>
                  <a:cubicBezTo>
                    <a:pt x="56" y="13"/>
                    <a:pt x="54" y="8"/>
                    <a:pt x="50" y="4"/>
                  </a:cubicBezTo>
                  <a:cubicBezTo>
                    <a:pt x="57" y="6"/>
                    <a:pt x="62" y="9"/>
                    <a:pt x="67" y="13"/>
                  </a:cubicBezTo>
                  <a:cubicBezTo>
                    <a:pt x="68" y="15"/>
                    <a:pt x="70" y="17"/>
                    <a:pt x="71" y="19"/>
                  </a:cubicBezTo>
                  <a:close/>
                  <a:moveTo>
                    <a:pt x="14" y="13"/>
                  </a:moveTo>
                  <a:cubicBezTo>
                    <a:pt x="18" y="9"/>
                    <a:pt x="23" y="6"/>
                    <a:pt x="29" y="4"/>
                  </a:cubicBezTo>
                  <a:cubicBezTo>
                    <a:pt x="26" y="9"/>
                    <a:pt x="24" y="14"/>
                    <a:pt x="22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11" y="17"/>
                    <a:pt x="12" y="15"/>
                    <a:pt x="14" y="13"/>
                  </a:cubicBezTo>
                  <a:close/>
                  <a:moveTo>
                    <a:pt x="9" y="61"/>
                  </a:moveTo>
                  <a:cubicBezTo>
                    <a:pt x="22" y="61"/>
                    <a:pt x="22" y="61"/>
                    <a:pt x="22" y="61"/>
                  </a:cubicBezTo>
                  <a:cubicBezTo>
                    <a:pt x="24" y="66"/>
                    <a:pt x="26" y="71"/>
                    <a:pt x="29" y="75"/>
                  </a:cubicBezTo>
                  <a:cubicBezTo>
                    <a:pt x="23" y="74"/>
                    <a:pt x="18" y="70"/>
                    <a:pt x="14" y="66"/>
                  </a:cubicBezTo>
                  <a:cubicBezTo>
                    <a:pt x="12" y="65"/>
                    <a:pt x="11" y="63"/>
                    <a:pt x="9" y="61"/>
                  </a:cubicBezTo>
                  <a:close/>
                  <a:moveTo>
                    <a:pt x="67" y="66"/>
                  </a:moveTo>
                  <a:cubicBezTo>
                    <a:pt x="62" y="71"/>
                    <a:pt x="57" y="74"/>
                    <a:pt x="50" y="76"/>
                  </a:cubicBezTo>
                  <a:cubicBezTo>
                    <a:pt x="54" y="71"/>
                    <a:pt x="56" y="66"/>
                    <a:pt x="58" y="61"/>
                  </a:cubicBezTo>
                  <a:cubicBezTo>
                    <a:pt x="71" y="61"/>
                    <a:pt x="71" y="61"/>
                    <a:pt x="71" y="61"/>
                  </a:cubicBezTo>
                  <a:cubicBezTo>
                    <a:pt x="70" y="63"/>
                    <a:pt x="68" y="65"/>
                    <a:pt x="67" y="6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</p:grpSp>
      <p:sp>
        <p:nvSpPr>
          <p:cNvPr id="13" name="右箭头 12"/>
          <p:cNvSpPr/>
          <p:nvPr/>
        </p:nvSpPr>
        <p:spPr>
          <a:xfrm>
            <a:off x="2930525" y="2443163"/>
            <a:ext cx="520700" cy="385762"/>
          </a:xfrm>
          <a:prstGeom prst="rightArrow">
            <a:avLst>
              <a:gd fmla="val 50000" name="adj1"/>
              <a:gd fmla="val 64815" name="adj2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4" name="右箭头 13"/>
          <p:cNvSpPr/>
          <p:nvPr/>
        </p:nvSpPr>
        <p:spPr>
          <a:xfrm>
            <a:off x="5559425" y="2443163"/>
            <a:ext cx="520700" cy="385762"/>
          </a:xfrm>
          <a:prstGeom prst="rightArrow">
            <a:avLst>
              <a:gd fmla="val 50000" name="adj1"/>
              <a:gd fmla="val 64815" name="adj2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5" name="右箭头 14"/>
          <p:cNvSpPr/>
          <p:nvPr/>
        </p:nvSpPr>
        <p:spPr>
          <a:xfrm>
            <a:off x="8188325" y="2443163"/>
            <a:ext cx="520700" cy="385762"/>
          </a:xfrm>
          <a:prstGeom prst="rightArrow">
            <a:avLst>
              <a:gd fmla="val 50000" name="adj1"/>
              <a:gd fmla="val 64815" name="adj2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849313" y="3609975"/>
            <a:ext cx="1990725" cy="1354157"/>
            <a:chOff x="940651" y="3609990"/>
            <a:chExt cx="1989370" cy="1354236"/>
          </a:xfrm>
        </p:grpSpPr>
        <p:sp>
          <p:nvSpPr>
            <p:cNvPr id="20" name="文本框 19"/>
            <p:cNvSpPr txBox="1"/>
            <p:nvPr/>
          </p:nvSpPr>
          <p:spPr>
            <a:xfrm>
              <a:off x="1336303" y="3609990"/>
              <a:ext cx="1198064" cy="3962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文字内容</a:t>
              </a:r>
            </a:p>
          </p:txBody>
        </p:sp>
        <p:sp>
          <p:nvSpPr>
            <p:cNvPr id="26" name="矩形 25"/>
            <p:cNvSpPr/>
            <p:nvPr/>
          </p:nvSpPr>
          <p:spPr>
            <a:xfrm>
              <a:off x="940651" y="4010062"/>
              <a:ext cx="1989370" cy="94493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509963" y="3609975"/>
            <a:ext cx="1990725" cy="1354157"/>
            <a:chOff x="3510560" y="3609990"/>
            <a:chExt cx="1989370" cy="1354236"/>
          </a:xfrm>
        </p:grpSpPr>
        <p:sp>
          <p:nvSpPr>
            <p:cNvPr id="21" name="文本框 20"/>
            <p:cNvSpPr txBox="1"/>
            <p:nvPr/>
          </p:nvSpPr>
          <p:spPr>
            <a:xfrm>
              <a:off x="3906213" y="3609990"/>
              <a:ext cx="1198064" cy="3962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文字内容</a:t>
              </a:r>
            </a:p>
          </p:txBody>
        </p:sp>
        <p:sp>
          <p:nvSpPr>
            <p:cNvPr id="29" name="矩形 28"/>
            <p:cNvSpPr/>
            <p:nvPr/>
          </p:nvSpPr>
          <p:spPr>
            <a:xfrm>
              <a:off x="3510561" y="4010062"/>
              <a:ext cx="1989370" cy="94493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6138863" y="3609975"/>
            <a:ext cx="1990725" cy="1354157"/>
            <a:chOff x="6139463" y="3609990"/>
            <a:chExt cx="1989370" cy="1354236"/>
          </a:xfrm>
        </p:grpSpPr>
        <p:sp>
          <p:nvSpPr>
            <p:cNvPr id="22" name="文本框 21"/>
            <p:cNvSpPr txBox="1"/>
            <p:nvPr/>
          </p:nvSpPr>
          <p:spPr>
            <a:xfrm>
              <a:off x="6535116" y="3609990"/>
              <a:ext cx="1198064" cy="3962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文字内容</a:t>
              </a:r>
            </a:p>
          </p:txBody>
        </p:sp>
        <p:sp>
          <p:nvSpPr>
            <p:cNvPr id="30" name="矩形 29"/>
            <p:cNvSpPr/>
            <p:nvPr/>
          </p:nvSpPr>
          <p:spPr>
            <a:xfrm>
              <a:off x="6139462" y="4010062"/>
              <a:ext cx="1989370" cy="94493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8709025" y="3609974"/>
            <a:ext cx="1989138" cy="1354157"/>
            <a:chOff x="8709372" y="3609990"/>
            <a:chExt cx="1989370" cy="1354795"/>
          </a:xfrm>
        </p:grpSpPr>
        <p:sp>
          <p:nvSpPr>
            <p:cNvPr id="23" name="文本框 22"/>
            <p:cNvSpPr txBox="1"/>
            <p:nvPr/>
          </p:nvSpPr>
          <p:spPr>
            <a:xfrm>
              <a:off x="9163292" y="3609991"/>
              <a:ext cx="1199020" cy="39642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文字内容</a:t>
              </a:r>
            </a:p>
          </p:txBody>
        </p:sp>
        <p:sp>
          <p:nvSpPr>
            <p:cNvPr id="31" name="矩形 30"/>
            <p:cNvSpPr/>
            <p:nvPr/>
          </p:nvSpPr>
          <p:spPr>
            <a:xfrm>
              <a:off x="8709371" y="4010228"/>
              <a:ext cx="1989370" cy="94532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sp>
        <p:nvSpPr>
          <p:cNvPr id="32" name="椭圆 31"/>
          <p:cNvSpPr/>
          <p:nvPr/>
        </p:nvSpPr>
        <p:spPr>
          <a:xfrm>
            <a:off x="942975" y="1812925"/>
            <a:ext cx="231775" cy="2333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609600" y="2559050"/>
            <a:ext cx="153988" cy="15398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2663825" y="3236913"/>
            <a:ext cx="153988" cy="1555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3843338" y="1812925"/>
            <a:ext cx="231775" cy="2333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5451475" y="3108325"/>
            <a:ext cx="104775" cy="1047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5" name="椭圆 44"/>
          <p:cNvSpPr/>
          <p:nvPr/>
        </p:nvSpPr>
        <p:spPr>
          <a:xfrm>
            <a:off x="5214938" y="3236913"/>
            <a:ext cx="153987" cy="1555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0" name="椭圆 49"/>
          <p:cNvSpPr/>
          <p:nvPr/>
        </p:nvSpPr>
        <p:spPr>
          <a:xfrm rot="10800000">
            <a:off x="7642225" y="3192463"/>
            <a:ext cx="231775" cy="2333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1" name="椭圆 50"/>
          <p:cNvSpPr/>
          <p:nvPr/>
        </p:nvSpPr>
        <p:spPr>
          <a:xfrm rot="10800000">
            <a:off x="6161088" y="2025650"/>
            <a:ext cx="104775" cy="1047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2" name="椭圆 51"/>
          <p:cNvSpPr/>
          <p:nvPr/>
        </p:nvSpPr>
        <p:spPr>
          <a:xfrm rot="10800000">
            <a:off x="7997825" y="3046413"/>
            <a:ext cx="155575" cy="15398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4" name="椭圆 53"/>
          <p:cNvSpPr/>
          <p:nvPr/>
        </p:nvSpPr>
        <p:spPr>
          <a:xfrm rot="10800000">
            <a:off x="10817225" y="2755900"/>
            <a:ext cx="231775" cy="2317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5" name="椭圆 54"/>
          <p:cNvSpPr/>
          <p:nvPr/>
        </p:nvSpPr>
        <p:spPr>
          <a:xfrm rot="10800000">
            <a:off x="10247313" y="3160713"/>
            <a:ext cx="315912" cy="3159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6" name="椭圆 55"/>
          <p:cNvSpPr/>
          <p:nvPr/>
        </p:nvSpPr>
        <p:spPr>
          <a:xfrm rot="10800000">
            <a:off x="10720388" y="2481263"/>
            <a:ext cx="153987" cy="15398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2" presetSubtype="1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4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0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2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12" presetSubtype="1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52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2050"/>
                            </p:stCondLst>
                            <p:childTnLst>
                              <p:par>
                                <p:cTn fill="hold" grpId="0" id="5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5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7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fill="hold" id="5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8" nodeType="withEffect" presetClass="entr" presetID="12" presetSubtype="1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8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fill="hold" grpId="0" id="8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8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6" nodeType="afterGroup">
                            <p:stCondLst>
                              <p:cond delay="3450"/>
                            </p:stCondLst>
                            <p:childTnLst>
                              <p:par>
                                <p:cTn fill="hold" id="8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6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5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6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7" nodeType="withEffect" presetClass="entr" presetID="12" presetSubtype="1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5"/>
      <p:bldP grpId="0" spid="32"/>
      <p:bldP grpId="0" spid="39"/>
      <p:bldP grpId="0" spid="40"/>
      <p:bldP grpId="0" spid="43"/>
      <p:bldP grpId="0" spid="44"/>
      <p:bldP grpId="0" spid="45"/>
      <p:bldP grpId="0" spid="50"/>
      <p:bldP grpId="0" spid="51"/>
      <p:bldP grpId="0" spid="52"/>
      <p:bldP grpId="0" spid="54"/>
      <p:bldP grpId="0" spid="55"/>
      <p:bldP grpId="0" spid="56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6" name="图表 22"/>
          <p:cNvGraphicFramePr/>
          <p:nvPr/>
        </p:nvGraphicFramePr>
        <p:xfrm>
          <a:off x="311150" y="1155700"/>
          <a:ext cx="5688013" cy="42545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0" name="矩形 9"/>
          <p:cNvSpPr/>
          <p:nvPr/>
        </p:nvSpPr>
        <p:spPr>
          <a:xfrm>
            <a:off x="7848599" y="1452563"/>
            <a:ext cx="3390900" cy="73152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2" name="矩形 11"/>
          <p:cNvSpPr/>
          <p:nvPr/>
        </p:nvSpPr>
        <p:spPr>
          <a:xfrm>
            <a:off x="7848599" y="3001962"/>
            <a:ext cx="3390900" cy="73152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15" name="矩形 14"/>
          <p:cNvSpPr/>
          <p:nvPr/>
        </p:nvSpPr>
        <p:spPr>
          <a:xfrm>
            <a:off x="7848599" y="4597400"/>
            <a:ext cx="3390900" cy="73152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请在此处添加详细描述文本，尽量与标题文本语言风格相符合，语言描述尽量简洁生动。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6773864" y="2371725"/>
            <a:ext cx="9874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en-US" b="1" lang="zh-CN" sz="1800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系列1</a:t>
            </a:r>
          </a:p>
        </p:txBody>
      </p:sp>
      <p:sp>
        <p:nvSpPr>
          <p:cNvPr id="7" name="椭圆 6"/>
          <p:cNvSpPr/>
          <p:nvPr/>
        </p:nvSpPr>
        <p:spPr>
          <a:xfrm>
            <a:off x="6773863" y="1352550"/>
            <a:ext cx="987425" cy="9874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2298" name="Freeform 71"/>
          <p:cNvSpPr>
            <a:spLocks noEditPoints="1"/>
          </p:cNvSpPr>
          <p:nvPr/>
        </p:nvSpPr>
        <p:spPr bwMode="auto">
          <a:xfrm>
            <a:off x="7037388" y="1592263"/>
            <a:ext cx="460375" cy="508000"/>
          </a:xfrm>
          <a:custGeom>
            <a:gdLst>
              <a:gd fmla="*/ 1768584970 w 110" name="T0"/>
              <a:gd fmla="*/ 329325574 h 122" name="T1"/>
              <a:gd fmla="*/ 752964239 w 110" name="T2"/>
              <a:gd fmla="*/ 329325574 h 122" name="T3"/>
              <a:gd fmla="*/ 1155708659 w 110" name="T4"/>
              <a:gd fmla="*/ 34664754 h 122" name="T5"/>
              <a:gd fmla="*/ 1348329559 w 110" name="T6"/>
              <a:gd fmla="*/ 34664754 h 122" name="T7"/>
              <a:gd fmla="*/ 1768584970 w 110" name="T8"/>
              <a:gd fmla="*/ 329325574 h 122" name="T9"/>
              <a:gd fmla="*/ 1786095961 w 110" name="T10"/>
              <a:gd fmla="*/ 450654295 h 122" name="T11"/>
              <a:gd fmla="*/ 735453248 w 110" name="T12"/>
              <a:gd fmla="*/ 450654295 h 122" name="T13"/>
              <a:gd fmla="*/ 595365320 w 110" name="T14"/>
              <a:gd fmla="*/ 1109305443 h 122" name="T15"/>
              <a:gd fmla="*/ 1190730641 w 110" name="T16"/>
              <a:gd fmla="*/ 2114612459 h 122" name="T17"/>
              <a:gd fmla="*/ 1208241632 w 110" name="T18"/>
              <a:gd fmla="*/ 2114612459 h 122" name="T19"/>
              <a:gd fmla="*/ 1208241632 w 110" name="T20"/>
              <a:gd fmla="*/ 1369297344 h 122" name="T21"/>
              <a:gd fmla="*/ 1085668881 w 110" name="T22"/>
              <a:gd fmla="*/ 1213303869 h 122" name="T23"/>
              <a:gd fmla="*/ 1260774605 w 110" name="T24"/>
              <a:gd fmla="*/ 1039971770 h 122" name="T25"/>
              <a:gd fmla="*/ 1435884514 w 110" name="T26"/>
              <a:gd fmla="*/ 1213303869 h 122" name="T27"/>
              <a:gd fmla="*/ 1313307577 w 110" name="T28"/>
              <a:gd fmla="*/ 1369297344 h 122" name="T29"/>
              <a:gd fmla="*/ 1313307577 w 110" name="T30"/>
              <a:gd fmla="*/ 2114612459 h 122" name="T31"/>
              <a:gd fmla="*/ 1330818568 w 110" name="T32"/>
              <a:gd fmla="*/ 2114612459 h 122" name="T33"/>
              <a:gd fmla="*/ 1926183889 w 110" name="T34"/>
              <a:gd fmla="*/ 1109305443 h 122" name="T35"/>
              <a:gd fmla="*/ 1786095961 w 110" name="T36"/>
              <a:gd fmla="*/ 450654295 h 122" name="T37"/>
              <a:gd fmla="*/ 998113926 w 110" name="T38"/>
              <a:gd fmla="*/ 2010614033 h 122" name="T39"/>
              <a:gd fmla="*/ 17510991 w 110" name="T40"/>
              <a:gd fmla="*/ 2010614033 h 122" name="T41"/>
              <a:gd fmla="*/ 0 w 110" name="T42"/>
              <a:gd fmla="*/ 2062613246 h 122" name="T43"/>
              <a:gd fmla="*/ 17510991 w 110" name="T44"/>
              <a:gd fmla="*/ 2114612459 h 122" name="T45"/>
              <a:gd fmla="*/ 998113926 w 110" name="T46"/>
              <a:gd fmla="*/ 2114612459 h 122" name="T47"/>
              <a:gd fmla="*/ 1033135908 w 110" name="T48"/>
              <a:gd fmla="*/ 2062613246 h 122" name="T49"/>
              <a:gd fmla="*/ 998113926 w 110" name="T50"/>
              <a:gd fmla="*/ 2010614033 h 122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</a:gdLst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b="b" l="0" r="r" t="0"/>
            <a:pathLst>
              <a:path h="122" w="110">
                <a:moveTo>
                  <a:pt x="101" y="19"/>
                </a:moveTo>
                <a:cubicBezTo>
                  <a:pt x="43" y="19"/>
                  <a:pt x="43" y="19"/>
                  <a:pt x="43" y="19"/>
                </a:cubicBezTo>
                <a:cubicBezTo>
                  <a:pt x="43" y="0"/>
                  <a:pt x="44" y="2"/>
                  <a:pt x="66" y="2"/>
                </a:cubicBezTo>
                <a:cubicBezTo>
                  <a:pt x="77" y="2"/>
                  <a:pt x="77" y="2"/>
                  <a:pt x="77" y="2"/>
                </a:cubicBezTo>
                <a:cubicBezTo>
                  <a:pt x="100" y="2"/>
                  <a:pt x="101" y="0"/>
                  <a:pt x="101" y="19"/>
                </a:cubicBezTo>
                <a:close/>
                <a:moveTo>
                  <a:pt x="102" y="26"/>
                </a:moveTo>
                <a:cubicBezTo>
                  <a:pt x="42" y="26"/>
                  <a:pt x="42" y="26"/>
                  <a:pt x="42" y="26"/>
                </a:cubicBezTo>
                <a:cubicBezTo>
                  <a:pt x="34" y="64"/>
                  <a:pt x="34" y="64"/>
                  <a:pt x="34" y="64"/>
                </a:cubicBezTo>
                <a:cubicBezTo>
                  <a:pt x="64" y="64"/>
                  <a:pt x="58" y="122"/>
                  <a:pt x="68" y="122"/>
                </a:cubicBezTo>
                <a:cubicBezTo>
                  <a:pt x="68" y="122"/>
                  <a:pt x="69" y="122"/>
                  <a:pt x="69" y="122"/>
                </a:cubicBezTo>
                <a:cubicBezTo>
                  <a:pt x="69" y="79"/>
                  <a:pt x="69" y="79"/>
                  <a:pt x="69" y="79"/>
                </a:cubicBezTo>
                <a:cubicBezTo>
                  <a:pt x="65" y="78"/>
                  <a:pt x="62" y="74"/>
                  <a:pt x="62" y="70"/>
                </a:cubicBezTo>
                <a:cubicBezTo>
                  <a:pt x="62" y="65"/>
                  <a:pt x="67" y="60"/>
                  <a:pt x="72" y="60"/>
                </a:cubicBezTo>
                <a:cubicBezTo>
                  <a:pt x="77" y="60"/>
                  <a:pt x="82" y="65"/>
                  <a:pt x="82" y="70"/>
                </a:cubicBezTo>
                <a:cubicBezTo>
                  <a:pt x="82" y="74"/>
                  <a:pt x="79" y="78"/>
                  <a:pt x="75" y="79"/>
                </a:cubicBezTo>
                <a:cubicBezTo>
                  <a:pt x="75" y="122"/>
                  <a:pt x="75" y="122"/>
                  <a:pt x="75" y="122"/>
                </a:cubicBezTo>
                <a:cubicBezTo>
                  <a:pt x="75" y="122"/>
                  <a:pt x="76" y="122"/>
                  <a:pt x="76" y="122"/>
                </a:cubicBezTo>
                <a:cubicBezTo>
                  <a:pt x="85" y="122"/>
                  <a:pt x="79" y="64"/>
                  <a:pt x="110" y="64"/>
                </a:cubicBezTo>
                <a:lnTo>
                  <a:pt x="102" y="26"/>
                </a:lnTo>
                <a:close/>
                <a:moveTo>
                  <a:pt x="57" y="116"/>
                </a:moveTo>
                <a:cubicBezTo>
                  <a:pt x="1" y="116"/>
                  <a:pt x="1" y="116"/>
                  <a:pt x="1" y="116"/>
                </a:cubicBezTo>
                <a:cubicBezTo>
                  <a:pt x="0" y="116"/>
                  <a:pt x="0" y="117"/>
                  <a:pt x="0" y="119"/>
                </a:cubicBezTo>
                <a:cubicBezTo>
                  <a:pt x="0" y="121"/>
                  <a:pt x="0" y="122"/>
                  <a:pt x="1" y="122"/>
                </a:cubicBezTo>
                <a:cubicBezTo>
                  <a:pt x="57" y="122"/>
                  <a:pt x="57" y="122"/>
                  <a:pt x="57" y="122"/>
                </a:cubicBezTo>
                <a:cubicBezTo>
                  <a:pt x="58" y="122"/>
                  <a:pt x="59" y="121"/>
                  <a:pt x="59" y="119"/>
                </a:cubicBezTo>
                <a:cubicBezTo>
                  <a:pt x="59" y="117"/>
                  <a:pt x="58" y="116"/>
                  <a:pt x="57" y="1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773864" y="3894138"/>
            <a:ext cx="987425" cy="3657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>
                <a:solidFill>
                  <a:schemeClr val="accent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系列2</a:t>
            </a:r>
          </a:p>
        </p:txBody>
      </p:sp>
      <p:grpSp>
        <p:nvGrpSpPr>
          <p:cNvPr id="29" name="组合 28"/>
          <p:cNvGrpSpPr/>
          <p:nvPr/>
        </p:nvGrpSpPr>
        <p:grpSpPr>
          <a:xfrm>
            <a:off x="6791325" y="2935288"/>
            <a:ext cx="985838" cy="987425"/>
            <a:chOff x="6790926" y="2936017"/>
            <a:chExt cx="986614" cy="986614"/>
          </a:xfrm>
        </p:grpSpPr>
        <p:sp>
          <p:nvSpPr>
            <p:cNvPr id="24" name="椭圆 23"/>
            <p:cNvSpPr/>
            <p:nvPr/>
          </p:nvSpPr>
          <p:spPr>
            <a:xfrm>
              <a:off x="6790926" y="2936017"/>
              <a:ext cx="986614" cy="98661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2316" name="Freeform 67"/>
            <p:cNvSpPr>
              <a:spLocks noEditPoints="1"/>
            </p:cNvSpPr>
            <p:nvPr/>
          </p:nvSpPr>
          <p:spPr bwMode="auto">
            <a:xfrm>
              <a:off x="7029428" y="3174520"/>
              <a:ext cx="509610" cy="509608"/>
            </a:xfrm>
            <a:custGeom>
              <a:gdLst>
                <a:gd fmla="*/ 2111259927 w 122" name="T0"/>
                <a:gd fmla="*/ 1919313219 h 122" name="T1"/>
                <a:gd fmla="*/ 1587806915 w 122" name="T2"/>
                <a:gd fmla="*/ 1378414452 h 122" name="T3"/>
                <a:gd fmla="*/ 1535463284 w 122" name="T4"/>
                <a:gd fmla="*/ 1378414452 h 122" name="T5"/>
                <a:gd fmla="*/ 1360976162 w 122" name="T6"/>
                <a:gd fmla="*/ 1203932192 h 122" name="T7"/>
                <a:gd fmla="*/ 1186493217 w 122" name="T8"/>
                <a:gd fmla="*/ 1029449931 h 122" name="T9"/>
                <a:gd fmla="*/ 1186493217 w 122" name="T10"/>
                <a:gd fmla="*/ 1029449931 h 122" name="T11"/>
                <a:gd fmla="*/ 1308632532 w 122" name="T12"/>
                <a:gd fmla="*/ 645585617 h 122" name="T13"/>
                <a:gd fmla="*/ 663040204 w 122" name="T14"/>
                <a:gd fmla="*/ 0 h 122" name="T15"/>
                <a:gd fmla="*/ 0 w 122" name="T16"/>
                <a:gd fmla="*/ 645585617 h 122" name="T17"/>
                <a:gd fmla="*/ 663040204 w 122" name="T18"/>
                <a:gd fmla="*/ 1291171233 h 122" name="T19"/>
                <a:gd fmla="*/ 1029458148 w 122" name="T20"/>
                <a:gd fmla="*/ 1169036575 h 122" name="T21"/>
                <a:gd fmla="*/ 1029458148 w 122" name="T22"/>
                <a:gd fmla="*/ 1169036575 h 122" name="T23"/>
                <a:gd fmla="*/ 1203941094 w 122" name="T24"/>
                <a:gd fmla="*/ 1343518835 h 122" name="T25"/>
                <a:gd fmla="*/ 1395871916 w 122" name="T26"/>
                <a:gd fmla="*/ 1535448904 h 122" name="T27"/>
                <a:gd fmla="*/ 1395871916 w 122" name="T28"/>
                <a:gd fmla="*/ 1570344521 h 122" name="T29"/>
                <a:gd fmla="*/ 1919324928 w 122" name="T30"/>
                <a:gd fmla="*/ 2093795479 h 122" name="T31"/>
                <a:gd fmla="*/ 2041464243 w 122" name="T32"/>
                <a:gd fmla="*/ 2041447877 h 122" name="T33"/>
                <a:gd fmla="*/ 2058912120 w 122" name="T34"/>
                <a:gd fmla="*/ 2041447877 h 122" name="T35"/>
                <a:gd fmla="*/ 2111259927 w 122" name="T36"/>
                <a:gd fmla="*/ 1919313219 h 122" name="T37"/>
                <a:gd fmla="*/ 663040204 w 122" name="T38"/>
                <a:gd fmla="*/ 1151588767 h 122" name="T39"/>
                <a:gd fmla="*/ 157035068 w 122" name="T40"/>
                <a:gd fmla="*/ 645585617 h 122" name="T41"/>
                <a:gd fmla="*/ 663040204 w 122" name="T42"/>
                <a:gd fmla="*/ 139586644 h 122" name="T43"/>
                <a:gd fmla="*/ 1169045340 w 122" name="T44"/>
                <a:gd fmla="*/ 645585617 h 122" name="T45"/>
                <a:gd fmla="*/ 663040204 w 122" name="T46"/>
                <a:gd fmla="*/ 1151588767 h 122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</a:gdLst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b="b" l="0" r="r" t="0"/>
              <a:pathLst>
                <a:path h="122" w="122">
                  <a:moveTo>
                    <a:pt x="121" y="110"/>
                  </a:moveTo>
                  <a:cubicBezTo>
                    <a:pt x="91" y="79"/>
                    <a:pt x="91" y="79"/>
                    <a:pt x="91" y="79"/>
                  </a:cubicBezTo>
                  <a:cubicBezTo>
                    <a:pt x="90" y="79"/>
                    <a:pt x="89" y="79"/>
                    <a:pt x="88" y="79"/>
                  </a:cubicBezTo>
                  <a:cubicBezTo>
                    <a:pt x="78" y="69"/>
                    <a:pt x="78" y="69"/>
                    <a:pt x="78" y="69"/>
                  </a:cubicBezTo>
                  <a:cubicBezTo>
                    <a:pt x="68" y="59"/>
                    <a:pt x="68" y="59"/>
                    <a:pt x="68" y="59"/>
                  </a:cubicBezTo>
                  <a:cubicBezTo>
                    <a:pt x="68" y="59"/>
                    <a:pt x="68" y="59"/>
                    <a:pt x="68" y="59"/>
                  </a:cubicBezTo>
                  <a:cubicBezTo>
                    <a:pt x="72" y="53"/>
                    <a:pt x="75" y="45"/>
                    <a:pt x="75" y="37"/>
                  </a:cubicBezTo>
                  <a:cubicBezTo>
                    <a:pt x="75" y="17"/>
                    <a:pt x="58" y="0"/>
                    <a:pt x="38" y="0"/>
                  </a:cubicBezTo>
                  <a:cubicBezTo>
                    <a:pt x="17" y="0"/>
                    <a:pt x="0" y="17"/>
                    <a:pt x="0" y="37"/>
                  </a:cubicBezTo>
                  <a:cubicBezTo>
                    <a:pt x="0" y="58"/>
                    <a:pt x="17" y="74"/>
                    <a:pt x="38" y="74"/>
                  </a:cubicBezTo>
                  <a:cubicBezTo>
                    <a:pt x="46" y="74"/>
                    <a:pt x="53" y="72"/>
                    <a:pt x="59" y="67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80" y="88"/>
                    <a:pt x="80" y="88"/>
                    <a:pt x="80" y="88"/>
                  </a:cubicBezTo>
                  <a:cubicBezTo>
                    <a:pt x="79" y="89"/>
                    <a:pt x="79" y="90"/>
                    <a:pt x="80" y="90"/>
                  </a:cubicBezTo>
                  <a:cubicBezTo>
                    <a:pt x="110" y="120"/>
                    <a:pt x="110" y="120"/>
                    <a:pt x="110" y="120"/>
                  </a:cubicBezTo>
                  <a:cubicBezTo>
                    <a:pt x="111" y="122"/>
                    <a:pt x="115" y="120"/>
                    <a:pt x="117" y="117"/>
                  </a:cubicBezTo>
                  <a:cubicBezTo>
                    <a:pt x="118" y="117"/>
                    <a:pt x="118" y="117"/>
                    <a:pt x="118" y="117"/>
                  </a:cubicBezTo>
                  <a:cubicBezTo>
                    <a:pt x="121" y="114"/>
                    <a:pt x="122" y="111"/>
                    <a:pt x="121" y="110"/>
                  </a:cubicBezTo>
                  <a:close/>
                  <a:moveTo>
                    <a:pt x="38" y="66"/>
                  </a:moveTo>
                  <a:cubicBezTo>
                    <a:pt x="22" y="66"/>
                    <a:pt x="9" y="53"/>
                    <a:pt x="9" y="37"/>
                  </a:cubicBezTo>
                  <a:cubicBezTo>
                    <a:pt x="9" y="21"/>
                    <a:pt x="22" y="8"/>
                    <a:pt x="38" y="8"/>
                  </a:cubicBezTo>
                  <a:cubicBezTo>
                    <a:pt x="54" y="8"/>
                    <a:pt x="67" y="21"/>
                    <a:pt x="67" y="37"/>
                  </a:cubicBezTo>
                  <a:cubicBezTo>
                    <a:pt x="67" y="53"/>
                    <a:pt x="54" y="66"/>
                    <a:pt x="38" y="6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791325" y="4519613"/>
            <a:ext cx="985838" cy="985837"/>
            <a:chOff x="6790926" y="4519158"/>
            <a:chExt cx="986614" cy="986614"/>
          </a:xfrm>
        </p:grpSpPr>
        <p:sp>
          <p:nvSpPr>
            <p:cNvPr id="25" name="椭圆 24"/>
            <p:cNvSpPr/>
            <p:nvPr/>
          </p:nvSpPr>
          <p:spPr>
            <a:xfrm>
              <a:off x="6790926" y="4519158"/>
              <a:ext cx="986614" cy="98661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7012401" y="4702906"/>
              <a:ext cx="543664" cy="619118"/>
              <a:chOff x="3516313" y="5559425"/>
              <a:chExt cx="446088" cy="508000"/>
            </a:xfrm>
            <a:solidFill>
              <a:schemeClr val="bg1"/>
            </a:solidFill>
          </p:grpSpPr>
          <p:sp>
            <p:nvSpPr>
              <p:cNvPr id="20" name="Freeform 25"/>
              <p:cNvSpPr>
                <a:spLocks noEditPoints="1"/>
              </p:cNvSpPr>
              <p:nvPr/>
            </p:nvSpPr>
            <p:spPr bwMode="auto">
              <a:xfrm>
                <a:off x="3516313" y="5559425"/>
                <a:ext cx="446088" cy="508000"/>
              </a:xfrm>
              <a:custGeom>
                <a:gdLst>
                  <a:gd fmla="*/ 174 w 178" name="T0"/>
                  <a:gd fmla="*/ 77 h 203" name="T1"/>
                  <a:gd fmla="*/ 162 w 178" name="T2"/>
                  <a:gd fmla="*/ 34 h 203" name="T3"/>
                  <a:gd fmla="*/ 123 w 178" name="T4"/>
                  <a:gd fmla="*/ 31 h 203" name="T5"/>
                  <a:gd fmla="*/ 89 w 178" name="T6"/>
                  <a:gd fmla="*/ 0 h 203" name="T7"/>
                  <a:gd fmla="*/ 54 w 178" name="T8"/>
                  <a:gd fmla="*/ 34 h 203" name="T9"/>
                  <a:gd fmla="*/ 5 w 178" name="T10"/>
                  <a:gd fmla="*/ 42 h 203" name="T11"/>
                  <a:gd fmla="*/ 20 w 178" name="T12"/>
                  <a:gd fmla="*/ 101 h 203" name="T13"/>
                  <a:gd fmla="*/ 0 w 178" name="T14"/>
                  <a:gd fmla="*/ 145 h 203" name="T15"/>
                  <a:gd fmla="*/ 33 w 178" name="T16"/>
                  <a:gd fmla="*/ 171 h 203" name="T17"/>
                  <a:gd fmla="*/ 70 w 178" name="T18"/>
                  <a:gd fmla="*/ 194 h 203" name="T19"/>
                  <a:gd fmla="*/ 99 w 178" name="T20"/>
                  <a:gd fmla="*/ 201 h 203" name="T21"/>
                  <a:gd fmla="*/ 146 w 178" name="T22"/>
                  <a:gd fmla="*/ 172 h 203" name="T23"/>
                  <a:gd fmla="*/ 178 w 178" name="T24"/>
                  <a:gd fmla="*/ 146 h 203" name="T25"/>
                  <a:gd fmla="*/ 146 w 178" name="T26"/>
                  <a:gd fmla="*/ 39 h 203" name="T27"/>
                  <a:gd fmla="*/ 171 w 178" name="T28"/>
                  <a:gd fmla="*/ 58 h 203" name="T29"/>
                  <a:gd fmla="*/ 152 w 178" name="T30"/>
                  <a:gd fmla="*/ 95 h 203" name="T31"/>
                  <a:gd fmla="*/ 146 w 178" name="T32"/>
                  <a:gd fmla="*/ 39 h 203" name="T33"/>
                  <a:gd fmla="*/ 147 w 178" name="T34"/>
                  <a:gd fmla="*/ 103 h 203" name="T35"/>
                  <a:gd fmla="*/ 136 w 178" name="T36"/>
                  <a:gd fmla="*/ 89 h 203" name="T37"/>
                  <a:gd fmla="*/ 112 w 178" name="T38"/>
                  <a:gd fmla="*/ 133 h 203" name="T39"/>
                  <a:gd fmla="*/ 50 w 178" name="T40"/>
                  <a:gd fmla="*/ 121 h 203" name="T41"/>
                  <a:gd fmla="*/ 66 w 178" name="T42"/>
                  <a:gd fmla="*/ 70 h 203" name="T43"/>
                  <a:gd fmla="*/ 128 w 178" name="T44"/>
                  <a:gd fmla="*/ 82 h 203" name="T45"/>
                  <a:gd fmla="*/ 127 w 178" name="T46"/>
                  <a:gd fmla="*/ 72 h 203" name="T47"/>
                  <a:gd fmla="*/ 109 w 178" name="T48"/>
                  <a:gd fmla="*/ 47 h 203" name="T49"/>
                  <a:gd fmla="*/ 62 w 178" name="T50"/>
                  <a:gd fmla="*/ 34 h 203" name="T51"/>
                  <a:gd fmla="*/ 89 w 178" name="T52"/>
                  <a:gd fmla="*/ 7 h 203" name="T53"/>
                  <a:gd fmla="*/ 117 w 178" name="T54"/>
                  <a:gd fmla="*/ 36 h 203" name="T55"/>
                  <a:gd fmla="*/ 72 w 178" name="T56"/>
                  <a:gd fmla="*/ 40 h 203" name="T57"/>
                  <a:gd fmla="*/ 58 w 178" name="T58"/>
                  <a:gd fmla="*/ 43 h 203" name="T59"/>
                  <a:gd fmla="*/ 61 w 178" name="T60"/>
                  <a:gd fmla="*/ 64 h 203" name="T61"/>
                  <a:gd fmla="*/ 12 w 178" name="T62"/>
                  <a:gd fmla="*/ 73 h 203" name="T63"/>
                  <a:gd fmla="*/ 19 w 178" name="T64"/>
                  <a:gd fmla="*/ 40 h 203" name="T65"/>
                  <a:gd fmla="*/ 48 w 178" name="T66"/>
                  <a:gd fmla="*/ 52 h 203" name="T67"/>
                  <a:gd fmla="*/ 23 w 178" name="T68"/>
                  <a:gd fmla="*/ 93 h 203" name="T69"/>
                  <a:gd fmla="*/ 30 w 178" name="T70"/>
                  <a:gd fmla="*/ 101 h 203" name="T71"/>
                  <a:gd fmla="*/ 42 w 178" name="T72"/>
                  <a:gd fmla="*/ 101 h 203" name="T73"/>
                  <a:gd fmla="*/ 19 w 178" name="T74"/>
                  <a:gd fmla="*/ 162 h 203" name="T75"/>
                  <a:gd fmla="*/ 11 w 178" name="T76"/>
                  <a:gd fmla="*/ 129 h 203" name="T77"/>
                  <a:gd fmla="*/ 43 w 178" name="T78"/>
                  <a:gd fmla="*/ 125 h 203" name="T79"/>
                  <a:gd fmla="*/ 55 w 178" name="T80"/>
                  <a:gd fmla="*/ 149 h 203" name="T81"/>
                  <a:gd fmla="*/ 81 w 178" name="T82"/>
                  <a:gd fmla="*/ 151 h 203" name="T83"/>
                  <a:gd fmla="*/ 55 w 178" name="T84"/>
                  <a:gd fmla="*/ 149 h 203" name="T85"/>
                  <a:gd fmla="*/ 96 w 178" name="T86"/>
                  <a:gd fmla="*/ 194 h 203" name="T87"/>
                  <a:gd fmla="*/ 70 w 178" name="T88"/>
                  <a:gd fmla="*/ 183 h 203" name="T89"/>
                  <a:gd fmla="*/ 89 w 178" name="T90"/>
                  <a:gd fmla="*/ 156 h 203" name="T91"/>
                  <a:gd fmla="*/ 116 w 178" name="T92"/>
                  <a:gd fmla="*/ 169 h 203" name="T93"/>
                  <a:gd fmla="*/ 97 w 178" name="T94"/>
                  <a:gd fmla="*/ 151 h 203" name="T95"/>
                  <a:gd fmla="*/ 120 w 178" name="T96"/>
                  <a:gd fmla="*/ 160 h 203" name="T97"/>
                  <a:gd fmla="*/ 146 w 178" name="T98"/>
                  <a:gd fmla="*/ 165 h 203" name="T99"/>
                  <a:gd fmla="*/ 135 w 178" name="T100"/>
                  <a:gd fmla="*/ 125 h 203" name="T101"/>
                  <a:gd fmla="*/ 166 w 178" name="T102"/>
                  <a:gd fmla="*/ 130 h 203" name="T10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b="b" l="0" r="r" t="0"/>
                <a:pathLst>
                  <a:path h="203" w="178">
                    <a:moveTo>
                      <a:pt x="158" y="102"/>
                    </a:moveTo>
                    <a:cubicBezTo>
                      <a:pt x="159" y="100"/>
                      <a:pt x="160" y="99"/>
                      <a:pt x="161" y="97"/>
                    </a:cubicBezTo>
                    <a:cubicBezTo>
                      <a:pt x="167" y="90"/>
                      <a:pt x="171" y="83"/>
                      <a:pt x="174" y="77"/>
                    </a:cubicBezTo>
                    <a:cubicBezTo>
                      <a:pt x="177" y="70"/>
                      <a:pt x="178" y="64"/>
                      <a:pt x="178" y="58"/>
                    </a:cubicBezTo>
                    <a:cubicBezTo>
                      <a:pt x="178" y="52"/>
                      <a:pt x="177" y="47"/>
                      <a:pt x="174" y="43"/>
                    </a:cubicBezTo>
                    <a:cubicBezTo>
                      <a:pt x="171" y="39"/>
                      <a:pt x="167" y="36"/>
                      <a:pt x="162" y="34"/>
                    </a:cubicBezTo>
                    <a:cubicBezTo>
                      <a:pt x="157" y="32"/>
                      <a:pt x="152" y="31"/>
                      <a:pt x="146" y="31"/>
                    </a:cubicBezTo>
                    <a:cubicBezTo>
                      <a:pt x="139" y="32"/>
                      <a:pt x="132" y="32"/>
                      <a:pt x="125" y="34"/>
                    </a:cubicBezTo>
                    <a:cubicBezTo>
                      <a:pt x="124" y="33"/>
                      <a:pt x="124" y="32"/>
                      <a:pt x="123" y="31"/>
                    </a:cubicBezTo>
                    <a:cubicBezTo>
                      <a:pt x="119" y="22"/>
                      <a:pt x="114" y="14"/>
                      <a:pt x="109" y="9"/>
                    </a:cubicBezTo>
                    <a:cubicBezTo>
                      <a:pt x="106" y="6"/>
                      <a:pt x="103" y="4"/>
                      <a:pt x="99" y="2"/>
                    </a:cubicBezTo>
                    <a:cubicBezTo>
                      <a:pt x="96" y="1"/>
                      <a:pt x="93" y="0"/>
                      <a:pt x="89" y="0"/>
                    </a:cubicBezTo>
                    <a:cubicBezTo>
                      <a:pt x="85" y="0"/>
                      <a:pt x="82" y="1"/>
                      <a:pt x="79" y="2"/>
                    </a:cubicBezTo>
                    <a:cubicBezTo>
                      <a:pt x="73" y="5"/>
                      <a:pt x="68" y="10"/>
                      <a:pt x="64" y="16"/>
                    </a:cubicBezTo>
                    <a:cubicBezTo>
                      <a:pt x="60" y="21"/>
                      <a:pt x="57" y="27"/>
                      <a:pt x="54" y="34"/>
                    </a:cubicBezTo>
                    <a:cubicBezTo>
                      <a:pt x="46" y="32"/>
                      <a:pt x="39" y="31"/>
                      <a:pt x="33" y="31"/>
                    </a:cubicBezTo>
                    <a:cubicBezTo>
                      <a:pt x="27" y="31"/>
                      <a:pt x="21" y="32"/>
                      <a:pt x="17" y="33"/>
                    </a:cubicBezTo>
                    <a:cubicBezTo>
                      <a:pt x="12" y="35"/>
                      <a:pt x="8" y="38"/>
                      <a:pt x="5" y="42"/>
                    </a:cubicBezTo>
                    <a:cubicBezTo>
                      <a:pt x="2" y="46"/>
                      <a:pt x="0" y="51"/>
                      <a:pt x="0" y="57"/>
                    </a:cubicBezTo>
                    <a:cubicBezTo>
                      <a:pt x="0" y="63"/>
                      <a:pt x="2" y="70"/>
                      <a:pt x="5" y="76"/>
                    </a:cubicBezTo>
                    <a:cubicBezTo>
                      <a:pt x="8" y="84"/>
                      <a:pt x="14" y="93"/>
                      <a:pt x="20" y="101"/>
                    </a:cubicBezTo>
                    <a:cubicBezTo>
                      <a:pt x="19" y="103"/>
                      <a:pt x="18" y="104"/>
                      <a:pt x="17" y="105"/>
                    </a:cubicBezTo>
                    <a:cubicBezTo>
                      <a:pt x="12" y="113"/>
                      <a:pt x="7" y="120"/>
                      <a:pt x="4" y="126"/>
                    </a:cubicBezTo>
                    <a:cubicBezTo>
                      <a:pt x="2" y="133"/>
                      <a:pt x="0" y="139"/>
                      <a:pt x="0" y="145"/>
                    </a:cubicBezTo>
                    <a:cubicBezTo>
                      <a:pt x="0" y="151"/>
                      <a:pt x="1" y="156"/>
                      <a:pt x="5" y="160"/>
                    </a:cubicBezTo>
                    <a:cubicBezTo>
                      <a:pt x="7" y="164"/>
                      <a:pt x="12" y="167"/>
                      <a:pt x="16" y="169"/>
                    </a:cubicBezTo>
                    <a:cubicBezTo>
                      <a:pt x="21" y="171"/>
                      <a:pt x="27" y="171"/>
                      <a:pt x="33" y="171"/>
                    </a:cubicBezTo>
                    <a:cubicBezTo>
                      <a:pt x="39" y="171"/>
                      <a:pt x="46" y="171"/>
                      <a:pt x="53" y="169"/>
                    </a:cubicBezTo>
                    <a:cubicBezTo>
                      <a:pt x="54" y="170"/>
                      <a:pt x="54" y="171"/>
                      <a:pt x="55" y="172"/>
                    </a:cubicBezTo>
                    <a:cubicBezTo>
                      <a:pt x="59" y="181"/>
                      <a:pt x="64" y="189"/>
                      <a:pt x="70" y="194"/>
                    </a:cubicBezTo>
                    <a:cubicBezTo>
                      <a:pt x="72" y="197"/>
                      <a:pt x="75" y="199"/>
                      <a:pt x="79" y="201"/>
                    </a:cubicBezTo>
                    <a:cubicBezTo>
                      <a:pt x="82" y="202"/>
                      <a:pt x="85" y="203"/>
                      <a:pt x="89" y="203"/>
                    </a:cubicBezTo>
                    <a:cubicBezTo>
                      <a:pt x="93" y="203"/>
                      <a:pt x="96" y="202"/>
                      <a:pt x="99" y="201"/>
                    </a:cubicBezTo>
                    <a:cubicBezTo>
                      <a:pt x="105" y="198"/>
                      <a:pt x="110" y="193"/>
                      <a:pt x="115" y="187"/>
                    </a:cubicBezTo>
                    <a:cubicBezTo>
                      <a:pt x="118" y="182"/>
                      <a:pt x="122" y="176"/>
                      <a:pt x="124" y="169"/>
                    </a:cubicBezTo>
                    <a:cubicBezTo>
                      <a:pt x="132" y="171"/>
                      <a:pt x="139" y="172"/>
                      <a:pt x="146" y="172"/>
                    </a:cubicBezTo>
                    <a:cubicBezTo>
                      <a:pt x="151" y="172"/>
                      <a:pt x="157" y="171"/>
                      <a:pt x="161" y="170"/>
                    </a:cubicBezTo>
                    <a:cubicBezTo>
                      <a:pt x="166" y="168"/>
                      <a:pt x="170" y="165"/>
                      <a:pt x="173" y="161"/>
                    </a:cubicBezTo>
                    <a:cubicBezTo>
                      <a:pt x="176" y="157"/>
                      <a:pt x="178" y="151"/>
                      <a:pt x="178" y="146"/>
                    </a:cubicBezTo>
                    <a:cubicBezTo>
                      <a:pt x="178" y="140"/>
                      <a:pt x="176" y="133"/>
                      <a:pt x="173" y="127"/>
                    </a:cubicBezTo>
                    <a:cubicBezTo>
                      <a:pt x="170" y="119"/>
                      <a:pt x="165" y="110"/>
                      <a:pt x="158" y="102"/>
                    </a:cubicBezTo>
                    <a:close/>
                    <a:moveTo>
                      <a:pt x="146" y="39"/>
                    </a:moveTo>
                    <a:cubicBezTo>
                      <a:pt x="151" y="39"/>
                      <a:pt x="156" y="40"/>
                      <a:pt x="159" y="41"/>
                    </a:cubicBezTo>
                    <a:cubicBezTo>
                      <a:pt x="163" y="42"/>
                      <a:pt x="166" y="44"/>
                      <a:pt x="168" y="47"/>
                    </a:cubicBezTo>
                    <a:cubicBezTo>
                      <a:pt x="170" y="50"/>
                      <a:pt x="171" y="53"/>
                      <a:pt x="171" y="58"/>
                    </a:cubicBezTo>
                    <a:cubicBezTo>
                      <a:pt x="171" y="62"/>
                      <a:pt x="170" y="68"/>
                      <a:pt x="167" y="74"/>
                    </a:cubicBezTo>
                    <a:cubicBezTo>
                      <a:pt x="164" y="81"/>
                      <a:pt x="159" y="88"/>
                      <a:pt x="153" y="96"/>
                    </a:cubicBezTo>
                    <a:cubicBezTo>
                      <a:pt x="152" y="95"/>
                      <a:pt x="152" y="95"/>
                      <a:pt x="152" y="95"/>
                    </a:cubicBezTo>
                    <a:cubicBezTo>
                      <a:pt x="147" y="90"/>
                      <a:pt x="141" y="84"/>
                      <a:pt x="135" y="78"/>
                    </a:cubicBezTo>
                    <a:cubicBezTo>
                      <a:pt x="134" y="65"/>
                      <a:pt x="131" y="52"/>
                      <a:pt x="127" y="41"/>
                    </a:cubicBezTo>
                    <a:cubicBezTo>
                      <a:pt x="134" y="40"/>
                      <a:pt x="140" y="39"/>
                      <a:pt x="146" y="39"/>
                    </a:cubicBezTo>
                    <a:close/>
                    <a:moveTo>
                      <a:pt x="136" y="89"/>
                    </a:moveTo>
                    <a:cubicBezTo>
                      <a:pt x="140" y="93"/>
                      <a:pt x="144" y="98"/>
                      <a:pt x="148" y="102"/>
                    </a:cubicBezTo>
                    <a:cubicBezTo>
                      <a:pt x="147" y="103"/>
                      <a:pt x="147" y="103"/>
                      <a:pt x="147" y="103"/>
                    </a:cubicBezTo>
                    <a:cubicBezTo>
                      <a:pt x="143" y="107"/>
                      <a:pt x="140" y="110"/>
                      <a:pt x="136" y="114"/>
                    </a:cubicBezTo>
                    <a:cubicBezTo>
                      <a:pt x="136" y="110"/>
                      <a:pt x="136" y="106"/>
                      <a:pt x="136" y="101"/>
                    </a:cubicBezTo>
                    <a:cubicBezTo>
                      <a:pt x="136" y="97"/>
                      <a:pt x="136" y="93"/>
                      <a:pt x="136" y="89"/>
                    </a:cubicBezTo>
                    <a:close/>
                    <a:moveTo>
                      <a:pt x="129" y="101"/>
                    </a:moveTo>
                    <a:cubicBezTo>
                      <a:pt x="129" y="108"/>
                      <a:pt x="129" y="115"/>
                      <a:pt x="128" y="121"/>
                    </a:cubicBezTo>
                    <a:cubicBezTo>
                      <a:pt x="123" y="125"/>
                      <a:pt x="118" y="129"/>
                      <a:pt x="112" y="133"/>
                    </a:cubicBezTo>
                    <a:cubicBezTo>
                      <a:pt x="105" y="138"/>
                      <a:pt x="97" y="143"/>
                      <a:pt x="89" y="147"/>
                    </a:cubicBezTo>
                    <a:cubicBezTo>
                      <a:pt x="81" y="143"/>
                      <a:pt x="73" y="138"/>
                      <a:pt x="65" y="133"/>
                    </a:cubicBezTo>
                    <a:cubicBezTo>
                      <a:pt x="60" y="129"/>
                      <a:pt x="55" y="125"/>
                      <a:pt x="50" y="121"/>
                    </a:cubicBezTo>
                    <a:cubicBezTo>
                      <a:pt x="50" y="115"/>
                      <a:pt x="49" y="108"/>
                      <a:pt x="49" y="101"/>
                    </a:cubicBezTo>
                    <a:cubicBezTo>
                      <a:pt x="49" y="95"/>
                      <a:pt x="50" y="88"/>
                      <a:pt x="50" y="82"/>
                    </a:cubicBezTo>
                    <a:cubicBezTo>
                      <a:pt x="55" y="78"/>
                      <a:pt x="60" y="74"/>
                      <a:pt x="66" y="70"/>
                    </a:cubicBezTo>
                    <a:cubicBezTo>
                      <a:pt x="74" y="65"/>
                      <a:pt x="81" y="60"/>
                      <a:pt x="89" y="56"/>
                    </a:cubicBezTo>
                    <a:cubicBezTo>
                      <a:pt x="97" y="60"/>
                      <a:pt x="105" y="65"/>
                      <a:pt x="113" y="70"/>
                    </a:cubicBezTo>
                    <a:cubicBezTo>
                      <a:pt x="118" y="74"/>
                      <a:pt x="123" y="78"/>
                      <a:pt x="128" y="82"/>
                    </a:cubicBezTo>
                    <a:cubicBezTo>
                      <a:pt x="129" y="88"/>
                      <a:pt x="129" y="95"/>
                      <a:pt x="129" y="101"/>
                    </a:cubicBezTo>
                    <a:close/>
                    <a:moveTo>
                      <a:pt x="123" y="54"/>
                    </a:moveTo>
                    <a:cubicBezTo>
                      <a:pt x="125" y="59"/>
                      <a:pt x="126" y="65"/>
                      <a:pt x="127" y="72"/>
                    </a:cubicBezTo>
                    <a:cubicBezTo>
                      <a:pt x="124" y="69"/>
                      <a:pt x="120" y="67"/>
                      <a:pt x="117" y="64"/>
                    </a:cubicBezTo>
                    <a:cubicBezTo>
                      <a:pt x="111" y="60"/>
                      <a:pt x="104" y="56"/>
                      <a:pt x="97" y="52"/>
                    </a:cubicBezTo>
                    <a:cubicBezTo>
                      <a:pt x="101" y="50"/>
                      <a:pt x="105" y="48"/>
                      <a:pt x="109" y="47"/>
                    </a:cubicBezTo>
                    <a:cubicBezTo>
                      <a:pt x="113" y="45"/>
                      <a:pt x="116" y="44"/>
                      <a:pt x="120" y="43"/>
                    </a:cubicBezTo>
                    <a:cubicBezTo>
                      <a:pt x="121" y="47"/>
                      <a:pt x="122" y="50"/>
                      <a:pt x="123" y="54"/>
                    </a:cubicBezTo>
                    <a:close/>
                    <a:moveTo>
                      <a:pt x="62" y="34"/>
                    </a:moveTo>
                    <a:cubicBezTo>
                      <a:pt x="65" y="25"/>
                      <a:pt x="70" y="19"/>
                      <a:pt x="75" y="14"/>
                    </a:cubicBezTo>
                    <a:cubicBezTo>
                      <a:pt x="77" y="12"/>
                      <a:pt x="79" y="10"/>
                      <a:pt x="82" y="9"/>
                    </a:cubicBezTo>
                    <a:cubicBezTo>
                      <a:pt x="84" y="8"/>
                      <a:pt x="87" y="7"/>
                      <a:pt x="89" y="7"/>
                    </a:cubicBezTo>
                    <a:cubicBezTo>
                      <a:pt x="91" y="7"/>
                      <a:pt x="94" y="8"/>
                      <a:pt x="96" y="9"/>
                    </a:cubicBezTo>
                    <a:cubicBezTo>
                      <a:pt x="100" y="11"/>
                      <a:pt x="105" y="15"/>
                      <a:pt x="109" y="20"/>
                    </a:cubicBezTo>
                    <a:cubicBezTo>
                      <a:pt x="112" y="24"/>
                      <a:pt x="115" y="30"/>
                      <a:pt x="117" y="36"/>
                    </a:cubicBezTo>
                    <a:cubicBezTo>
                      <a:pt x="114" y="37"/>
                      <a:pt x="110" y="39"/>
                      <a:pt x="106" y="40"/>
                    </a:cubicBezTo>
                    <a:cubicBezTo>
                      <a:pt x="101" y="42"/>
                      <a:pt x="95" y="45"/>
                      <a:pt x="89" y="47"/>
                    </a:cubicBezTo>
                    <a:cubicBezTo>
                      <a:pt x="84" y="44"/>
                      <a:pt x="78" y="42"/>
                      <a:pt x="72" y="40"/>
                    </a:cubicBezTo>
                    <a:cubicBezTo>
                      <a:pt x="68" y="38"/>
                      <a:pt x="65" y="37"/>
                      <a:pt x="61" y="36"/>
                    </a:cubicBezTo>
                    <a:cubicBezTo>
                      <a:pt x="61" y="35"/>
                      <a:pt x="61" y="34"/>
                      <a:pt x="62" y="34"/>
                    </a:cubicBezTo>
                    <a:close/>
                    <a:moveTo>
                      <a:pt x="58" y="43"/>
                    </a:moveTo>
                    <a:cubicBezTo>
                      <a:pt x="62" y="44"/>
                      <a:pt x="66" y="45"/>
                      <a:pt x="69" y="47"/>
                    </a:cubicBezTo>
                    <a:cubicBezTo>
                      <a:pt x="73" y="48"/>
                      <a:pt x="77" y="50"/>
                      <a:pt x="81" y="52"/>
                    </a:cubicBezTo>
                    <a:cubicBezTo>
                      <a:pt x="75" y="55"/>
                      <a:pt x="68" y="59"/>
                      <a:pt x="61" y="64"/>
                    </a:cubicBezTo>
                    <a:cubicBezTo>
                      <a:pt x="58" y="66"/>
                      <a:pt x="55" y="69"/>
                      <a:pt x="51" y="71"/>
                    </a:cubicBezTo>
                    <a:cubicBezTo>
                      <a:pt x="53" y="61"/>
                      <a:pt x="55" y="51"/>
                      <a:pt x="58" y="43"/>
                    </a:cubicBezTo>
                    <a:close/>
                    <a:moveTo>
                      <a:pt x="12" y="73"/>
                    </a:moveTo>
                    <a:cubicBezTo>
                      <a:pt x="9" y="67"/>
                      <a:pt x="8" y="62"/>
                      <a:pt x="8" y="57"/>
                    </a:cubicBezTo>
                    <a:cubicBezTo>
                      <a:pt x="8" y="53"/>
                      <a:pt x="9" y="49"/>
                      <a:pt x="11" y="46"/>
                    </a:cubicBezTo>
                    <a:cubicBezTo>
                      <a:pt x="13" y="44"/>
                      <a:pt x="16" y="42"/>
                      <a:pt x="19" y="40"/>
                    </a:cubicBezTo>
                    <a:cubicBezTo>
                      <a:pt x="23" y="39"/>
                      <a:pt x="27" y="38"/>
                      <a:pt x="33" y="38"/>
                    </a:cubicBezTo>
                    <a:cubicBezTo>
                      <a:pt x="38" y="38"/>
                      <a:pt x="44" y="39"/>
                      <a:pt x="51" y="41"/>
                    </a:cubicBezTo>
                    <a:cubicBezTo>
                      <a:pt x="50" y="44"/>
                      <a:pt x="49" y="48"/>
                      <a:pt x="48" y="52"/>
                    </a:cubicBezTo>
                    <a:cubicBezTo>
                      <a:pt x="46" y="60"/>
                      <a:pt x="44" y="69"/>
                      <a:pt x="43" y="78"/>
                    </a:cubicBezTo>
                    <a:cubicBezTo>
                      <a:pt x="37" y="84"/>
                      <a:pt x="31" y="90"/>
                      <a:pt x="25" y="95"/>
                    </a:cubicBezTo>
                    <a:cubicBezTo>
                      <a:pt x="25" y="94"/>
                      <a:pt x="24" y="93"/>
                      <a:pt x="23" y="93"/>
                    </a:cubicBezTo>
                    <a:cubicBezTo>
                      <a:pt x="18" y="86"/>
                      <a:pt x="14" y="79"/>
                      <a:pt x="12" y="73"/>
                    </a:cubicBezTo>
                    <a:close/>
                    <a:moveTo>
                      <a:pt x="42" y="114"/>
                    </a:moveTo>
                    <a:cubicBezTo>
                      <a:pt x="38" y="110"/>
                      <a:pt x="34" y="105"/>
                      <a:pt x="30" y="101"/>
                    </a:cubicBezTo>
                    <a:cubicBezTo>
                      <a:pt x="31" y="100"/>
                      <a:pt x="31" y="100"/>
                      <a:pt x="31" y="100"/>
                    </a:cubicBezTo>
                    <a:cubicBezTo>
                      <a:pt x="35" y="96"/>
                      <a:pt x="38" y="93"/>
                      <a:pt x="42" y="89"/>
                    </a:cubicBezTo>
                    <a:cubicBezTo>
                      <a:pt x="42" y="93"/>
                      <a:pt x="42" y="97"/>
                      <a:pt x="42" y="101"/>
                    </a:cubicBezTo>
                    <a:cubicBezTo>
                      <a:pt x="42" y="106"/>
                      <a:pt x="42" y="110"/>
                      <a:pt x="42" y="114"/>
                    </a:cubicBezTo>
                    <a:close/>
                    <a:moveTo>
                      <a:pt x="33" y="164"/>
                    </a:moveTo>
                    <a:cubicBezTo>
                      <a:pt x="27" y="164"/>
                      <a:pt x="23" y="163"/>
                      <a:pt x="19" y="162"/>
                    </a:cubicBezTo>
                    <a:cubicBezTo>
                      <a:pt x="15" y="161"/>
                      <a:pt x="12" y="159"/>
                      <a:pt x="11" y="156"/>
                    </a:cubicBezTo>
                    <a:cubicBezTo>
                      <a:pt x="8" y="153"/>
                      <a:pt x="7" y="150"/>
                      <a:pt x="7" y="145"/>
                    </a:cubicBezTo>
                    <a:cubicBezTo>
                      <a:pt x="7" y="141"/>
                      <a:pt x="9" y="135"/>
                      <a:pt x="11" y="129"/>
                    </a:cubicBezTo>
                    <a:cubicBezTo>
                      <a:pt x="14" y="122"/>
                      <a:pt x="19" y="115"/>
                      <a:pt x="25" y="107"/>
                    </a:cubicBezTo>
                    <a:cubicBezTo>
                      <a:pt x="26" y="108"/>
                      <a:pt x="26" y="108"/>
                      <a:pt x="26" y="108"/>
                    </a:cubicBezTo>
                    <a:cubicBezTo>
                      <a:pt x="31" y="113"/>
                      <a:pt x="37" y="119"/>
                      <a:pt x="43" y="125"/>
                    </a:cubicBezTo>
                    <a:cubicBezTo>
                      <a:pt x="45" y="138"/>
                      <a:pt x="47" y="151"/>
                      <a:pt x="51" y="162"/>
                    </a:cubicBezTo>
                    <a:cubicBezTo>
                      <a:pt x="44" y="163"/>
                      <a:pt x="38" y="164"/>
                      <a:pt x="33" y="164"/>
                    </a:cubicBezTo>
                    <a:close/>
                    <a:moveTo>
                      <a:pt x="55" y="149"/>
                    </a:moveTo>
                    <a:cubicBezTo>
                      <a:pt x="54" y="144"/>
                      <a:pt x="52" y="138"/>
                      <a:pt x="51" y="131"/>
                    </a:cubicBezTo>
                    <a:cubicBezTo>
                      <a:pt x="55" y="134"/>
                      <a:pt x="58" y="136"/>
                      <a:pt x="61" y="139"/>
                    </a:cubicBezTo>
                    <a:cubicBezTo>
                      <a:pt x="68" y="143"/>
                      <a:pt x="74" y="147"/>
                      <a:pt x="81" y="151"/>
                    </a:cubicBezTo>
                    <a:cubicBezTo>
                      <a:pt x="77" y="153"/>
                      <a:pt x="73" y="155"/>
                      <a:pt x="69" y="156"/>
                    </a:cubicBezTo>
                    <a:cubicBezTo>
                      <a:pt x="65" y="158"/>
                      <a:pt x="62" y="159"/>
                      <a:pt x="58" y="160"/>
                    </a:cubicBezTo>
                    <a:cubicBezTo>
                      <a:pt x="57" y="156"/>
                      <a:pt x="56" y="153"/>
                      <a:pt x="55" y="149"/>
                    </a:cubicBezTo>
                    <a:close/>
                    <a:moveTo>
                      <a:pt x="116" y="169"/>
                    </a:moveTo>
                    <a:cubicBezTo>
                      <a:pt x="113" y="178"/>
                      <a:pt x="108" y="184"/>
                      <a:pt x="103" y="189"/>
                    </a:cubicBezTo>
                    <a:cubicBezTo>
                      <a:pt x="101" y="191"/>
                      <a:pt x="99" y="193"/>
                      <a:pt x="96" y="194"/>
                    </a:cubicBezTo>
                    <a:cubicBezTo>
                      <a:pt x="94" y="195"/>
                      <a:pt x="91" y="196"/>
                      <a:pt x="89" y="196"/>
                    </a:cubicBezTo>
                    <a:cubicBezTo>
                      <a:pt x="87" y="196"/>
                      <a:pt x="84" y="195"/>
                      <a:pt x="82" y="194"/>
                    </a:cubicBezTo>
                    <a:cubicBezTo>
                      <a:pt x="78" y="192"/>
                      <a:pt x="73" y="188"/>
                      <a:pt x="70" y="183"/>
                    </a:cubicBezTo>
                    <a:cubicBezTo>
                      <a:pt x="66" y="179"/>
                      <a:pt x="63" y="173"/>
                      <a:pt x="61" y="167"/>
                    </a:cubicBezTo>
                    <a:cubicBezTo>
                      <a:pt x="64" y="166"/>
                      <a:pt x="68" y="164"/>
                      <a:pt x="72" y="163"/>
                    </a:cubicBezTo>
                    <a:cubicBezTo>
                      <a:pt x="77" y="161"/>
                      <a:pt x="83" y="158"/>
                      <a:pt x="89" y="156"/>
                    </a:cubicBezTo>
                    <a:cubicBezTo>
                      <a:pt x="95" y="159"/>
                      <a:pt x="100" y="161"/>
                      <a:pt x="106" y="163"/>
                    </a:cubicBezTo>
                    <a:cubicBezTo>
                      <a:pt x="110" y="165"/>
                      <a:pt x="114" y="166"/>
                      <a:pt x="117" y="167"/>
                    </a:cubicBezTo>
                    <a:cubicBezTo>
                      <a:pt x="117" y="168"/>
                      <a:pt x="117" y="168"/>
                      <a:pt x="116" y="169"/>
                    </a:cubicBezTo>
                    <a:close/>
                    <a:moveTo>
                      <a:pt x="120" y="160"/>
                    </a:moveTo>
                    <a:cubicBezTo>
                      <a:pt x="116" y="159"/>
                      <a:pt x="113" y="158"/>
                      <a:pt x="109" y="156"/>
                    </a:cubicBezTo>
                    <a:cubicBezTo>
                      <a:pt x="105" y="155"/>
                      <a:pt x="101" y="153"/>
                      <a:pt x="97" y="151"/>
                    </a:cubicBezTo>
                    <a:cubicBezTo>
                      <a:pt x="103" y="148"/>
                      <a:pt x="110" y="144"/>
                      <a:pt x="117" y="139"/>
                    </a:cubicBezTo>
                    <a:cubicBezTo>
                      <a:pt x="120" y="137"/>
                      <a:pt x="123" y="134"/>
                      <a:pt x="127" y="132"/>
                    </a:cubicBezTo>
                    <a:cubicBezTo>
                      <a:pt x="125" y="142"/>
                      <a:pt x="123" y="152"/>
                      <a:pt x="120" y="160"/>
                    </a:cubicBezTo>
                    <a:close/>
                    <a:moveTo>
                      <a:pt x="167" y="157"/>
                    </a:moveTo>
                    <a:cubicBezTo>
                      <a:pt x="165" y="159"/>
                      <a:pt x="162" y="161"/>
                      <a:pt x="159" y="163"/>
                    </a:cubicBezTo>
                    <a:cubicBezTo>
                      <a:pt x="155" y="164"/>
                      <a:pt x="151" y="165"/>
                      <a:pt x="146" y="165"/>
                    </a:cubicBezTo>
                    <a:cubicBezTo>
                      <a:pt x="140" y="165"/>
                      <a:pt x="134" y="164"/>
                      <a:pt x="127" y="162"/>
                    </a:cubicBezTo>
                    <a:cubicBezTo>
                      <a:pt x="128" y="159"/>
                      <a:pt x="129" y="155"/>
                      <a:pt x="130" y="151"/>
                    </a:cubicBezTo>
                    <a:cubicBezTo>
                      <a:pt x="132" y="143"/>
                      <a:pt x="134" y="134"/>
                      <a:pt x="135" y="125"/>
                    </a:cubicBezTo>
                    <a:cubicBezTo>
                      <a:pt x="142" y="119"/>
                      <a:pt x="148" y="113"/>
                      <a:pt x="153" y="108"/>
                    </a:cubicBezTo>
                    <a:cubicBezTo>
                      <a:pt x="154" y="109"/>
                      <a:pt x="154" y="110"/>
                      <a:pt x="155" y="110"/>
                    </a:cubicBezTo>
                    <a:cubicBezTo>
                      <a:pt x="160" y="117"/>
                      <a:pt x="164" y="124"/>
                      <a:pt x="166" y="130"/>
                    </a:cubicBezTo>
                    <a:cubicBezTo>
                      <a:pt x="169" y="136"/>
                      <a:pt x="170" y="141"/>
                      <a:pt x="170" y="146"/>
                    </a:cubicBezTo>
                    <a:cubicBezTo>
                      <a:pt x="170" y="150"/>
                      <a:pt x="169" y="154"/>
                      <a:pt x="167" y="1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endParaRPr>
              </a:p>
            </p:txBody>
          </p:sp>
          <p:sp>
            <p:nvSpPr>
              <p:cNvPr id="21" name="Oval 26"/>
              <p:cNvSpPr>
                <a:spLocks noChangeArrowheads="1"/>
              </p:cNvSpPr>
              <p:nvPr/>
            </p:nvSpPr>
            <p:spPr bwMode="auto">
              <a:xfrm>
                <a:off x="3694113" y="5767387"/>
                <a:ext cx="93663" cy="920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endParaRPr>
              </a:p>
            </p:txBody>
          </p:sp>
        </p:grpSp>
      </p:grpSp>
      <p:sp>
        <p:nvSpPr>
          <p:cNvPr id="30" name="矩形 29"/>
          <p:cNvSpPr/>
          <p:nvPr/>
        </p:nvSpPr>
        <p:spPr>
          <a:xfrm>
            <a:off x="401638" y="5275263"/>
            <a:ext cx="5495925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不过在倒第二杯时，助手一不小心加入了苏打水，这回味道更好了，合伙人罗宾逊从糖浆的两种成分，激发出命名的灵感</a:t>
            </a:r>
          </a:p>
        </p:txBody>
      </p:sp>
      <p:sp>
        <p:nvSpPr>
          <p:cNvPr id="32" name="椭圆 31"/>
          <p:cNvSpPr/>
          <p:nvPr/>
        </p:nvSpPr>
        <p:spPr>
          <a:xfrm rot="20383924">
            <a:off x="6691313" y="1373188"/>
            <a:ext cx="195262" cy="195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3" name="椭圆 32"/>
          <p:cNvSpPr/>
          <p:nvPr/>
        </p:nvSpPr>
        <p:spPr>
          <a:xfrm rot="20383924">
            <a:off x="6589713" y="1906588"/>
            <a:ext cx="130175" cy="130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4" name="椭圆 33"/>
          <p:cNvSpPr/>
          <p:nvPr/>
        </p:nvSpPr>
        <p:spPr>
          <a:xfrm rot="20383924">
            <a:off x="7348538" y="1260475"/>
            <a:ext cx="79375" cy="793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0" name="椭圆 39"/>
          <p:cNvSpPr/>
          <p:nvPr/>
        </p:nvSpPr>
        <p:spPr>
          <a:xfrm rot="7200000">
            <a:off x="6552406" y="3186907"/>
            <a:ext cx="149225" cy="1508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1" name="椭圆 40"/>
          <p:cNvSpPr/>
          <p:nvPr/>
        </p:nvSpPr>
        <p:spPr>
          <a:xfrm rot="7200000">
            <a:off x="6645275" y="3448050"/>
            <a:ext cx="98425" cy="984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2" name="椭圆 41"/>
          <p:cNvSpPr/>
          <p:nvPr/>
        </p:nvSpPr>
        <p:spPr>
          <a:xfrm rot="7200000">
            <a:off x="6723063" y="3125788"/>
            <a:ext cx="60325" cy="603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4" name="椭圆 43"/>
          <p:cNvSpPr/>
          <p:nvPr/>
        </p:nvSpPr>
        <p:spPr>
          <a:xfrm rot="14217330">
            <a:off x="7557294" y="4545806"/>
            <a:ext cx="231775" cy="2333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5" name="椭圆 44"/>
          <p:cNvSpPr/>
          <p:nvPr/>
        </p:nvSpPr>
        <p:spPr>
          <a:xfrm rot="14217330">
            <a:off x="7712075" y="5311775"/>
            <a:ext cx="153988" cy="15398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6" name="椭圆 45"/>
          <p:cNvSpPr/>
          <p:nvPr/>
        </p:nvSpPr>
        <p:spPr>
          <a:xfrm rot="14217330">
            <a:off x="7604126" y="5459412"/>
            <a:ext cx="93662" cy="936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6773864" y="5465763"/>
            <a:ext cx="987425" cy="3657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>
                <a:solidFill>
                  <a:schemeClr val="accent4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系列3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53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53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53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53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2" presetSubtype="8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0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grpId="0" id="3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grpId="0" id="6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2"/>
      <p:bldP grpId="0" spid="15"/>
      <p:bldP grpId="0" spid="9"/>
      <p:bldP grpId="0" spid="7"/>
      <p:bldP grpId="0" spid="26"/>
      <p:bldP grpId="0" spid="30"/>
      <p:bldP grpId="0" spid="32"/>
      <p:bldP grpId="0" spid="33"/>
      <p:bldP grpId="0" spid="34"/>
      <p:bldP grpId="0" spid="40"/>
      <p:bldP grpId="0" spid="41"/>
      <p:bldP grpId="0" spid="42"/>
      <p:bldP grpId="0" spid="44"/>
      <p:bldP grpId="0" spid="45"/>
      <p:bldP grpId="0" spid="46"/>
      <p:bldP grpId="0" spid="36"/>
      <p:bldGraphic grpId="0" spid="6">
        <p:bldAsOne/>
      </p:bldGraphic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/>
          <p:cNvGrpSpPr/>
          <p:nvPr/>
        </p:nvGrpSpPr>
        <p:grpSpPr>
          <a:xfrm>
            <a:off x="2084388" y="1116013"/>
            <a:ext cx="514350" cy="1592262"/>
            <a:chOff x="6409166" y="1116425"/>
            <a:chExt cx="514729" cy="1592109"/>
          </a:xfrm>
        </p:grpSpPr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6539437" y="1116425"/>
              <a:ext cx="254187" cy="2571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chemeClr val="bg2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8" name="Freeform 6"/>
            <p:cNvSpPr/>
            <p:nvPr/>
          </p:nvSpPr>
          <p:spPr bwMode="auto">
            <a:xfrm>
              <a:off x="6409166" y="1400560"/>
              <a:ext cx="514729" cy="1307974"/>
            </a:xfrm>
            <a:custGeom>
              <a:gdLst>
                <a:gd fmla="*/ 70 w 96" name="T0"/>
                <a:gd fmla="*/ 0 h 244" name="T1"/>
                <a:gd fmla="*/ 48 w 96" name="T2"/>
                <a:gd fmla="*/ 0 h 244" name="T3"/>
                <a:gd fmla="*/ 48 w 96" name="T4"/>
                <a:gd fmla="*/ 0 h 244" name="T5"/>
                <a:gd fmla="*/ 26 w 96" name="T6"/>
                <a:gd fmla="*/ 0 h 244" name="T7"/>
                <a:gd fmla="*/ 0 w 96" name="T8"/>
                <a:gd fmla="*/ 27 h 244" name="T9"/>
                <a:gd fmla="*/ 0 w 96" name="T10"/>
                <a:gd fmla="*/ 108 h 244" name="T11"/>
                <a:gd fmla="*/ 8 w 96" name="T12"/>
                <a:gd fmla="*/ 116 h 244" name="T13"/>
                <a:gd fmla="*/ 16 w 96" name="T14"/>
                <a:gd fmla="*/ 108 h 244" name="T15"/>
                <a:gd fmla="*/ 16 w 96" name="T16"/>
                <a:gd fmla="*/ 34 h 244" name="T17"/>
                <a:gd fmla="*/ 17 w 96" name="T18"/>
                <a:gd fmla="*/ 33 h 244" name="T19"/>
                <a:gd fmla="*/ 18 w 96" name="T20"/>
                <a:gd fmla="*/ 34 h 244" name="T21"/>
                <a:gd fmla="*/ 18 w 96" name="T22"/>
                <a:gd fmla="*/ 230 h 244" name="T23"/>
                <a:gd fmla="*/ 32 w 96" name="T24"/>
                <a:gd fmla="*/ 244 h 244" name="T25"/>
                <a:gd fmla="*/ 46 w 96" name="T26"/>
                <a:gd fmla="*/ 230 h 244" name="T27"/>
                <a:gd fmla="*/ 46 w 96" name="T28"/>
                <a:gd fmla="*/ 126 h 244" name="T29"/>
                <a:gd fmla="*/ 47 w 96" name="T30"/>
                <a:gd fmla="*/ 125 h 244" name="T31"/>
                <a:gd fmla="*/ 48 w 96" name="T32"/>
                <a:gd fmla="*/ 125 h 244" name="T33"/>
                <a:gd fmla="*/ 48 w 96" name="T34"/>
                <a:gd fmla="*/ 125 h 244" name="T35"/>
                <a:gd fmla="*/ 49 w 96" name="T36"/>
                <a:gd fmla="*/ 125 h 244" name="T37"/>
                <a:gd fmla="*/ 50 w 96" name="T38"/>
                <a:gd fmla="*/ 126 h 244" name="T39"/>
                <a:gd fmla="*/ 50 w 96" name="T40"/>
                <a:gd fmla="*/ 230 h 244" name="T41"/>
                <a:gd fmla="*/ 64 w 96" name="T42"/>
                <a:gd fmla="*/ 244 h 244" name="T43"/>
                <a:gd fmla="*/ 78 w 96" name="T44"/>
                <a:gd fmla="*/ 230 h 244" name="T45"/>
                <a:gd fmla="*/ 78 w 96" name="T46"/>
                <a:gd fmla="*/ 34 h 244" name="T47"/>
                <a:gd fmla="*/ 79 w 96" name="T48"/>
                <a:gd fmla="*/ 33 h 244" name="T49"/>
                <a:gd fmla="*/ 80 w 96" name="T50"/>
                <a:gd fmla="*/ 34 h 244" name="T51"/>
                <a:gd fmla="*/ 80 w 96" name="T52"/>
                <a:gd fmla="*/ 108 h 244" name="T53"/>
                <a:gd fmla="*/ 88 w 96" name="T54"/>
                <a:gd fmla="*/ 116 h 244" name="T55"/>
                <a:gd fmla="*/ 96 w 96" name="T56"/>
                <a:gd fmla="*/ 108 h 244" name="T57"/>
                <a:gd fmla="*/ 96 w 96" name="T58"/>
                <a:gd fmla="*/ 27 h 244" name="T59"/>
                <a:gd fmla="*/ 70 w 96" name="T60"/>
                <a:gd fmla="*/ 0 h 244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244" w="96">
                  <a:moveTo>
                    <a:pt x="70" y="0"/>
                  </a:move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2"/>
                    <a:pt x="0" y="27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0" y="112"/>
                    <a:pt x="3" y="116"/>
                    <a:pt x="8" y="116"/>
                  </a:cubicBezTo>
                  <a:cubicBezTo>
                    <a:pt x="12" y="116"/>
                    <a:pt x="16" y="112"/>
                    <a:pt x="16" y="108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8" y="33"/>
                    <a:pt x="18" y="33"/>
                    <a:pt x="18" y="34"/>
                  </a:cubicBezTo>
                  <a:cubicBezTo>
                    <a:pt x="18" y="230"/>
                    <a:pt x="18" y="230"/>
                    <a:pt x="18" y="230"/>
                  </a:cubicBezTo>
                  <a:cubicBezTo>
                    <a:pt x="18" y="237"/>
                    <a:pt x="24" y="244"/>
                    <a:pt x="32" y="244"/>
                  </a:cubicBezTo>
                  <a:cubicBezTo>
                    <a:pt x="40" y="244"/>
                    <a:pt x="46" y="237"/>
                    <a:pt x="46" y="230"/>
                  </a:cubicBezTo>
                  <a:cubicBezTo>
                    <a:pt x="46" y="126"/>
                    <a:pt x="46" y="126"/>
                    <a:pt x="46" y="126"/>
                  </a:cubicBezTo>
                  <a:cubicBezTo>
                    <a:pt x="46" y="125"/>
                    <a:pt x="47" y="125"/>
                    <a:pt x="47" y="125"/>
                  </a:cubicBezTo>
                  <a:cubicBezTo>
                    <a:pt x="48" y="125"/>
                    <a:pt x="48" y="125"/>
                    <a:pt x="48" y="125"/>
                  </a:cubicBezTo>
                  <a:cubicBezTo>
                    <a:pt x="48" y="125"/>
                    <a:pt x="48" y="125"/>
                    <a:pt x="48" y="125"/>
                  </a:cubicBezTo>
                  <a:cubicBezTo>
                    <a:pt x="49" y="125"/>
                    <a:pt x="49" y="125"/>
                    <a:pt x="49" y="125"/>
                  </a:cubicBezTo>
                  <a:cubicBezTo>
                    <a:pt x="50" y="125"/>
                    <a:pt x="50" y="125"/>
                    <a:pt x="50" y="126"/>
                  </a:cubicBezTo>
                  <a:cubicBezTo>
                    <a:pt x="50" y="230"/>
                    <a:pt x="50" y="230"/>
                    <a:pt x="50" y="230"/>
                  </a:cubicBezTo>
                  <a:cubicBezTo>
                    <a:pt x="50" y="237"/>
                    <a:pt x="56" y="244"/>
                    <a:pt x="64" y="244"/>
                  </a:cubicBezTo>
                  <a:cubicBezTo>
                    <a:pt x="72" y="244"/>
                    <a:pt x="78" y="237"/>
                    <a:pt x="78" y="230"/>
                  </a:cubicBezTo>
                  <a:cubicBezTo>
                    <a:pt x="78" y="34"/>
                    <a:pt x="78" y="34"/>
                    <a:pt x="78" y="34"/>
                  </a:cubicBezTo>
                  <a:cubicBezTo>
                    <a:pt x="78" y="33"/>
                    <a:pt x="78" y="33"/>
                    <a:pt x="79" y="33"/>
                  </a:cubicBezTo>
                  <a:cubicBezTo>
                    <a:pt x="80" y="33"/>
                    <a:pt x="80" y="33"/>
                    <a:pt x="80" y="34"/>
                  </a:cubicBezTo>
                  <a:cubicBezTo>
                    <a:pt x="80" y="108"/>
                    <a:pt x="80" y="108"/>
                    <a:pt x="80" y="108"/>
                  </a:cubicBezTo>
                  <a:cubicBezTo>
                    <a:pt x="80" y="112"/>
                    <a:pt x="84" y="116"/>
                    <a:pt x="88" y="116"/>
                  </a:cubicBezTo>
                  <a:cubicBezTo>
                    <a:pt x="93" y="116"/>
                    <a:pt x="96" y="112"/>
                    <a:pt x="96" y="108"/>
                  </a:cubicBezTo>
                  <a:cubicBezTo>
                    <a:pt x="96" y="27"/>
                    <a:pt x="96" y="27"/>
                    <a:pt x="96" y="27"/>
                  </a:cubicBezTo>
                  <a:cubicBezTo>
                    <a:pt x="96" y="12"/>
                    <a:pt x="84" y="0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chemeClr val="bg2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163661" y="1095125"/>
            <a:ext cx="679798" cy="1586786"/>
            <a:chOff x="9488665" y="1095125"/>
            <a:chExt cx="679798" cy="1586786"/>
          </a:xfrm>
          <a:solidFill>
            <a:schemeClr val="accent3"/>
          </a:solidFill>
        </p:grpSpPr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9703432" y="1095125"/>
              <a:ext cx="250265" cy="257364"/>
            </a:xfrm>
            <a:prstGeom prst="ellipse">
              <a:avLst/>
            </a:pr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chemeClr val="bg2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11" name="Freeform 8"/>
            <p:cNvSpPr/>
            <p:nvPr/>
          </p:nvSpPr>
          <p:spPr bwMode="auto">
            <a:xfrm>
              <a:off x="9488665" y="1379114"/>
              <a:ext cx="679798" cy="1302797"/>
            </a:xfrm>
            <a:custGeom>
              <a:gdLst>
                <a:gd fmla="*/ 108 w 127" name="T0"/>
                <a:gd fmla="*/ 23 h 243" name="T1"/>
                <a:gd fmla="*/ 83 w 127" name="T2"/>
                <a:gd fmla="*/ 0 h 243" name="T3"/>
                <a:gd fmla="*/ 64 w 127" name="T4"/>
                <a:gd fmla="*/ 0 h 243" name="T5"/>
                <a:gd fmla="*/ 45 w 127" name="T6"/>
                <a:gd fmla="*/ 0 h 243" name="T7"/>
                <a:gd fmla="*/ 19 w 127" name="T8"/>
                <a:gd fmla="*/ 23 h 243" name="T9"/>
                <a:gd fmla="*/ 0 w 127" name="T10"/>
                <a:gd fmla="*/ 105 h 243" name="T11"/>
                <a:gd fmla="*/ 2 w 127" name="T12"/>
                <a:gd fmla="*/ 111 h 243" name="T13"/>
                <a:gd fmla="*/ 7 w 127" name="T14"/>
                <a:gd fmla="*/ 114 h 243" name="T15"/>
                <a:gd fmla="*/ 8 w 127" name="T16"/>
                <a:gd fmla="*/ 114 h 243" name="T17"/>
                <a:gd fmla="*/ 15 w 127" name="T18"/>
                <a:gd fmla="*/ 108 h 243" name="T19"/>
                <a:gd fmla="*/ 31 w 127" name="T20"/>
                <a:gd fmla="*/ 33 h 243" name="T21"/>
                <a:gd fmla="*/ 31 w 127" name="T22"/>
                <a:gd fmla="*/ 33 h 243" name="T23"/>
                <a:gd fmla="*/ 31 w 127" name="T24"/>
                <a:gd fmla="*/ 32 h 243" name="T25"/>
                <a:gd fmla="*/ 31 w 127" name="T26"/>
                <a:gd fmla="*/ 32 h 243" name="T27"/>
                <a:gd fmla="*/ 33 w 127" name="T28"/>
                <a:gd fmla="*/ 31 h 243" name="T29"/>
                <a:gd fmla="*/ 34 w 127" name="T30"/>
                <a:gd fmla="*/ 32 h 243" name="T31"/>
                <a:gd fmla="*/ 34 w 127" name="T32"/>
                <a:gd fmla="*/ 33 h 243" name="T33"/>
                <a:gd fmla="*/ 34 w 127" name="T34"/>
                <a:gd fmla="*/ 34 h 243" name="T35"/>
                <a:gd fmla="*/ 9 w 127" name="T36"/>
                <a:gd fmla="*/ 149 h 243" name="T37"/>
                <a:gd fmla="*/ 43 w 127" name="T38"/>
                <a:gd fmla="*/ 149 h 243" name="T39"/>
                <a:gd fmla="*/ 44 w 127" name="T40"/>
                <a:gd fmla="*/ 150 h 243" name="T41"/>
                <a:gd fmla="*/ 44 w 127" name="T42"/>
                <a:gd fmla="*/ 235 h 243" name="T43"/>
                <a:gd fmla="*/ 53 w 127" name="T44"/>
                <a:gd fmla="*/ 243 h 243" name="T45"/>
                <a:gd fmla="*/ 62 w 127" name="T46"/>
                <a:gd fmla="*/ 235 h 243" name="T47"/>
                <a:gd fmla="*/ 62 w 127" name="T48"/>
                <a:gd fmla="*/ 150 h 243" name="T49"/>
                <a:gd fmla="*/ 63 w 127" name="T50"/>
                <a:gd fmla="*/ 149 h 243" name="T51"/>
                <a:gd fmla="*/ 64 w 127" name="T52"/>
                <a:gd fmla="*/ 149 h 243" name="T53"/>
                <a:gd fmla="*/ 64 w 127" name="T54"/>
                <a:gd fmla="*/ 149 h 243" name="T55"/>
                <a:gd fmla="*/ 65 w 127" name="T56"/>
                <a:gd fmla="*/ 150 h 243" name="T57"/>
                <a:gd fmla="*/ 65 w 127" name="T58"/>
                <a:gd fmla="*/ 235 h 243" name="T59"/>
                <a:gd fmla="*/ 74 w 127" name="T60"/>
                <a:gd fmla="*/ 243 h 243" name="T61"/>
                <a:gd fmla="*/ 83 w 127" name="T62"/>
                <a:gd fmla="*/ 235 h 243" name="T63"/>
                <a:gd fmla="*/ 83 w 127" name="T64"/>
                <a:gd fmla="*/ 150 h 243" name="T65"/>
                <a:gd fmla="*/ 84 w 127" name="T66"/>
                <a:gd fmla="*/ 149 h 243" name="T67"/>
                <a:gd fmla="*/ 119 w 127" name="T68"/>
                <a:gd fmla="*/ 149 h 243" name="T69"/>
                <a:gd fmla="*/ 94 w 127" name="T70"/>
                <a:gd fmla="*/ 34 h 243" name="T71"/>
                <a:gd fmla="*/ 94 w 127" name="T72"/>
                <a:gd fmla="*/ 33 h 243" name="T73"/>
                <a:gd fmla="*/ 94 w 127" name="T74"/>
                <a:gd fmla="*/ 32 h 243" name="T75"/>
                <a:gd fmla="*/ 95 w 127" name="T76"/>
                <a:gd fmla="*/ 31 h 243" name="T77"/>
                <a:gd fmla="*/ 96 w 127" name="T78"/>
                <a:gd fmla="*/ 32 h 243" name="T79"/>
                <a:gd fmla="*/ 96 w 127" name="T80"/>
                <a:gd fmla="*/ 32 h 243" name="T81"/>
                <a:gd fmla="*/ 96 w 127" name="T82"/>
                <a:gd fmla="*/ 33 h 243" name="T83"/>
                <a:gd fmla="*/ 96 w 127" name="T84"/>
                <a:gd fmla="*/ 33 h 243" name="T85"/>
                <a:gd fmla="*/ 112 w 127" name="T86"/>
                <a:gd fmla="*/ 108 h 243" name="T87"/>
                <a:gd fmla="*/ 120 w 127" name="T88"/>
                <a:gd fmla="*/ 114 h 243" name="T89"/>
                <a:gd fmla="*/ 121 w 127" name="T90"/>
                <a:gd fmla="*/ 114 h 243" name="T91"/>
                <a:gd fmla="*/ 126 w 127" name="T92"/>
                <a:gd fmla="*/ 111 h 243" name="T93"/>
                <a:gd fmla="*/ 127 w 127" name="T94"/>
                <a:gd fmla="*/ 105 h 243" name="T95"/>
                <a:gd fmla="*/ 108 w 127" name="T96"/>
                <a:gd fmla="*/ 23 h 243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243" w="127">
                  <a:moveTo>
                    <a:pt x="108" y="23"/>
                  </a:moveTo>
                  <a:cubicBezTo>
                    <a:pt x="106" y="10"/>
                    <a:pt x="95" y="0"/>
                    <a:pt x="83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33" y="0"/>
                    <a:pt x="21" y="10"/>
                    <a:pt x="19" y="23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0" y="107"/>
                    <a:pt x="1" y="109"/>
                    <a:pt x="2" y="111"/>
                  </a:cubicBezTo>
                  <a:cubicBezTo>
                    <a:pt x="3" y="112"/>
                    <a:pt x="5" y="113"/>
                    <a:pt x="7" y="114"/>
                  </a:cubicBezTo>
                  <a:cubicBezTo>
                    <a:pt x="7" y="114"/>
                    <a:pt x="8" y="114"/>
                    <a:pt x="8" y="114"/>
                  </a:cubicBezTo>
                  <a:cubicBezTo>
                    <a:pt x="12" y="114"/>
                    <a:pt x="15" y="111"/>
                    <a:pt x="15" y="108"/>
                  </a:cubicBezTo>
                  <a:cubicBezTo>
                    <a:pt x="31" y="33"/>
                    <a:pt x="31" y="33"/>
                    <a:pt x="31" y="33"/>
                  </a:cubicBezTo>
                  <a:cubicBezTo>
                    <a:pt x="31" y="33"/>
                    <a:pt x="31" y="33"/>
                    <a:pt x="31" y="33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2" y="32"/>
                    <a:pt x="32" y="31"/>
                    <a:pt x="33" y="31"/>
                  </a:cubicBezTo>
                  <a:cubicBezTo>
                    <a:pt x="33" y="31"/>
                    <a:pt x="33" y="31"/>
                    <a:pt x="34" y="32"/>
                  </a:cubicBezTo>
                  <a:cubicBezTo>
                    <a:pt x="34" y="32"/>
                    <a:pt x="34" y="32"/>
                    <a:pt x="34" y="33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1" y="45"/>
                    <a:pt x="11" y="136"/>
                    <a:pt x="9" y="149"/>
                  </a:cubicBezTo>
                  <a:cubicBezTo>
                    <a:pt x="43" y="149"/>
                    <a:pt x="43" y="149"/>
                    <a:pt x="43" y="149"/>
                  </a:cubicBezTo>
                  <a:cubicBezTo>
                    <a:pt x="44" y="149"/>
                    <a:pt x="44" y="149"/>
                    <a:pt x="44" y="150"/>
                  </a:cubicBezTo>
                  <a:cubicBezTo>
                    <a:pt x="44" y="235"/>
                    <a:pt x="44" y="235"/>
                    <a:pt x="44" y="235"/>
                  </a:cubicBezTo>
                  <a:cubicBezTo>
                    <a:pt x="44" y="239"/>
                    <a:pt x="48" y="243"/>
                    <a:pt x="53" y="243"/>
                  </a:cubicBezTo>
                  <a:cubicBezTo>
                    <a:pt x="58" y="243"/>
                    <a:pt x="62" y="239"/>
                    <a:pt x="62" y="235"/>
                  </a:cubicBezTo>
                  <a:cubicBezTo>
                    <a:pt x="62" y="150"/>
                    <a:pt x="62" y="150"/>
                    <a:pt x="62" y="150"/>
                  </a:cubicBezTo>
                  <a:cubicBezTo>
                    <a:pt x="62" y="149"/>
                    <a:pt x="63" y="149"/>
                    <a:pt x="63" y="149"/>
                  </a:cubicBezTo>
                  <a:cubicBezTo>
                    <a:pt x="64" y="149"/>
                    <a:pt x="64" y="149"/>
                    <a:pt x="64" y="149"/>
                  </a:cubicBezTo>
                  <a:cubicBezTo>
                    <a:pt x="64" y="149"/>
                    <a:pt x="64" y="149"/>
                    <a:pt x="64" y="149"/>
                  </a:cubicBezTo>
                  <a:cubicBezTo>
                    <a:pt x="65" y="149"/>
                    <a:pt x="65" y="149"/>
                    <a:pt x="65" y="150"/>
                  </a:cubicBezTo>
                  <a:cubicBezTo>
                    <a:pt x="65" y="235"/>
                    <a:pt x="65" y="235"/>
                    <a:pt x="65" y="235"/>
                  </a:cubicBezTo>
                  <a:cubicBezTo>
                    <a:pt x="65" y="239"/>
                    <a:pt x="69" y="243"/>
                    <a:pt x="74" y="243"/>
                  </a:cubicBezTo>
                  <a:cubicBezTo>
                    <a:pt x="79" y="243"/>
                    <a:pt x="83" y="239"/>
                    <a:pt x="83" y="235"/>
                  </a:cubicBezTo>
                  <a:cubicBezTo>
                    <a:pt x="83" y="150"/>
                    <a:pt x="83" y="150"/>
                    <a:pt x="83" y="150"/>
                  </a:cubicBezTo>
                  <a:cubicBezTo>
                    <a:pt x="83" y="149"/>
                    <a:pt x="84" y="149"/>
                    <a:pt x="84" y="149"/>
                  </a:cubicBezTo>
                  <a:cubicBezTo>
                    <a:pt x="119" y="149"/>
                    <a:pt x="119" y="149"/>
                    <a:pt x="119" y="149"/>
                  </a:cubicBezTo>
                  <a:cubicBezTo>
                    <a:pt x="116" y="136"/>
                    <a:pt x="96" y="45"/>
                    <a:pt x="94" y="34"/>
                  </a:cubicBezTo>
                  <a:cubicBezTo>
                    <a:pt x="94" y="33"/>
                    <a:pt x="94" y="33"/>
                    <a:pt x="94" y="33"/>
                  </a:cubicBezTo>
                  <a:cubicBezTo>
                    <a:pt x="94" y="32"/>
                    <a:pt x="94" y="32"/>
                    <a:pt x="94" y="32"/>
                  </a:cubicBezTo>
                  <a:cubicBezTo>
                    <a:pt x="94" y="31"/>
                    <a:pt x="94" y="31"/>
                    <a:pt x="95" y="31"/>
                  </a:cubicBezTo>
                  <a:cubicBezTo>
                    <a:pt x="96" y="31"/>
                    <a:pt x="96" y="32"/>
                    <a:pt x="96" y="32"/>
                  </a:cubicBezTo>
                  <a:cubicBezTo>
                    <a:pt x="96" y="32"/>
                    <a:pt x="96" y="32"/>
                    <a:pt x="96" y="32"/>
                  </a:cubicBezTo>
                  <a:cubicBezTo>
                    <a:pt x="96" y="33"/>
                    <a:pt x="96" y="33"/>
                    <a:pt x="96" y="33"/>
                  </a:cubicBezTo>
                  <a:cubicBezTo>
                    <a:pt x="96" y="33"/>
                    <a:pt x="96" y="33"/>
                    <a:pt x="96" y="33"/>
                  </a:cubicBezTo>
                  <a:cubicBezTo>
                    <a:pt x="112" y="108"/>
                    <a:pt x="112" y="108"/>
                    <a:pt x="112" y="108"/>
                  </a:cubicBezTo>
                  <a:cubicBezTo>
                    <a:pt x="113" y="111"/>
                    <a:pt x="116" y="114"/>
                    <a:pt x="120" y="114"/>
                  </a:cubicBezTo>
                  <a:cubicBezTo>
                    <a:pt x="120" y="114"/>
                    <a:pt x="120" y="114"/>
                    <a:pt x="121" y="114"/>
                  </a:cubicBezTo>
                  <a:cubicBezTo>
                    <a:pt x="123" y="113"/>
                    <a:pt x="125" y="112"/>
                    <a:pt x="126" y="111"/>
                  </a:cubicBezTo>
                  <a:cubicBezTo>
                    <a:pt x="127" y="109"/>
                    <a:pt x="127" y="107"/>
                    <a:pt x="127" y="105"/>
                  </a:cubicBezTo>
                  <a:lnTo>
                    <a:pt x="108" y="2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chemeClr val="bg2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87364" y="1095375"/>
            <a:ext cx="1478290" cy="1724085"/>
            <a:chOff x="4812719" y="1094872"/>
            <a:chExt cx="1478308" cy="1724030"/>
          </a:xfrm>
        </p:grpSpPr>
        <p:sp>
          <p:nvSpPr>
            <p:cNvPr id="13" name="文本框 12"/>
            <p:cNvSpPr txBox="1"/>
            <p:nvPr/>
          </p:nvSpPr>
          <p:spPr>
            <a:xfrm>
              <a:off x="4812719" y="1094872"/>
              <a:ext cx="1905340" cy="15544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96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b0503020204020204" pitchFamily="34" typeface="微软雅黑"/>
                </a:rPr>
                <a:t>5.7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4919082" y="2418805"/>
              <a:ext cx="1335421" cy="39622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b0503020204020204" pitchFamily="34" typeface="微软雅黑"/>
                </a:rPr>
                <a:t>1MONTH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538540" y="1077913"/>
            <a:ext cx="1483383" cy="1741547"/>
            <a:chOff x="7863567" y="1078644"/>
            <a:chExt cx="1483401" cy="1740258"/>
          </a:xfrm>
        </p:grpSpPr>
        <p:sp>
          <p:nvSpPr>
            <p:cNvPr id="16" name="文本框 15"/>
            <p:cNvSpPr txBox="1"/>
            <p:nvPr/>
          </p:nvSpPr>
          <p:spPr>
            <a:xfrm>
              <a:off x="7863567" y="1078644"/>
              <a:ext cx="1905340" cy="155332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96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b0503020204020204" pitchFamily="34" typeface="微软雅黑"/>
                </a:rPr>
                <a:t>3.9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7998506" y="2419088"/>
              <a:ext cx="1335421" cy="3959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b0503020204020204" pitchFamily="34" typeface="微软雅黑"/>
                </a:rPr>
                <a:t>1MONTH</a:t>
              </a:r>
            </a:p>
          </p:txBody>
        </p:sp>
      </p:grpSp>
      <p:cxnSp>
        <p:nvCxnSpPr>
          <p:cNvPr id="54" name="直接连接符 53"/>
          <p:cNvCxnSpPr/>
          <p:nvPr/>
        </p:nvCxnSpPr>
        <p:spPr>
          <a:xfrm flipH="1">
            <a:off x="3124200" y="1154113"/>
            <a:ext cx="0" cy="4699000"/>
          </a:xfrm>
          <a:prstGeom prst="line">
            <a:avLst/>
          </a:prstGeom>
          <a:ln w="158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圆角矩形 54"/>
          <p:cNvSpPr/>
          <p:nvPr/>
        </p:nvSpPr>
        <p:spPr>
          <a:xfrm>
            <a:off x="7739063" y="1077913"/>
            <a:ext cx="3713162" cy="4891087"/>
          </a:xfrm>
          <a:prstGeom prst="roundRect">
            <a:avLst>
              <a:gd fmla="val 5213" name="adj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2">
                  <a:lumMod val="7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  <a:cs charset="0" panose="020b0604020202020204" pitchFamily="34" typeface="Arial"/>
              <a:sym charset="-122" panose="020b0503020204020204" pitchFamily="34" typeface="微软雅黑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7993064" y="1304925"/>
            <a:ext cx="140208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rPr>
              <a:t>文字内容</a:t>
            </a:r>
          </a:p>
        </p:txBody>
      </p:sp>
      <p:cxnSp>
        <p:nvCxnSpPr>
          <p:cNvPr id="57" name="直接连接符 56"/>
          <p:cNvCxnSpPr/>
          <p:nvPr/>
        </p:nvCxnSpPr>
        <p:spPr>
          <a:xfrm>
            <a:off x="8048625" y="1839913"/>
            <a:ext cx="2979738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矩形 57"/>
          <p:cNvSpPr/>
          <p:nvPr/>
        </p:nvSpPr>
        <p:spPr>
          <a:xfrm>
            <a:off x="7947024" y="1992313"/>
            <a:ext cx="3297238" cy="115824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kern="100" lang="zh-CN"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rPr>
              <a:t>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</p:txBody>
      </p:sp>
      <p:grpSp>
        <p:nvGrpSpPr>
          <p:cNvPr id="59" name="组合 58"/>
          <p:cNvGrpSpPr/>
          <p:nvPr/>
        </p:nvGrpSpPr>
        <p:grpSpPr>
          <a:xfrm>
            <a:off x="5864225" y="3481388"/>
            <a:ext cx="1590675" cy="1617662"/>
            <a:chOff x="10189763" y="3480629"/>
            <a:chExt cx="1590335" cy="1618734"/>
          </a:xfrm>
        </p:grpSpPr>
        <p:sp>
          <p:nvSpPr>
            <p:cNvPr id="60" name="Freeform 13"/>
            <p:cNvSpPr/>
            <p:nvPr/>
          </p:nvSpPr>
          <p:spPr bwMode="auto">
            <a:xfrm>
              <a:off x="10189763" y="3480629"/>
              <a:ext cx="1590335" cy="1618734"/>
            </a:xfrm>
            <a:custGeom>
              <a:gdLst>
                <a:gd fmla="*/ 148 w 297" name="T0"/>
                <a:gd fmla="*/ 0 h 302" name="T1"/>
                <a:gd fmla="*/ 0 w 297" name="T2"/>
                <a:gd fmla="*/ 129 h 302" name="T3"/>
                <a:gd fmla="*/ 61 w 297" name="T4"/>
                <a:gd fmla="*/ 233 h 302" name="T5"/>
                <a:gd fmla="*/ 22 w 297" name="T6"/>
                <a:gd fmla="*/ 288 h 302" name="T7"/>
                <a:gd fmla="*/ 1 w 297" name="T8"/>
                <a:gd fmla="*/ 302 h 302" name="T9"/>
                <a:gd fmla="*/ 26 w 297" name="T10"/>
                <a:gd fmla="*/ 302 h 302" name="T11"/>
                <a:gd fmla="*/ 115 w 297" name="T12"/>
                <a:gd fmla="*/ 254 h 302" name="T13"/>
                <a:gd fmla="*/ 148 w 297" name="T14"/>
                <a:gd fmla="*/ 258 h 302" name="T15"/>
                <a:gd fmla="*/ 297 w 297" name="T16"/>
                <a:gd fmla="*/ 129 h 302" name="T17"/>
                <a:gd fmla="*/ 148 w 297" name="T18"/>
                <a:gd fmla="*/ 0 h 30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02" w="297">
                  <a:moveTo>
                    <a:pt x="148" y="0"/>
                  </a:moveTo>
                  <a:cubicBezTo>
                    <a:pt x="67" y="0"/>
                    <a:pt x="0" y="58"/>
                    <a:pt x="0" y="129"/>
                  </a:cubicBezTo>
                  <a:cubicBezTo>
                    <a:pt x="0" y="170"/>
                    <a:pt x="23" y="209"/>
                    <a:pt x="61" y="233"/>
                  </a:cubicBezTo>
                  <a:cubicBezTo>
                    <a:pt x="59" y="243"/>
                    <a:pt x="52" y="268"/>
                    <a:pt x="22" y="288"/>
                  </a:cubicBezTo>
                  <a:cubicBezTo>
                    <a:pt x="1" y="302"/>
                    <a:pt x="1" y="302"/>
                    <a:pt x="1" y="302"/>
                  </a:cubicBezTo>
                  <a:cubicBezTo>
                    <a:pt x="26" y="302"/>
                    <a:pt x="26" y="302"/>
                    <a:pt x="26" y="302"/>
                  </a:cubicBezTo>
                  <a:cubicBezTo>
                    <a:pt x="77" y="302"/>
                    <a:pt x="105" y="267"/>
                    <a:pt x="115" y="254"/>
                  </a:cubicBezTo>
                  <a:cubicBezTo>
                    <a:pt x="126" y="256"/>
                    <a:pt x="137" y="258"/>
                    <a:pt x="148" y="258"/>
                  </a:cubicBezTo>
                  <a:cubicBezTo>
                    <a:pt x="230" y="258"/>
                    <a:pt x="297" y="200"/>
                    <a:pt x="297" y="129"/>
                  </a:cubicBezTo>
                  <a:cubicBezTo>
                    <a:pt x="297" y="58"/>
                    <a:pt x="230" y="0"/>
                    <a:pt x="148" y="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chemeClr val="bg2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endParaRPr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10464343" y="3757037"/>
              <a:ext cx="1041177" cy="3050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4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b0503020204020204" pitchFamily="34" typeface="微软雅黑"/>
                </a:rPr>
                <a:t>同比增加</a:t>
              </a:r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10473866" y="3952429"/>
              <a:ext cx="1149422" cy="5947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33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b0503020204020204" pitchFamily="34" typeface="微软雅黑"/>
                </a:rPr>
                <a:t>4.2%</a:t>
              </a:r>
            </a:p>
          </p:txBody>
        </p:sp>
      </p:grpSp>
      <p:graphicFrame>
        <p:nvGraphicFramePr>
          <p:cNvPr id="65" name="图表 64"/>
          <p:cNvGraphicFramePr/>
          <p:nvPr/>
        </p:nvGraphicFramePr>
        <p:xfrm>
          <a:off x="300038" y="3041650"/>
          <a:ext cx="2638425" cy="302895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67" name="图表 66"/>
          <p:cNvGraphicFramePr/>
          <p:nvPr/>
        </p:nvGraphicFramePr>
        <p:xfrm>
          <a:off x="3436938" y="3038475"/>
          <a:ext cx="2638425" cy="3028950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30" name="矩形 29"/>
          <p:cNvSpPr/>
          <p:nvPr/>
        </p:nvSpPr>
        <p:spPr>
          <a:xfrm>
            <a:off x="7947024" y="3757613"/>
            <a:ext cx="3297238" cy="115824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kern="100" lang="zh-CN"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b0503020204020204" pitchFamily="34" typeface="微软雅黑"/>
              </a:rPr>
              <a:t>请在此处添加详细描述文本，尽量与标题文本语言风格相符合，语言描述尽量简洁生动。请在此处添加详细描述文本，尽量与标题文本语言风格相符合，语言描述尽量简洁生动。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" presetSubtype="1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10" presetSubtype="0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2" presetSubtype="1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22" nodeType="withEffect" presetClass="entr" presetID="49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2" presetSubtype="1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0" presetSubtype="0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2" presetSubtype="8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42" presetSubtype="0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4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2" presetSubtype="4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7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42" presetSubtype="0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5"/>
      <p:bldP grpId="0" spid="56"/>
      <p:bldP grpId="0" spid="58"/>
      <p:bldP grpId="0" spid="30"/>
      <p:bldGraphic grpId="0" spid="65">
        <p:bldAsOne/>
      </p:bldGraphic>
      <p:bldGraphic grpId="0" spid="67">
        <p:bldAsOne/>
      </p:bldGraphic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9" name="组合 68"/>
          <p:cNvGrpSpPr/>
          <p:nvPr/>
        </p:nvGrpSpPr>
        <p:grpSpPr>
          <a:xfrm>
            <a:off x="2828925" y="1493838"/>
            <a:ext cx="1406525" cy="1406525"/>
            <a:chOff x="2828925" y="1493521"/>
            <a:chExt cx="1407130" cy="1407128"/>
          </a:xfrm>
        </p:grpSpPr>
        <p:sp>
          <p:nvSpPr>
            <p:cNvPr id="6" name="椭圆 5"/>
            <p:cNvSpPr/>
            <p:nvPr/>
          </p:nvSpPr>
          <p:spPr>
            <a:xfrm>
              <a:off x="2828925" y="1493521"/>
              <a:ext cx="1407130" cy="140712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5415" name="文本框 10"/>
            <p:cNvSpPr txBox="1">
              <a:spLocks noChangeArrowheads="1"/>
            </p:cNvSpPr>
            <p:nvPr/>
          </p:nvSpPr>
          <p:spPr bwMode="auto">
            <a:xfrm>
              <a:off x="2983615" y="1980571"/>
              <a:ext cx="1097752" cy="457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关键词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911350" y="2903538"/>
            <a:ext cx="3240088" cy="403225"/>
            <a:chOff x="1036320" y="2371727"/>
            <a:chExt cx="3407093" cy="1194433"/>
          </a:xfrm>
        </p:grpSpPr>
        <p:cxnSp>
          <p:nvCxnSpPr>
            <p:cNvPr id="13" name="直接连接符 12"/>
            <p:cNvCxnSpPr/>
            <p:nvPr/>
          </p:nvCxnSpPr>
          <p:spPr>
            <a:xfrm flipH="1">
              <a:off x="1036320" y="2785546"/>
              <a:ext cx="0" cy="77120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1041329" y="2785546"/>
              <a:ext cx="3402084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H="1">
              <a:off x="4443413" y="2794951"/>
              <a:ext cx="0" cy="77120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 flipV="1">
              <a:off x="2739032" y="2371727"/>
              <a:ext cx="0" cy="41381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椭圆 7"/>
          <p:cNvSpPr/>
          <p:nvPr/>
        </p:nvSpPr>
        <p:spPr>
          <a:xfrm>
            <a:off x="2987675" y="1493838"/>
            <a:ext cx="217488" cy="21748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2616200" y="2197100"/>
            <a:ext cx="144463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0" name="椭圆 9"/>
          <p:cNvSpPr/>
          <p:nvPr/>
        </p:nvSpPr>
        <p:spPr>
          <a:xfrm flipV="1">
            <a:off x="4270375" y="2625725"/>
            <a:ext cx="42863" cy="428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4238625" y="1876425"/>
            <a:ext cx="207963" cy="20796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10600030101010101" pitchFamily="2" typeface="宋体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2797175" y="2554288"/>
            <a:ext cx="379413" cy="3794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1308100" y="3243263"/>
            <a:ext cx="1108075" cy="1025525"/>
            <a:chOff x="3808841" y="3125480"/>
            <a:chExt cx="1181272" cy="1093947"/>
          </a:xfrm>
        </p:grpSpPr>
        <p:sp>
          <p:nvSpPr>
            <p:cNvPr id="24" name="椭圆 23"/>
            <p:cNvSpPr/>
            <p:nvPr/>
          </p:nvSpPr>
          <p:spPr>
            <a:xfrm>
              <a:off x="3846073" y="3125480"/>
              <a:ext cx="1093269" cy="109394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5407" name="文本框 25"/>
            <p:cNvSpPr txBox="1">
              <a:spLocks noChangeArrowheads="1"/>
            </p:cNvSpPr>
            <p:nvPr/>
          </p:nvSpPr>
          <p:spPr bwMode="auto">
            <a:xfrm>
              <a:off x="3814595" y="3487787"/>
              <a:ext cx="1169764" cy="390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文本内容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920750" y="4268788"/>
            <a:ext cx="1868488" cy="379412"/>
            <a:chOff x="1036320" y="2371727"/>
            <a:chExt cx="3407093" cy="1194433"/>
          </a:xfrm>
        </p:grpSpPr>
        <p:cxnSp>
          <p:nvCxnSpPr>
            <p:cNvPr id="31" name="直接连接符 30"/>
            <p:cNvCxnSpPr/>
            <p:nvPr/>
          </p:nvCxnSpPr>
          <p:spPr>
            <a:xfrm flipH="1">
              <a:off x="1036320" y="2786529"/>
              <a:ext cx="0" cy="769636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1042109" y="2786529"/>
              <a:ext cx="3401304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H="1">
              <a:off x="4443413" y="2796524"/>
              <a:ext cx="0" cy="769636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 flipH="1" flipV="1">
              <a:off x="2738419" y="2371727"/>
              <a:ext cx="0" cy="414802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组合 40"/>
          <p:cNvGrpSpPr/>
          <p:nvPr/>
        </p:nvGrpSpPr>
        <p:grpSpPr>
          <a:xfrm>
            <a:off x="366713" y="4619625"/>
            <a:ext cx="1108075" cy="1027113"/>
            <a:chOff x="3808841" y="3125480"/>
            <a:chExt cx="1181272" cy="1093947"/>
          </a:xfrm>
        </p:grpSpPr>
        <p:sp>
          <p:nvSpPr>
            <p:cNvPr id="42" name="椭圆 41"/>
            <p:cNvSpPr/>
            <p:nvPr/>
          </p:nvSpPr>
          <p:spPr>
            <a:xfrm>
              <a:off x="3846073" y="3125480"/>
              <a:ext cx="1093269" cy="109394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5401" name="文本框 42"/>
            <p:cNvSpPr txBox="1">
              <a:spLocks noChangeArrowheads="1"/>
            </p:cNvSpPr>
            <p:nvPr/>
          </p:nvSpPr>
          <p:spPr bwMode="auto">
            <a:xfrm>
              <a:off x="3814595" y="3487787"/>
              <a:ext cx="1169764" cy="38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文本内容</a:t>
              </a: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2235200" y="4619625"/>
            <a:ext cx="1108075" cy="1027113"/>
            <a:chOff x="3808840" y="3125480"/>
            <a:chExt cx="1181274" cy="1093947"/>
          </a:xfrm>
        </p:grpSpPr>
        <p:sp>
          <p:nvSpPr>
            <p:cNvPr id="45" name="椭圆 44"/>
            <p:cNvSpPr/>
            <p:nvPr/>
          </p:nvSpPr>
          <p:spPr>
            <a:xfrm>
              <a:off x="3846072" y="3125480"/>
              <a:ext cx="1093271" cy="109394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5399" name="文本框 45"/>
            <p:cNvSpPr txBox="1">
              <a:spLocks noChangeArrowheads="1"/>
            </p:cNvSpPr>
            <p:nvPr/>
          </p:nvSpPr>
          <p:spPr bwMode="auto">
            <a:xfrm>
              <a:off x="3814594" y="3487787"/>
              <a:ext cx="1169766" cy="38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文本内容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546600" y="3243263"/>
            <a:ext cx="1106488" cy="1025525"/>
            <a:chOff x="7208909" y="3125480"/>
            <a:chExt cx="1181272" cy="1093947"/>
          </a:xfrm>
        </p:grpSpPr>
        <p:sp>
          <p:nvSpPr>
            <p:cNvPr id="25" name="椭圆 24"/>
            <p:cNvSpPr/>
            <p:nvPr/>
          </p:nvSpPr>
          <p:spPr>
            <a:xfrm>
              <a:off x="7252974" y="3125480"/>
              <a:ext cx="1093143" cy="109394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5397" name="文本框 26"/>
            <p:cNvSpPr txBox="1">
              <a:spLocks noChangeArrowheads="1"/>
            </p:cNvSpPr>
            <p:nvPr/>
          </p:nvSpPr>
          <p:spPr bwMode="auto">
            <a:xfrm>
              <a:off x="7213825" y="3487787"/>
              <a:ext cx="1171442" cy="390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文本内容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4244975" y="4243388"/>
            <a:ext cx="1682750" cy="379412"/>
            <a:chOff x="1036320" y="2371727"/>
            <a:chExt cx="3407093" cy="1194433"/>
          </a:xfrm>
        </p:grpSpPr>
        <p:cxnSp>
          <p:nvCxnSpPr>
            <p:cNvPr id="36" name="直接连接符 35"/>
            <p:cNvCxnSpPr/>
            <p:nvPr/>
          </p:nvCxnSpPr>
          <p:spPr>
            <a:xfrm flipH="1">
              <a:off x="1036320" y="2786529"/>
              <a:ext cx="0" cy="769636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1042748" y="2786529"/>
              <a:ext cx="340066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 flipH="1">
              <a:off x="4443413" y="2796524"/>
              <a:ext cx="0" cy="769636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flipH="1" flipV="1">
              <a:off x="2739867" y="2371727"/>
              <a:ext cx="0" cy="414802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组合 46"/>
          <p:cNvGrpSpPr/>
          <p:nvPr/>
        </p:nvGrpSpPr>
        <p:grpSpPr>
          <a:xfrm>
            <a:off x="3719513" y="4619625"/>
            <a:ext cx="1108075" cy="1027113"/>
            <a:chOff x="3808841" y="3125480"/>
            <a:chExt cx="1181272" cy="1093947"/>
          </a:xfrm>
        </p:grpSpPr>
        <p:sp>
          <p:nvSpPr>
            <p:cNvPr id="48" name="椭圆 47"/>
            <p:cNvSpPr/>
            <p:nvPr/>
          </p:nvSpPr>
          <p:spPr>
            <a:xfrm>
              <a:off x="3846073" y="3125480"/>
              <a:ext cx="1093269" cy="109394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5391" name="文本框 48"/>
            <p:cNvSpPr txBox="1">
              <a:spLocks noChangeArrowheads="1"/>
            </p:cNvSpPr>
            <p:nvPr/>
          </p:nvSpPr>
          <p:spPr bwMode="auto">
            <a:xfrm>
              <a:off x="3814596" y="3487787"/>
              <a:ext cx="1169764" cy="38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文本内容</a:t>
              </a: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5373688" y="4619625"/>
            <a:ext cx="1108075" cy="1027113"/>
            <a:chOff x="3808841" y="3125480"/>
            <a:chExt cx="1181272" cy="1093947"/>
          </a:xfrm>
        </p:grpSpPr>
        <p:sp>
          <p:nvSpPr>
            <p:cNvPr id="51" name="椭圆 50"/>
            <p:cNvSpPr/>
            <p:nvPr/>
          </p:nvSpPr>
          <p:spPr>
            <a:xfrm>
              <a:off x="3846073" y="3125480"/>
              <a:ext cx="1093269" cy="109394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5389" name="文本框 51"/>
            <p:cNvSpPr txBox="1">
              <a:spLocks noChangeArrowheads="1"/>
            </p:cNvSpPr>
            <p:nvPr/>
          </p:nvSpPr>
          <p:spPr bwMode="auto">
            <a:xfrm>
              <a:off x="3814596" y="3487787"/>
              <a:ext cx="1169764" cy="38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文本内容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7123113" y="1603373"/>
            <a:ext cx="4660900" cy="888344"/>
            <a:chOff x="6639013" y="1549333"/>
            <a:chExt cx="4820607" cy="888239"/>
          </a:xfrm>
        </p:grpSpPr>
        <p:sp>
          <p:nvSpPr>
            <p:cNvPr id="58" name="文本框 57"/>
            <p:cNvSpPr txBox="1"/>
            <p:nvPr/>
          </p:nvSpPr>
          <p:spPr>
            <a:xfrm>
              <a:off x="6639013" y="1549333"/>
              <a:ext cx="4820607" cy="36571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 indent="-285750" marL="285750">
                <a:spcBef>
                  <a:spcPct val="0"/>
                </a:spcBef>
                <a:spcAft>
                  <a:spcPct val="0"/>
                </a:spcAft>
                <a:buFont charset="2" panose="05000000000000000000" pitchFamily="2" typeface="Wingdings"/>
                <a:buChar char="l"/>
                <a:defRPr/>
              </a:pPr>
              <a:r>
                <a:rPr altLang="en-US" b="1" lang="zh-CN">
                  <a:solidFill>
                    <a:schemeClr val="accent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输入小标题</a:t>
              </a:r>
            </a:p>
          </p:txBody>
        </p:sp>
        <p:sp>
          <p:nvSpPr>
            <p:cNvPr id="59" name="矩形 58"/>
            <p:cNvSpPr/>
            <p:nvPr/>
          </p:nvSpPr>
          <p:spPr>
            <a:xfrm>
              <a:off x="6921419" y="1914414"/>
              <a:ext cx="4538201" cy="51809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7123113" y="3165473"/>
            <a:ext cx="4660900" cy="835956"/>
            <a:chOff x="6639013" y="2635727"/>
            <a:chExt cx="4820607" cy="836292"/>
          </a:xfrm>
        </p:grpSpPr>
        <p:sp>
          <p:nvSpPr>
            <p:cNvPr id="61" name="矩形 60"/>
            <p:cNvSpPr/>
            <p:nvPr/>
          </p:nvSpPr>
          <p:spPr>
            <a:xfrm>
              <a:off x="6921419" y="2948589"/>
              <a:ext cx="4538201" cy="51836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6639013" y="2635728"/>
              <a:ext cx="4820607" cy="36590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 indent="-285750" marL="285750">
                <a:spcBef>
                  <a:spcPct val="0"/>
                </a:spcBef>
                <a:spcAft>
                  <a:spcPct val="0"/>
                </a:spcAft>
                <a:buFont charset="2" panose="05000000000000000000" pitchFamily="2" typeface="Wingdings"/>
                <a:buChar char="l"/>
                <a:defRPr/>
              </a:pPr>
              <a:r>
                <a:rPr altLang="en-US" b="1" lang="zh-CN">
                  <a:solidFill>
                    <a:schemeClr val="accent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输入小标题</a:t>
              </a: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7123113" y="4675185"/>
            <a:ext cx="4660900" cy="847069"/>
            <a:chOff x="6639013" y="4154731"/>
            <a:chExt cx="4820607" cy="846508"/>
          </a:xfrm>
        </p:grpSpPr>
        <p:sp>
          <p:nvSpPr>
            <p:cNvPr id="64" name="矩形 63"/>
            <p:cNvSpPr/>
            <p:nvPr/>
          </p:nvSpPr>
          <p:spPr>
            <a:xfrm>
              <a:off x="6921419" y="4478366"/>
              <a:ext cx="4538201" cy="51781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</a:t>
              </a: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6639013" y="4154731"/>
              <a:ext cx="4820607" cy="36551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 indent="-285750" marL="285750">
                <a:spcBef>
                  <a:spcPct val="0"/>
                </a:spcBef>
                <a:spcAft>
                  <a:spcPct val="0"/>
                </a:spcAft>
                <a:buFont charset="2" panose="05000000000000000000" pitchFamily="2" typeface="Wingdings"/>
                <a:buChar char="l"/>
                <a:defRPr/>
              </a:pPr>
              <a:r>
                <a:rPr altLang="en-US" b="1" lang="zh-CN">
                  <a:solidFill>
                    <a:schemeClr val="accent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输入小标题</a:t>
              </a:r>
            </a:p>
          </p:txBody>
        </p: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36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4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5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3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6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5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8" nodeType="withEffect" presetClass="entr" presetID="22" presetSubtype="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1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3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4" nodeType="withEffect" presetClass="entr" presetID="22" presetSubtype="8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6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55"/>
      <p:bldP grpId="0" spid="56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椭圆 13"/>
          <p:cNvSpPr/>
          <p:nvPr/>
        </p:nvSpPr>
        <p:spPr>
          <a:xfrm rot="10800000">
            <a:off x="912813" y="4094163"/>
            <a:ext cx="463550" cy="4635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135438" y="2443163"/>
            <a:ext cx="6777037" cy="2054959"/>
            <a:chOff x="277329" y="1093495"/>
            <a:chExt cx="5427948" cy="2055048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410834" y="2206380"/>
              <a:ext cx="52944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/>
            <p:cNvSpPr txBox="1"/>
            <p:nvPr/>
          </p:nvSpPr>
          <p:spPr>
            <a:xfrm>
              <a:off x="277329" y="1418946"/>
              <a:ext cx="5141864" cy="7620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4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在这里输入标题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26916" y="1093495"/>
              <a:ext cx="5141864" cy="3962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0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YOUR TITLE HERE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77329" y="2317510"/>
              <a:ext cx="5427948" cy="82299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请在此处添加详细描述文本，尽量与标题文本语言风格相符合，语言描述尽量简洁生动。请在此处添加详细描述文本，尽量与标题文本语言风格相符合，语言描述尽量简洁生动。</a:t>
              </a:r>
            </a:p>
          </p:txBody>
        </p:sp>
      </p:grpSp>
      <p:sp>
        <p:nvSpPr>
          <p:cNvPr id="26" name="椭圆 25"/>
          <p:cNvSpPr/>
          <p:nvPr/>
        </p:nvSpPr>
        <p:spPr>
          <a:xfrm>
            <a:off x="1865313" y="4125913"/>
            <a:ext cx="147637" cy="1492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3717925" y="4362450"/>
            <a:ext cx="242888" cy="2428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3094875" y="4327526"/>
            <a:ext cx="152400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6" name="椭圆 35"/>
          <p:cNvSpPr/>
          <p:nvPr/>
        </p:nvSpPr>
        <p:spPr>
          <a:xfrm rot="11047877">
            <a:off x="3108325" y="4818063"/>
            <a:ext cx="387350" cy="3873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1" name="椭圆 40"/>
          <p:cNvSpPr/>
          <p:nvPr/>
        </p:nvSpPr>
        <p:spPr>
          <a:xfrm rot="11047877">
            <a:off x="2328863" y="4422775"/>
            <a:ext cx="169862" cy="1698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1319213" y="2378075"/>
            <a:ext cx="344487" cy="344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5" name="椭圆 14"/>
          <p:cNvSpPr/>
          <p:nvPr/>
        </p:nvSpPr>
        <p:spPr>
          <a:xfrm rot="10800000">
            <a:off x="1358900" y="3316288"/>
            <a:ext cx="528638" cy="5270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10933113" y="3060700"/>
            <a:ext cx="153987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49" name="椭圆 48"/>
          <p:cNvSpPr/>
          <p:nvPr/>
        </p:nvSpPr>
        <p:spPr>
          <a:xfrm>
            <a:off x="11139488" y="3213100"/>
            <a:ext cx="242887" cy="2428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2065338" y="5219700"/>
            <a:ext cx="152400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33" name="Freeform 6">
            <a:extLst>
              <a:ext uri="{FF2B5EF4-FFF2-40B4-BE49-F238E27FC236}">
                <a16:creationId xmlns:a16="http://schemas.microsoft.com/office/drawing/2014/main" id="{CD61FA37-C994-4429-BD18-3A41AF92C1DE}"/>
              </a:ext>
            </a:extLst>
          </p:cNvPr>
          <p:cNvSpPr/>
          <p:nvPr/>
        </p:nvSpPr>
        <p:spPr bwMode="auto">
          <a:xfrm rot="382501">
            <a:off x="1652953" y="1335333"/>
            <a:ext cx="2024276" cy="741573"/>
          </a:xfrm>
          <a:custGeom>
            <a:gdLst>
              <a:gd fmla="*/ 72 w 330" name="T0"/>
              <a:gd fmla="*/ 3 h 162" name="T1"/>
              <a:gd fmla="*/ 175 w 330" name="T2"/>
              <a:gd fmla="*/ 9 h 162" name="T3"/>
              <a:gd fmla="*/ 220 w 330" name="T4"/>
              <a:gd fmla="*/ 128 h 162" name="T5"/>
              <a:gd fmla="*/ 102 w 330" name="T6"/>
              <a:gd fmla="*/ 162 h 162" name="T7"/>
              <a:gd fmla="*/ 102 w 330" name="T8"/>
              <a:gd fmla="*/ 162 h 162" name="T9"/>
              <a:gd fmla="*/ 40 w 330" name="T10"/>
              <a:gd fmla="*/ 96 h 162" name="T11"/>
              <a:gd fmla="*/ 72 w 330" name="T12"/>
              <a:gd fmla="*/ 3 h 162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62" w="330">
                <a:moveTo>
                  <a:pt x="72" y="3"/>
                </a:moveTo>
                <a:cubicBezTo>
                  <a:pt x="100" y="0"/>
                  <a:pt x="135" y="2"/>
                  <a:pt x="175" y="9"/>
                </a:cubicBezTo>
                <a:cubicBezTo>
                  <a:pt x="281" y="20"/>
                  <a:pt x="330" y="146"/>
                  <a:pt x="220" y="128"/>
                </a:cubicBezTo>
                <a:cubicBezTo>
                  <a:pt x="194" y="124"/>
                  <a:pt x="53" y="110"/>
                  <a:pt x="102" y="162"/>
                </a:cubicBezTo>
                <a:cubicBezTo>
                  <a:pt x="102" y="162"/>
                  <a:pt x="102" y="162"/>
                  <a:pt x="102" y="162"/>
                </a:cubicBezTo>
                <a:cubicBezTo>
                  <a:pt x="102" y="162"/>
                  <a:pt x="54" y="112"/>
                  <a:pt x="40" y="96"/>
                </a:cubicBezTo>
                <a:cubicBezTo>
                  <a:pt x="0" y="47"/>
                  <a:pt x="8" y="11"/>
                  <a:pt x="72" y="3"/>
                </a:cubicBezTo>
                <a:close/>
              </a:path>
            </a:pathLst>
          </a:custGeom>
          <a:solidFill>
            <a:srgbClr val="EB751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4" name="Freeform 7">
            <a:extLst>
              <a:ext uri="{FF2B5EF4-FFF2-40B4-BE49-F238E27FC236}">
                <a16:creationId xmlns:a16="http://schemas.microsoft.com/office/drawing/2014/main" id="{2B0A7ECD-5BA9-4C1D-BE4E-785D98DD28DA}"/>
              </a:ext>
            </a:extLst>
          </p:cNvPr>
          <p:cNvSpPr/>
          <p:nvPr/>
        </p:nvSpPr>
        <p:spPr bwMode="auto">
          <a:xfrm rot="382501">
            <a:off x="1170684" y="478592"/>
            <a:ext cx="3374467" cy="1093557"/>
          </a:xfrm>
          <a:custGeom>
            <a:gdLst>
              <a:gd fmla="*/ 18 w 550" name="T0"/>
              <a:gd fmla="*/ 94 h 239" name="T1"/>
              <a:gd fmla="*/ 34 w 550" name="T2"/>
              <a:gd fmla="*/ 132 h 239" name="T3"/>
              <a:gd fmla="*/ 95 w 550" name="T4"/>
              <a:gd fmla="*/ 238 h 239" name="T5"/>
              <a:gd fmla="*/ 141 w 550" name="T6"/>
              <a:gd fmla="*/ 151 h 239" name="T7"/>
              <a:gd fmla="*/ 444 w 550" name="T8"/>
              <a:gd fmla="*/ 207 h 239" name="T9"/>
              <a:gd fmla="*/ 466 w 550" name="T10"/>
              <a:gd fmla="*/ 79 h 239" name="T11"/>
              <a:gd fmla="*/ 92 w 550" name="T12"/>
              <a:gd fmla="*/ 11 h 239" name="T13"/>
              <a:gd fmla="*/ 18 w 550" name="T14"/>
              <a:gd fmla="*/ 94 h 239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39" w="550">
                <a:moveTo>
                  <a:pt x="18" y="94"/>
                </a:moveTo>
                <a:cubicBezTo>
                  <a:pt x="34" y="132"/>
                  <a:pt x="34" y="132"/>
                  <a:pt x="34" y="132"/>
                </a:cubicBezTo>
                <a:cubicBezTo>
                  <a:pt x="63" y="188"/>
                  <a:pt x="66" y="195"/>
                  <a:pt x="95" y="238"/>
                </a:cubicBezTo>
                <a:cubicBezTo>
                  <a:pt x="63" y="192"/>
                  <a:pt x="76" y="158"/>
                  <a:pt x="141" y="151"/>
                </a:cubicBezTo>
                <a:cubicBezTo>
                  <a:pt x="211" y="142"/>
                  <a:pt x="325" y="165"/>
                  <a:pt x="444" y="207"/>
                </a:cubicBezTo>
                <a:cubicBezTo>
                  <a:pt x="518" y="239"/>
                  <a:pt x="550" y="114"/>
                  <a:pt x="466" y="79"/>
                </a:cubicBezTo>
                <a:cubicBezTo>
                  <a:pt x="318" y="28"/>
                  <a:pt x="178" y="0"/>
                  <a:pt x="92" y="11"/>
                </a:cubicBezTo>
                <a:cubicBezTo>
                  <a:pt x="23" y="19"/>
                  <a:pt x="0" y="50"/>
                  <a:pt x="18" y="94"/>
                </a:cubicBezTo>
                <a:close/>
              </a:path>
            </a:pathLst>
          </a:custGeom>
          <a:solidFill>
            <a:srgbClr val="76AFAF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5" name="Freeform 8">
            <a:extLst>
              <a:ext uri="{FF2B5EF4-FFF2-40B4-BE49-F238E27FC236}">
                <a16:creationId xmlns:a16="http://schemas.microsoft.com/office/drawing/2014/main" id="{37248625-14A0-4A12-BF7F-D26B32E21DB7}"/>
              </a:ext>
            </a:extLst>
          </p:cNvPr>
          <p:cNvSpPr/>
          <p:nvPr/>
        </p:nvSpPr>
        <p:spPr bwMode="auto">
          <a:xfrm rot="382501">
            <a:off x="1011285" y="-400910"/>
            <a:ext cx="6424000" cy="2131458"/>
          </a:xfrm>
          <a:custGeom>
            <a:gdLst>
              <a:gd fmla="*/ 3 w 1047" name="T0"/>
              <a:gd fmla="*/ 95 h 466" name="T1"/>
              <a:gd fmla="*/ 6 w 1047" name="T2"/>
              <a:gd fmla="*/ 130 h 466" name="T3"/>
              <a:gd fmla="*/ 27 w 1047" name="T4"/>
              <a:gd fmla="*/ 245 h 466" name="T5"/>
              <a:gd fmla="*/ 29 w 1047" name="T6"/>
              <a:gd fmla="*/ 252 h 466" name="T7"/>
              <a:gd fmla="*/ 112 w 1047" name="T8"/>
              <a:gd fmla="*/ 172 h 466" name="T9"/>
              <a:gd fmla="*/ 852 w 1047" name="T10"/>
              <a:gd fmla="*/ 398 h 466" name="T11"/>
              <a:gd fmla="*/ 941 w 1047" name="T12"/>
              <a:gd fmla="*/ 282 h 466" name="T13"/>
              <a:gd fmla="*/ 99 w 1047" name="T14"/>
              <a:gd fmla="*/ 22 h 466" name="T15"/>
              <a:gd fmla="*/ 3 w 1047" name="T16"/>
              <a:gd fmla="*/ 95 h 466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66" w="1047">
                <a:moveTo>
                  <a:pt x="3" y="95"/>
                </a:moveTo>
                <a:cubicBezTo>
                  <a:pt x="6" y="130"/>
                  <a:pt x="6" y="130"/>
                  <a:pt x="6" y="130"/>
                </a:cubicBezTo>
                <a:cubicBezTo>
                  <a:pt x="16" y="201"/>
                  <a:pt x="16" y="204"/>
                  <a:pt x="27" y="245"/>
                </a:cubicBezTo>
                <a:cubicBezTo>
                  <a:pt x="29" y="252"/>
                  <a:pt x="29" y="252"/>
                  <a:pt x="29" y="252"/>
                </a:cubicBezTo>
                <a:cubicBezTo>
                  <a:pt x="17" y="210"/>
                  <a:pt x="43" y="180"/>
                  <a:pt x="112" y="172"/>
                </a:cubicBezTo>
                <a:cubicBezTo>
                  <a:pt x="272" y="152"/>
                  <a:pt x="602" y="252"/>
                  <a:pt x="852" y="398"/>
                </a:cubicBezTo>
                <a:cubicBezTo>
                  <a:pt x="950" y="466"/>
                  <a:pt x="1047" y="334"/>
                  <a:pt x="941" y="282"/>
                </a:cubicBezTo>
                <a:cubicBezTo>
                  <a:pt x="658" y="116"/>
                  <a:pt x="281" y="0"/>
                  <a:pt x="99" y="22"/>
                </a:cubicBezTo>
                <a:cubicBezTo>
                  <a:pt x="32" y="30"/>
                  <a:pt x="0" y="57"/>
                  <a:pt x="3" y="95"/>
                </a:cubicBezTo>
                <a:close/>
              </a:path>
            </a:pathLst>
          </a:custGeom>
          <a:solidFill>
            <a:srgbClr val="C8C2AC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7" name="Freeform 9">
            <a:extLst>
              <a:ext uri="{FF2B5EF4-FFF2-40B4-BE49-F238E27FC236}">
                <a16:creationId xmlns:a16="http://schemas.microsoft.com/office/drawing/2014/main" id="{4AFFDF04-339E-4AE3-B7BC-AD67E32A8384}"/>
              </a:ext>
            </a:extLst>
          </p:cNvPr>
          <p:cNvSpPr/>
          <p:nvPr/>
        </p:nvSpPr>
        <p:spPr bwMode="auto">
          <a:xfrm rot="382501">
            <a:off x="1142751" y="-1322740"/>
            <a:ext cx="6068793" cy="1820088"/>
          </a:xfrm>
          <a:custGeom>
            <a:gdLst>
              <a:gd fmla="*/ 20 w 989" name="T0"/>
              <a:gd fmla="*/ 81 h 398" name="T1"/>
              <a:gd fmla="*/ 18 w 989" name="T2"/>
              <a:gd fmla="*/ 93 h 398" name="T3"/>
              <a:gd fmla="*/ 1 w 989" name="T4"/>
              <a:gd fmla="*/ 211 h 398" name="T5"/>
              <a:gd fmla="*/ 0 w 989" name="T6"/>
              <a:gd fmla="*/ 241 h 398" name="T7"/>
              <a:gd fmla="*/ 99 w 989" name="T8"/>
              <a:gd fmla="*/ 170 h 398" name="T9"/>
              <a:gd fmla="*/ 799 w 989" name="T10"/>
              <a:gd fmla="*/ 350 h 398" name="T11"/>
              <a:gd fmla="*/ 873 w 989" name="T12"/>
              <a:gd fmla="*/ 215 h 398" name="T13"/>
              <a:gd fmla="*/ 124 w 989" name="T14"/>
              <a:gd fmla="*/ 20 h 398" name="T15"/>
              <a:gd fmla="*/ 20 w 989" name="T16"/>
              <a:gd fmla="*/ 81 h 398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98" w="989">
                <a:moveTo>
                  <a:pt x="20" y="81"/>
                </a:moveTo>
                <a:cubicBezTo>
                  <a:pt x="18" y="93"/>
                  <a:pt x="18" y="93"/>
                  <a:pt x="18" y="93"/>
                </a:cubicBezTo>
                <a:cubicBezTo>
                  <a:pt x="4" y="167"/>
                  <a:pt x="3" y="169"/>
                  <a:pt x="1" y="211"/>
                </a:cubicBezTo>
                <a:cubicBezTo>
                  <a:pt x="0" y="241"/>
                  <a:pt x="0" y="241"/>
                  <a:pt x="0" y="241"/>
                </a:cubicBezTo>
                <a:cubicBezTo>
                  <a:pt x="0" y="204"/>
                  <a:pt x="32" y="179"/>
                  <a:pt x="99" y="170"/>
                </a:cubicBezTo>
                <a:cubicBezTo>
                  <a:pt x="252" y="152"/>
                  <a:pt x="540" y="229"/>
                  <a:pt x="799" y="350"/>
                </a:cubicBezTo>
                <a:cubicBezTo>
                  <a:pt x="894" y="398"/>
                  <a:pt x="989" y="269"/>
                  <a:pt x="873" y="215"/>
                </a:cubicBezTo>
                <a:cubicBezTo>
                  <a:pt x="597" y="83"/>
                  <a:pt x="288" y="0"/>
                  <a:pt x="124" y="20"/>
                </a:cubicBezTo>
                <a:cubicBezTo>
                  <a:pt x="62" y="28"/>
                  <a:pt x="28" y="49"/>
                  <a:pt x="20" y="81"/>
                </a:cubicBezTo>
                <a:close/>
              </a:path>
            </a:pathLst>
          </a:custGeom>
          <a:solidFill>
            <a:srgbClr val="FFC535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44" name="组合 10">
            <a:extLst>
              <a:ext uri="{FF2B5EF4-FFF2-40B4-BE49-F238E27FC236}">
                <a16:creationId xmlns:a16="http://schemas.microsoft.com/office/drawing/2014/main" id="{0A59D372-7648-45A4-9D52-C24D74DAC30F}"/>
              </a:ext>
            </a:extLst>
          </p:cNvPr>
          <p:cNvGrpSpPr/>
          <p:nvPr/>
        </p:nvGrpSpPr>
        <p:grpSpPr>
          <a:xfrm>
            <a:off x="2047372" y="2390799"/>
            <a:ext cx="1770622" cy="1773214"/>
            <a:chOff x="1277143" y="1504950"/>
            <a:chExt cx="1085057" cy="1085850"/>
          </a:xfrm>
        </p:grpSpPr>
        <p:sp>
          <p:nvSpPr>
            <p:cNvPr id="46" name="椭圆 45">
              <a:extLst>
                <a:ext uri="{FF2B5EF4-FFF2-40B4-BE49-F238E27FC236}">
                  <a16:creationId xmlns:a16="http://schemas.microsoft.com/office/drawing/2014/main" id="{2CC374B7-9913-43C2-AF91-DC8459F1A4BF}"/>
                </a:ext>
              </a:extLst>
            </p:cNvPr>
            <p:cNvSpPr/>
            <p:nvPr/>
          </p:nvSpPr>
          <p:spPr>
            <a:xfrm>
              <a:off x="1277143" y="1504950"/>
              <a:ext cx="1085057" cy="1085850"/>
            </a:xfrm>
            <a:prstGeom prst="ellipse">
              <a:avLst/>
            </a:prstGeom>
            <a:solidFill>
              <a:srgbClr val="C8C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47" name="文本框 6">
              <a:extLst>
                <a:ext uri="{FF2B5EF4-FFF2-40B4-BE49-F238E27FC236}">
                  <a16:creationId xmlns:a16="http://schemas.microsoft.com/office/drawing/2014/main" id="{21ADCEF4-3CB3-4BBD-9ADF-8758D2FDC0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8427" y="1586210"/>
              <a:ext cx="841699" cy="802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8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02</a:t>
              </a:r>
            </a:p>
          </p:txBody>
        </p:sp>
      </p:grpSp>
    </p:spTree>
    <p:extLst>
      <p:ext uri="{BB962C8B-B14F-4D97-AF65-F5344CB8AC3E}">
        <p14:creationId val="2592638505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9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3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26"/>
      <p:bldP grpId="0" spid="30"/>
      <p:bldP grpId="0" spid="32"/>
      <p:bldP grpId="0" spid="36"/>
      <p:bldP grpId="0" spid="41"/>
      <p:bldP grpId="0" spid="43"/>
      <p:bldP grpId="0" spid="15"/>
      <p:bldP grpId="0" spid="48"/>
      <p:bldP grpId="0" spid="49"/>
      <p:bldP grpId="0" spid="50"/>
      <p:bldP grpId="0" spid="33"/>
      <p:bldP grpId="0" spid="34"/>
      <p:bldP grpId="0" spid="35"/>
      <p:bldP grpId="0" spid="37"/>
    </p:bldLst>
  </p:timing>
</p:sld>
</file>

<file path=ppt/tags/tag1.xml><?xml version="1.0" encoding="utf-8"?>
<p:tagLst xmlns:p="http://schemas.openxmlformats.org/presentationml/2006/main">
  <p:tag name="PA" val="v3.0.1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平面图表4配色(合集配色)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DBCC0"/>
      </a:accent1>
      <a:accent2>
        <a:srgbClr val="FFC535"/>
      </a:accent2>
      <a:accent3>
        <a:srgbClr val="EB7513"/>
      </a:accent3>
      <a:accent4>
        <a:srgbClr val="C8C2AC"/>
      </a:accent4>
      <a:accent5>
        <a:srgbClr val="76AFAF"/>
      </a:accent5>
      <a:accent6>
        <a:srgbClr val="F4EFDF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anchor="ctr" rtlCol="0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rtlCol="0" wrap="square">
        <a:spAutoFit/>
      </a:bodyPr>
      <a:lstStyle>
        <a:defPPr>
          <a:defRPr dirty="0">
            <a:latin charset="-122" panose="020B0502040204020203" pitchFamily="34" typeface="微软雅黑 Light"/>
            <a:ea charset="-122" panose="020B0502040204020203" pitchFamily="34" typeface="微软雅黑 Light"/>
          </a:defRPr>
        </a:defPPr>
      </a:lstStyle>
    </a:txDef>
  </a:objectDefaults>
  <a:extLst>
    <a:ext uri="{05A4C25C-085E-4340-85A3-A5531E510DB2}">
      <thm15:themeFamily xmlns:thm15="http://schemas.microsoft.com/office/thememl/2012/main" id="{3E5E0507-0DD5-4F3F-BEAB-EA1E7E1D7A0F}" name="微软雅黑" vid="{617B5E1D-EDAA-47A6-85A5-3E9FA5C64BE4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Default Theme</Template>
  <Company/>
  <PresentationFormat>宽屏</PresentationFormat>
  <Paragraphs>213</Paragraphs>
  <Slides>26</Slides>
  <Notes>1</Notes>
  <TotalTime>1058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baseType="lpstr" size="37">
      <vt:lpstr>Arial</vt:lpstr>
      <vt:lpstr>Calibri Light</vt:lpstr>
      <vt:lpstr>Calibri</vt:lpstr>
      <vt:lpstr>微软雅黑 Light</vt:lpstr>
      <vt:lpstr>微软雅黑</vt:lpstr>
      <vt:lpstr>Wingdings</vt:lpstr>
      <vt:lpstr>AXIS Std M</vt:lpstr>
      <vt:lpstr>Open Sans</vt:lpstr>
      <vt:lpstr>宋体</vt:lpstr>
      <vt:lpstr>Microsoft YaHei UI</vt:lpstr>
      <vt:lpstr>微软雅黑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2015-02-01T03:08:30Z</dcterms:created>
  <cp:lastModifiedBy>优品PPT</cp:lastModifiedBy>
  <dcterms:modified xsi:type="dcterms:W3CDTF">2021-08-20T11:10:00Z</dcterms:modified>
  <cp:revision>78</cp:revision>
  <dc:title>PowerPoint 演示文稿</dc:title>
</cp:coreProperties>
</file>