
<file path=[Content_Types].xml><?xml version="1.0" encoding="utf-8"?>
<Types xmlns="http://schemas.openxmlformats.org/package/2006/content-types">
  <Default ContentType="image/jpeg" Extension="jpeg"/>
  <Default ContentType="image/png" Extension="pn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3.xml"/>
  <Override ContentType="application/vnd.openxmlformats-officedocument.presentationml.slideLayout+xml" PartName="/ppt/slideLayouts/slideLayout14.xml"/>
  <Override ContentType="application/vnd.openxmlformats-officedocument.presentationml.slideLayout+xml" PartName="/ppt/slideLayouts/slideLayout15.xml"/>
  <Override ContentType="application/vnd.openxmlformats-officedocument.presentationml.slideLayout+xml" PartName="/ppt/slideLayouts/slideLayout16.xml"/>
  <Override ContentType="application/vnd.openxmlformats-officedocument.presentationml.slideLayout+xml" PartName="/ppt/slideLayouts/slideLayout17.xml"/>
  <Override ContentType="application/vnd.openxmlformats-officedocument.presentationml.slideLayout+xml" PartName="/ppt/slideLayouts/slideLayout18.xml"/>
  <Override ContentType="application/vnd.openxmlformats-officedocument.presentationml.slideMaster+xml" PartName="/ppt/slideMasters/slideMaster1.xml"/>
  <Override ContentType="application/vnd.openxmlformats-officedocument.presentationml.slideMaster+xml" PartName="/ppt/slideMasters/slideMaster2.xml"/>
  <Override ContentType="application/vnd.openxmlformats-officedocument.presentationml.slideMaster+xml" PartName="/ppt/slideMasters/slideMaster3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4.xml"/>
  <Override ContentType="application/vnd.openxmlformats-officedocument.presentationml.slide+xml" PartName="/ppt/slides/slide5.xml"/>
  <Override ContentType="application/vnd.openxmlformats-officedocument.presentationml.slide+xml" PartName="/ppt/slides/slide6.xml"/>
  <Override ContentType="application/vnd.openxmlformats-officedocument.presentationml.slide+xml" PartName="/ppt/slides/slide7.xml"/>
  <Override ContentType="application/vnd.openxmlformats-officedocument.presentationml.slide+xml" PartName="/ppt/slides/slide8.xml"/>
  <Override ContentType="application/vnd.openxmlformats-officedocument.presentationml.slide+xml" PartName="/ppt/slides/slide9.xml"/>
  <Override ContentType="application/vnd.openxmlformats-officedocument.presentationml.slide+xml" PartName="/ppt/slides/slide10.xml"/>
  <Override ContentType="application/vnd.openxmlformats-officedocument.presentationml.slide+xml" PartName="/ppt/slides/slide11.xml"/>
  <Override ContentType="application/vnd.openxmlformats-officedocument.presentationml.slide+xml" PartName="/ppt/slides/slide12.xml"/>
  <Override ContentType="application/vnd.openxmlformats-officedocument.presentationml.tableStyles+xml" PartName="/ppt/tableStyles.xml"/>
  <Override ContentType="application/vnd.openxmlformats-officedocument.presentationml.tags+xml" PartName="/ppt/tags/tag1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core.xml" Type="http://schemas.openxmlformats.org/package/2006/relationships/metadata/core-properties"/><Relationship Id="rId3" Target="docProps/app.xml" Type="http://schemas.openxmlformats.org/officeDocument/2006/relationships/extended-properties"/><Relationship Id="rId4" Target="docProps/thumbnail.jpeg" Type="http://schemas.openxmlformats.org/package/2006/relationships/metadata/thumbnail"/></Relationships>
</file>

<file path=ppt/presentation.xml><?xml version="1.0" encoding="utf-8"?>
<p:presentation xmlns:r="http://schemas.openxmlformats.org/officeDocument/2006/relationships" xmlns:a="http://schemas.openxmlformats.org/drawingml/2006/main" xmlns:p="http://schemas.openxmlformats.org/presentationml/2006/main" saveSubsetFonts="1">
  <p:sldMasterIdLst>
    <p:sldMasterId id="2147483648" r:id="rId1"/>
    <p:sldMasterId id="2147483660" r:id="rId2"/>
    <p:sldMasterId id="2147483669" r:id="rId3"/>
  </p:sldMasterIdLst>
  <p:sldIdLst>
    <p:sldId id="258" r:id="rId4"/>
    <p:sldId id="261" r:id="rId5"/>
    <p:sldId id="269" r:id="rId6"/>
    <p:sldId id="266" r:id="rId7"/>
    <p:sldId id="259" r:id="rId8"/>
    <p:sldId id="264" r:id="rId9"/>
    <p:sldId id="265" r:id="rId10"/>
    <p:sldId id="267" r:id="rId11"/>
    <p:sldId id="270" r:id="rId12"/>
    <p:sldId id="268" r:id="rId13"/>
    <p:sldId id="263" r:id="rId14"/>
    <p:sldId id="272" r:id="rId15"/>
  </p:sldIdLst>
  <p:sldSz cx="12192000" cy="6858000"/>
  <p:notesSz cx="6858000" cy="9144000"/>
  <p:custDataLst>
    <p:tags r:id="rId16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r="http://schemas.openxmlformats.org/officeDocument/2006/relationships" xmlns:a="http://schemas.openxmlformats.org/drawingml/2006/main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  <p:ext uri="{1BD7E111-0CB8-44D6-8891-C1BB2F81B7CC}">
      <p1710:readonlyRecommended xmlns:p1710="http://schemas.microsoft.com/office/powerpoint/2017/10/main" val="0"/>
    </p:ext>
  </p:extLst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3859" autoAdjust="0"/>
    <p:restoredTop sz="94660"/>
  </p:normalViewPr>
  <p:slideViewPr>
    <p:cSldViewPr snapToGrid="0" showGuides="1">
      <p:cViewPr varScale="1">
        <p:scale>
          <a:sx n="113" d="100"/>
          <a:sy n="113" d="100"/>
        </p:scale>
        <p:origin x="57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750"/>
    </p:cViewPr>
  </p:sorterViewPr>
  <p:notesViewPr>
    <p:cSldViewPr>
      <p:cViewPr>
        <p:scale>
          <a:sx n="1" d="100"/>
          <a:sy n="1" d="100"/>
        </p:scale>
        <p:origin x="0" y="0"/>
      </p:cViewPr>
    </p:cSldViewPr>
  </p:notes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10" Target="slides/slide7.xml" Type="http://schemas.openxmlformats.org/officeDocument/2006/relationships/slide"/><Relationship Id="rId11" Target="slides/slide8.xml" Type="http://schemas.openxmlformats.org/officeDocument/2006/relationships/slide"/><Relationship Id="rId12" Target="slides/slide9.xml" Type="http://schemas.openxmlformats.org/officeDocument/2006/relationships/slide"/><Relationship Id="rId13" Target="slides/slide10.xml" Type="http://schemas.openxmlformats.org/officeDocument/2006/relationships/slide"/><Relationship Id="rId14" Target="slides/slide11.xml" Type="http://schemas.openxmlformats.org/officeDocument/2006/relationships/slide"/><Relationship Id="rId15" Target="slides/slide12.xml" Type="http://schemas.openxmlformats.org/officeDocument/2006/relationships/slide"/><Relationship Id="rId16" Target="tags/tag1.xml" Type="http://schemas.openxmlformats.org/officeDocument/2006/relationships/tags"/><Relationship Id="rId17" Target="presProps.xml" Type="http://schemas.openxmlformats.org/officeDocument/2006/relationships/presProps"/><Relationship Id="rId18" Target="viewProps.xml" Type="http://schemas.openxmlformats.org/officeDocument/2006/relationships/viewProps"/><Relationship Id="rId19" Target="theme/theme1.xml" Type="http://schemas.openxmlformats.org/officeDocument/2006/relationships/theme"/><Relationship Id="rId2" Target="slideMasters/slideMaster2.xml" Type="http://schemas.openxmlformats.org/officeDocument/2006/relationships/slideMaster"/><Relationship Id="rId20" Target="tableStyles.xml" Type="http://schemas.openxmlformats.org/officeDocument/2006/relationships/tableStyles"/><Relationship Id="rId3" Target="slideMasters/slideMaster3.xml" Type="http://schemas.openxmlformats.org/officeDocument/2006/relationships/slideMaster"/><Relationship Id="rId4" Target="slides/slide1.xml" Type="http://schemas.openxmlformats.org/officeDocument/2006/relationships/slide"/><Relationship Id="rId5" Target="slides/slide2.xml" Type="http://schemas.openxmlformats.org/officeDocument/2006/relationships/slide"/><Relationship Id="rId6" Target="slides/slide3.xml" Type="http://schemas.openxmlformats.org/officeDocument/2006/relationships/slide"/><Relationship Id="rId7" Target="slides/slide4.xml" Type="http://schemas.openxmlformats.org/officeDocument/2006/relationships/slide"/><Relationship Id="rId8" Target="slides/slide5.xml" Type="http://schemas.openxmlformats.org/officeDocument/2006/relationships/slide"/><Relationship Id="rId9" Target="slides/slide6.xml" Type="http://schemas.openxmlformats.org/officeDocument/2006/relationships/slide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2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3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4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5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6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7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1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media/image2.png" Type="http://schemas.openxmlformats.org/officeDocument/2006/relationships/image"/><Relationship Id="rId2" Target="../media/image3.png" Type="http://schemas.openxmlformats.org/officeDocument/2006/relationships/image"/><Relationship Id="rId3" Target="../media/image4.png" Type="http://schemas.openxmlformats.org/officeDocument/2006/relationships/image"/><Relationship Id="rId4" Target="../slideMasters/slideMaster2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media/image1.png" Type="http://schemas.openxmlformats.org/officeDocument/2006/relationships/image"/><Relationship Id="rId2" Target="../media/image5.jpeg" Type="http://schemas.openxmlformats.org/officeDocument/2006/relationships/image"/><Relationship Id="rId3" Target="../media/image6.jpeg" Type="http://schemas.openxmlformats.org/officeDocument/2006/relationships/image"/><Relationship Id="rId4" Target="../media/image7.png" Type="http://schemas.openxmlformats.org/officeDocument/2006/relationships/image"/><Relationship Id="rId5" Target="../media/image8.png" Type="http://schemas.openxmlformats.org/officeDocument/2006/relationships/image"/><Relationship Id="rId6" Target="../slideMasters/slideMaster2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3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封面与封底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781294819"/>
      </p:ext>
    </p:extLst>
  </p:cSld>
  <p:clrMapOvr>
    <a:masterClrMapping/>
  </p:clrMapOvr>
  <p:transition/>
  <p:timing/>
</p:sldLayout>
</file>

<file path=ppt/slideLayouts/slideLayout10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val="1735830470"/>
      </p:ext>
    </p:extLst>
  </p:cSld>
  <p:clrMapOvr>
    <a:masterClrMapping/>
  </p:clrMapOvr>
  <p:transition/>
  <p:timing/>
</p:sldLayout>
</file>

<file path=ppt/slideLayouts/slideLayout11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val="1664154556"/>
      </p:ext>
    </p:extLst>
  </p:cSld>
  <p:clrMapOvr>
    <a:masterClrMapping/>
  </p:clrMapOvr>
  <p:transition/>
  <p:timing/>
</p:sldLayout>
</file>

<file path=ppt/slideLayouts/slideLayout1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val="1627625016"/>
      </p:ext>
    </p:extLst>
  </p:cSld>
  <p:clrMapOvr>
    <a:masterClrMapping/>
  </p:clrMapOvr>
  <p:transition/>
  <p:timing/>
</p:sldLayout>
</file>

<file path=ppt/slideLayouts/slideLayout1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</p:spTree>
    <p:extLst>
      <p:ext uri="{BB962C8B-B14F-4D97-AF65-F5344CB8AC3E}">
        <p14:creationId val="257255519"/>
      </p:ext>
    </p:extLst>
  </p:cSld>
  <p:clrMapOvr>
    <a:masterClrMapping/>
  </p:clrMapOvr>
  <p:transition/>
  <p:timing/>
</p:sldLayout>
</file>

<file path=ppt/slideLayouts/slideLayout1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2853170120"/>
      </p:ext>
    </p:extLst>
  </p:cSld>
  <p:clrMapOvr>
    <a:masterClrMapping/>
  </p:clrMapOvr>
  <p:transition/>
  <p:timing/>
</p:sldLayout>
</file>

<file path=ppt/slideLayouts/slideLayout1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val="3974000962"/>
      </p:ext>
    </p:extLst>
  </p:cSld>
  <p:clrMapOvr>
    <a:masterClrMapping/>
  </p:clrMapOvr>
  <p:transition/>
  <p:timing/>
</p:sldLayout>
</file>

<file path=ppt/slideLayouts/slideLayout1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</p:spTree>
    <p:extLst>
      <p:ext uri="{BB962C8B-B14F-4D97-AF65-F5344CB8AC3E}">
        <p14:creationId val="1765269521"/>
      </p:ext>
    </p:extLst>
  </p:cSld>
  <p:clrMapOvr>
    <a:masterClrMapping/>
  </p:clrMapOvr>
  <p:transition/>
  <p:timing/>
</p:sldLayout>
</file>

<file path=ppt/slideLayouts/slideLayout1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val="2637721526"/>
      </p:ext>
    </p:extLst>
  </p:cSld>
  <p:clrMapOvr>
    <a:masterClrMapping/>
  </p:clrMapOvr>
  <p:transition/>
  <p:timing/>
</p:sldLayout>
</file>

<file path=ppt/slideLayouts/slideLayout1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vertTitleAndTx" preserve="1">
  <p:cSld name="垂直排列标题与 文本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val="2783289351"/>
      </p:ext>
    </p:extLst>
  </p:cSld>
  <p:clrMapOvr>
    <a:masterClrMapping/>
  </p:clrMapOvr>
  <p:transition/>
  <p:timing/>
</p:sldLayout>
</file>

<file path=ppt/slideLayouts/slideLayout2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目录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671749460"/>
      </p:ext>
    </p:extLst>
  </p:cSld>
  <p:clrMapOvr>
    <a:masterClrMapping/>
  </p:clrMapOvr>
  <p:transition/>
  <p:timing/>
</p:sldLayout>
</file>

<file path=ppt/slideLayouts/slideLayout3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分节标题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677695304"/>
      </p:ext>
    </p:extLst>
  </p:cSld>
  <p:clrMapOvr>
    <a:masterClrMapping/>
  </p:clrMapOvr>
  <p:transition/>
  <p:timing/>
</p:sldLayout>
</file>

<file path=ppt/slideLayouts/slideLayout4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preserve="1" userDrawn="1">
  <p:cSld name="内容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258378989"/>
      </p:ext>
    </p:extLst>
  </p:cSld>
  <p:clrMapOvr>
    <a:masterClrMapping/>
  </p:clrMapOvr>
  <p:transition/>
  <p:timing/>
</p:sldLayout>
</file>

<file path=ppt/slideLayouts/slideLayout5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空白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2DA330-99E0-4B4D-9C61-82CFEE5A232F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1328812677"/>
      </p:ext>
    </p:extLst>
  </p:cSld>
  <p:clrMapOvr>
    <a:masterClrMapping/>
  </p:clrMapOvr>
  <p:transition/>
  <p:timing/>
</p:sldLayout>
</file>

<file path=ppt/slideLayouts/slideLayout6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版权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3" name="组合 22"/>
          <p:cNvGrpSpPr/>
          <p:nvPr userDrawn="1"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24" name="图片 1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5" name="图片 11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5016500" y="1628775"/>
              <a:ext cx="2159000" cy="2159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图片 1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624263" y="3579813"/>
              <a:ext cx="4943475" cy="107315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val="3746152081"/>
      </p:ext>
    </p:extLst>
  </p:cSld>
  <p:clrMapOvr>
    <a:masterClrMapping/>
  </p:clrMapOvr>
  <p:transition/>
  <p:timing/>
</p:sldLayout>
</file>

<file path=ppt/slideLayouts/slideLayout7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blank" preserve="1">
  <p:cSld name="信息页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3"/>
          <p:cNvGrpSpPr/>
          <p:nvPr userDrawn="1"/>
        </p:nvGrpSpPr>
        <p:grpSpPr>
          <a:xfrm>
            <a:off x="0" y="0"/>
            <a:ext cx="12192000" cy="6858000"/>
            <a:chExt cx="12192000" cy="6858000"/>
          </a:xfrm>
        </p:grpSpPr>
        <p:pic>
          <p:nvPicPr>
            <p:cNvPr id="3" name="图片 3"/>
            <p:cNvPicPr>
              <a:picLocks noChangeAspect="1"/>
            </p:cNvPicPr>
            <p:nvPr/>
          </p:nvPicPr>
          <p:blipFill>
            <a:blip r:embed="rId1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0" y="0"/>
              <a:ext cx="12192000" cy="68580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4" name="文本框 11"/>
            <p:cNvSpPr txBox="1">
              <a:spLocks noChangeArrowheads="1"/>
            </p:cNvSpPr>
            <p:nvPr/>
          </p:nvSpPr>
          <p:spPr bwMode="auto">
            <a:xfrm>
              <a:off x="3117974" y="5781164"/>
              <a:ext cx="5956052" cy="60016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只为设计最优质</a:t>
              </a:r>
              <a:r>
                <a:rPr lang="en-US" altLang="zh-CN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</a:p>
            <a:p>
              <a:pPr algn="ctr" eaLnBrk="1" hangingPunct="1">
                <a:lnSpc>
                  <a:spcPct val="15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关注 灰色的风 更多优秀</a:t>
              </a:r>
              <a:r>
                <a:rPr lang="en-US" altLang="zh-CN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PPT</a:t>
              </a:r>
              <a:r>
                <a:rPr lang="zh-CN" altLang="en-US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作品 </a:t>
              </a:r>
              <a:r>
                <a:rPr lang="en-US" altLang="zh-CN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 </a:t>
              </a:r>
              <a:r>
                <a:rPr lang="zh-CN" altLang="en-US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模板 </a:t>
              </a:r>
              <a:r>
                <a:rPr lang="en-US" altLang="zh-CN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 </a:t>
              </a:r>
              <a:r>
                <a:rPr lang="zh-CN" altLang="en-US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图表 </a:t>
              </a:r>
              <a:r>
                <a:rPr lang="en-US" altLang="zh-CN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 </a:t>
              </a:r>
              <a:r>
                <a:rPr lang="zh-CN" altLang="en-US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教程 </a:t>
              </a:r>
              <a:r>
                <a:rPr lang="en-US" altLang="zh-CN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 </a:t>
              </a:r>
              <a:r>
                <a:rPr lang="zh-CN" altLang="en-US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经验分享 </a:t>
              </a:r>
              <a:r>
                <a:rPr lang="en-US" altLang="zh-CN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/ </a:t>
              </a:r>
              <a:r>
                <a:rPr lang="zh-CN" altLang="en-US" sz="1100">
                  <a:solidFill>
                    <a:srgbClr val="979797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优秀设计</a:t>
              </a:r>
            </a:p>
          </p:txBody>
        </p:sp>
        <p:pic>
          <p:nvPicPr>
            <p:cNvPr id="5" name="图片 12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816725" y="1690688"/>
              <a:ext cx="1976438" cy="1976437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6" name="图片 13"/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3398838" y="1690688"/>
              <a:ext cx="1976437" cy="1976437"/>
            </a:xfrm>
            <a:prstGeom prst="rect">
              <a:avLst/>
            </a:prstGeom>
            <a:noFill/>
            <a:ln w="38100">
              <a:solidFill>
                <a:schemeClr val="bg1"/>
              </a:solidFill>
              <a:miter lim="800000"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" name="文本框 5"/>
            <p:cNvSpPr txBox="1">
              <a:spLocks noChangeArrowheads="1"/>
            </p:cNvSpPr>
            <p:nvPr/>
          </p:nvSpPr>
          <p:spPr bwMode="auto">
            <a:xfrm>
              <a:off x="3398838" y="3786188"/>
              <a:ext cx="1976437" cy="30777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1400">
                  <a:solidFill>
                    <a:srgbClr val="2C2C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公众号</a:t>
              </a:r>
              <a:r>
                <a:rPr lang="en-US" altLang="zh-CN" sz="1400">
                  <a:solidFill>
                    <a:srgbClr val="2C2C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hsdf_ppt</a:t>
              </a:r>
              <a:endParaRPr lang="zh-CN" altLang="en-US" sz="1400">
                <a:solidFill>
                  <a:srgbClr val="2C2C2C"/>
                </a:solidFill>
                <a:latin typeface="微软雅黑" panose="020b0503020204020204" pitchFamily="34" charset="-122"/>
                <a:ea typeface="微软雅黑" panose="020b0503020204020204" pitchFamily="34" charset="-122"/>
              </a:endParaRPr>
            </a:p>
          </p:txBody>
        </p:sp>
        <p:sp>
          <p:nvSpPr>
            <p:cNvPr id="8" name="文本框 6"/>
            <p:cNvSpPr txBox="1">
              <a:spLocks noChangeArrowheads="1"/>
            </p:cNvSpPr>
            <p:nvPr/>
          </p:nvSpPr>
          <p:spPr bwMode="auto">
            <a:xfrm>
              <a:off x="6816725" y="3786188"/>
              <a:ext cx="1976438" cy="3079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rIns="0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1pPr>
              <a:lvl2pPr marL="6858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5pPr>
              <a:lvl6pPr marL="25146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6pPr>
              <a:lvl7pPr marL="29718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7pPr>
              <a:lvl8pPr marL="34290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8pPr>
              <a:lvl9pPr marL="3886200" indent="-2286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  <a:ea typeface="宋体" panose="02010600030101010101" pitchFamily="2" charset="-122"/>
                </a:defRPr>
              </a:lvl9pPr>
            </a:lstStyle>
            <a:p>
              <a:pPr algn="ctr"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zh-CN" altLang="en-US" sz="1400">
                  <a:solidFill>
                    <a:srgbClr val="2C2C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微博</a:t>
              </a:r>
              <a:r>
                <a:rPr lang="en-US" altLang="zh-CN" sz="1400">
                  <a:solidFill>
                    <a:srgbClr val="2C2C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  @</a:t>
              </a:r>
              <a:r>
                <a:rPr lang="zh-CN" altLang="en-US" sz="1400">
                  <a:solidFill>
                    <a:srgbClr val="2C2C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灰色</a:t>
              </a:r>
              <a:r>
                <a:rPr lang="en-US" altLang="zh-CN" sz="1400">
                  <a:solidFill>
                    <a:srgbClr val="2C2C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_</a:t>
              </a:r>
              <a:r>
                <a:rPr lang="zh-CN" altLang="en-US" sz="1400">
                  <a:solidFill>
                    <a:srgbClr val="2C2C2C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风</a:t>
              </a:r>
            </a:p>
          </p:txBody>
        </p:sp>
        <p:pic>
          <p:nvPicPr>
            <p:cNvPr id="9" name="图片 7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2927350" y="1196975"/>
              <a:ext cx="750888" cy="7493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0" name="图片 1"/>
            <p:cNvPicPr>
              <a:picLocks noChangeAspect="1"/>
            </p:cNvPicPr>
            <p:nvPr/>
          </p:nvPicPr>
          <p:blipFill>
            <a:blip r:embed="rId5">
              <a:extLst>
                <a:ext uri="{28A0092B-C50C-407E-A947-70E740481C1C}">
                  <a14:useLocalDpi val="0"/>
                </a:ext>
              </a:extLst>
            </a:blip>
            <a:stretch>
              <a:fillRect/>
            </a:stretch>
          </p:blipFill>
          <p:spPr bwMode="auto">
            <a:xfrm>
              <a:off x="6506670" y="1306051"/>
              <a:ext cx="560881" cy="4572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  <a:ext uri="{91240B29-F687-4F45-9708-019B960494DF}">
                <a14:hiddenLine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val="3798579954"/>
      </p:ext>
    </p:extLst>
  </p:cSld>
  <p:clrMapOvr>
    <a:masterClrMapping/>
  </p:clrMapOvr>
  <p:transition/>
  <p:timing/>
</p:sldLayout>
</file>

<file path=ppt/slideLayouts/slideLayout8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</p:spTree>
    <p:extLst>
      <p:ext uri="{BB962C8B-B14F-4D97-AF65-F5344CB8AC3E}">
        <p14:creationId val="3952083064"/>
      </p:ext>
    </p:extLst>
  </p:cSld>
  <p:clrMapOvr>
    <a:masterClrMapping/>
  </p:clrMapOvr>
  <p:transition/>
  <p:timing/>
</p:sldLayout>
</file>

<file path=ppt/slideLayouts/slideLayout9.xml><?xml version="1.0" encoding="utf-8"?>
<p:sldLayout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</p:spTree>
    <p:extLst>
      <p:ext uri="{BB962C8B-B14F-4D97-AF65-F5344CB8AC3E}">
        <p14:creationId val="1862652124"/>
      </p:ext>
    </p:extLst>
  </p:cSld>
  <p:clrMapOvr>
    <a:masterClrMapping/>
  </p:clrMapOvr>
  <p:transition/>
  <p:timing/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media/image1.png" Type="http://schemas.openxmlformats.org/officeDocument/2006/relationships/image"/><Relationship Id="rId7" Target="../theme/theme1.xml" Type="http://schemas.openxmlformats.org/officeDocument/2006/relationships/theme"/></Relationships>
</file>

<file path=ppt/slideMasters/_rels/slideMaster2.xml.rels><?xml version="1.0" encoding="UTF-8" standalone="yes"?><Relationships xmlns="http://schemas.openxmlformats.org/package/2006/relationships"><Relationship Id="rId1" Target="../slideLayouts/slideLayout6.xml" Type="http://schemas.openxmlformats.org/officeDocument/2006/relationships/slideLayout"/><Relationship Id="rId2" Target="../slideLayouts/slideLayout7.xml" Type="http://schemas.openxmlformats.org/officeDocument/2006/relationships/slideLayout"/><Relationship Id="rId3" Target="../theme/theme2.xml" Type="http://schemas.openxmlformats.org/officeDocument/2006/relationships/theme"/></Relationships>
</file>

<file path=ppt/slideMasters/_rels/slideMaster3.xml.rels><?xml version="1.0" encoding="UTF-8" standalone="yes"?><Relationships xmlns="http://schemas.openxmlformats.org/package/2006/relationships"><Relationship Id="rId1" Target="../slideLayouts/slideLayout8.xml" Type="http://schemas.openxmlformats.org/officeDocument/2006/relationships/slideLayout"/><Relationship Id="rId10" Target="../slideLayouts/slideLayout17.xml" Type="http://schemas.openxmlformats.org/officeDocument/2006/relationships/slideLayout"/><Relationship Id="rId11" Target="../slideLayouts/slideLayout18.xml" Type="http://schemas.openxmlformats.org/officeDocument/2006/relationships/slideLayout"/><Relationship Id="rId12" Target="../theme/theme3.xml" Type="http://schemas.openxmlformats.org/officeDocument/2006/relationships/theme"/><Relationship Id="rId2" Target="../slideLayouts/slideLayout9.xml" Type="http://schemas.openxmlformats.org/officeDocument/2006/relationships/slideLayout"/><Relationship Id="rId3" Target="../slideLayouts/slideLayout10.xml" Type="http://schemas.openxmlformats.org/officeDocument/2006/relationships/slideLayout"/><Relationship Id="rId4" Target="../slideLayouts/slideLayout11.xml" Type="http://schemas.openxmlformats.org/officeDocument/2006/relationships/slideLayout"/><Relationship Id="rId5" Target="../slideLayouts/slideLayout12.xml" Type="http://schemas.openxmlformats.org/officeDocument/2006/relationships/slideLayout"/><Relationship Id="rId6" Target="../slideLayouts/slideLayout13.xml" Type="http://schemas.openxmlformats.org/officeDocument/2006/relationships/slideLayout"/><Relationship Id="rId7" Target="../slideLayouts/slideLayout14.xml" Type="http://schemas.openxmlformats.org/officeDocument/2006/relationships/slideLayout"/><Relationship Id="rId8" Target="../slideLayouts/slideLayout15.xml" Type="http://schemas.openxmlformats.org/officeDocument/2006/relationships/slideLayout"/><Relationship Id="rId9" Target="../slideLayouts/slideLayout16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7" name="图片 6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2" y="0"/>
            <a:ext cx="12191238" cy="6857572"/>
          </a:xfrm>
          <a:prstGeom prst="rect">
            <a:avLst/>
          </a:prstGeom>
        </p:spPr>
      </p:pic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2DA330-99E0-4B4D-9C61-82CFEE5A232F}" type="datetimeFigureOut">
              <a:rPr lang="zh-CN" altLang="en-US" smtClean="0"/>
              <a:t>2018/6/2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E02866-32EA-4EDE-B1EF-E5D366E4AC42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val="33949512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  <p:sldLayoutId id="2147483651" r:id="rId3"/>
    <p:sldLayoutId id="2147483650" r:id="rId4"/>
    <p:sldLayoutId id="2147483655" r:id="rId5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328559041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</p:sldLayoutIdLst>
  <p:transition/>
  <p:timing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m="http://schemas.openxmlformats.org/officeDocument/2006/math" xmlns:w="http://schemas.openxmlformats.org/wordprocessingml/2006/main" xmlns:wp="http://schemas.openxmlformats.org/drawingml/2006/wordprocessingDrawing" xmlns:a14="http://schemas.microsoft.com/office/drawing/2010/main" xmlns:mc="http://schemas.openxmlformats.org/markup-compatibility/2006" xmlns:p14="http://schemas.microsoft.com/office/powerpoint/2010/main" xmlns:p15="http://schemas.microsoft.com/office/powerpoint/2012/main" xmlns:p159="http://schemas.microsoft.com/office/powerpoint/2015/09/main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</a:xfrm>
      </p:grpSpPr>
    </p:spTree>
    <p:extLst>
      <p:ext uri="{BB962C8B-B14F-4D97-AF65-F5344CB8AC3E}">
        <p14:creationId val="623453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1" r:id="rId2"/>
    <p:sldLayoutId id="2147483672" r:id="rId3"/>
    <p:sldLayoutId id="2147483673" r:id="rId4"/>
    <p:sldLayoutId id="2147483674" r:id="rId5"/>
    <p:sldLayoutId id="2147483675" r:id="rId6"/>
    <p:sldLayoutId id="2147483676" r:id="rId7"/>
    <p:sldLayoutId id="2147483677" r:id="rId8"/>
    <p:sldLayoutId id="2147483678" r:id="rId9"/>
    <p:sldLayoutId id="2147483679" r:id="rId10"/>
    <p:sldLayoutId id="2147483680" r:id="rId11"/>
  </p:sldLayoutIdLst>
  <p:transition/>
  <p:timing/>
  <p:txStyles>
    <p:titleStyle>
      <a:lvl1pPr algn="l" rtl="0" fontAlgn="base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2pPr>
      <a:lvl3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3pPr>
      <a:lvl4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4pPr>
      <a:lvl5pPr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  <a:ea typeface="宋体" panose="02010600030101010101" pitchFamily="2" charset="-122"/>
        </a:defRPr>
      </a:lvl9pPr>
    </p:titleStyle>
    <p:bodyStyle>
      <a:lvl1pPr marL="228600" indent="-228600" algn="l" rtl="0" fontAlgn="base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9.png" Type="http://schemas.openxmlformats.org/officeDocument/2006/relationships/image"/><Relationship Id="rId3" Target="../media/image10.png" Type="http://schemas.openxmlformats.org/officeDocument/2006/relationships/image"/></Relationships>
</file>

<file path=ppt/slides/_rels/slide10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1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2" Target="../media/image9.png" Type="http://schemas.openxmlformats.org/officeDocument/2006/relationships/image"/></Relationships>
</file>

<file path=ppt/slides/_rels/slide12.xml.rels><?xml version="1.0" encoding="UTF-8" standalone="yes"?><Relationships xmlns="http://schemas.openxmlformats.org/package/2006/relationships"><Relationship Id="rId1" Target="../slideLayouts/slideLayout14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3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4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1.jpeg" Type="http://schemas.openxmlformats.org/officeDocument/2006/relationships/image"/><Relationship Id="rId3" Target="../media/image12.jpeg" Type="http://schemas.openxmlformats.org/officeDocument/2006/relationships/image"/></Relationships>
</file>

<file path=ppt/slides/_rels/slide5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3.png" Type="http://schemas.openxmlformats.org/officeDocument/2006/relationships/image"/><Relationship Id="rId3" Target="../media/image14.png" Type="http://schemas.openxmlformats.org/officeDocument/2006/relationships/image"/></Relationships>
</file>

<file path=ppt/slides/_rels/slide6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7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5.jpeg" Type="http://schemas.openxmlformats.org/officeDocument/2006/relationships/image"/><Relationship Id="rId3" Target="../media/image11.jpeg" Type="http://schemas.openxmlformats.org/officeDocument/2006/relationships/image"/><Relationship Id="rId4" Target="../media/image12.jpeg" Type="http://schemas.openxmlformats.org/officeDocument/2006/relationships/image"/></Relationships>
</file>

<file path=ppt/slides/_rels/slide8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/Relationships>
</file>

<file path=ppt/slides/_rels/slide9.xml.rels><?xml version="1.0" encoding="UTF-8" standalone="yes"?><Relationships xmlns="http://schemas.openxmlformats.org/package/2006/relationships"><Relationship Id="rId1" Target="../slideLayouts/slideLayout4.xml" Type="http://schemas.openxmlformats.org/officeDocument/2006/relationships/slideLayout"/><Relationship Id="rId2" Target="../media/image16.jpeg" Type="http://schemas.openxmlformats.org/officeDocument/2006/relationships/image"/><Relationship Id="rId3" Target="../media/image17.jpeg" Type="http://schemas.openxmlformats.org/officeDocument/2006/relationships/image"/><Relationship Id="rId4" Target="../media/image18.jpeg" Type="http://schemas.openxmlformats.org/officeDocument/2006/relationships/image"/></Relationships>
</file>

<file path=ppt/slides/slide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5" name="组合 24"/>
          <p:cNvGrpSpPr/>
          <p:nvPr/>
        </p:nvGrpSpPr>
        <p:grpSpPr>
          <a:xfrm>
            <a:off x="-1" y="2037922"/>
            <a:ext cx="12192763" cy="1791128"/>
            <a:chOff x="-1" y="2037922"/>
            <a:chExt cx="12192763" cy="1791128"/>
          </a:xfrm>
        </p:grpSpPr>
        <p:sp>
          <p:nvSpPr>
            <p:cNvPr id="5" name="矩形 4"/>
            <p:cNvSpPr/>
            <p:nvPr/>
          </p:nvSpPr>
          <p:spPr>
            <a:xfrm>
              <a:off x="762" y="2038350"/>
              <a:ext cx="12192000" cy="17907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矩形 6"/>
            <p:cNvSpPr/>
            <p:nvPr/>
          </p:nvSpPr>
          <p:spPr>
            <a:xfrm>
              <a:off x="762" y="2037922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-1" y="3752264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r="75391"/>
          <a:stretch>
            <a:fillRect/>
          </a:stretch>
        </p:blipFill>
        <p:spPr>
          <a:xfrm flipH="1">
            <a:off x="9191624" y="0"/>
            <a:ext cx="3000375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847725" y="2429256"/>
            <a:ext cx="7726680" cy="91440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b="1" lang="zh-CN" sz="5400">
                <a:solidFill>
                  <a:schemeClr val="bg1"/>
                </a:solidFill>
              </a:rPr>
              <a:t>请在此处添加幻灯片标题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4490427" y="5272415"/>
            <a:ext cx="17830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solidFill>
                  <a:schemeClr val="accent5">
                    <a:lumMod val="50000"/>
                  </a:schemeClr>
                </a:solidFill>
              </a:rPr>
              <a:t>答辩人：王二小</a:t>
            </a:r>
          </a:p>
        </p:txBody>
      </p:sp>
      <p:sp>
        <p:nvSpPr>
          <p:cNvPr id="10" name="文本框 9"/>
          <p:cNvSpPr txBox="1"/>
          <p:nvPr/>
        </p:nvSpPr>
        <p:spPr>
          <a:xfrm>
            <a:off x="1583727" y="5272415"/>
            <a:ext cx="20116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>
                <a:solidFill>
                  <a:schemeClr val="accent5">
                    <a:lumMod val="50000"/>
                  </a:schemeClr>
                </a:solidFill>
              </a:rPr>
              <a:t>指导教师：王二小</a:t>
            </a:r>
          </a:p>
        </p:txBody>
      </p:sp>
      <p:pic>
        <p:nvPicPr>
          <p:cNvPr id="14" name="图片 1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98044" y="268583"/>
            <a:ext cx="1316850" cy="859611"/>
          </a:xfrm>
          <a:prstGeom prst="rect">
            <a:avLst/>
          </a:prstGeom>
        </p:spPr>
      </p:pic>
      <p:sp>
        <p:nvSpPr>
          <p:cNvPr id="15" name="文本框 14"/>
          <p:cNvSpPr txBox="1"/>
          <p:nvPr/>
        </p:nvSpPr>
        <p:spPr>
          <a:xfrm>
            <a:off x="1481134" y="532802"/>
            <a:ext cx="2214880" cy="33528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z="1600">
                <a:solidFill>
                  <a:schemeClr val="bg1">
                    <a:lumMod val="50000"/>
                  </a:schemeClr>
                </a:solidFill>
              </a:rPr>
              <a:t>请在此处添加院校名称</a:t>
            </a:r>
          </a:p>
        </p:txBody>
      </p:sp>
      <p:grpSp>
        <p:nvGrpSpPr>
          <p:cNvPr id="23" name="组合 22"/>
          <p:cNvGrpSpPr/>
          <p:nvPr/>
        </p:nvGrpSpPr>
        <p:grpSpPr>
          <a:xfrm>
            <a:off x="1031277" y="5180856"/>
            <a:ext cx="552450" cy="552450"/>
            <a:chOff x="1031277" y="5180856"/>
            <a:chExt cx="552450" cy="552450"/>
          </a:xfrm>
        </p:grpSpPr>
        <p:sp>
          <p:nvSpPr>
            <p:cNvPr id="11" name="椭圆 10"/>
            <p:cNvSpPr/>
            <p:nvPr/>
          </p:nvSpPr>
          <p:spPr>
            <a:xfrm>
              <a:off x="1031277" y="5180856"/>
              <a:ext cx="552450" cy="55245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6" name="Freeform 34"/>
            <p:cNvSpPr/>
            <p:nvPr/>
          </p:nvSpPr>
          <p:spPr>
            <a:xfrm flipH="1">
              <a:off x="1130571" y="5313444"/>
              <a:ext cx="328603" cy="249173"/>
            </a:xfrm>
            <a:custGeom>
              <a:rect b="b" l="l" r="r" t="t"/>
              <a:pathLst>
                <a:path h="862013" w="852600">
                  <a:moveTo>
                    <a:pt x="339688" y="551599"/>
                  </a:moveTo>
                  <a:cubicBezTo>
                    <a:pt x="336200" y="550660"/>
                    <a:pt x="332712" y="552270"/>
                    <a:pt x="329224" y="555624"/>
                  </a:cubicBezTo>
                  <a:lnTo>
                    <a:pt x="318760" y="571723"/>
                  </a:lnTo>
                  <a:cubicBezTo>
                    <a:pt x="317687" y="576955"/>
                    <a:pt x="320907" y="582723"/>
                    <a:pt x="322785" y="587017"/>
                  </a:cubicBezTo>
                  <a:cubicBezTo>
                    <a:pt x="324663" y="591310"/>
                    <a:pt x="331370" y="593322"/>
                    <a:pt x="330029" y="597481"/>
                  </a:cubicBezTo>
                  <a:cubicBezTo>
                    <a:pt x="328687" y="601641"/>
                    <a:pt x="318894" y="606739"/>
                    <a:pt x="314735" y="611971"/>
                  </a:cubicBezTo>
                  <a:cubicBezTo>
                    <a:pt x="310576" y="617202"/>
                    <a:pt x="308563" y="620288"/>
                    <a:pt x="303465" y="629679"/>
                  </a:cubicBezTo>
                  <a:cubicBezTo>
                    <a:pt x="298368" y="639070"/>
                    <a:pt x="292062" y="654230"/>
                    <a:pt x="284147" y="668317"/>
                  </a:cubicBezTo>
                  <a:cubicBezTo>
                    <a:pt x="276232" y="682403"/>
                    <a:pt x="261340" y="698637"/>
                    <a:pt x="255974" y="714199"/>
                  </a:cubicBezTo>
                  <a:cubicBezTo>
                    <a:pt x="250607" y="729762"/>
                    <a:pt x="252754" y="745727"/>
                    <a:pt x="251949" y="761691"/>
                  </a:cubicBezTo>
                  <a:cubicBezTo>
                    <a:pt x="251144" y="777656"/>
                    <a:pt x="252351" y="796036"/>
                    <a:pt x="251143" y="809989"/>
                  </a:cubicBezTo>
                  <a:cubicBezTo>
                    <a:pt x="249937" y="823941"/>
                    <a:pt x="245778" y="837357"/>
                    <a:pt x="244705" y="845406"/>
                  </a:cubicBezTo>
                  <a:cubicBezTo>
                    <a:pt x="243631" y="853456"/>
                    <a:pt x="243095" y="855603"/>
                    <a:pt x="244705" y="858286"/>
                  </a:cubicBezTo>
                  <a:cubicBezTo>
                    <a:pt x="245509" y="859627"/>
                    <a:pt x="245945" y="860298"/>
                    <a:pt x="247169" y="860701"/>
                  </a:cubicBezTo>
                  <a:lnTo>
                    <a:pt x="254364" y="861506"/>
                  </a:lnTo>
                  <a:cubicBezTo>
                    <a:pt x="262279" y="862042"/>
                    <a:pt x="277305" y="862310"/>
                    <a:pt x="292196" y="861506"/>
                  </a:cubicBezTo>
                  <a:cubicBezTo>
                    <a:pt x="307088" y="860701"/>
                    <a:pt x="333115" y="857749"/>
                    <a:pt x="343713" y="856676"/>
                  </a:cubicBezTo>
                  <a:cubicBezTo>
                    <a:pt x="343747" y="856684"/>
                    <a:pt x="352708" y="858681"/>
                    <a:pt x="355787" y="855066"/>
                  </a:cubicBezTo>
                  <a:cubicBezTo>
                    <a:pt x="358873" y="851443"/>
                    <a:pt x="361288" y="845675"/>
                    <a:pt x="362227" y="834943"/>
                  </a:cubicBezTo>
                  <a:cubicBezTo>
                    <a:pt x="363166" y="824210"/>
                    <a:pt x="363568" y="808110"/>
                    <a:pt x="361422" y="790670"/>
                  </a:cubicBezTo>
                  <a:cubicBezTo>
                    <a:pt x="359275" y="773229"/>
                    <a:pt x="352299" y="754313"/>
                    <a:pt x="349348" y="730298"/>
                  </a:cubicBezTo>
                  <a:cubicBezTo>
                    <a:pt x="346396" y="706284"/>
                    <a:pt x="344786" y="666439"/>
                    <a:pt x="343713" y="646584"/>
                  </a:cubicBezTo>
                  <a:cubicBezTo>
                    <a:pt x="342640" y="626728"/>
                    <a:pt x="342505" y="619886"/>
                    <a:pt x="342908" y="611166"/>
                  </a:cubicBezTo>
                  <a:cubicBezTo>
                    <a:pt x="343310" y="602446"/>
                    <a:pt x="343713" y="600299"/>
                    <a:pt x="346128" y="594262"/>
                  </a:cubicBezTo>
                  <a:cubicBezTo>
                    <a:pt x="348543" y="588224"/>
                    <a:pt x="356727" y="580443"/>
                    <a:pt x="357397" y="574942"/>
                  </a:cubicBezTo>
                  <a:cubicBezTo>
                    <a:pt x="358068" y="569442"/>
                    <a:pt x="353104" y="565149"/>
                    <a:pt x="350153" y="561258"/>
                  </a:cubicBezTo>
                  <a:close/>
                  <a:moveTo>
                    <a:pt x="287206" y="507649"/>
                  </a:moveTo>
                  <a:cubicBezTo>
                    <a:pt x="299226" y="561742"/>
                    <a:pt x="284201" y="574621"/>
                    <a:pt x="274326" y="617123"/>
                  </a:cubicBezTo>
                  <a:cubicBezTo>
                    <a:pt x="272445" y="626330"/>
                    <a:pt x="270907" y="639718"/>
                    <a:pt x="269556" y="655910"/>
                  </a:cubicBezTo>
                  <a:cubicBezTo>
                    <a:pt x="284442" y="632717"/>
                    <a:pt x="299146" y="601494"/>
                    <a:pt x="316184" y="596515"/>
                  </a:cubicBezTo>
                  <a:cubicBezTo>
                    <a:pt x="314038" y="589217"/>
                    <a:pt x="305451" y="583528"/>
                    <a:pt x="306524" y="574621"/>
                  </a:cubicBezTo>
                  <a:cubicBezTo>
                    <a:pt x="307147" y="563679"/>
                    <a:pt x="314405" y="554950"/>
                    <a:pt x="319949" y="545622"/>
                  </a:cubicBezTo>
                  <a:cubicBezTo>
                    <a:pt x="307786" y="539695"/>
                    <a:pt x="298568" y="525281"/>
                    <a:pt x="287206" y="507649"/>
                  </a:cubicBezTo>
                  <a:close/>
                  <a:moveTo>
                    <a:pt x="264023" y="488330"/>
                  </a:moveTo>
                  <a:cubicBezTo>
                    <a:pt x="251143" y="497345"/>
                    <a:pt x="249856" y="517952"/>
                    <a:pt x="240841" y="523104"/>
                  </a:cubicBezTo>
                  <a:cubicBezTo>
                    <a:pt x="177304" y="542852"/>
                    <a:pt x="103463" y="578055"/>
                    <a:pt x="46365" y="613259"/>
                  </a:cubicBezTo>
                  <a:cubicBezTo>
                    <a:pt x="17601" y="630002"/>
                    <a:pt x="12021" y="649320"/>
                    <a:pt x="6440" y="682806"/>
                  </a:cubicBezTo>
                  <a:lnTo>
                    <a:pt x="0" y="793568"/>
                  </a:lnTo>
                  <a:cubicBezTo>
                    <a:pt x="60532" y="849807"/>
                    <a:pt x="154551" y="840362"/>
                    <a:pt x="230537" y="859252"/>
                  </a:cubicBezTo>
                  <a:cubicBezTo>
                    <a:pt x="242128" y="755359"/>
                    <a:pt x="233113" y="597374"/>
                    <a:pt x="265311" y="542422"/>
                  </a:cubicBezTo>
                  <a:close/>
                  <a:moveTo>
                    <a:pt x="473953" y="438101"/>
                  </a:moveTo>
                  <a:cubicBezTo>
                    <a:pt x="449999" y="476765"/>
                    <a:pt x="395188" y="525303"/>
                    <a:pt x="351750" y="542487"/>
                  </a:cubicBezTo>
                  <a:cubicBezTo>
                    <a:pt x="364570" y="553524"/>
                    <a:pt x="369815" y="566569"/>
                    <a:pt x="371564" y="577519"/>
                  </a:cubicBezTo>
                  <a:cubicBezTo>
                    <a:pt x="371510" y="588305"/>
                    <a:pt x="363407" y="591042"/>
                    <a:pt x="359329" y="597803"/>
                  </a:cubicBezTo>
                  <a:cubicBezTo>
                    <a:pt x="364928" y="652187"/>
                    <a:pt x="355161" y="701683"/>
                    <a:pt x="373271" y="759858"/>
                  </a:cubicBezTo>
                  <a:cubicBezTo>
                    <a:pt x="382583" y="726860"/>
                    <a:pt x="394118" y="694072"/>
                    <a:pt x="406981" y="659624"/>
                  </a:cubicBezTo>
                  <a:cubicBezTo>
                    <a:pt x="434458" y="598661"/>
                    <a:pt x="476100" y="510653"/>
                    <a:pt x="473953" y="438101"/>
                  </a:cubicBezTo>
                  <a:close/>
                  <a:moveTo>
                    <a:pt x="444331" y="425221"/>
                  </a:moveTo>
                  <a:cubicBezTo>
                    <a:pt x="417365" y="457420"/>
                    <a:pt x="365446" y="490423"/>
                    <a:pt x="342908" y="490423"/>
                  </a:cubicBezTo>
                  <a:cubicBezTo>
                    <a:pt x="312722" y="489752"/>
                    <a:pt x="309100" y="473787"/>
                    <a:pt x="292196" y="465469"/>
                  </a:cubicBezTo>
                  <a:cubicBezTo>
                    <a:pt x="308026" y="468152"/>
                    <a:pt x="323455" y="474056"/>
                    <a:pt x="339687" y="473519"/>
                  </a:cubicBezTo>
                  <a:cubicBezTo>
                    <a:pt x="376180" y="473116"/>
                    <a:pt x="416695" y="446955"/>
                    <a:pt x="444331" y="425221"/>
                  </a:cubicBezTo>
                  <a:close/>
                  <a:moveTo>
                    <a:pt x="488121" y="409767"/>
                  </a:moveTo>
                  <a:cubicBezTo>
                    <a:pt x="533198" y="465576"/>
                    <a:pt x="410846" y="692681"/>
                    <a:pt x="376072" y="855388"/>
                  </a:cubicBezTo>
                  <a:cubicBezTo>
                    <a:pt x="489409" y="838216"/>
                    <a:pt x="600169" y="850665"/>
                    <a:pt x="716082" y="803871"/>
                  </a:cubicBezTo>
                  <a:cubicBezTo>
                    <a:pt x="761588" y="800437"/>
                    <a:pt x="808382" y="816321"/>
                    <a:pt x="852601" y="793568"/>
                  </a:cubicBezTo>
                  <a:cubicBezTo>
                    <a:pt x="845303" y="743338"/>
                    <a:pt x="867627" y="646745"/>
                    <a:pt x="772750" y="588788"/>
                  </a:cubicBezTo>
                  <a:cubicBezTo>
                    <a:pt x="729391" y="552726"/>
                    <a:pt x="648681" y="519241"/>
                    <a:pt x="565395" y="492193"/>
                  </a:cubicBezTo>
                  <a:cubicBezTo>
                    <a:pt x="534486" y="468582"/>
                    <a:pt x="515167" y="433379"/>
                    <a:pt x="488121" y="409767"/>
                  </a:cubicBezTo>
                  <a:close/>
                  <a:moveTo>
                    <a:pt x="314467" y="207"/>
                  </a:moveTo>
                  <a:cubicBezTo>
                    <a:pt x="302302" y="922"/>
                    <a:pt x="297652" y="4142"/>
                    <a:pt x="285488" y="8794"/>
                  </a:cubicBezTo>
                  <a:cubicBezTo>
                    <a:pt x="273325" y="13444"/>
                    <a:pt x="253826" y="20241"/>
                    <a:pt x="241485" y="28112"/>
                  </a:cubicBezTo>
                  <a:cubicBezTo>
                    <a:pt x="229142" y="35983"/>
                    <a:pt x="220377" y="43853"/>
                    <a:pt x="211433" y="56017"/>
                  </a:cubicBezTo>
                  <a:cubicBezTo>
                    <a:pt x="202489" y="68180"/>
                    <a:pt x="193724" y="87320"/>
                    <a:pt x="187821" y="101095"/>
                  </a:cubicBezTo>
                  <a:cubicBezTo>
                    <a:pt x="181919" y="114868"/>
                    <a:pt x="176194" y="121665"/>
                    <a:pt x="176015" y="138658"/>
                  </a:cubicBezTo>
                  <a:cubicBezTo>
                    <a:pt x="175837" y="155652"/>
                    <a:pt x="182813" y="191249"/>
                    <a:pt x="186748" y="203055"/>
                  </a:cubicBezTo>
                  <a:lnTo>
                    <a:pt x="187520" y="204007"/>
                  </a:lnTo>
                  <a:lnTo>
                    <a:pt x="191027" y="223887"/>
                  </a:lnTo>
                  <a:cubicBezTo>
                    <a:pt x="185407" y="222374"/>
                    <a:pt x="182724" y="232570"/>
                    <a:pt x="184333" y="241693"/>
                  </a:cubicBezTo>
                  <a:cubicBezTo>
                    <a:pt x="185943" y="250815"/>
                    <a:pt x="196139" y="265841"/>
                    <a:pt x="198822" y="277111"/>
                  </a:cubicBezTo>
                  <a:cubicBezTo>
                    <a:pt x="201505" y="288380"/>
                    <a:pt x="200298" y="299113"/>
                    <a:pt x="200432" y="309308"/>
                  </a:cubicBezTo>
                  <a:cubicBezTo>
                    <a:pt x="200566" y="319505"/>
                    <a:pt x="198285" y="331579"/>
                    <a:pt x="199627" y="338286"/>
                  </a:cubicBezTo>
                  <a:cubicBezTo>
                    <a:pt x="200969" y="344995"/>
                    <a:pt x="205128" y="346739"/>
                    <a:pt x="208482" y="349556"/>
                  </a:cubicBezTo>
                  <a:cubicBezTo>
                    <a:pt x="211836" y="352373"/>
                    <a:pt x="218275" y="343385"/>
                    <a:pt x="219751" y="355191"/>
                  </a:cubicBezTo>
                  <a:cubicBezTo>
                    <a:pt x="221227" y="366997"/>
                    <a:pt x="229008" y="395036"/>
                    <a:pt x="236655" y="410733"/>
                  </a:cubicBezTo>
                  <a:cubicBezTo>
                    <a:pt x="244301" y="426429"/>
                    <a:pt x="259999" y="439845"/>
                    <a:pt x="265633" y="449370"/>
                  </a:cubicBezTo>
                  <a:cubicBezTo>
                    <a:pt x="271268" y="458895"/>
                    <a:pt x="266438" y="460372"/>
                    <a:pt x="270463" y="467884"/>
                  </a:cubicBezTo>
                  <a:cubicBezTo>
                    <a:pt x="274487" y="475397"/>
                    <a:pt x="281330" y="484118"/>
                    <a:pt x="289781" y="494447"/>
                  </a:cubicBezTo>
                  <a:cubicBezTo>
                    <a:pt x="298233" y="504778"/>
                    <a:pt x="311246" y="524097"/>
                    <a:pt x="321175" y="529866"/>
                  </a:cubicBezTo>
                  <a:cubicBezTo>
                    <a:pt x="331102" y="535634"/>
                    <a:pt x="333383" y="536305"/>
                    <a:pt x="349348" y="529061"/>
                  </a:cubicBezTo>
                  <a:cubicBezTo>
                    <a:pt x="365312" y="521816"/>
                    <a:pt x="399657" y="499680"/>
                    <a:pt x="416963" y="486398"/>
                  </a:cubicBezTo>
                  <a:cubicBezTo>
                    <a:pt x="434270" y="473116"/>
                    <a:pt x="444331" y="459298"/>
                    <a:pt x="453186" y="449370"/>
                  </a:cubicBezTo>
                  <a:cubicBezTo>
                    <a:pt x="462041" y="439443"/>
                    <a:pt x="466601" y="434746"/>
                    <a:pt x="470089" y="426831"/>
                  </a:cubicBezTo>
                  <a:cubicBezTo>
                    <a:pt x="473577" y="418917"/>
                    <a:pt x="471968" y="409526"/>
                    <a:pt x="474115" y="401878"/>
                  </a:cubicBezTo>
                  <a:cubicBezTo>
                    <a:pt x="476261" y="394231"/>
                    <a:pt x="480688" y="390341"/>
                    <a:pt x="482969" y="380949"/>
                  </a:cubicBezTo>
                  <a:cubicBezTo>
                    <a:pt x="485249" y="371558"/>
                    <a:pt x="484847" y="352373"/>
                    <a:pt x="487799" y="345532"/>
                  </a:cubicBezTo>
                  <a:cubicBezTo>
                    <a:pt x="490750" y="338689"/>
                    <a:pt x="496788" y="343787"/>
                    <a:pt x="500678" y="339897"/>
                  </a:cubicBezTo>
                  <a:cubicBezTo>
                    <a:pt x="504569" y="336006"/>
                    <a:pt x="508996" y="331177"/>
                    <a:pt x="511142" y="322188"/>
                  </a:cubicBezTo>
                  <a:cubicBezTo>
                    <a:pt x="513289" y="313199"/>
                    <a:pt x="511947" y="299515"/>
                    <a:pt x="513557" y="285965"/>
                  </a:cubicBezTo>
                  <a:cubicBezTo>
                    <a:pt x="515167" y="272415"/>
                    <a:pt x="520131" y="252425"/>
                    <a:pt x="520801" y="240888"/>
                  </a:cubicBezTo>
                  <a:cubicBezTo>
                    <a:pt x="521473" y="229350"/>
                    <a:pt x="520131" y="222508"/>
                    <a:pt x="517582" y="216739"/>
                  </a:cubicBezTo>
                  <a:lnTo>
                    <a:pt x="505508" y="206274"/>
                  </a:lnTo>
                  <a:cubicBezTo>
                    <a:pt x="501482" y="205872"/>
                    <a:pt x="496788" y="209897"/>
                    <a:pt x="493433" y="214324"/>
                  </a:cubicBezTo>
                  <a:cubicBezTo>
                    <a:pt x="490893" y="217677"/>
                    <a:pt x="489661" y="229032"/>
                    <a:pt x="487525" y="232413"/>
                  </a:cubicBezTo>
                  <a:lnTo>
                    <a:pt x="486770" y="223363"/>
                  </a:lnTo>
                  <a:lnTo>
                    <a:pt x="488165" y="195462"/>
                  </a:lnTo>
                  <a:lnTo>
                    <a:pt x="490482" y="198762"/>
                  </a:lnTo>
                  <a:cubicBezTo>
                    <a:pt x="492986" y="200550"/>
                    <a:pt x="494238" y="195185"/>
                    <a:pt x="496921" y="194469"/>
                  </a:cubicBezTo>
                  <a:cubicBezTo>
                    <a:pt x="499604" y="193754"/>
                    <a:pt x="503002" y="193217"/>
                    <a:pt x="506581" y="194469"/>
                  </a:cubicBezTo>
                  <a:cubicBezTo>
                    <a:pt x="510158" y="195721"/>
                    <a:pt x="516419" y="202876"/>
                    <a:pt x="518386" y="201981"/>
                  </a:cubicBezTo>
                  <a:cubicBezTo>
                    <a:pt x="519370" y="201534"/>
                    <a:pt x="519370" y="200774"/>
                    <a:pt x="519124" y="198896"/>
                  </a:cubicBezTo>
                  <a:lnTo>
                    <a:pt x="518386" y="189102"/>
                  </a:lnTo>
                  <a:cubicBezTo>
                    <a:pt x="518391" y="189053"/>
                    <a:pt x="521603" y="159753"/>
                    <a:pt x="518386" y="142952"/>
                  </a:cubicBezTo>
                  <a:cubicBezTo>
                    <a:pt x="515167" y="126137"/>
                    <a:pt x="506760" y="103778"/>
                    <a:pt x="499068" y="88215"/>
                  </a:cubicBezTo>
                  <a:cubicBezTo>
                    <a:pt x="491376" y="72652"/>
                    <a:pt x="479213" y="57627"/>
                    <a:pt x="472236" y="49577"/>
                  </a:cubicBezTo>
                  <a:cubicBezTo>
                    <a:pt x="465260" y="41528"/>
                    <a:pt x="466154" y="44211"/>
                    <a:pt x="457210" y="39918"/>
                  </a:cubicBezTo>
                  <a:cubicBezTo>
                    <a:pt x="448266" y="35625"/>
                    <a:pt x="435030" y="29722"/>
                    <a:pt x="418572" y="23818"/>
                  </a:cubicBezTo>
                  <a:cubicBezTo>
                    <a:pt x="402117" y="17916"/>
                    <a:pt x="375821" y="8435"/>
                    <a:pt x="358470" y="4500"/>
                  </a:cubicBezTo>
                  <a:cubicBezTo>
                    <a:pt x="341118" y="564"/>
                    <a:pt x="326630" y="-509"/>
                    <a:pt x="314467" y="207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bIns="34294" lIns="68586" rIns="68586" rtlCol="0" tIns="34294"/>
            <a:lstStyle/>
            <a:p>
              <a:pPr algn="ctr" defTabSz="685862"/>
              <a:endParaRPr lang="en-US">
                <a:solidFill>
                  <a:schemeClr val="tx1"/>
                </a:solidFill>
                <a:latin charset="-122" panose="020b0503020204020204" pitchFamily="34" typeface="微软雅黑"/>
              </a:endParaRPr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3937978" y="5180856"/>
            <a:ext cx="552450" cy="552450"/>
            <a:chOff x="3937978" y="5180856"/>
            <a:chExt cx="552450" cy="552450"/>
          </a:xfrm>
        </p:grpSpPr>
        <p:sp>
          <p:nvSpPr>
            <p:cNvPr id="12" name="椭圆 11"/>
            <p:cNvSpPr/>
            <p:nvPr/>
          </p:nvSpPr>
          <p:spPr>
            <a:xfrm>
              <a:off x="3937978" y="5180856"/>
              <a:ext cx="552450" cy="55245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grpSp>
          <p:nvGrpSpPr>
            <p:cNvPr id="17" name="Group 38"/>
            <p:cNvGrpSpPr/>
            <p:nvPr/>
          </p:nvGrpSpPr>
          <p:grpSpPr>
            <a:xfrm>
              <a:off x="4022991" y="5324161"/>
              <a:ext cx="348415" cy="247981"/>
              <a:chOff x="5326857" y="2779521"/>
              <a:chExt cx="2283619" cy="2167129"/>
            </a:xfrm>
            <a:solidFill>
              <a:schemeClr val="bg1"/>
            </a:solidFill>
          </p:grpSpPr>
          <p:sp>
            <p:nvSpPr>
              <p:cNvPr id="18" name="Freeform 45"/>
              <p:cNvSpPr/>
              <p:nvPr/>
            </p:nvSpPr>
            <p:spPr>
              <a:xfrm>
                <a:off x="5326857" y="3228975"/>
                <a:ext cx="1147085" cy="1083469"/>
              </a:xfrm>
              <a:custGeom>
                <a:gdLst>
                  <a:gd fmla="*/ 1090612 w 1147085" name="connsiteX0"/>
                  <a:gd fmla="*/ 0 h 1083469" name="connsiteY0"/>
                  <a:gd fmla="*/ 1147085 w 1147085" name="connsiteX1"/>
                  <a:gd fmla="*/ 460567 h 1083469" name="connsiteY1"/>
                  <a:gd fmla="*/ 1078295 w 1147085" name="connsiteX2"/>
                  <a:gd fmla="*/ 504743 h 1083469" name="connsiteY2"/>
                  <a:gd fmla="*/ 1025237 w 1147085" name="connsiteX3"/>
                  <a:gd fmla="*/ 72025 h 1083469" name="connsiteY3"/>
                  <a:gd fmla="*/ 79622 w 1147085" name="connsiteX4"/>
                  <a:gd fmla="*/ 171129 h 1083469" name="connsiteY4"/>
                  <a:gd fmla="*/ 186985 w 1147085" name="connsiteX5"/>
                  <a:gd fmla="*/ 1011445 h 1083469" name="connsiteY5"/>
                  <a:gd fmla="*/ 977729 w 1147085" name="connsiteX6"/>
                  <a:gd fmla="*/ 857154 h 1083469" name="connsiteY6"/>
                  <a:gd fmla="*/ 977729 w 1147085" name="connsiteX7"/>
                  <a:gd fmla="*/ 916854 h 1083469" name="connsiteY7"/>
                  <a:gd fmla="*/ 123825 w 1147085" name="connsiteX8"/>
                  <a:gd fmla="*/ 1083469 h 1083469" name="connsiteY8"/>
                  <a:gd fmla="*/ 0 w 1147085" name="connsiteX9"/>
                  <a:gd fmla="*/ 114300 h 1083469" name="connsiteY9"/>
                  <a:gd fmla="*/ 1090612 w 1147085" name="connsiteX10"/>
                  <a:gd fmla="*/ 0 h 1083469" name="connsiteY10"/>
                  <a:gd fmla="*/ 1090612 w 1147085" name="connsiteX11"/>
                  <a:gd fmla="*/ 0 h 1083469" name="connsiteY1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b="b" l="l" r="r" t="t"/>
                <a:pathLst>
                  <a:path h="1083469" w="1147085">
                    <a:moveTo>
                      <a:pt x="1090612" y="0"/>
                    </a:moveTo>
                    <a:lnTo>
                      <a:pt x="1147085" y="460567"/>
                    </a:lnTo>
                    <a:cubicBezTo>
                      <a:pt x="1121629" y="471368"/>
                      <a:pt x="1098257" y="486098"/>
                      <a:pt x="1078295" y="504743"/>
                    </a:cubicBezTo>
                    <a:lnTo>
                      <a:pt x="1025237" y="72025"/>
                    </a:lnTo>
                    <a:lnTo>
                      <a:pt x="79622" y="171129"/>
                    </a:lnTo>
                    <a:lnTo>
                      <a:pt x="186985" y="1011445"/>
                    </a:lnTo>
                    <a:lnTo>
                      <a:pt x="977729" y="857154"/>
                    </a:lnTo>
                    <a:lnTo>
                      <a:pt x="977729" y="916854"/>
                    </a:lnTo>
                    <a:lnTo>
                      <a:pt x="123825" y="1083469"/>
                    </a:lnTo>
                    <a:lnTo>
                      <a:pt x="0" y="114300"/>
                    </a:lnTo>
                    <a:lnTo>
                      <a:pt x="1090612" y="0"/>
                    </a:lnTo>
                    <a:close/>
                  </a:path>
                </a:pathLst>
              </a:custGeom>
              <a:grpFill/>
              <a:ln>
                <a:noFill/>
                <a:headEnd len="med" type="none" w="med"/>
                <a:tailEnd len="med" type="none" w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 anchorCtr="0" bIns="45718" compatLnSpc="1" lIns="91436" numCol="1" rIns="91436" rtlCol="0" tIns="45718" vert="horz" wrap="square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19" name="Oval 23"/>
              <p:cNvSpPr/>
              <p:nvPr/>
            </p:nvSpPr>
            <p:spPr bwMode="auto">
              <a:xfrm>
                <a:off x="5472973" y="4217016"/>
                <a:ext cx="831613" cy="515322"/>
              </a:xfrm>
              <a:custGeom>
                <a:rect b="b" l="l" r="r" t="t"/>
                <a:pathLst>
                  <a:path h="515322" w="831613">
                    <a:moveTo>
                      <a:pt x="656506" y="0"/>
                    </a:moveTo>
                    <a:cubicBezTo>
                      <a:pt x="722980" y="12459"/>
                      <a:pt x="782484" y="33487"/>
                      <a:pt x="831613" y="60220"/>
                    </a:cubicBezTo>
                    <a:lnTo>
                      <a:pt x="831613" y="156807"/>
                    </a:lnTo>
                    <a:lnTo>
                      <a:pt x="790343" y="156807"/>
                    </a:lnTo>
                    <a:cubicBezTo>
                      <a:pt x="689578" y="156807"/>
                      <a:pt x="607892" y="247187"/>
                      <a:pt x="607892" y="358678"/>
                    </a:cubicBezTo>
                    <a:cubicBezTo>
                      <a:pt x="607892" y="412735"/>
                      <a:pt x="627095" y="461830"/>
                      <a:pt x="658968" y="497546"/>
                    </a:cubicBezTo>
                    <a:cubicBezTo>
                      <a:pt x="605816" y="509342"/>
                      <a:pt x="548050" y="515322"/>
                      <a:pt x="487726" y="515322"/>
                    </a:cubicBezTo>
                    <a:cubicBezTo>
                      <a:pt x="218362" y="515322"/>
                      <a:pt x="0" y="396081"/>
                      <a:pt x="0" y="248990"/>
                    </a:cubicBezTo>
                    <a:cubicBezTo>
                      <a:pt x="0" y="198934"/>
                      <a:pt x="25288" y="152104"/>
                      <a:pt x="70263" y="113194"/>
                    </a:cubicBezTo>
                    <a:close/>
                  </a:path>
                </a:pathLst>
              </a:custGeom>
              <a:grpFill/>
              <a:ln>
                <a:noFill/>
                <a:headEnd len="med" type="none" w="med"/>
                <a:tailEnd len="med" type="none" w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 anchorCtr="0" bIns="45718" compatLnSpc="1" lIns="91436" numCol="1" rIns="91436" rtlCol="0" tIns="45718" vert="horz" wrap="square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20" name="Rounded Rectangle 13"/>
              <p:cNvSpPr/>
              <p:nvPr/>
            </p:nvSpPr>
            <p:spPr bwMode="auto">
              <a:xfrm>
                <a:off x="6127748" y="3705225"/>
                <a:ext cx="1375518" cy="1241425"/>
              </a:xfrm>
              <a:custGeom>
                <a:rect b="b" l="l" r="r" t="t"/>
                <a:pathLst>
                  <a:path h="1241425" w="1375518">
                    <a:moveTo>
                      <a:pt x="880211" y="0"/>
                    </a:moveTo>
                    <a:lnTo>
                      <a:pt x="1125002" y="0"/>
                    </a:lnTo>
                    <a:cubicBezTo>
                      <a:pt x="1202113" y="0"/>
                      <a:pt x="1271265" y="34077"/>
                      <a:pt x="1317403" y="88704"/>
                    </a:cubicBezTo>
                    <a:cubicBezTo>
                      <a:pt x="1244331" y="103169"/>
                      <a:pt x="1190628" y="168346"/>
                      <a:pt x="1190628" y="246066"/>
                    </a:cubicBezTo>
                    <a:lnTo>
                      <a:pt x="1190628" y="708029"/>
                    </a:lnTo>
                    <a:lnTo>
                      <a:pt x="929175" y="708029"/>
                    </a:lnTo>
                    <a:lnTo>
                      <a:pt x="803618" y="172438"/>
                    </a:lnTo>
                    <a:close/>
                    <a:moveTo>
                      <a:pt x="481554" y="0"/>
                    </a:moveTo>
                    <a:lnTo>
                      <a:pt x="726347" y="0"/>
                    </a:lnTo>
                    <a:lnTo>
                      <a:pt x="802940" y="172436"/>
                    </a:lnTo>
                    <a:lnTo>
                      <a:pt x="674361" y="720915"/>
                    </a:lnTo>
                    <a:cubicBezTo>
                      <a:pt x="614856" y="745801"/>
                      <a:pt x="573090" y="804586"/>
                      <a:pt x="573090" y="873128"/>
                    </a:cubicBezTo>
                    <a:cubicBezTo>
                      <a:pt x="573090" y="964310"/>
                      <a:pt x="647007" y="1038227"/>
                      <a:pt x="738189" y="1038227"/>
                    </a:cubicBezTo>
                    <a:lnTo>
                      <a:pt x="1375518" y="1038227"/>
                    </a:lnTo>
                    <a:cubicBezTo>
                      <a:pt x="1351252" y="1154299"/>
                      <a:pt x="1248302" y="1241425"/>
                      <a:pt x="1125002" y="1241425"/>
                    </a:cubicBezTo>
                    <a:lnTo>
                      <a:pt x="481554" y="1241425"/>
                    </a:lnTo>
                    <a:cubicBezTo>
                      <a:pt x="358254" y="1241425"/>
                      <a:pt x="255302" y="1154298"/>
                      <a:pt x="231037" y="1038224"/>
                    </a:cubicBezTo>
                    <a:lnTo>
                      <a:pt x="165099" y="1038224"/>
                    </a:lnTo>
                    <a:cubicBezTo>
                      <a:pt x="73917" y="1038224"/>
                      <a:pt x="0" y="964307"/>
                      <a:pt x="0" y="873125"/>
                    </a:cubicBezTo>
                    <a:cubicBezTo>
                      <a:pt x="0" y="781943"/>
                      <a:pt x="73917" y="708026"/>
                      <a:pt x="165099" y="708026"/>
                    </a:cubicBezTo>
                    <a:lnTo>
                      <a:pt x="225428" y="708026"/>
                    </a:lnTo>
                    <a:lnTo>
                      <a:pt x="225428" y="256126"/>
                    </a:lnTo>
                    <a:cubicBezTo>
                      <a:pt x="225428" y="114672"/>
                      <a:pt x="340100" y="0"/>
                      <a:pt x="481554" y="0"/>
                    </a:cubicBezTo>
                    <a:close/>
                  </a:path>
                </a:pathLst>
              </a:custGeom>
              <a:grpFill/>
              <a:ln>
                <a:noFill/>
                <a:headEnd len="med" type="none" w="med"/>
                <a:tailEnd len="med" type="none" w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 anchorCtr="0" bIns="45718" compatLnSpc="1" lIns="91436" numCol="1" rIns="91436" rtlCol="0" tIns="45718" vert="horz" wrap="square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21" name="Oval 57"/>
              <p:cNvSpPr/>
              <p:nvPr/>
            </p:nvSpPr>
            <p:spPr bwMode="auto">
              <a:xfrm>
                <a:off x="6524624" y="2779521"/>
                <a:ext cx="835025" cy="835025"/>
              </a:xfrm>
              <a:prstGeom prst="ellipse">
                <a:avLst/>
              </a:prstGeom>
              <a:grpFill/>
              <a:ln>
                <a:noFill/>
                <a:headEnd len="med" type="none" w="med"/>
                <a:tailEnd len="med" type="none" w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 anchorCtr="0" bIns="45718" compatLnSpc="1" lIns="91436" numCol="1" rIns="91436" rtlCol="0" tIns="45718" vert="horz" wrap="square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  <p:sp>
            <p:nvSpPr>
              <p:cNvPr id="22" name="Rounded Rectangle 14"/>
              <p:cNvSpPr/>
              <p:nvPr/>
            </p:nvSpPr>
            <p:spPr bwMode="auto">
              <a:xfrm>
                <a:off x="6740522" y="3829050"/>
                <a:ext cx="869954" cy="874713"/>
              </a:xfrm>
              <a:custGeom>
                <a:gdLst>
                  <a:gd fmla="*/ 744540 w 869954" name="connsiteX0"/>
                  <a:gd fmla="*/ 0 h 874713" name="connsiteY0"/>
                  <a:gd fmla="*/ 869954 w 869954" name="connsiteX1"/>
                  <a:gd fmla="*/ 125414 h 874713" name="connsiteY1"/>
                  <a:gd fmla="*/ 869953 w 869954" name="connsiteX2"/>
                  <a:gd fmla="*/ 706437 h 874713" name="connsiteY2"/>
                  <a:gd fmla="*/ 869952 w 869954" name="connsiteX3"/>
                  <a:gd fmla="*/ 749299 h 874713" name="connsiteY3"/>
                  <a:gd fmla="*/ 744538 w 869954" name="connsiteX4"/>
                  <a:gd fmla="*/ 874713 h 874713" name="connsiteY4"/>
                  <a:gd fmla="*/ 125414 w 869954" name="connsiteX5"/>
                  <a:gd fmla="*/ 874712 h 874713" name="connsiteY5"/>
                  <a:gd fmla="*/ 0 w 869954" name="connsiteX6"/>
                  <a:gd fmla="*/ 749298 h 874713" name="connsiteY6"/>
                  <a:gd fmla="*/ 1 w 869954" name="connsiteX7"/>
                  <a:gd fmla="*/ 749299 h 874713" name="connsiteY7"/>
                  <a:gd fmla="*/ 125415 w 869954" name="connsiteX8"/>
                  <a:gd fmla="*/ 623885 h 874713" name="connsiteY8"/>
                  <a:gd fmla="*/ 619126 w 869954" name="connsiteX9"/>
                  <a:gd fmla="*/ 623885 h 874713" name="connsiteY9"/>
                  <a:gd fmla="*/ 619126 w 869954" name="connsiteX10"/>
                  <a:gd fmla="*/ 125414 h 874713" name="connsiteY10"/>
                  <a:gd fmla="*/ 744540 w 869954" name="connsiteX11"/>
                  <a:gd fmla="*/ 0 h 874713" name="connsiteY11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</a:cxnLst>
                <a:rect b="b" l="l" r="r" t="t"/>
                <a:pathLst>
                  <a:path h="874713" w="869954">
                    <a:moveTo>
                      <a:pt x="744540" y="0"/>
                    </a:moveTo>
                    <a:cubicBezTo>
                      <a:pt x="813804" y="0"/>
                      <a:pt x="869954" y="56150"/>
                      <a:pt x="869954" y="125414"/>
                    </a:cubicBezTo>
                    <a:cubicBezTo>
                      <a:pt x="869954" y="319088"/>
                      <a:pt x="869953" y="512763"/>
                      <a:pt x="869953" y="706437"/>
                    </a:cubicBezTo>
                    <a:cubicBezTo>
                      <a:pt x="869953" y="720724"/>
                      <a:pt x="869952" y="735012"/>
                      <a:pt x="869952" y="749299"/>
                    </a:cubicBezTo>
                    <a:cubicBezTo>
                      <a:pt x="869952" y="818563"/>
                      <a:pt x="813802" y="874713"/>
                      <a:pt x="744538" y="874713"/>
                    </a:cubicBezTo>
                    <a:lnTo>
                      <a:pt x="125414" y="874712"/>
                    </a:lnTo>
                    <a:cubicBezTo>
                      <a:pt x="56150" y="874712"/>
                      <a:pt x="0" y="818562"/>
                      <a:pt x="0" y="749298"/>
                    </a:cubicBezTo>
                    <a:lnTo>
                      <a:pt x="1" y="749299"/>
                    </a:lnTo>
                    <a:cubicBezTo>
                      <a:pt x="1" y="680035"/>
                      <a:pt x="56151" y="623885"/>
                      <a:pt x="125415" y="623885"/>
                    </a:cubicBezTo>
                    <a:lnTo>
                      <a:pt x="619126" y="623885"/>
                    </a:lnTo>
                    <a:lnTo>
                      <a:pt x="619126" y="125414"/>
                    </a:lnTo>
                    <a:cubicBezTo>
                      <a:pt x="619126" y="56150"/>
                      <a:pt x="675276" y="0"/>
                      <a:pt x="744540" y="0"/>
                    </a:cubicBezTo>
                    <a:close/>
                  </a:path>
                </a:pathLst>
              </a:custGeom>
              <a:grpFill/>
              <a:ln>
                <a:noFill/>
                <a:headEnd len="med" type="none" w="med"/>
                <a:tailEnd len="med" type="none" w="med"/>
              </a:ln>
              <a:effectLst/>
            </p:spPr>
            <p:style>
              <a:lnRef idx="1">
                <a:schemeClr val="accent2"/>
              </a:lnRef>
              <a:fillRef idx="3">
                <a:schemeClr val="accent2"/>
              </a:fillRef>
              <a:effectRef idx="2">
                <a:schemeClr val="accent2"/>
              </a:effectRef>
              <a:fontRef idx="minor">
                <a:schemeClr val="lt1"/>
              </a:fontRef>
            </p:style>
            <p:txBody>
              <a:bodyPr anchor="ctr" anchorCtr="0" bIns="45718" compatLnSpc="1" lIns="91436" numCol="1" rIns="91436" rtlCol="0" tIns="45718" vert="horz" wrap="square">
                <a:prstTxWarp prst="textNoShape">
                  <a:avLst/>
                </a:prstTxWarp>
              </a:bodyPr>
              <a:lstStyle/>
              <a:p>
                <a:pPr algn="ctr" defTabSz="685637" fontAlgn="base">
                  <a:spcBef>
                    <a:spcPct val="0"/>
                  </a:spcBef>
                  <a:spcAft>
                    <a:spcPct val="0"/>
                  </a:spcAft>
                </a:pPr>
                <a:endParaRPr lang="en-US" sz="1700">
                  <a:gradFill>
                    <a:gsLst>
                      <a:gs pos="0">
                        <a:srgbClr val="FFFFFF"/>
                      </a:gs>
                      <a:gs pos="100000">
                        <a:srgbClr val="FFFFFF"/>
                      </a:gs>
                    </a:gsLst>
                    <a:lin ang="5400000" scaled="0"/>
                  </a:gradFill>
                </a:endParaRPr>
              </a:p>
            </p:txBody>
          </p:sp>
        </p:grpSp>
      </p:grpSp>
    </p:spTree>
    <p:extLst>
      <p:ext uri="{BB962C8B-B14F-4D97-AF65-F5344CB8AC3E}">
        <p14:creationId val="1093931760"/>
      </p:ext>
    </p:extLst>
  </p:cSld>
  <p:clrMapOvr>
    <a:masterClrMapping/>
  </p:clrMapOvr>
  <p:transition/>
  <p:timing/>
</p:sld>
</file>

<file path=ppt/slides/slide10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4318713" y="962303"/>
            <a:ext cx="4910023" cy="2029965"/>
            <a:chOff x="3176589" y="1285879"/>
            <a:chExt cx="3771900" cy="1362075"/>
          </a:xfrm>
        </p:grpSpPr>
        <p:sp>
          <p:nvSpPr>
            <p:cNvPr id="3" name="右箭头 1"/>
            <p:cNvSpPr/>
            <p:nvPr/>
          </p:nvSpPr>
          <p:spPr>
            <a:xfrm rot="905815">
              <a:off x="3176589" y="1285879"/>
              <a:ext cx="3771900" cy="1362075"/>
            </a:xfrm>
            <a:custGeom>
              <a:gdLst>
                <a:gd fmla="*/ 0 w 3771900" name="connsiteX0"/>
                <a:gd fmla="*/ 826294 h 1362075" name="connsiteY0"/>
                <a:gd fmla="*/ 3186113 w 3771900" name="connsiteX1"/>
                <a:gd fmla="*/ 316706 h 1362075" name="connsiteY1"/>
                <a:gd fmla="*/ 3243263 w 3771900" name="connsiteX2"/>
                <a:gd fmla="*/ 0 h 1362075" name="connsiteY2"/>
                <a:gd fmla="*/ 3771900 w 3771900" name="connsiteX3"/>
                <a:gd fmla="*/ 833438 h 1362075" name="connsiteY3"/>
                <a:gd fmla="*/ 2995613 w 3771900" name="connsiteX4"/>
                <a:gd fmla="*/ 1362075 h 1362075" name="connsiteY4"/>
                <a:gd fmla="*/ 3052763 w 3771900" name="connsiteX5"/>
                <a:gd fmla="*/ 1045369 h 1362075" name="connsiteY5"/>
                <a:gd fmla="*/ 0 w 3771900" name="connsiteX6"/>
                <a:gd fmla="*/ 826294 h 1362075" name="connsiteY6"/>
                <a:gd fmla="*/ 0 w 3981450" name="connsiteX7"/>
                <a:gd fmla="*/ 373856 h 1495425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62075" w="3771900">
                  <a:moveTo>
                    <a:pt x="0" y="826294"/>
                  </a:moveTo>
                  <a:cubicBezTo>
                    <a:pt x="1163638" y="335756"/>
                    <a:pt x="2174875" y="273844"/>
                    <a:pt x="3186113" y="316706"/>
                  </a:cubicBezTo>
                  <a:lnTo>
                    <a:pt x="3243263" y="0"/>
                  </a:lnTo>
                  <a:lnTo>
                    <a:pt x="3771900" y="833438"/>
                  </a:lnTo>
                  <a:lnTo>
                    <a:pt x="2995613" y="1362075"/>
                  </a:lnTo>
                  <a:lnTo>
                    <a:pt x="3052763" y="1045369"/>
                  </a:lnTo>
                  <a:cubicBezTo>
                    <a:pt x="2212975" y="838994"/>
                    <a:pt x="1363663" y="718344"/>
                    <a:pt x="0" y="826294"/>
                  </a:cubicBezTo>
                  <a:close/>
                </a:path>
              </a:pathLst>
            </a:cu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  <p:sp>
          <p:nvSpPr>
            <p:cNvPr id="4" name="文本框 3"/>
            <p:cNvSpPr txBox="1"/>
            <p:nvPr/>
          </p:nvSpPr>
          <p:spPr>
            <a:xfrm rot="1212081">
              <a:off x="4973706" y="1944078"/>
              <a:ext cx="1404892" cy="224968"/>
            </a:xfrm>
            <a:prstGeom prst="rect">
              <a:avLst/>
            </a:prstGeom>
            <a:noFill/>
          </p:spPr>
          <p:txBody>
            <a:bodyPr lIns="0" rIns="0" rtlCol="0" wrap="none">
              <a:spAutoFit/>
            </a:bodyPr>
            <a:lstStyle/>
            <a:p>
              <a:pPr algn="r"/>
              <a:r>
                <a:rPr altLang="en-US" lang="zh-CN" smtClean="0" sz="1600">
                  <a:solidFill>
                    <a:schemeClr val="bg1"/>
                  </a:solidFill>
                </a:rPr>
                <a:t>请在此处添加关键字</a:t>
              </a:r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3041607" y="2027131"/>
            <a:ext cx="4910023" cy="2004450"/>
            <a:chOff x="2195511" y="1906532"/>
            <a:chExt cx="3771900" cy="1362075"/>
          </a:xfrm>
        </p:grpSpPr>
        <p:sp>
          <p:nvSpPr>
            <p:cNvPr id="6" name="右箭头 1"/>
            <p:cNvSpPr/>
            <p:nvPr/>
          </p:nvSpPr>
          <p:spPr>
            <a:xfrm flipH="1" flipV="1" rot="905815">
              <a:off x="2195511" y="1906532"/>
              <a:ext cx="3771900" cy="1362075"/>
            </a:xfrm>
            <a:custGeom>
              <a:gdLst>
                <a:gd fmla="*/ 0 w 3771900" name="connsiteX0"/>
                <a:gd fmla="*/ 826294 h 1362075" name="connsiteY0"/>
                <a:gd fmla="*/ 3186113 w 3771900" name="connsiteX1"/>
                <a:gd fmla="*/ 316706 h 1362075" name="connsiteY1"/>
                <a:gd fmla="*/ 3243263 w 3771900" name="connsiteX2"/>
                <a:gd fmla="*/ 0 h 1362075" name="connsiteY2"/>
                <a:gd fmla="*/ 3771900 w 3771900" name="connsiteX3"/>
                <a:gd fmla="*/ 833438 h 1362075" name="connsiteY3"/>
                <a:gd fmla="*/ 2995613 w 3771900" name="connsiteX4"/>
                <a:gd fmla="*/ 1362075 h 1362075" name="connsiteY4"/>
                <a:gd fmla="*/ 3052763 w 3771900" name="connsiteX5"/>
                <a:gd fmla="*/ 1045369 h 1362075" name="connsiteY5"/>
                <a:gd fmla="*/ 0 w 3771900" name="connsiteX6"/>
                <a:gd fmla="*/ 826294 h 1362075" name="connsiteY6"/>
                <a:gd fmla="*/ 0 w 3981450" name="connsiteX7"/>
                <a:gd fmla="*/ 373856 h 1495425" name="connsiteY7"/>
              </a:gdLst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b="b" l="l" r="r" t="t"/>
              <a:pathLst>
                <a:path h="1362075" w="3771900">
                  <a:moveTo>
                    <a:pt x="0" y="826294"/>
                  </a:moveTo>
                  <a:cubicBezTo>
                    <a:pt x="1163638" y="335756"/>
                    <a:pt x="2174875" y="273844"/>
                    <a:pt x="3186113" y="316706"/>
                  </a:cubicBezTo>
                  <a:lnTo>
                    <a:pt x="3243263" y="0"/>
                  </a:lnTo>
                  <a:lnTo>
                    <a:pt x="3771900" y="833438"/>
                  </a:lnTo>
                  <a:lnTo>
                    <a:pt x="2995613" y="1362075"/>
                  </a:lnTo>
                  <a:lnTo>
                    <a:pt x="3052763" y="1045369"/>
                  </a:lnTo>
                  <a:cubicBezTo>
                    <a:pt x="2212975" y="838994"/>
                    <a:pt x="1363663" y="718344"/>
                    <a:pt x="0" y="82629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  <p:sp>
          <p:nvSpPr>
            <p:cNvPr id="7" name="文本框 6"/>
            <p:cNvSpPr txBox="1"/>
            <p:nvPr/>
          </p:nvSpPr>
          <p:spPr>
            <a:xfrm rot="1309175">
              <a:off x="2687884" y="2354166"/>
              <a:ext cx="1404892" cy="227831"/>
            </a:xfrm>
            <a:prstGeom prst="rect">
              <a:avLst/>
            </a:prstGeom>
            <a:noFill/>
          </p:spPr>
          <p:txBody>
            <a:bodyPr lIns="0" rIns="0" rtlCol="0" wrap="non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</a:rPr>
                <a:t>请在此处添加关键字</a:t>
              </a:r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9374907" y="1362926"/>
            <a:ext cx="2016994" cy="173736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请在此添加正文并根据需要调整字体大小，建议采用1.5倍行距和两端对齐方式。请在此添加正文并根据需要调整字体大小，建议采用1.5倍行距和两端对齐方式。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870743" y="1362926"/>
            <a:ext cx="2016994" cy="173736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请在此添加正文并根据需要调整字体大小，建议采用1.5倍行距和两端对齐方式。请在此添加正文并根据需要调整字体大小，建议采用1.5倍行距和两端对齐方式。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870743" y="4505594"/>
            <a:ext cx="4369561" cy="1279306"/>
            <a:chOff x="3793629" y="732817"/>
            <a:chExt cx="3356715" cy="982768"/>
          </a:xfrm>
        </p:grpSpPr>
        <p:sp>
          <p:nvSpPr>
            <p:cNvPr id="11" name="椭圆 10"/>
            <p:cNvSpPr/>
            <p:nvPr/>
          </p:nvSpPr>
          <p:spPr bwMode="auto">
            <a:xfrm>
              <a:off x="3793629" y="795335"/>
              <a:ext cx="180000" cy="180000"/>
            </a:xfrm>
            <a:prstGeom prst="ellipse">
              <a:avLst/>
            </a:prstGeom>
            <a:solidFill>
              <a:schemeClr val="accent2"/>
            </a:solidFill>
            <a:ln algn="ctr" cap="flat" cmpd="sng" w="38100">
              <a:solidFill>
                <a:schemeClr val="bg1">
                  <a:lumMod val="75000"/>
                </a:schemeClr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base" hangingPunct="1" indent="0" latinLnBrk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</a:pPr>
              <a:endParaRPr altLang="en-US" b="0" baseline="0" cap="none" i="0" kumimoji="0" lang="zh-CN" normalizeH="0" smtClean="0" strike="noStrike" sz="1200" u="none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12" name="TextBox 81"/>
            <p:cNvSpPr txBox="1"/>
            <p:nvPr/>
          </p:nvSpPr>
          <p:spPr>
            <a:xfrm>
              <a:off x="4006936" y="732817"/>
              <a:ext cx="3112542" cy="28097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>
                  <a:solidFill>
                    <a:schemeClr val="accent2"/>
                  </a:solidFill>
                  <a:latin typeface="+mn-ea"/>
                </a:rPr>
                <a:t>在此处添加小标题</a:t>
              </a:r>
            </a:p>
          </p:txBody>
        </p:sp>
        <p:sp>
          <p:nvSpPr>
            <p:cNvPr id="13" name="TextBox 82"/>
            <p:cNvSpPr txBox="1"/>
            <p:nvPr/>
          </p:nvSpPr>
          <p:spPr>
            <a:xfrm>
              <a:off x="4086825" y="1006279"/>
              <a:ext cx="3063519" cy="702446"/>
            </a:xfrm>
            <a:prstGeom prst="rect">
              <a:avLst/>
            </a:prstGeom>
            <a:noFill/>
          </p:spPr>
          <p:txBody>
            <a:bodyPr lIns="0" rIns="0" rtlCol="0" wrap="square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100">
                  <a:latin typeface="+mn-ea"/>
                </a:defRPr>
              </a:lvl1pPr>
            </a:lstStyle>
            <a:p>
              <a:r>
                <a:rPr altLang="en-US" lang="zh-CN" sz="1200"/>
                <a:t>请在此添加正文并根据需要调整字体大小，建议采用1.5倍行距和两端对齐方式。请在此添加正文并根据需要调整字体大小，建议采用1.5倍行距和两端对齐方式。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7022339" y="4505594"/>
            <a:ext cx="4369561" cy="1279306"/>
            <a:chOff x="3793629" y="732817"/>
            <a:chExt cx="3356715" cy="982768"/>
          </a:xfrm>
        </p:grpSpPr>
        <p:sp>
          <p:nvSpPr>
            <p:cNvPr id="15" name="椭圆 14"/>
            <p:cNvSpPr/>
            <p:nvPr/>
          </p:nvSpPr>
          <p:spPr bwMode="auto">
            <a:xfrm>
              <a:off x="3793629" y="795335"/>
              <a:ext cx="180000" cy="180000"/>
            </a:xfrm>
            <a:prstGeom prst="ellipse">
              <a:avLst/>
            </a:prstGeom>
            <a:solidFill>
              <a:schemeClr val="accent1">
                <a:lumMod val="50000"/>
              </a:schemeClr>
            </a:solidFill>
            <a:ln algn="ctr" cap="flat" cmpd="sng" w="38100">
              <a:solidFill>
                <a:schemeClr val="bg1">
                  <a:lumMod val="75000"/>
                </a:schemeClr>
              </a:solidFill>
              <a:prstDash val="solid"/>
              <a:round/>
              <a:headEnd len="med" type="none" w="med"/>
              <a:tailEnd len="med" type="none" w="med"/>
            </a:ln>
            <a:effectLst/>
          </p:spPr>
          <p:txBody>
            <a:bodyPr anchor="t" anchorCtr="0" bIns="45720" compatLnSpc="1" lIns="91440" numCol="1" rIns="91440" rtlCol="0" tIns="45720" vert="horz" wrap="square">
              <a:prstTxWarp prst="textNoShape">
                <a:avLst/>
              </a:prstTxWarp>
            </a:bodyPr>
            <a:lstStyle/>
            <a:p>
              <a:pPr algn="l" defTabSz="914400" eaLnBrk="1" fontAlgn="base" hangingPunct="1" indent="0" latinLnBrk="0" marL="0" marR="0" rtl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 charset="0" panose="020b0604020202020204" pitchFamily="34" typeface="Arial"/>
                <a:buNone/>
              </a:pPr>
              <a:endParaRPr altLang="en-US" b="0" baseline="0" cap="none" i="0" kumimoji="0" lang="zh-CN" normalizeH="0" smtClean="0" strike="noStrike" sz="1200" u="none">
                <a:ln>
                  <a:noFill/>
                </a:ln>
                <a:solidFill>
                  <a:schemeClr val="tx1"/>
                </a:solidFill>
                <a:effectLst/>
                <a:latin typeface="+mn-ea"/>
              </a:endParaRPr>
            </a:p>
          </p:txBody>
        </p:sp>
        <p:sp>
          <p:nvSpPr>
            <p:cNvPr id="16" name="TextBox 81"/>
            <p:cNvSpPr txBox="1"/>
            <p:nvPr/>
          </p:nvSpPr>
          <p:spPr>
            <a:xfrm>
              <a:off x="4006936" y="732817"/>
              <a:ext cx="3112542" cy="257563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1600">
                  <a:solidFill>
                    <a:schemeClr val="accent1">
                      <a:lumMod val="50000"/>
                    </a:schemeClr>
                  </a:solidFill>
                  <a:latin typeface="+mn-ea"/>
                </a:rPr>
                <a:t>在此处添加小标题</a:t>
              </a:r>
            </a:p>
          </p:txBody>
        </p:sp>
        <p:sp>
          <p:nvSpPr>
            <p:cNvPr id="17" name="TextBox 82"/>
            <p:cNvSpPr txBox="1"/>
            <p:nvPr/>
          </p:nvSpPr>
          <p:spPr>
            <a:xfrm>
              <a:off x="4086824" y="1006279"/>
              <a:ext cx="3063519" cy="702446"/>
            </a:xfrm>
            <a:prstGeom prst="rect">
              <a:avLst/>
            </a:prstGeom>
            <a:noFill/>
          </p:spPr>
          <p:txBody>
            <a:bodyPr lIns="0" rIns="0" rtlCol="0" wrap="square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100">
                  <a:latin typeface="+mn-ea"/>
                </a:defRPr>
              </a:lvl1pPr>
            </a:lstStyle>
            <a:p>
              <a:r>
                <a:rPr altLang="en-US" lang="zh-CN" sz="1200"/>
                <a:t>请在此添加正文并根据需要调整字体大小，建议采用1.5倍行距和两端对齐方式。请在此添加正文并根据需要调整字体大小，建议采用1.5倍行距和两端对齐方式。</a:t>
              </a:r>
            </a:p>
          </p:txBody>
        </p:sp>
      </p:grpSp>
      <p:cxnSp>
        <p:nvCxnSpPr>
          <p:cNvPr id="18" name="直接连接符 17"/>
          <p:cNvCxnSpPr/>
          <p:nvPr/>
        </p:nvCxnSpPr>
        <p:spPr>
          <a:xfrm flipH="1">
            <a:off x="6159970" y="4505594"/>
            <a:ext cx="0" cy="1738198"/>
          </a:xfrm>
          <a:prstGeom prst="line">
            <a:avLst/>
          </a:prstGeom>
          <a:ln w="12700">
            <a:solidFill>
              <a:schemeClr val="bg1">
                <a:lumMod val="50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组合 19"/>
          <p:cNvGrpSpPr/>
          <p:nvPr/>
        </p:nvGrpSpPr>
        <p:grpSpPr>
          <a:xfrm>
            <a:off x="471298" y="323947"/>
            <a:ext cx="3243958" cy="400110"/>
            <a:chOff x="493006" y="316630"/>
            <a:chExt cx="3243958" cy="400110"/>
          </a:xfrm>
        </p:grpSpPr>
        <p:sp>
          <p:nvSpPr>
            <p:cNvPr id="21" name="文本框 20"/>
            <p:cNvSpPr txBox="1"/>
            <p:nvPr/>
          </p:nvSpPr>
          <p:spPr>
            <a:xfrm>
              <a:off x="731013" y="316630"/>
              <a:ext cx="2976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/>
                <a:t>请在此处添加幻灯片标题</a:t>
              </a:r>
            </a:p>
          </p:txBody>
        </p:sp>
        <p:sp>
          <p:nvSpPr>
            <p:cNvPr id="22" name="等腰三角形 21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3255772827"/>
      </p:ext>
    </p:extLst>
  </p:cSld>
  <p:clrMapOvr>
    <a:masterClrMapping/>
  </p:clrMapOvr>
  <p:transition/>
  <p:timing/>
</p:sld>
</file>

<file path=ppt/slides/slide11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5" name="组合 24"/>
          <p:cNvGrpSpPr/>
          <p:nvPr/>
        </p:nvGrpSpPr>
        <p:grpSpPr>
          <a:xfrm>
            <a:off x="-1" y="2037922"/>
            <a:ext cx="12192763" cy="1791128"/>
            <a:chOff x="-1" y="2037922"/>
            <a:chExt cx="12192763" cy="1791128"/>
          </a:xfrm>
        </p:grpSpPr>
        <p:sp>
          <p:nvSpPr>
            <p:cNvPr id="5" name="矩形 4"/>
            <p:cNvSpPr/>
            <p:nvPr/>
          </p:nvSpPr>
          <p:spPr>
            <a:xfrm>
              <a:off x="762" y="2038350"/>
              <a:ext cx="12192000" cy="17907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7" name="矩形 6"/>
            <p:cNvSpPr/>
            <p:nvPr/>
          </p:nvSpPr>
          <p:spPr>
            <a:xfrm>
              <a:off x="762" y="2037922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矩形 7"/>
            <p:cNvSpPr/>
            <p:nvPr/>
          </p:nvSpPr>
          <p:spPr>
            <a:xfrm>
              <a:off x="-1" y="3752264"/>
              <a:ext cx="12192000" cy="72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pic>
        <p:nvPicPr>
          <p:cNvPr id="3" name="图片 2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r="75391"/>
          <a:stretch>
            <a:fillRect/>
          </a:stretch>
        </p:blipFill>
        <p:spPr>
          <a:xfrm flipH="1">
            <a:off x="9191624" y="0"/>
            <a:ext cx="3000375" cy="6858000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371600" y="2328817"/>
            <a:ext cx="4145280" cy="118872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 spc="600" sz="7200">
                <a:solidFill>
                  <a:schemeClr val="bg1"/>
                </a:solidFill>
              </a:rPr>
              <a:t>感谢聆听</a:t>
            </a:r>
          </a:p>
        </p:txBody>
      </p:sp>
    </p:spTree>
    <p:extLst>
      <p:ext uri="{BB962C8B-B14F-4D97-AF65-F5344CB8AC3E}">
        <p14:creationId val="3193194884"/>
      </p:ext>
    </p:extLst>
  </p:cSld>
  <p:clrMapOvr>
    <a:masterClrMapping/>
  </p:clrMapOvr>
  <p:transition/>
  <p:timing/>
</p:sld>
</file>

<file path=ppt/slides/slide1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3074" name="任意多边形 2"/>
          <p:cNvSpPr/>
          <p:nvPr/>
        </p:nvSpPr>
        <p:spPr bwMode="auto">
          <a:xfrm>
            <a:off x="2243138" y="2946400"/>
            <a:ext cx="596900" cy="657225"/>
          </a:xfrm>
          <a:custGeom>
            <a:gdLst>
              <a:gd fmla="*/ 0 w 576448" name="T0"/>
              <a:gd fmla="*/ 0 h 576263" name="T1"/>
              <a:gd fmla="*/ 575933 w 576448" name="T2"/>
              <a:gd fmla="*/ 576263 h 576263" name="T3"/>
              <a:gd fmla="*/ 576263 w 576448" name="T4"/>
              <a:gd fmla="*/ 0 h 576263" name="T5"/>
              <a:gd fmla="*/ 0 w 576448" name="T6"/>
              <a:gd fmla="*/ 0 h 576263" name="T7"/>
            </a:gdLst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</a:cxnLst>
            <a:rect b="b" l="0" r="r" t="0"/>
            <a:pathLst>
              <a:path h="576263" w="576448">
                <a:moveTo>
                  <a:pt x="0" y="0"/>
                </a:moveTo>
                <a:lnTo>
                  <a:pt x="575933" y="576263"/>
                </a:lnTo>
                <a:cubicBezTo>
                  <a:pt x="577576" y="384175"/>
                  <a:pt x="574620" y="192088"/>
                  <a:pt x="576263" y="0"/>
                </a:cubicBezTo>
                <a:lnTo>
                  <a:pt x="0" y="0"/>
                </a:lnTo>
                <a:close/>
              </a:path>
            </a:pathLst>
          </a:custGeom>
          <a:solidFill>
            <a:srgbClr val="61942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anchor="ctr"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en-US" lang="zh-CN" smtClean="0">
              <a:solidFill>
                <a:srgbClr val="000000"/>
              </a:solidFill>
            </a:endParaRPr>
          </a:p>
        </p:txBody>
      </p:sp>
      <p:sp>
        <p:nvSpPr>
          <p:cNvPr id="3075" name="矩形 3"/>
          <p:cNvSpPr>
            <a:spLocks noChangeArrowheads="1"/>
          </p:cNvSpPr>
          <p:nvPr/>
        </p:nvSpPr>
        <p:spPr bwMode="auto">
          <a:xfrm>
            <a:off x="2832100" y="2949575"/>
            <a:ext cx="9359900" cy="657225"/>
          </a:xfrm>
          <a:prstGeom prst="rect">
            <a:avLst/>
          </a:prstGeom>
          <a:solidFill>
            <a:srgbClr val="92D05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180000" rIns="180000" tIns="0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zh-CN" lang="en-US" smtClean="0" sz="2800">
                <a:solidFill>
                  <a:srgbClr val="FFFFFF"/>
                </a:solidFill>
                <a:effectLst>
                  <a:outerShdw algn="tl" blurRad="38100" dir="2700000" dist="38100">
                    <a:srgbClr val="000000"/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rPr>
              <a:t>www.youyedoc.com      </a:t>
            </a:r>
          </a:p>
        </p:txBody>
      </p:sp>
      <p:sp>
        <p:nvSpPr>
          <p:cNvPr id="3076" name="矩形 6"/>
          <p:cNvSpPr>
            <a:spLocks noChangeArrowheads="1"/>
          </p:cNvSpPr>
          <p:nvPr/>
        </p:nvSpPr>
        <p:spPr bwMode="auto">
          <a:xfrm>
            <a:off x="0" y="2182813"/>
            <a:ext cx="9312275" cy="774700"/>
          </a:xfrm>
          <a:prstGeom prst="rect">
            <a:avLst/>
          </a:prstGeom>
          <a:solidFill>
            <a:srgbClr val="00B0F0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 bIns="0" lIns="0" rIns="0" tIns="0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en-US" lang="zh-CN" smtClean="0" sz="3200">
                <a:solidFill>
                  <a:srgbClr val="FFFFFF"/>
                </a:solidFill>
                <a:effectLst>
                  <a:outerShdw algn="tl" blurRad="38100" dir="2700000" dist="38100">
                    <a:srgbClr val="000000"/>
                  </a:outerShdw>
                </a:effectLst>
                <a:latin charset="-122" panose="020b0503020204020204" pitchFamily="34" typeface="微软雅黑"/>
                <a:ea charset="-122" panose="020b0503020204020204" pitchFamily="34" typeface="微软雅黑"/>
              </a:rPr>
              <a:t>                   更多精品PPT资源尽在—优页PPT！</a:t>
            </a:r>
          </a:p>
        </p:txBody>
      </p:sp>
      <p:sp>
        <p:nvSpPr>
          <p:cNvPr id="3077" name="直角三角形 5"/>
          <p:cNvSpPr>
            <a:spLocks noChangeArrowheads="1"/>
          </p:cNvSpPr>
          <p:nvPr/>
        </p:nvSpPr>
        <p:spPr bwMode="auto">
          <a:xfrm>
            <a:off x="9312275" y="2178050"/>
            <a:ext cx="854075" cy="779463"/>
          </a:xfrm>
          <a:prstGeom prst="rtTriangle">
            <a:avLst/>
          </a:prstGeom>
          <a:solidFill>
            <a:srgbClr val="007CA8"/>
          </a:solidFill>
          <a:ln>
            <a:noFill/>
          </a:ln>
          <a:extLs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endParaRPr altLang="en-US" lang="zh-CN" smtClean="0">
              <a:solidFill>
                <a:srgbClr val="FFFFFF"/>
              </a:solidFill>
            </a:endParaRPr>
          </a:p>
        </p:txBody>
      </p:sp>
      <p:sp>
        <p:nvSpPr>
          <p:cNvPr id="3078" name="矩形 11"/>
          <p:cNvSpPr>
            <a:spLocks noChangeArrowheads="1"/>
          </p:cNvSpPr>
          <p:nvPr/>
        </p:nvSpPr>
        <p:spPr bwMode="auto">
          <a:xfrm>
            <a:off x="2581275" y="3921125"/>
            <a:ext cx="6907213" cy="1692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>
                <a:solidFill>
                  <a:srgbClr val="FFFFFF"/>
                </a:solidFill>
              </a14:hiddenFill>
            </a:ext>
            <a:ext uri="{91240B29-F687-4F45-9708-019B960494DF}">
              <a14:hiddenLine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1pPr>
            <a:lvl2pPr indent="-285750" marL="74295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2pPr>
            <a:lvl3pPr indent="-228600" marL="11430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3pPr>
            <a:lvl4pPr indent="-228600" marL="16002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4pPr>
            <a:lvl5pPr indent="-228600" marL="2057400"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5pPr>
            <a:lvl6pPr fontAlgn="base" indent="-228600" marL="25146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6pPr>
            <a:lvl7pPr fontAlgn="base" indent="-228600" marL="29718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7pPr>
            <a:lvl8pPr fontAlgn="base" indent="-228600" marL="34290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8pPr>
            <a:lvl9pPr fontAlgn="base" indent="-228600" marL="3886200"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defRPr>
                <a:solidFill>
                  <a:schemeClr val="tx1"/>
                </a:solidFill>
                <a:latin charset="0" panose="020f0502020204030204" pitchFamily="34" typeface="Calibri"/>
                <a:ea charset="-122" panose="02010600030101010101" pitchFamily="2" typeface="宋体"/>
              </a:defRPr>
            </a:lvl9pPr>
          </a:lstStyle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zh-CN" lang="en-US" smtClean="0" sz="1200">
                <a:solidFill>
                  <a:srgbClr val="4A452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PPT模板下载：www.youyedoc.com/moban/         节日PPT模板：www.youyedoc.com/jieri/</a:t>
            </a:r>
          </a:p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zh-CN" lang="en-US" smtClean="0" sz="1200">
                <a:solidFill>
                  <a:srgbClr val="4A452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PPT背景图片：www.youyedoc.com/beijing/          PPT图表下载：www.youyedoc.com/tubiao/</a:t>
            </a:r>
          </a:p>
          <a:p>
            <a:pPr fontAlgn="base">
              <a:lnSpc>
                <a:spcPts val="2400"/>
              </a:lnSpc>
              <a:spcBef>
                <a:spcPct val="0"/>
              </a:spcBef>
              <a:spcAft>
                <a:spcPct val="0"/>
              </a:spcAft>
              <a:buFont charset="0" panose="020b0604020202020204" pitchFamily="34" typeface="Arial"/>
              <a:buNone/>
            </a:pPr>
            <a:r>
              <a:rPr altLang="zh-CN" lang="en-US" smtClean="0" sz="1200">
                <a:solidFill>
                  <a:srgbClr val="4A452A"/>
                </a:solidFill>
                <a:latin charset="-122" panose="020b0503020204020204" pitchFamily="34" typeface="微软雅黑"/>
                <a:ea charset="-122" panose="020b0503020204020204" pitchFamily="34" typeface="微软雅黑"/>
              </a:rPr>
              <a:t>PPT素材下载： www.youyedoc.com/sucai/            PPT教程下载：www.youyedoc.com/jiaocheng/      </a:t>
            </a:r>
          </a:p>
        </p:txBody>
      </p:sp>
    </p:spTree>
    <p:extLst>
      <p:ext uri="{BB962C8B-B14F-4D97-AF65-F5344CB8AC3E}">
        <p14:creationId val="1461600810"/>
      </p:ext>
    </p:extLst>
  </p:cSld>
  <p:clrMapOvr>
    <a:masterClrMapping/>
  </p:clrMapOvr>
  <p:transition/>
  <p:timing/>
</p:sld>
</file>

<file path=ppt/slides/slide2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40" name="矩形 39"/>
          <p:cNvSpPr/>
          <p:nvPr/>
        </p:nvSpPr>
        <p:spPr>
          <a:xfrm>
            <a:off x="0" y="0"/>
            <a:ext cx="12192000" cy="1380856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41" name="矩形 40"/>
          <p:cNvSpPr/>
          <p:nvPr/>
        </p:nvSpPr>
        <p:spPr>
          <a:xfrm>
            <a:off x="3219324" y="-114033"/>
            <a:ext cx="5541486" cy="155448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altLang="en-US" lang="zh-CN" sz="9600">
                <a:solidFill>
                  <a:schemeClr val="accent1">
                    <a:lumMod val="20000"/>
                    <a:lumOff val="80000"/>
                  </a:schemeClr>
                </a:solidFill>
              </a:rPr>
              <a:t>CONTENTS</a:t>
            </a:r>
          </a:p>
        </p:txBody>
      </p:sp>
      <p:grpSp>
        <p:nvGrpSpPr>
          <p:cNvPr id="14" name="组合 13"/>
          <p:cNvGrpSpPr/>
          <p:nvPr/>
        </p:nvGrpSpPr>
        <p:grpSpPr>
          <a:xfrm>
            <a:off x="4230615" y="847725"/>
            <a:ext cx="3730770" cy="781050"/>
            <a:chOff x="3725790" y="847725"/>
            <a:chExt cx="3730770" cy="781050"/>
          </a:xfrm>
        </p:grpSpPr>
        <p:grpSp>
          <p:nvGrpSpPr>
            <p:cNvPr id="10" name="组合 9"/>
            <p:cNvGrpSpPr/>
            <p:nvPr/>
          </p:nvGrpSpPr>
          <p:grpSpPr>
            <a:xfrm>
              <a:off x="3725790" y="1019175"/>
              <a:ext cx="627135" cy="609600"/>
              <a:chOff x="3725790" y="1019175"/>
              <a:chExt cx="627135" cy="609600"/>
            </a:xfrm>
          </p:grpSpPr>
          <p:sp>
            <p:nvSpPr>
              <p:cNvPr id="8" name="任意多边形 7"/>
              <p:cNvSpPr/>
              <p:nvPr/>
            </p:nvSpPr>
            <p:spPr>
              <a:xfrm>
                <a:off x="3725790" y="1019175"/>
                <a:ext cx="627135" cy="609600"/>
              </a:xfrm>
              <a:custGeom>
                <a:gdLst>
                  <a:gd fmla="*/ 0 w 627135" name="connsiteX0"/>
                  <a:gd fmla="*/ 0 h 609600" name="connsiteY0"/>
                  <a:gd fmla="*/ 627135 w 627135" name="connsiteX1"/>
                  <a:gd fmla="*/ 0 h 609600" name="connsiteY1"/>
                  <a:gd fmla="*/ 627135 w 627135" name="connsiteX2"/>
                  <a:gd fmla="*/ 609600 h 609600" name="connsiteY2"/>
                  <a:gd fmla="*/ 1783 w 627135" name="connsiteX3"/>
                  <a:gd fmla="*/ 609600 h 609600" name="connsiteY3"/>
                  <a:gd fmla="*/ 305666 w 627135" name="connsiteX4"/>
                  <a:gd fmla="*/ 300804 h 609600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609600" w="627135">
                    <a:moveTo>
                      <a:pt x="0" y="0"/>
                    </a:moveTo>
                    <a:lnTo>
                      <a:pt x="627135" y="0"/>
                    </a:lnTo>
                    <a:lnTo>
                      <a:pt x="627135" y="609600"/>
                    </a:lnTo>
                    <a:lnTo>
                      <a:pt x="1783" y="609600"/>
                    </a:lnTo>
                    <a:lnTo>
                      <a:pt x="305666" y="3008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直角三角形 8"/>
              <p:cNvSpPr/>
              <p:nvPr/>
            </p:nvSpPr>
            <p:spPr>
              <a:xfrm flipV="1" rot="5400000">
                <a:off x="4181475" y="1457325"/>
                <a:ext cx="171450" cy="171450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grpSp>
          <p:nvGrpSpPr>
            <p:cNvPr id="11" name="组合 10"/>
            <p:cNvGrpSpPr/>
            <p:nvPr/>
          </p:nvGrpSpPr>
          <p:grpSpPr>
            <a:xfrm flipH="1">
              <a:off x="6829425" y="1019175"/>
              <a:ext cx="627135" cy="609600"/>
              <a:chOff x="3725790" y="1019175"/>
              <a:chExt cx="627135" cy="609600"/>
            </a:xfrm>
          </p:grpSpPr>
          <p:sp>
            <p:nvSpPr>
              <p:cNvPr id="12" name="任意多边形 11"/>
              <p:cNvSpPr/>
              <p:nvPr/>
            </p:nvSpPr>
            <p:spPr>
              <a:xfrm>
                <a:off x="3725790" y="1019175"/>
                <a:ext cx="627135" cy="609600"/>
              </a:xfrm>
              <a:custGeom>
                <a:gdLst>
                  <a:gd fmla="*/ 0 w 627135" name="connsiteX0"/>
                  <a:gd fmla="*/ 0 h 609600" name="connsiteY0"/>
                  <a:gd fmla="*/ 627135 w 627135" name="connsiteX1"/>
                  <a:gd fmla="*/ 0 h 609600" name="connsiteY1"/>
                  <a:gd fmla="*/ 627135 w 627135" name="connsiteX2"/>
                  <a:gd fmla="*/ 609600 h 609600" name="connsiteY2"/>
                  <a:gd fmla="*/ 1783 w 627135" name="connsiteX3"/>
                  <a:gd fmla="*/ 609600 h 609600" name="connsiteY3"/>
                  <a:gd fmla="*/ 305666 w 627135" name="connsiteX4"/>
                  <a:gd fmla="*/ 300804 h 609600" name="connsiteY4"/>
                </a:gdLst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b="b" l="l" r="r" t="t"/>
                <a:pathLst>
                  <a:path h="609600" w="627135">
                    <a:moveTo>
                      <a:pt x="0" y="0"/>
                    </a:moveTo>
                    <a:lnTo>
                      <a:pt x="627135" y="0"/>
                    </a:lnTo>
                    <a:lnTo>
                      <a:pt x="627135" y="609600"/>
                    </a:lnTo>
                    <a:lnTo>
                      <a:pt x="1783" y="609600"/>
                    </a:lnTo>
                    <a:lnTo>
                      <a:pt x="305666" y="300804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3" name="直角三角形 12"/>
              <p:cNvSpPr/>
              <p:nvPr/>
            </p:nvSpPr>
            <p:spPr>
              <a:xfrm flipV="1" rot="5400000">
                <a:off x="4181475" y="1457325"/>
                <a:ext cx="171450" cy="171450"/>
              </a:xfrm>
              <a:prstGeom prst="rtTriangle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</p:grpSp>
        <p:sp>
          <p:nvSpPr>
            <p:cNvPr id="5" name="矩形 4"/>
            <p:cNvSpPr/>
            <p:nvPr/>
          </p:nvSpPr>
          <p:spPr>
            <a:xfrm>
              <a:off x="4181475" y="847725"/>
              <a:ext cx="2819400" cy="6096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15" name="文本框 14"/>
          <p:cNvSpPr txBox="1"/>
          <p:nvPr/>
        </p:nvSpPr>
        <p:spPr>
          <a:xfrm>
            <a:off x="5567997" y="866775"/>
            <a:ext cx="1056005" cy="5181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ctr"/>
            <a:r>
              <a:rPr altLang="en-US" lang="zh-CN" smtClean="0" sz="2800">
                <a:solidFill>
                  <a:schemeClr val="accent4"/>
                </a:solidFill>
              </a:rPr>
              <a:t>目  录</a:t>
            </a:r>
          </a:p>
        </p:txBody>
      </p:sp>
      <p:grpSp>
        <p:nvGrpSpPr>
          <p:cNvPr id="18" name="组合 17"/>
          <p:cNvGrpSpPr/>
          <p:nvPr/>
        </p:nvGrpSpPr>
        <p:grpSpPr>
          <a:xfrm>
            <a:off x="1566000" y="2447925"/>
            <a:ext cx="720000" cy="720000"/>
            <a:chOff x="1581150" y="2181225"/>
            <a:chExt cx="720000" cy="720000"/>
          </a:xfrm>
        </p:grpSpPr>
        <p:sp>
          <p:nvSpPr>
            <p:cNvPr id="16" name="矩形 15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1762398" y="2218059"/>
              <a:ext cx="357505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600">
                  <a:solidFill>
                    <a:schemeClr val="accent1">
                      <a:lumMod val="75000"/>
                    </a:schemeClr>
                  </a:solidFill>
                  <a:latin charset="0" panose="020b0806030902050204" pitchFamily="34" typeface="Impact"/>
                </a:rPr>
                <a:t>1</a:t>
              </a:r>
            </a:p>
          </p:txBody>
        </p:sp>
      </p:grpSp>
      <p:sp>
        <p:nvSpPr>
          <p:cNvPr id="19" name="文本框 18"/>
          <p:cNvSpPr txBox="1"/>
          <p:nvPr/>
        </p:nvSpPr>
        <p:spPr>
          <a:xfrm>
            <a:off x="2314574" y="2607869"/>
            <a:ext cx="30514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请在此处添加幻灯片标题</a:t>
            </a:r>
          </a:p>
        </p:txBody>
      </p:sp>
      <p:grpSp>
        <p:nvGrpSpPr>
          <p:cNvPr id="20" name="组合 19"/>
          <p:cNvGrpSpPr/>
          <p:nvPr/>
        </p:nvGrpSpPr>
        <p:grpSpPr>
          <a:xfrm>
            <a:off x="1566000" y="3712085"/>
            <a:ext cx="720000" cy="720000"/>
            <a:chOff x="1581150" y="2181225"/>
            <a:chExt cx="720000" cy="720000"/>
          </a:xfrm>
        </p:grpSpPr>
        <p:sp>
          <p:nvSpPr>
            <p:cNvPr id="21" name="矩形 20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2" name="文本框 21"/>
            <p:cNvSpPr txBox="1"/>
            <p:nvPr/>
          </p:nvSpPr>
          <p:spPr>
            <a:xfrm>
              <a:off x="1734616" y="2218059"/>
              <a:ext cx="413068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600">
                  <a:solidFill>
                    <a:schemeClr val="accent1">
                      <a:lumMod val="75000"/>
                    </a:schemeClr>
                  </a:solidFill>
                  <a:latin charset="0" panose="020b0806030902050204" pitchFamily="34" typeface="Impact"/>
                </a:rPr>
                <a:t>2</a:t>
              </a:r>
            </a:p>
          </p:txBody>
        </p:sp>
      </p:grpSp>
      <p:sp>
        <p:nvSpPr>
          <p:cNvPr id="23" name="文本框 22"/>
          <p:cNvSpPr txBox="1"/>
          <p:nvPr/>
        </p:nvSpPr>
        <p:spPr>
          <a:xfrm>
            <a:off x="2314574" y="3872030"/>
            <a:ext cx="30514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请在此处添加幻灯片标题</a:t>
            </a:r>
          </a:p>
        </p:txBody>
      </p:sp>
      <p:grpSp>
        <p:nvGrpSpPr>
          <p:cNvPr id="24" name="组合 23"/>
          <p:cNvGrpSpPr/>
          <p:nvPr/>
        </p:nvGrpSpPr>
        <p:grpSpPr>
          <a:xfrm>
            <a:off x="1566000" y="4976245"/>
            <a:ext cx="720000" cy="720000"/>
            <a:chOff x="1581150" y="2181225"/>
            <a:chExt cx="720000" cy="720000"/>
          </a:xfrm>
        </p:grpSpPr>
        <p:sp>
          <p:nvSpPr>
            <p:cNvPr id="25" name="矩形 24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6" name="文本框 25"/>
            <p:cNvSpPr txBox="1"/>
            <p:nvPr/>
          </p:nvSpPr>
          <p:spPr>
            <a:xfrm>
              <a:off x="1728266" y="2218059"/>
              <a:ext cx="425768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600">
                  <a:solidFill>
                    <a:schemeClr val="accent1">
                      <a:lumMod val="75000"/>
                    </a:schemeClr>
                  </a:solidFill>
                  <a:latin charset="0" panose="020b0806030902050204" pitchFamily="34" typeface="Impact"/>
                </a:rPr>
                <a:t>3</a:t>
              </a:r>
            </a:p>
          </p:txBody>
        </p:sp>
      </p:grpSp>
      <p:sp>
        <p:nvSpPr>
          <p:cNvPr id="27" name="文本框 26"/>
          <p:cNvSpPr txBox="1"/>
          <p:nvPr/>
        </p:nvSpPr>
        <p:spPr>
          <a:xfrm>
            <a:off x="2314574" y="5136188"/>
            <a:ext cx="30514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请在此处添加幻灯片标题</a:t>
            </a:r>
          </a:p>
        </p:txBody>
      </p:sp>
      <p:grpSp>
        <p:nvGrpSpPr>
          <p:cNvPr id="28" name="组合 27"/>
          <p:cNvGrpSpPr/>
          <p:nvPr/>
        </p:nvGrpSpPr>
        <p:grpSpPr>
          <a:xfrm>
            <a:off x="7004775" y="2447925"/>
            <a:ext cx="720000" cy="720000"/>
            <a:chOff x="1581150" y="2181225"/>
            <a:chExt cx="720000" cy="720000"/>
          </a:xfrm>
        </p:grpSpPr>
        <p:sp>
          <p:nvSpPr>
            <p:cNvPr id="29" name="矩形 28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0" name="文本框 29"/>
            <p:cNvSpPr txBox="1"/>
            <p:nvPr/>
          </p:nvSpPr>
          <p:spPr>
            <a:xfrm>
              <a:off x="1735410" y="2218059"/>
              <a:ext cx="41148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600">
                  <a:solidFill>
                    <a:schemeClr val="accent1">
                      <a:lumMod val="75000"/>
                    </a:schemeClr>
                  </a:solidFill>
                  <a:latin charset="0" panose="020b0806030902050204" pitchFamily="34" typeface="Impact"/>
                </a:rPr>
                <a:t>4</a:t>
              </a:r>
            </a:p>
          </p:txBody>
        </p:sp>
      </p:grpSp>
      <p:sp>
        <p:nvSpPr>
          <p:cNvPr id="31" name="文本框 30"/>
          <p:cNvSpPr txBox="1"/>
          <p:nvPr/>
        </p:nvSpPr>
        <p:spPr>
          <a:xfrm>
            <a:off x="7753349" y="2607869"/>
            <a:ext cx="30514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请在此处添加幻灯片标题</a:t>
            </a:r>
          </a:p>
        </p:txBody>
      </p:sp>
      <p:grpSp>
        <p:nvGrpSpPr>
          <p:cNvPr id="32" name="组合 31"/>
          <p:cNvGrpSpPr/>
          <p:nvPr/>
        </p:nvGrpSpPr>
        <p:grpSpPr>
          <a:xfrm>
            <a:off x="7004775" y="3712085"/>
            <a:ext cx="720000" cy="720000"/>
            <a:chOff x="1581150" y="2181225"/>
            <a:chExt cx="720000" cy="720000"/>
          </a:xfrm>
        </p:grpSpPr>
        <p:sp>
          <p:nvSpPr>
            <p:cNvPr id="33" name="矩形 32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4" name="文本框 33"/>
            <p:cNvSpPr txBox="1"/>
            <p:nvPr/>
          </p:nvSpPr>
          <p:spPr>
            <a:xfrm>
              <a:off x="1726679" y="2218059"/>
              <a:ext cx="428943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600">
                  <a:solidFill>
                    <a:schemeClr val="accent1">
                      <a:lumMod val="75000"/>
                    </a:schemeClr>
                  </a:solidFill>
                  <a:latin charset="0" panose="020b0806030902050204" pitchFamily="34" typeface="Impact"/>
                </a:rPr>
                <a:t>5</a:t>
              </a:r>
            </a:p>
          </p:txBody>
        </p:sp>
      </p:grpSp>
      <p:sp>
        <p:nvSpPr>
          <p:cNvPr id="35" name="文本框 34"/>
          <p:cNvSpPr txBox="1"/>
          <p:nvPr/>
        </p:nvSpPr>
        <p:spPr>
          <a:xfrm>
            <a:off x="7753349" y="3872030"/>
            <a:ext cx="30514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请在此处添加幻灯片标题</a:t>
            </a:r>
          </a:p>
        </p:txBody>
      </p:sp>
      <p:grpSp>
        <p:nvGrpSpPr>
          <p:cNvPr id="36" name="组合 35"/>
          <p:cNvGrpSpPr/>
          <p:nvPr/>
        </p:nvGrpSpPr>
        <p:grpSpPr>
          <a:xfrm>
            <a:off x="7004775" y="4976245"/>
            <a:ext cx="720000" cy="720000"/>
            <a:chOff x="1581150" y="2181225"/>
            <a:chExt cx="720000" cy="720000"/>
          </a:xfrm>
        </p:grpSpPr>
        <p:sp>
          <p:nvSpPr>
            <p:cNvPr id="37" name="矩形 36"/>
            <p:cNvSpPr/>
            <p:nvPr/>
          </p:nvSpPr>
          <p:spPr>
            <a:xfrm>
              <a:off x="1581150" y="2181225"/>
              <a:ext cx="720000" cy="720000"/>
            </a:xfrm>
            <a:prstGeom prst="rect">
              <a:avLst/>
            </a:prstGeom>
            <a:noFill/>
            <a:ln w="38100">
              <a:solidFill>
                <a:schemeClr val="accent1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8" name="文本框 37"/>
            <p:cNvSpPr txBox="1"/>
            <p:nvPr/>
          </p:nvSpPr>
          <p:spPr>
            <a:xfrm>
              <a:off x="1725885" y="2218059"/>
              <a:ext cx="430530" cy="6400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lang="en-US" smtClean="0" sz="3600">
                  <a:solidFill>
                    <a:schemeClr val="accent1">
                      <a:lumMod val="75000"/>
                    </a:schemeClr>
                  </a:solidFill>
                  <a:latin charset="0" panose="020b0806030902050204" pitchFamily="34" typeface="Impact"/>
                </a:rPr>
                <a:t>6</a:t>
              </a:r>
            </a:p>
          </p:txBody>
        </p:sp>
      </p:grpSp>
      <p:sp>
        <p:nvSpPr>
          <p:cNvPr id="39" name="文本框 38"/>
          <p:cNvSpPr txBox="1"/>
          <p:nvPr/>
        </p:nvSpPr>
        <p:spPr>
          <a:xfrm>
            <a:off x="7753349" y="5136188"/>
            <a:ext cx="3051492" cy="39624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zh-CN" lang="en-US" sz="2000">
                <a:solidFill>
                  <a:schemeClr val="tx1">
                    <a:lumMod val="75000"/>
                    <a:lumOff val="25000"/>
                  </a:schemeClr>
                </a:solidFill>
                <a:latin typeface="+mn-ea"/>
              </a:rPr>
              <a:t> 请在此处添加幻灯片标题</a:t>
            </a:r>
          </a:p>
        </p:txBody>
      </p:sp>
    </p:spTree>
    <p:extLst>
      <p:ext uri="{BB962C8B-B14F-4D97-AF65-F5344CB8AC3E}">
        <p14:creationId val="1714571695"/>
      </p:ext>
    </p:extLst>
  </p:cSld>
  <p:clrMapOvr>
    <a:masterClrMapping/>
  </p:clrMapOvr>
  <p:transition/>
  <p:timing/>
</p:sld>
</file>

<file path=ppt/slides/slide3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1041325" y="1492982"/>
            <a:ext cx="2659917" cy="2659917"/>
            <a:chOff x="1218243" y="1414126"/>
            <a:chExt cx="2016000" cy="2016000"/>
          </a:xfrm>
        </p:grpSpPr>
        <p:sp>
          <p:nvSpPr>
            <p:cNvPr id="3" name="灰色圆形背景"/>
            <p:cNvSpPr/>
            <p:nvPr/>
          </p:nvSpPr>
          <p:spPr>
            <a:xfrm>
              <a:off x="1218243" y="1414126"/>
              <a:ext cx="2016000" cy="2016000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/>
            </a:p>
          </p:txBody>
        </p:sp>
        <p:sp>
          <p:nvSpPr>
            <p:cNvPr id="4" name="空心弧 3"/>
            <p:cNvSpPr/>
            <p:nvPr/>
          </p:nvSpPr>
          <p:spPr>
            <a:xfrm>
              <a:off x="1295782" y="1491665"/>
              <a:ext cx="1860923" cy="1860923"/>
            </a:xfrm>
            <a:prstGeom prst="blockArc">
              <a:avLst>
                <a:gd fmla="val 5377856" name="adj1"/>
                <a:gd fmla="val 16158815" name="adj2"/>
                <a:gd fmla="val 19523" name="adj3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solidFill>
                  <a:schemeClr val="tx1"/>
                </a:solidFill>
              </a:endParaRPr>
            </a:p>
          </p:txBody>
        </p:sp>
        <p:sp>
          <p:nvSpPr>
            <p:cNvPr id="5" name="椭圆 46"/>
            <p:cNvSpPr/>
            <p:nvPr/>
          </p:nvSpPr>
          <p:spPr>
            <a:xfrm>
              <a:off x="1497382" y="1693265"/>
              <a:ext cx="1457723" cy="1457723"/>
            </a:xfrm>
            <a:custGeom>
              <a:rect b="b" l="l" r="r" t="t"/>
              <a:pathLst>
                <a:path h="1692000" w="1692000">
                  <a:moveTo>
                    <a:pt x="846000" y="108822"/>
                  </a:moveTo>
                  <a:cubicBezTo>
                    <a:pt x="1253132" y="108822"/>
                    <a:pt x="1583178" y="438868"/>
                    <a:pt x="1583178" y="846000"/>
                  </a:cubicBezTo>
                  <a:cubicBezTo>
                    <a:pt x="1583178" y="1253132"/>
                    <a:pt x="1253132" y="1583178"/>
                    <a:pt x="846000" y="1583178"/>
                  </a:cubicBezTo>
                  <a:cubicBezTo>
                    <a:pt x="438868" y="1583178"/>
                    <a:pt x="108822" y="1253132"/>
                    <a:pt x="108822" y="846000"/>
                  </a:cubicBezTo>
                  <a:cubicBezTo>
                    <a:pt x="108822" y="438868"/>
                    <a:pt x="438868" y="108822"/>
                    <a:pt x="846000" y="108822"/>
                  </a:cubicBezTo>
                  <a:close/>
                  <a:moveTo>
                    <a:pt x="846000" y="54000"/>
                  </a:moveTo>
                  <a:cubicBezTo>
                    <a:pt x="408590" y="54000"/>
                    <a:pt x="54000" y="408590"/>
                    <a:pt x="54000" y="846000"/>
                  </a:cubicBezTo>
                  <a:cubicBezTo>
                    <a:pt x="54000" y="1283410"/>
                    <a:pt x="408590" y="1638000"/>
                    <a:pt x="846000" y="1638000"/>
                  </a:cubicBezTo>
                  <a:cubicBezTo>
                    <a:pt x="1283410" y="1638000"/>
                    <a:pt x="1638000" y="1283410"/>
                    <a:pt x="1638000" y="846000"/>
                  </a:cubicBezTo>
                  <a:cubicBezTo>
                    <a:pt x="1638000" y="408590"/>
                    <a:pt x="1283410" y="54000"/>
                    <a:pt x="846000" y="54000"/>
                  </a:cubicBezTo>
                  <a:close/>
                  <a:moveTo>
                    <a:pt x="846000" y="0"/>
                  </a:moveTo>
                  <a:cubicBezTo>
                    <a:pt x="1313233" y="0"/>
                    <a:pt x="1692000" y="378767"/>
                    <a:pt x="1692000" y="846000"/>
                  </a:cubicBezTo>
                  <a:cubicBezTo>
                    <a:pt x="1692000" y="1313233"/>
                    <a:pt x="1313233" y="1692000"/>
                    <a:pt x="846000" y="1692000"/>
                  </a:cubicBezTo>
                  <a:cubicBezTo>
                    <a:pt x="378767" y="1692000"/>
                    <a:pt x="0" y="1313233"/>
                    <a:pt x="0" y="846000"/>
                  </a:cubicBezTo>
                  <a:cubicBezTo>
                    <a:pt x="0" y="378767"/>
                    <a:pt x="378767" y="0"/>
                    <a:pt x="8460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/>
            </a:p>
          </p:txBody>
        </p:sp>
        <p:sp>
          <p:nvSpPr>
            <p:cNvPr id="6" name="TextBox 50"/>
            <p:cNvSpPr txBox="1"/>
            <p:nvPr/>
          </p:nvSpPr>
          <p:spPr>
            <a:xfrm>
              <a:off x="1677666" y="2107211"/>
              <a:ext cx="1139667" cy="62373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4800">
                  <a:ln w="12700">
                    <a:solidFill>
                      <a:srgbClr val="DDDDDD"/>
                    </a:solidFill>
                  </a:ln>
                  <a:solidFill>
                    <a:srgbClr val="00000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50%</a:t>
              </a:r>
            </a:p>
          </p:txBody>
        </p:sp>
      </p:grpSp>
      <p:grpSp>
        <p:nvGrpSpPr>
          <p:cNvPr id="7" name="组合 6"/>
          <p:cNvGrpSpPr/>
          <p:nvPr/>
        </p:nvGrpSpPr>
        <p:grpSpPr>
          <a:xfrm>
            <a:off x="4746769" y="1492982"/>
            <a:ext cx="2659917" cy="2659917"/>
            <a:chOff x="1218243" y="1414126"/>
            <a:chExt cx="2016000" cy="2016000"/>
          </a:xfrm>
        </p:grpSpPr>
        <p:sp>
          <p:nvSpPr>
            <p:cNvPr id="8" name="灰色圆形背景"/>
            <p:cNvSpPr/>
            <p:nvPr/>
          </p:nvSpPr>
          <p:spPr>
            <a:xfrm>
              <a:off x="1218243" y="1414126"/>
              <a:ext cx="2016000" cy="2016000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/>
            </a:p>
          </p:txBody>
        </p:sp>
        <p:sp>
          <p:nvSpPr>
            <p:cNvPr id="9" name="空心弧 8"/>
            <p:cNvSpPr/>
            <p:nvPr/>
          </p:nvSpPr>
          <p:spPr>
            <a:xfrm>
              <a:off x="1295782" y="1491665"/>
              <a:ext cx="1860923" cy="1860923"/>
            </a:xfrm>
            <a:prstGeom prst="blockArc">
              <a:avLst>
                <a:gd fmla="val 23118" name="adj1"/>
                <a:gd fmla="val 16158815" name="adj2"/>
                <a:gd fmla="val 19523" name="adj3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solidFill>
                  <a:schemeClr val="tx1"/>
                </a:solidFill>
              </a:endParaRPr>
            </a:p>
          </p:txBody>
        </p:sp>
        <p:sp>
          <p:nvSpPr>
            <p:cNvPr id="10" name="椭圆 46"/>
            <p:cNvSpPr/>
            <p:nvPr/>
          </p:nvSpPr>
          <p:spPr>
            <a:xfrm>
              <a:off x="1497382" y="1693265"/>
              <a:ext cx="1457723" cy="1457723"/>
            </a:xfrm>
            <a:custGeom>
              <a:rect b="b" l="l" r="r" t="t"/>
              <a:pathLst>
                <a:path h="1692000" w="1692000">
                  <a:moveTo>
                    <a:pt x="846000" y="108822"/>
                  </a:moveTo>
                  <a:cubicBezTo>
                    <a:pt x="1253132" y="108822"/>
                    <a:pt x="1583178" y="438868"/>
                    <a:pt x="1583178" y="846000"/>
                  </a:cubicBezTo>
                  <a:cubicBezTo>
                    <a:pt x="1583178" y="1253132"/>
                    <a:pt x="1253132" y="1583178"/>
                    <a:pt x="846000" y="1583178"/>
                  </a:cubicBezTo>
                  <a:cubicBezTo>
                    <a:pt x="438868" y="1583178"/>
                    <a:pt x="108822" y="1253132"/>
                    <a:pt x="108822" y="846000"/>
                  </a:cubicBezTo>
                  <a:cubicBezTo>
                    <a:pt x="108822" y="438868"/>
                    <a:pt x="438868" y="108822"/>
                    <a:pt x="846000" y="108822"/>
                  </a:cubicBezTo>
                  <a:close/>
                  <a:moveTo>
                    <a:pt x="846000" y="54000"/>
                  </a:moveTo>
                  <a:cubicBezTo>
                    <a:pt x="408590" y="54000"/>
                    <a:pt x="54000" y="408590"/>
                    <a:pt x="54000" y="846000"/>
                  </a:cubicBezTo>
                  <a:cubicBezTo>
                    <a:pt x="54000" y="1283410"/>
                    <a:pt x="408590" y="1638000"/>
                    <a:pt x="846000" y="1638000"/>
                  </a:cubicBezTo>
                  <a:cubicBezTo>
                    <a:pt x="1283410" y="1638000"/>
                    <a:pt x="1638000" y="1283410"/>
                    <a:pt x="1638000" y="846000"/>
                  </a:cubicBezTo>
                  <a:cubicBezTo>
                    <a:pt x="1638000" y="408590"/>
                    <a:pt x="1283410" y="54000"/>
                    <a:pt x="846000" y="54000"/>
                  </a:cubicBezTo>
                  <a:close/>
                  <a:moveTo>
                    <a:pt x="846000" y="0"/>
                  </a:moveTo>
                  <a:cubicBezTo>
                    <a:pt x="1313233" y="0"/>
                    <a:pt x="1692000" y="378767"/>
                    <a:pt x="1692000" y="846000"/>
                  </a:cubicBezTo>
                  <a:cubicBezTo>
                    <a:pt x="1692000" y="1313233"/>
                    <a:pt x="1313233" y="1692000"/>
                    <a:pt x="846000" y="1692000"/>
                  </a:cubicBezTo>
                  <a:cubicBezTo>
                    <a:pt x="378767" y="1692000"/>
                    <a:pt x="0" y="1313233"/>
                    <a:pt x="0" y="846000"/>
                  </a:cubicBezTo>
                  <a:cubicBezTo>
                    <a:pt x="0" y="378767"/>
                    <a:pt x="378767" y="0"/>
                    <a:pt x="8460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/>
            </a:p>
          </p:txBody>
        </p:sp>
        <p:sp>
          <p:nvSpPr>
            <p:cNvPr id="11" name="TextBox 75"/>
            <p:cNvSpPr txBox="1"/>
            <p:nvPr/>
          </p:nvSpPr>
          <p:spPr>
            <a:xfrm>
              <a:off x="1656409" y="2104534"/>
              <a:ext cx="1139667" cy="623736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4800">
                  <a:ln w="12700">
                    <a:solidFill>
                      <a:srgbClr val="DDDDDD"/>
                    </a:solidFill>
                  </a:ln>
                  <a:solidFill>
                    <a:srgbClr val="00000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75%</a:t>
              </a:r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8452213" y="1492982"/>
            <a:ext cx="2659917" cy="2659917"/>
            <a:chOff x="1218243" y="1414126"/>
            <a:chExt cx="2016000" cy="2016000"/>
          </a:xfrm>
        </p:grpSpPr>
        <p:sp>
          <p:nvSpPr>
            <p:cNvPr id="13" name="灰色圆形背景"/>
            <p:cNvSpPr/>
            <p:nvPr/>
          </p:nvSpPr>
          <p:spPr>
            <a:xfrm>
              <a:off x="1218243" y="1414126"/>
              <a:ext cx="2016000" cy="2016000"/>
            </a:xfrm>
            <a:prstGeom prst="ellipse">
              <a:avLst/>
            </a:prstGeom>
            <a:solidFill>
              <a:srgbClr val="C0C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/>
            </a:p>
          </p:txBody>
        </p:sp>
        <p:sp>
          <p:nvSpPr>
            <p:cNvPr id="14" name="空心弧 13"/>
            <p:cNvSpPr/>
            <p:nvPr/>
          </p:nvSpPr>
          <p:spPr>
            <a:xfrm>
              <a:off x="1295782" y="1491665"/>
              <a:ext cx="1860923" cy="1860923"/>
            </a:xfrm>
            <a:prstGeom prst="blockArc">
              <a:avLst>
                <a:gd fmla="val 8111028" name="adj1"/>
                <a:gd fmla="val 16158815" name="adj2"/>
                <a:gd fmla="val 19523" name="adj3"/>
              </a:avLst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>
                <a:solidFill>
                  <a:schemeClr val="tx1"/>
                </a:solidFill>
              </a:endParaRPr>
            </a:p>
          </p:txBody>
        </p:sp>
        <p:sp>
          <p:nvSpPr>
            <p:cNvPr id="15" name="椭圆 46"/>
            <p:cNvSpPr/>
            <p:nvPr/>
          </p:nvSpPr>
          <p:spPr>
            <a:xfrm>
              <a:off x="1497382" y="1693265"/>
              <a:ext cx="1457723" cy="1457723"/>
            </a:xfrm>
            <a:custGeom>
              <a:rect b="b" l="l" r="r" t="t"/>
              <a:pathLst>
                <a:path h="1692000" w="1692000">
                  <a:moveTo>
                    <a:pt x="846000" y="108822"/>
                  </a:moveTo>
                  <a:cubicBezTo>
                    <a:pt x="1253132" y="108822"/>
                    <a:pt x="1583178" y="438868"/>
                    <a:pt x="1583178" y="846000"/>
                  </a:cubicBezTo>
                  <a:cubicBezTo>
                    <a:pt x="1583178" y="1253132"/>
                    <a:pt x="1253132" y="1583178"/>
                    <a:pt x="846000" y="1583178"/>
                  </a:cubicBezTo>
                  <a:cubicBezTo>
                    <a:pt x="438868" y="1583178"/>
                    <a:pt x="108822" y="1253132"/>
                    <a:pt x="108822" y="846000"/>
                  </a:cubicBezTo>
                  <a:cubicBezTo>
                    <a:pt x="108822" y="438868"/>
                    <a:pt x="438868" y="108822"/>
                    <a:pt x="846000" y="108822"/>
                  </a:cubicBezTo>
                  <a:close/>
                  <a:moveTo>
                    <a:pt x="846000" y="54000"/>
                  </a:moveTo>
                  <a:cubicBezTo>
                    <a:pt x="408590" y="54000"/>
                    <a:pt x="54000" y="408590"/>
                    <a:pt x="54000" y="846000"/>
                  </a:cubicBezTo>
                  <a:cubicBezTo>
                    <a:pt x="54000" y="1283410"/>
                    <a:pt x="408590" y="1638000"/>
                    <a:pt x="846000" y="1638000"/>
                  </a:cubicBezTo>
                  <a:cubicBezTo>
                    <a:pt x="1283410" y="1638000"/>
                    <a:pt x="1638000" y="1283410"/>
                    <a:pt x="1638000" y="846000"/>
                  </a:cubicBezTo>
                  <a:cubicBezTo>
                    <a:pt x="1638000" y="408590"/>
                    <a:pt x="1283410" y="54000"/>
                    <a:pt x="846000" y="54000"/>
                  </a:cubicBezTo>
                  <a:close/>
                  <a:moveTo>
                    <a:pt x="846000" y="0"/>
                  </a:moveTo>
                  <a:cubicBezTo>
                    <a:pt x="1313233" y="0"/>
                    <a:pt x="1692000" y="378767"/>
                    <a:pt x="1692000" y="846000"/>
                  </a:cubicBezTo>
                  <a:cubicBezTo>
                    <a:pt x="1692000" y="1313233"/>
                    <a:pt x="1313233" y="1692000"/>
                    <a:pt x="846000" y="1692000"/>
                  </a:cubicBezTo>
                  <a:cubicBezTo>
                    <a:pt x="378767" y="1692000"/>
                    <a:pt x="0" y="1313233"/>
                    <a:pt x="0" y="846000"/>
                  </a:cubicBezTo>
                  <a:cubicBezTo>
                    <a:pt x="0" y="378767"/>
                    <a:pt x="378767" y="0"/>
                    <a:pt x="846000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4800"/>
            </a:p>
          </p:txBody>
        </p:sp>
        <p:sp>
          <p:nvSpPr>
            <p:cNvPr id="16" name="TextBox 80"/>
            <p:cNvSpPr txBox="1"/>
            <p:nvPr/>
          </p:nvSpPr>
          <p:spPr>
            <a:xfrm>
              <a:off x="1656409" y="2104534"/>
              <a:ext cx="1139667" cy="623736"/>
            </a:xfrm>
            <a:prstGeom prst="rect">
              <a:avLst/>
            </a:prstGeom>
            <a:noFill/>
            <a:ln w="19050">
              <a:noFill/>
            </a:ln>
          </p:spPr>
          <p:txBody>
            <a:bodyPr rtlCol="0" wrap="none">
              <a:spAutoFit/>
            </a:bodyPr>
            <a:lstStyle/>
            <a:p>
              <a:pPr algn="ctr"/>
              <a:r>
                <a:rPr altLang="zh-CN" b="1" lang="en-US" smtClean="0" sz="4800">
                  <a:ln w="12700">
                    <a:solidFill>
                      <a:srgbClr val="DDDDDD"/>
                    </a:solidFill>
                  </a:ln>
                  <a:solidFill>
                    <a:srgbClr val="000000"/>
                  </a:solidFill>
                  <a:latin charset="-122" panose="020b0503020204020204" pitchFamily="34" typeface="微软雅黑"/>
                  <a:ea charset="-122" panose="020b0503020204020204" pitchFamily="34" typeface="微软雅黑"/>
                </a:rPr>
                <a:t>35%</a:t>
              </a:r>
            </a:p>
          </p:txBody>
        </p:sp>
      </p:grpSp>
      <p:sp>
        <p:nvSpPr>
          <p:cNvPr id="18" name="文本框 17"/>
          <p:cNvSpPr txBox="1"/>
          <p:nvPr/>
        </p:nvSpPr>
        <p:spPr>
          <a:xfrm>
            <a:off x="1109971" y="4466515"/>
            <a:ext cx="2522623" cy="146304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请在此添加正文并根据需要调整字体大小，建议采用1.5倍行距和两端对齐方式。请在此添加正文并根据需要调整字体大小，建议采用1.5倍行距和两端对齐方式。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4815415" y="4466515"/>
            <a:ext cx="2522623" cy="146304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请在此添加正文并根据需要调整字体大小，建议采用1.5倍行距和两端对齐方式。请在此添加正文并根据需要调整字体大小，建议采用1.5倍行距和两端对齐方式。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8520858" y="4466515"/>
            <a:ext cx="2522623" cy="146304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请在此添加正文并根据需要调整字体大小，建议采用1.5倍行距和两端对齐方式。请在此添加正文并根据需要调整字体大小，建议采用1.5倍行距和两端对齐方式。</a:t>
            </a:r>
          </a:p>
        </p:txBody>
      </p:sp>
      <p:grpSp>
        <p:nvGrpSpPr>
          <p:cNvPr id="21" name="组合 20"/>
          <p:cNvGrpSpPr/>
          <p:nvPr/>
        </p:nvGrpSpPr>
        <p:grpSpPr>
          <a:xfrm>
            <a:off x="471298" y="323947"/>
            <a:ext cx="3243958" cy="400110"/>
            <a:chOff x="493006" y="316630"/>
            <a:chExt cx="3243958" cy="400110"/>
          </a:xfrm>
        </p:grpSpPr>
        <p:sp>
          <p:nvSpPr>
            <p:cNvPr id="22" name="文本框 21"/>
            <p:cNvSpPr txBox="1"/>
            <p:nvPr/>
          </p:nvSpPr>
          <p:spPr>
            <a:xfrm>
              <a:off x="731013" y="316630"/>
              <a:ext cx="2976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/>
                <a:t>请在此处添加幻灯片标题</a:t>
              </a:r>
            </a:p>
          </p:txBody>
        </p:sp>
        <p:sp>
          <p:nvSpPr>
            <p:cNvPr id="23" name="等腰三角形 22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1888767236"/>
      </p:ext>
    </p:extLst>
  </p:cSld>
  <p:clrMapOvr>
    <a:masterClrMapping/>
  </p:clrMapOvr>
  <p:transition/>
  <p:timing/>
</p:sld>
</file>

<file path=ppt/slides/slide4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560199" y="2831869"/>
            <a:ext cx="11045710" cy="709688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/>
          </a:p>
        </p:txBody>
      </p:sp>
      <p:sp>
        <p:nvSpPr>
          <p:cNvPr id="3" name="矩形 2"/>
          <p:cNvSpPr/>
          <p:nvPr/>
        </p:nvSpPr>
        <p:spPr>
          <a:xfrm>
            <a:off x="560199" y="3541557"/>
            <a:ext cx="11045710" cy="70968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/>
          </a:p>
        </p:txBody>
      </p:sp>
      <p:pic>
        <p:nvPicPr>
          <p:cNvPr id="4" name="图片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322313" y="872813"/>
            <a:ext cx="4003113" cy="2668744"/>
          </a:xfrm>
          <a:prstGeom prst="rect">
            <a:avLst/>
          </a:prstGeom>
        </p:spPr>
      </p:pic>
      <p:pic>
        <p:nvPicPr>
          <p:cNvPr id="5" name="图片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37932" y="3541557"/>
            <a:ext cx="4003113" cy="2668743"/>
          </a:xfrm>
          <a:prstGeom prst="rect">
            <a:avLst/>
          </a:prstGeom>
        </p:spPr>
      </p:pic>
      <p:grpSp>
        <p:nvGrpSpPr>
          <p:cNvPr id="6" name="组合 5"/>
          <p:cNvGrpSpPr/>
          <p:nvPr/>
        </p:nvGrpSpPr>
        <p:grpSpPr>
          <a:xfrm>
            <a:off x="5425725" y="3022553"/>
            <a:ext cx="1731288" cy="276999"/>
            <a:chOff x="6822246" y="789960"/>
            <a:chExt cx="1317333" cy="210768"/>
          </a:xfrm>
        </p:grpSpPr>
        <p:sp>
          <p:nvSpPr>
            <p:cNvPr id="7" name="文本框 6"/>
            <p:cNvSpPr txBox="1"/>
            <p:nvPr/>
          </p:nvSpPr>
          <p:spPr>
            <a:xfrm>
              <a:off x="6833798" y="789960"/>
              <a:ext cx="1182800" cy="20873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r"/>
              <a:r>
                <a:rPr altLang="en-US" lang="zh-CN" smtClean="0" sz="1200">
                  <a:solidFill>
                    <a:schemeClr val="bg1"/>
                  </a:solidFill>
                </a:rPr>
                <a:t>请在此添加图片说明</a:t>
              </a:r>
            </a:p>
          </p:txBody>
        </p:sp>
        <p:sp>
          <p:nvSpPr>
            <p:cNvPr id="8" name="等腰三角形 7"/>
            <p:cNvSpPr/>
            <p:nvPr/>
          </p:nvSpPr>
          <p:spPr>
            <a:xfrm flipV="1" rot="16200000">
              <a:off x="8016597" y="839808"/>
              <a:ext cx="132091" cy="113872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28669" y="3753070"/>
            <a:ext cx="1711953" cy="276999"/>
            <a:chOff x="6454082" y="797208"/>
            <a:chExt cx="1302621" cy="210768"/>
          </a:xfrm>
        </p:grpSpPr>
        <p:sp>
          <p:nvSpPr>
            <p:cNvPr id="10" name="文本框 9"/>
            <p:cNvSpPr txBox="1"/>
            <p:nvPr/>
          </p:nvSpPr>
          <p:spPr>
            <a:xfrm>
              <a:off x="6562353" y="797208"/>
              <a:ext cx="1182800" cy="20873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200">
                  <a:solidFill>
                    <a:schemeClr val="bg1"/>
                  </a:solidFill>
                </a:rPr>
                <a:t>请在此添加图片说明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flipH="1" flipV="1" rot="5400000">
              <a:off x="6444972" y="839808"/>
              <a:ext cx="132091" cy="113872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>
                <a:solidFill>
                  <a:schemeClr val="tx1"/>
                </a:solidFill>
              </a:endParaRPr>
            </a:p>
          </p:txBody>
        </p:sp>
      </p:grpSp>
      <p:sp>
        <p:nvSpPr>
          <p:cNvPr id="12" name="文本框 11"/>
          <p:cNvSpPr txBox="1"/>
          <p:nvPr/>
        </p:nvSpPr>
        <p:spPr>
          <a:xfrm>
            <a:off x="843326" y="1185499"/>
            <a:ext cx="1755775" cy="1310640"/>
          </a:xfrm>
          <a:prstGeom prst="rect">
            <a:avLst/>
          </a:prstGeom>
          <a:noFill/>
        </p:spPr>
        <p:txBody>
          <a:bodyPr lIns="0" rIns="0" rtlCol="0" wrap="none">
            <a:spAutoFit/>
          </a:bodyPr>
          <a:lstStyle/>
          <a:p>
            <a:r>
              <a:rPr altLang="zh-CN" lang="en-US" smtClean="0" sz="8000">
                <a:solidFill>
                  <a:schemeClr val="accent1"/>
                </a:solidFill>
              </a:rPr>
              <a:t>73%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9732053" y="4759266"/>
            <a:ext cx="1755775" cy="1310640"/>
          </a:xfrm>
          <a:prstGeom prst="rect">
            <a:avLst/>
          </a:prstGeom>
          <a:noFill/>
        </p:spPr>
        <p:txBody>
          <a:bodyPr lIns="0" rIns="0" rtlCol="0" wrap="none">
            <a:spAutoFit/>
          </a:bodyPr>
          <a:lstStyle/>
          <a:p>
            <a:r>
              <a:rPr altLang="zh-CN" lang="en-US" smtClean="0" sz="8000">
                <a:solidFill>
                  <a:schemeClr val="accent2"/>
                </a:solidFill>
              </a:rPr>
              <a:t>27%</a:t>
            </a:r>
          </a:p>
        </p:txBody>
      </p:sp>
      <p:sp>
        <p:nvSpPr>
          <p:cNvPr id="14" name="文本框 13"/>
          <p:cNvSpPr txBox="1"/>
          <p:nvPr/>
        </p:nvSpPr>
        <p:spPr>
          <a:xfrm>
            <a:off x="5249229" y="4759266"/>
            <a:ext cx="4074640" cy="118872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请在此添加正文并根据需要调整字体大小，建议采用1.5倍行距和两端对齐方式。建议采用1.5倍行距和两端对齐方式。请在此添加正文并根据需要调整字体大小，建议采用1.5倍行距和两端对齐方式。</a:t>
            </a:r>
          </a:p>
        </p:txBody>
      </p:sp>
      <p:sp>
        <p:nvSpPr>
          <p:cNvPr id="15" name="文本框 14"/>
          <p:cNvSpPr txBox="1"/>
          <p:nvPr/>
        </p:nvSpPr>
        <p:spPr>
          <a:xfrm>
            <a:off x="2943175" y="1252177"/>
            <a:ext cx="4052210" cy="118872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请在此添加正文并根据需要调整字体大小，建议采用1.5倍行距和两端对齐方式。建议采用1.5倍行距和两端对齐方式。请在此添加正文并根据需要调整字体大小，建议采用1.5倍行距和两端对齐方式。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471298" y="323947"/>
            <a:ext cx="3243958" cy="400110"/>
            <a:chOff x="493006" y="316630"/>
            <a:chExt cx="3243958" cy="400110"/>
          </a:xfrm>
        </p:grpSpPr>
        <p:sp>
          <p:nvSpPr>
            <p:cNvPr id="18" name="文本框 17"/>
            <p:cNvSpPr txBox="1"/>
            <p:nvPr/>
          </p:nvSpPr>
          <p:spPr>
            <a:xfrm>
              <a:off x="731013" y="316630"/>
              <a:ext cx="2976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/>
                <a:t>请在此处添加幻灯片标题</a:t>
              </a:r>
            </a:p>
          </p:txBody>
        </p:sp>
        <p:sp>
          <p:nvSpPr>
            <p:cNvPr id="19" name="等腰三角形 18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3392916060"/>
      </p:ext>
    </p:extLst>
  </p:cSld>
  <p:clrMapOvr>
    <a:masterClrMapping/>
  </p:clrMapOvr>
  <p:transition/>
  <p:timing/>
</p:sld>
</file>

<file path=ppt/slides/slide5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6" name="组合 5"/>
          <p:cNvGrpSpPr/>
          <p:nvPr/>
        </p:nvGrpSpPr>
        <p:grpSpPr>
          <a:xfrm>
            <a:off x="8665917" y="5125781"/>
            <a:ext cx="688141" cy="688141"/>
            <a:chOff x="671649" y="4012622"/>
            <a:chExt cx="468008" cy="468008"/>
          </a:xfrm>
        </p:grpSpPr>
        <p:sp>
          <p:nvSpPr>
            <p:cNvPr id="7" name="矩形 6"/>
            <p:cNvSpPr/>
            <p:nvPr/>
          </p:nvSpPr>
          <p:spPr>
            <a:xfrm>
              <a:off x="671649" y="4012622"/>
              <a:ext cx="468008" cy="46800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8" name="Freeform 217"/>
            <p:cNvSpPr>
              <a:spLocks noChangeAspect="1" noEditPoints="1"/>
            </p:cNvSpPr>
            <p:nvPr/>
          </p:nvSpPr>
          <p:spPr bwMode="auto">
            <a:xfrm>
              <a:off x="759348" y="4100382"/>
              <a:ext cx="292609" cy="291112"/>
            </a:xfrm>
            <a:custGeom>
              <a:gdLst>
                <a:gd fmla="*/ 72 w 87" name="T0"/>
                <a:gd fmla="*/ 33 h 87" name="T1"/>
                <a:gd fmla="*/ 59 w 87" name="T2"/>
                <a:gd fmla="*/ 45 h 87" name="T3"/>
                <a:gd fmla="*/ 51 w 87" name="T4"/>
                <a:gd fmla="*/ 37 h 87" name="T5"/>
                <a:gd fmla="*/ 57 w 87" name="T6"/>
                <a:gd fmla="*/ 30 h 87" name="T7"/>
                <a:gd fmla="*/ 57 w 87" name="T8"/>
                <a:gd fmla="*/ 27 h 87" name="T9"/>
                <a:gd fmla="*/ 57 w 87" name="T10"/>
                <a:gd fmla="*/ 27 h 87" name="T11"/>
                <a:gd fmla="*/ 53 w 87" name="T12"/>
                <a:gd fmla="*/ 27 h 87" name="T13"/>
                <a:gd fmla="*/ 47 w 87" name="T14"/>
                <a:gd fmla="*/ 33 h 87" name="T15"/>
                <a:gd fmla="*/ 42 w 87" name="T16"/>
                <a:gd fmla="*/ 28 h 87" name="T17"/>
                <a:gd fmla="*/ 55 w 87" name="T18"/>
                <a:gd fmla="*/ 16 h 87" name="T19"/>
                <a:gd fmla="*/ 72 w 87" name="T20"/>
                <a:gd fmla="*/ 33 h 87" name="T21"/>
                <a:gd fmla="*/ 45 w 87" name="T22"/>
                <a:gd fmla="*/ 60 h 87" name="T23"/>
                <a:gd fmla="*/ 36 w 87" name="T24"/>
                <a:gd fmla="*/ 51 h 87" name="T25"/>
                <a:gd fmla="*/ 21 w 87" name="T26"/>
                <a:gd fmla="*/ 66 h 87" name="T27"/>
                <a:gd fmla="*/ 17 w 87" name="T28"/>
                <a:gd fmla="*/ 66 h 87" name="T29"/>
                <a:gd fmla="*/ 17 w 87" name="T30"/>
                <a:gd fmla="*/ 66 h 87" name="T31"/>
                <a:gd fmla="*/ 17 w 87" name="T32"/>
                <a:gd fmla="*/ 63 h 87" name="T33"/>
                <a:gd fmla="*/ 33 w 87" name="T34"/>
                <a:gd fmla="*/ 47 h 87" name="T35"/>
                <a:gd fmla="*/ 28 w 87" name="T36"/>
                <a:gd fmla="*/ 43 h 87" name="T37"/>
                <a:gd fmla="*/ 9 w 87" name="T38"/>
                <a:gd fmla="*/ 62 h 87" name="T39"/>
                <a:gd fmla="*/ 2 w 87" name="T40"/>
                <a:gd fmla="*/ 86 h 87" name="T41"/>
                <a:gd fmla="*/ 26 w 87" name="T42"/>
                <a:gd fmla="*/ 79 h 87" name="T43"/>
                <a:gd fmla="*/ 45 w 87" name="T44"/>
                <a:gd fmla="*/ 60 h 87" name="T45"/>
                <a:gd fmla="*/ 76 w 87" name="T46"/>
                <a:gd fmla="*/ 29 h 87" name="T47"/>
                <a:gd fmla="*/ 87 w 87" name="T48"/>
                <a:gd fmla="*/ 17 h 87" name="T49"/>
                <a:gd fmla="*/ 70 w 87" name="T50"/>
                <a:gd fmla="*/ 0 h 87" name="T51"/>
                <a:gd fmla="*/ 59 w 87" name="T52"/>
                <a:gd fmla="*/ 12 h 87" name="T53"/>
                <a:gd fmla="*/ 76 w 87" name="T54"/>
                <a:gd fmla="*/ 29 h 87" name="T55"/>
                <a:gd fmla="*/ 66 w 87" name="T56"/>
                <a:gd fmla="*/ 51 h 87" name="T57"/>
                <a:gd fmla="*/ 62 w 87" name="T58"/>
                <a:gd fmla="*/ 51 h 87" name="T59"/>
                <a:gd fmla="*/ 35 w 87" name="T60"/>
                <a:gd fmla="*/ 25 h 87" name="T61"/>
                <a:gd fmla="*/ 36 w 87" name="T62"/>
                <a:gd fmla="*/ 18 h 87" name="T63"/>
                <a:gd fmla="*/ 18 w 87" name="T64"/>
                <a:gd fmla="*/ 0 h 87" name="T65"/>
                <a:gd fmla="*/ 18 w 87" name="T66"/>
                <a:gd fmla="*/ 0 h 87" name="T67"/>
                <a:gd fmla="*/ 19 w 87" name="T68"/>
                <a:gd fmla="*/ 5 h 87" name="T69"/>
                <a:gd fmla="*/ 25 w 87" name="T70"/>
                <a:gd fmla="*/ 15 h 87" name="T71"/>
                <a:gd fmla="*/ 15 w 87" name="T72"/>
                <a:gd fmla="*/ 25 h 87" name="T73"/>
                <a:gd fmla="*/ 4 w 87" name="T74"/>
                <a:gd fmla="*/ 16 h 87" name="T75"/>
                <a:gd fmla="*/ 1 w 87" name="T76"/>
                <a:gd fmla="*/ 13 h 87" name="T77"/>
                <a:gd fmla="*/ 0 w 87" name="T78"/>
                <a:gd fmla="*/ 18 h 87" name="T79"/>
                <a:gd fmla="*/ 18 w 87" name="T80"/>
                <a:gd fmla="*/ 36 h 87" name="T81"/>
                <a:gd fmla="*/ 23 w 87" name="T82"/>
                <a:gd fmla="*/ 36 h 87" name="T83"/>
                <a:gd fmla="*/ 50 w 87" name="T84"/>
                <a:gd fmla="*/ 62 h 87" name="T85"/>
                <a:gd fmla="*/ 49 w 87" name="T86"/>
                <a:gd fmla="*/ 69 h 87" name="T87"/>
                <a:gd fmla="*/ 67 w 87" name="T88"/>
                <a:gd fmla="*/ 87 h 87" name="T89"/>
                <a:gd fmla="*/ 67 w 87" name="T90"/>
                <a:gd fmla="*/ 87 h 87" name="T91"/>
                <a:gd fmla="*/ 66 w 87" name="T92"/>
                <a:gd fmla="*/ 82 h 87" name="T93"/>
                <a:gd fmla="*/ 60 w 87" name="T94"/>
                <a:gd fmla="*/ 73 h 87" name="T95"/>
                <a:gd fmla="*/ 70 w 87" name="T96"/>
                <a:gd fmla="*/ 62 h 87" name="T97"/>
                <a:gd fmla="*/ 80 w 87" name="T98"/>
                <a:gd fmla="*/ 71 h 87" name="T99"/>
                <a:gd fmla="*/ 84 w 87" name="T100"/>
                <a:gd fmla="*/ 74 h 87" name="T101"/>
                <a:gd fmla="*/ 84 w 87" name="T102"/>
                <a:gd fmla="*/ 69 h 87" name="T103"/>
                <a:gd fmla="*/ 66 w 87" name="T104"/>
                <a:gd fmla="*/ 51 h 87" name="T10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  <a:cxn ang="0">
                  <a:pos x="T104" y="T105"/>
                </a:cxn>
              </a:cxnLst>
              <a:rect b="b" l="0" r="r" t="0"/>
              <a:pathLst>
                <a:path h="87" w="87">
                  <a:moveTo>
                    <a:pt x="72" y="33"/>
                  </a:moveTo>
                  <a:cubicBezTo>
                    <a:pt x="59" y="45"/>
                    <a:pt x="59" y="45"/>
                    <a:pt x="59" y="45"/>
                  </a:cubicBezTo>
                  <a:cubicBezTo>
                    <a:pt x="51" y="37"/>
                    <a:pt x="51" y="37"/>
                    <a:pt x="51" y="37"/>
                  </a:cubicBezTo>
                  <a:cubicBezTo>
                    <a:pt x="57" y="30"/>
                    <a:pt x="57" y="30"/>
                    <a:pt x="57" y="30"/>
                  </a:cubicBezTo>
                  <a:cubicBezTo>
                    <a:pt x="58" y="29"/>
                    <a:pt x="58" y="28"/>
                    <a:pt x="57" y="27"/>
                  </a:cubicBezTo>
                  <a:cubicBezTo>
                    <a:pt x="57" y="27"/>
                    <a:pt x="57" y="27"/>
                    <a:pt x="57" y="27"/>
                  </a:cubicBezTo>
                  <a:cubicBezTo>
                    <a:pt x="56" y="26"/>
                    <a:pt x="54" y="26"/>
                    <a:pt x="53" y="27"/>
                  </a:cubicBezTo>
                  <a:cubicBezTo>
                    <a:pt x="47" y="33"/>
                    <a:pt x="47" y="33"/>
                    <a:pt x="47" y="33"/>
                  </a:cubicBezTo>
                  <a:cubicBezTo>
                    <a:pt x="42" y="28"/>
                    <a:pt x="42" y="28"/>
                    <a:pt x="42" y="28"/>
                  </a:cubicBezTo>
                  <a:cubicBezTo>
                    <a:pt x="55" y="16"/>
                    <a:pt x="55" y="16"/>
                    <a:pt x="55" y="16"/>
                  </a:cubicBezTo>
                  <a:cubicBezTo>
                    <a:pt x="72" y="33"/>
                    <a:pt x="72" y="33"/>
                    <a:pt x="72" y="33"/>
                  </a:cubicBezTo>
                  <a:close/>
                  <a:moveTo>
                    <a:pt x="45" y="60"/>
                  </a:moveTo>
                  <a:cubicBezTo>
                    <a:pt x="36" y="51"/>
                    <a:pt x="36" y="51"/>
                    <a:pt x="36" y="51"/>
                  </a:cubicBezTo>
                  <a:cubicBezTo>
                    <a:pt x="21" y="66"/>
                    <a:pt x="21" y="66"/>
                    <a:pt x="21" y="66"/>
                  </a:cubicBezTo>
                  <a:cubicBezTo>
                    <a:pt x="20" y="67"/>
                    <a:pt x="18" y="67"/>
                    <a:pt x="17" y="66"/>
                  </a:cubicBezTo>
                  <a:cubicBezTo>
                    <a:pt x="17" y="66"/>
                    <a:pt x="17" y="66"/>
                    <a:pt x="17" y="66"/>
                  </a:cubicBezTo>
                  <a:cubicBezTo>
                    <a:pt x="16" y="65"/>
                    <a:pt x="16" y="64"/>
                    <a:pt x="17" y="63"/>
                  </a:cubicBezTo>
                  <a:cubicBezTo>
                    <a:pt x="33" y="47"/>
                    <a:pt x="33" y="47"/>
                    <a:pt x="33" y="47"/>
                  </a:cubicBezTo>
                  <a:cubicBezTo>
                    <a:pt x="28" y="43"/>
                    <a:pt x="28" y="43"/>
                    <a:pt x="28" y="43"/>
                  </a:cubicBezTo>
                  <a:cubicBezTo>
                    <a:pt x="9" y="62"/>
                    <a:pt x="9" y="62"/>
                    <a:pt x="9" y="62"/>
                  </a:cubicBezTo>
                  <a:cubicBezTo>
                    <a:pt x="2" y="86"/>
                    <a:pt x="2" y="86"/>
                    <a:pt x="2" y="86"/>
                  </a:cubicBezTo>
                  <a:cubicBezTo>
                    <a:pt x="26" y="79"/>
                    <a:pt x="26" y="79"/>
                    <a:pt x="26" y="79"/>
                  </a:cubicBezTo>
                  <a:lnTo>
                    <a:pt x="45" y="60"/>
                  </a:lnTo>
                  <a:close/>
                  <a:moveTo>
                    <a:pt x="76" y="29"/>
                  </a:moveTo>
                  <a:cubicBezTo>
                    <a:pt x="87" y="17"/>
                    <a:pt x="87" y="17"/>
                    <a:pt x="87" y="17"/>
                  </a:cubicBezTo>
                  <a:cubicBezTo>
                    <a:pt x="70" y="0"/>
                    <a:pt x="70" y="0"/>
                    <a:pt x="70" y="0"/>
                  </a:cubicBezTo>
                  <a:cubicBezTo>
                    <a:pt x="59" y="12"/>
                    <a:pt x="59" y="12"/>
                    <a:pt x="59" y="12"/>
                  </a:cubicBezTo>
                  <a:lnTo>
                    <a:pt x="76" y="29"/>
                  </a:lnTo>
                  <a:close/>
                  <a:moveTo>
                    <a:pt x="66" y="51"/>
                  </a:moveTo>
                  <a:cubicBezTo>
                    <a:pt x="65" y="51"/>
                    <a:pt x="64" y="51"/>
                    <a:pt x="62" y="51"/>
                  </a:cubicBezTo>
                  <a:cubicBezTo>
                    <a:pt x="35" y="25"/>
                    <a:pt x="35" y="25"/>
                    <a:pt x="35" y="25"/>
                  </a:cubicBezTo>
                  <a:cubicBezTo>
                    <a:pt x="36" y="23"/>
                    <a:pt x="36" y="21"/>
                    <a:pt x="36" y="18"/>
                  </a:cubicBezTo>
                  <a:cubicBezTo>
                    <a:pt x="36" y="8"/>
                    <a:pt x="28" y="0"/>
                    <a:pt x="18" y="0"/>
                  </a:cubicBezTo>
                  <a:cubicBezTo>
                    <a:pt x="18" y="0"/>
                    <a:pt x="18" y="0"/>
                    <a:pt x="18" y="0"/>
                  </a:cubicBezTo>
                  <a:cubicBezTo>
                    <a:pt x="19" y="5"/>
                    <a:pt x="19" y="5"/>
                    <a:pt x="19" y="5"/>
                  </a:cubicBezTo>
                  <a:cubicBezTo>
                    <a:pt x="23" y="7"/>
                    <a:pt x="25" y="11"/>
                    <a:pt x="25" y="15"/>
                  </a:cubicBezTo>
                  <a:cubicBezTo>
                    <a:pt x="25" y="20"/>
                    <a:pt x="21" y="25"/>
                    <a:pt x="15" y="25"/>
                  </a:cubicBezTo>
                  <a:cubicBezTo>
                    <a:pt x="10" y="25"/>
                    <a:pt x="5" y="21"/>
                    <a:pt x="4" y="16"/>
                  </a:cubicBezTo>
                  <a:cubicBezTo>
                    <a:pt x="1" y="13"/>
                    <a:pt x="1" y="13"/>
                    <a:pt x="1" y="13"/>
                  </a:cubicBezTo>
                  <a:cubicBezTo>
                    <a:pt x="1" y="15"/>
                    <a:pt x="0" y="17"/>
                    <a:pt x="0" y="18"/>
                  </a:cubicBezTo>
                  <a:cubicBezTo>
                    <a:pt x="0" y="28"/>
                    <a:pt x="9" y="36"/>
                    <a:pt x="18" y="36"/>
                  </a:cubicBezTo>
                  <a:cubicBezTo>
                    <a:pt x="20" y="36"/>
                    <a:pt x="22" y="36"/>
                    <a:pt x="23" y="36"/>
                  </a:cubicBezTo>
                  <a:cubicBezTo>
                    <a:pt x="50" y="62"/>
                    <a:pt x="50" y="62"/>
                    <a:pt x="50" y="62"/>
                  </a:cubicBezTo>
                  <a:cubicBezTo>
                    <a:pt x="49" y="64"/>
                    <a:pt x="49" y="67"/>
                    <a:pt x="49" y="69"/>
                  </a:cubicBezTo>
                  <a:cubicBezTo>
                    <a:pt x="49" y="79"/>
                    <a:pt x="57" y="87"/>
                    <a:pt x="67" y="87"/>
                  </a:cubicBezTo>
                  <a:cubicBezTo>
                    <a:pt x="67" y="87"/>
                    <a:pt x="67" y="87"/>
                    <a:pt x="67" y="87"/>
                  </a:cubicBezTo>
                  <a:cubicBezTo>
                    <a:pt x="66" y="82"/>
                    <a:pt x="66" y="82"/>
                    <a:pt x="66" y="82"/>
                  </a:cubicBezTo>
                  <a:cubicBezTo>
                    <a:pt x="62" y="80"/>
                    <a:pt x="60" y="77"/>
                    <a:pt x="60" y="73"/>
                  </a:cubicBezTo>
                  <a:cubicBezTo>
                    <a:pt x="60" y="67"/>
                    <a:pt x="64" y="62"/>
                    <a:pt x="70" y="62"/>
                  </a:cubicBezTo>
                  <a:cubicBezTo>
                    <a:pt x="75" y="62"/>
                    <a:pt x="80" y="66"/>
                    <a:pt x="80" y="71"/>
                  </a:cubicBezTo>
                  <a:cubicBezTo>
                    <a:pt x="84" y="74"/>
                    <a:pt x="84" y="74"/>
                    <a:pt x="84" y="74"/>
                  </a:cubicBezTo>
                  <a:cubicBezTo>
                    <a:pt x="84" y="73"/>
                    <a:pt x="85" y="71"/>
                    <a:pt x="84" y="69"/>
                  </a:cubicBezTo>
                  <a:cubicBezTo>
                    <a:pt x="84" y="59"/>
                    <a:pt x="76" y="51"/>
                    <a:pt x="66" y="5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  <a:extLst/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9645568" y="5124769"/>
            <a:ext cx="739105" cy="688141"/>
            <a:chOff x="1197283" y="4012622"/>
            <a:chExt cx="502669" cy="468008"/>
          </a:xfrm>
        </p:grpSpPr>
        <p:sp>
          <p:nvSpPr>
            <p:cNvPr id="10" name="矩形 9"/>
            <p:cNvSpPr/>
            <p:nvPr/>
          </p:nvSpPr>
          <p:spPr>
            <a:xfrm>
              <a:off x="1231944" y="4012622"/>
              <a:ext cx="468008" cy="46800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descr="\\MAGNUM\Projects\Microsoft\Cloud Power FY12\Design\ICONS_PNG\Building.png" id="11" name="Picture 2"/>
            <p:cNvPicPr>
              <a:picLocks noChangeArrowheads="1" noChangeAspect="1"/>
            </p:cNvPicPr>
            <p:nvPr/>
          </p:nvPicPr>
          <p:blipFill>
            <a:blip r:embed="rId2">
              <a:biLevel thresh="50000"/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1197283" y="4012622"/>
              <a:ext cx="489073" cy="429309"/>
            </a:xfrm>
            <a:prstGeom prst="rect">
              <a:avLst/>
            </a:prstGeom>
            <a:noFill/>
          </p:spPr>
        </p:pic>
      </p:grpSp>
      <p:grpSp>
        <p:nvGrpSpPr>
          <p:cNvPr id="12" name="组合 11"/>
          <p:cNvGrpSpPr/>
          <p:nvPr/>
        </p:nvGrpSpPr>
        <p:grpSpPr>
          <a:xfrm>
            <a:off x="10707156" y="5124768"/>
            <a:ext cx="737872" cy="688141"/>
            <a:chOff x="1775328" y="4012622"/>
            <a:chExt cx="501830" cy="468008"/>
          </a:xfrm>
        </p:grpSpPr>
        <p:sp>
          <p:nvSpPr>
            <p:cNvPr id="13" name="矩形 12"/>
            <p:cNvSpPr/>
            <p:nvPr/>
          </p:nvSpPr>
          <p:spPr>
            <a:xfrm>
              <a:off x="1792239" y="4012622"/>
              <a:ext cx="468008" cy="468008"/>
            </a:xfrm>
            <a:prstGeom prst="rect">
              <a:avLst/>
            </a:prstGeom>
            <a:solidFill>
              <a:srgbClr val="B2B2B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pic>
          <p:nvPicPr>
            <p:cNvPr descr="\\MAGNUM\Projects\Microsoft\Cloud Power FY12\Design\Icons\PNGs\Cloud_on_your_terms.png" id="14" name="Picture 2"/>
            <p:cNvPicPr>
              <a:picLocks noChangeArrowheads="1" noChangeAspect="1"/>
            </p:cNvPicPr>
            <p:nvPr/>
          </p:nvPicPr>
          <p:blipFill>
            <a:blip r:embed="rId3">
              <a:lum bright="100000"/>
              <a:extLst>
                <a:ext uri="{28A0092B-C50C-407E-A947-70E740481C1C}">
                  <a14:useLocalDpi/>
                </a:ext>
              </a:extLst>
            </a:blip>
            <a:stretch>
              <a:fillRect/>
            </a:stretch>
          </p:blipFill>
          <p:spPr bwMode="auto">
            <a:xfrm>
              <a:off x="1775328" y="4026372"/>
              <a:ext cx="501830" cy="440508"/>
            </a:xfrm>
            <a:prstGeom prst="rect">
              <a:avLst/>
            </a:prstGeom>
            <a:noFill/>
            <a:ln>
              <a:noFill/>
            </a:ln>
          </p:spPr>
        </p:pic>
      </p:grpSp>
      <p:sp>
        <p:nvSpPr>
          <p:cNvPr id="32" name="流程图: 数据 31"/>
          <p:cNvSpPr/>
          <p:nvPr/>
        </p:nvSpPr>
        <p:spPr>
          <a:xfrm>
            <a:off x="3292519" y="3315431"/>
            <a:ext cx="3176332" cy="635267"/>
          </a:xfrm>
          <a:prstGeom prst="flowChartInputOutpu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sp>
        <p:nvSpPr>
          <p:cNvPr id="28" name="流程图: 数据 27"/>
          <p:cNvSpPr/>
          <p:nvPr/>
        </p:nvSpPr>
        <p:spPr>
          <a:xfrm>
            <a:off x="5833656" y="2256653"/>
            <a:ext cx="3176332" cy="635267"/>
          </a:xfrm>
          <a:prstGeom prst="flowChartInputOutput">
            <a:avLst/>
          </a:prstGeom>
          <a:solidFill>
            <a:schemeClr val="accent1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/>
          </a:p>
        </p:txBody>
      </p:sp>
      <p:grpSp>
        <p:nvGrpSpPr>
          <p:cNvPr id="40" name="组合 39"/>
          <p:cNvGrpSpPr/>
          <p:nvPr/>
        </p:nvGrpSpPr>
        <p:grpSpPr>
          <a:xfrm>
            <a:off x="471298" y="323947"/>
            <a:ext cx="3243958" cy="400110"/>
            <a:chOff x="493006" y="316630"/>
            <a:chExt cx="3243958" cy="400110"/>
          </a:xfrm>
        </p:grpSpPr>
        <p:sp>
          <p:nvSpPr>
            <p:cNvPr id="38" name="文本框 37"/>
            <p:cNvSpPr txBox="1"/>
            <p:nvPr/>
          </p:nvSpPr>
          <p:spPr>
            <a:xfrm>
              <a:off x="731013" y="316630"/>
              <a:ext cx="2976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/>
                <a:t>请在此处添加幻灯片标题</a:t>
              </a:r>
            </a:p>
          </p:txBody>
        </p:sp>
        <p:sp>
          <p:nvSpPr>
            <p:cNvPr id="39" name="等腰三角形 38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41" name="文本框 40"/>
          <p:cNvSpPr txBox="1"/>
          <p:nvPr/>
        </p:nvSpPr>
        <p:spPr>
          <a:xfrm>
            <a:off x="1141445" y="1575867"/>
            <a:ext cx="2240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/>
              <a:t>请在此处添加小标题</a:t>
            </a:r>
          </a:p>
        </p:txBody>
      </p:sp>
      <p:sp>
        <p:nvSpPr>
          <p:cNvPr id="42" name="文本框 41"/>
          <p:cNvSpPr txBox="1"/>
          <p:nvPr/>
        </p:nvSpPr>
        <p:spPr>
          <a:xfrm>
            <a:off x="1142502" y="1935039"/>
            <a:ext cx="355782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请在此处添加正文内容，根据需要调整字体与字号，建议采用两端对其和1.5倍行距。</a:t>
            </a:r>
          </a:p>
        </p:txBody>
      </p:sp>
      <p:grpSp>
        <p:nvGrpSpPr>
          <p:cNvPr id="51" name="组合 50"/>
          <p:cNvGrpSpPr/>
          <p:nvPr/>
        </p:nvGrpSpPr>
        <p:grpSpPr>
          <a:xfrm>
            <a:off x="751383" y="4374208"/>
            <a:ext cx="3176332" cy="635266"/>
            <a:chOff x="751383" y="4374208"/>
            <a:chExt cx="3176332" cy="635266"/>
          </a:xfrm>
        </p:grpSpPr>
        <p:sp>
          <p:nvSpPr>
            <p:cNvPr id="36" name="流程图: 数据 35"/>
            <p:cNvSpPr/>
            <p:nvPr/>
          </p:nvSpPr>
          <p:spPr>
            <a:xfrm>
              <a:off x="751383" y="4374208"/>
              <a:ext cx="3176332" cy="635266"/>
            </a:xfrm>
            <a:prstGeom prst="flowChartInputOutpu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3" name="文本框 42"/>
            <p:cNvSpPr txBox="1"/>
            <p:nvPr/>
          </p:nvSpPr>
          <p:spPr>
            <a:xfrm>
              <a:off x="1281019" y="4525308"/>
              <a:ext cx="18084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</a:rPr>
                <a:t>请在此添加关键字</a:t>
              </a:r>
            </a:p>
          </p:txBody>
        </p:sp>
      </p:grpSp>
      <p:grpSp>
        <p:nvGrpSpPr>
          <p:cNvPr id="52" name="组合 51"/>
          <p:cNvGrpSpPr/>
          <p:nvPr/>
        </p:nvGrpSpPr>
        <p:grpSpPr>
          <a:xfrm>
            <a:off x="3292519" y="3463787"/>
            <a:ext cx="2421838" cy="1545689"/>
            <a:chOff x="3292519" y="3463787"/>
            <a:chExt cx="2421838" cy="1545689"/>
          </a:xfrm>
        </p:grpSpPr>
        <p:sp>
          <p:nvSpPr>
            <p:cNvPr id="33" name="矩形 12"/>
            <p:cNvSpPr/>
            <p:nvPr/>
          </p:nvSpPr>
          <p:spPr>
            <a:xfrm flipH="1" flipV="1">
              <a:off x="3292519" y="3950698"/>
              <a:ext cx="635196" cy="1058778"/>
            </a:xfrm>
            <a:custGeom>
              <a:rect b="b" l="l" r="r" t="t"/>
              <a:pathLst>
                <a:path h="720080" w="432000">
                  <a:moveTo>
                    <a:pt x="432000" y="0"/>
                  </a:moveTo>
                  <a:lnTo>
                    <a:pt x="432000" y="432000"/>
                  </a:lnTo>
                  <a:lnTo>
                    <a:pt x="432000" y="720080"/>
                  </a:lnTo>
                  <a:lnTo>
                    <a:pt x="0" y="720080"/>
                  </a:lnTo>
                  <a:lnTo>
                    <a:pt x="0" y="4320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5" name="矩形 12"/>
            <p:cNvSpPr/>
            <p:nvPr/>
          </p:nvSpPr>
          <p:spPr>
            <a:xfrm flipH="1" flipV="1" rot="16200000">
              <a:off x="3292519" y="3953506"/>
              <a:ext cx="476397" cy="47639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4" name="文本框 43"/>
            <p:cNvSpPr txBox="1"/>
            <p:nvPr/>
          </p:nvSpPr>
          <p:spPr>
            <a:xfrm>
              <a:off x="3888215" y="3463787"/>
              <a:ext cx="18084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</a:rPr>
                <a:t>请在此添加关键字</a:t>
              </a:r>
            </a:p>
          </p:txBody>
        </p:sp>
      </p:grpSp>
      <p:grpSp>
        <p:nvGrpSpPr>
          <p:cNvPr id="53" name="组合 52"/>
          <p:cNvGrpSpPr/>
          <p:nvPr/>
        </p:nvGrpSpPr>
        <p:grpSpPr>
          <a:xfrm>
            <a:off x="5833656" y="2399780"/>
            <a:ext cx="2421837" cy="1550918"/>
            <a:chOff x="5833656" y="2399780"/>
            <a:chExt cx="2421837" cy="1550918"/>
          </a:xfrm>
        </p:grpSpPr>
        <p:sp>
          <p:nvSpPr>
            <p:cNvPr id="29" name="矩形 12"/>
            <p:cNvSpPr/>
            <p:nvPr/>
          </p:nvSpPr>
          <p:spPr>
            <a:xfrm flipH="1" flipV="1">
              <a:off x="5833656" y="2891920"/>
              <a:ext cx="635196" cy="1058778"/>
            </a:xfrm>
            <a:custGeom>
              <a:rect b="b" l="l" r="r" t="t"/>
              <a:pathLst>
                <a:path h="720080" w="432000">
                  <a:moveTo>
                    <a:pt x="432000" y="0"/>
                  </a:moveTo>
                  <a:lnTo>
                    <a:pt x="432000" y="432000"/>
                  </a:lnTo>
                  <a:lnTo>
                    <a:pt x="432000" y="720080"/>
                  </a:lnTo>
                  <a:lnTo>
                    <a:pt x="0" y="720080"/>
                  </a:lnTo>
                  <a:lnTo>
                    <a:pt x="0" y="4320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31" name="矩形 12"/>
            <p:cNvSpPr/>
            <p:nvPr/>
          </p:nvSpPr>
          <p:spPr>
            <a:xfrm flipH="1" flipV="1" rot="16200000">
              <a:off x="5833656" y="2892830"/>
              <a:ext cx="476397" cy="47639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5" name="文本框 44"/>
            <p:cNvSpPr txBox="1"/>
            <p:nvPr/>
          </p:nvSpPr>
          <p:spPr>
            <a:xfrm>
              <a:off x="6429352" y="2399780"/>
              <a:ext cx="18084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</a:rPr>
                <a:t>请在此添加关键字</a:t>
              </a:r>
            </a:p>
          </p:txBody>
        </p:sp>
      </p:grpSp>
      <p:grpSp>
        <p:nvGrpSpPr>
          <p:cNvPr id="54" name="组合 53"/>
          <p:cNvGrpSpPr/>
          <p:nvPr/>
        </p:nvGrpSpPr>
        <p:grpSpPr>
          <a:xfrm>
            <a:off x="8374792" y="1197876"/>
            <a:ext cx="3176332" cy="1694045"/>
            <a:chOff x="8374792" y="1197876"/>
            <a:chExt cx="3176332" cy="1694045"/>
          </a:xfrm>
        </p:grpSpPr>
        <p:sp>
          <p:nvSpPr>
            <p:cNvPr id="24" name="流程图: 数据 23"/>
            <p:cNvSpPr/>
            <p:nvPr/>
          </p:nvSpPr>
          <p:spPr>
            <a:xfrm>
              <a:off x="8374792" y="1197876"/>
              <a:ext cx="3176332" cy="635267"/>
            </a:xfrm>
            <a:prstGeom prst="flowChartInputOutpu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5" name="矩形 12"/>
            <p:cNvSpPr/>
            <p:nvPr/>
          </p:nvSpPr>
          <p:spPr>
            <a:xfrm flipH="1" flipV="1">
              <a:off x="8374792" y="1833143"/>
              <a:ext cx="635196" cy="1058778"/>
            </a:xfrm>
            <a:custGeom>
              <a:rect b="b" l="l" r="r" t="t"/>
              <a:pathLst>
                <a:path h="720080" w="432000">
                  <a:moveTo>
                    <a:pt x="432000" y="0"/>
                  </a:moveTo>
                  <a:lnTo>
                    <a:pt x="432000" y="432000"/>
                  </a:lnTo>
                  <a:lnTo>
                    <a:pt x="432000" y="720080"/>
                  </a:lnTo>
                  <a:lnTo>
                    <a:pt x="0" y="720080"/>
                  </a:lnTo>
                  <a:lnTo>
                    <a:pt x="0" y="43200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27" name="矩形 12"/>
            <p:cNvSpPr/>
            <p:nvPr/>
          </p:nvSpPr>
          <p:spPr>
            <a:xfrm flipH="1" flipV="1" rot="16200000">
              <a:off x="8374792" y="1833143"/>
              <a:ext cx="476397" cy="476397"/>
            </a:xfrm>
            <a:prstGeom prst="rt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  <p:sp>
          <p:nvSpPr>
            <p:cNvPr id="46" name="文本框 45"/>
            <p:cNvSpPr txBox="1"/>
            <p:nvPr/>
          </p:nvSpPr>
          <p:spPr>
            <a:xfrm>
              <a:off x="9092054" y="1318996"/>
              <a:ext cx="1808480" cy="33528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1600">
                  <a:solidFill>
                    <a:schemeClr val="bg1"/>
                  </a:solidFill>
                </a:rPr>
                <a:t>请在此添加关键字</a:t>
              </a:r>
            </a:p>
          </p:txBody>
        </p:sp>
      </p:grpSp>
      <p:sp>
        <p:nvSpPr>
          <p:cNvPr id="47" name="文本框 46"/>
          <p:cNvSpPr txBox="1"/>
          <p:nvPr/>
        </p:nvSpPr>
        <p:spPr>
          <a:xfrm>
            <a:off x="1255622" y="5124767"/>
            <a:ext cx="244605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请在此处添加正文内容，根据需要调整字体与字号，建议采用两端对其和1.5倍行距。</a:t>
            </a:r>
          </a:p>
        </p:txBody>
      </p:sp>
      <p:sp>
        <p:nvSpPr>
          <p:cNvPr id="48" name="文本框 47"/>
          <p:cNvSpPr txBox="1"/>
          <p:nvPr/>
        </p:nvSpPr>
        <p:spPr>
          <a:xfrm>
            <a:off x="4022797" y="4124300"/>
            <a:ext cx="244605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请在此处添加正文内容，根据需要调整字体与字号，建议采用两端对其和1.5倍行距。</a:t>
            </a:r>
          </a:p>
        </p:txBody>
      </p:sp>
      <p:sp>
        <p:nvSpPr>
          <p:cNvPr id="49" name="文本框 48"/>
          <p:cNvSpPr txBox="1"/>
          <p:nvPr/>
        </p:nvSpPr>
        <p:spPr>
          <a:xfrm>
            <a:off x="6646001" y="3027399"/>
            <a:ext cx="244605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请在此处添加正文内容，根据需要调整字体与字号，建议采用两端对其和1.5倍行距。</a:t>
            </a:r>
          </a:p>
        </p:txBody>
      </p:sp>
      <p:sp>
        <p:nvSpPr>
          <p:cNvPr id="50" name="文本框 49"/>
          <p:cNvSpPr txBox="1"/>
          <p:nvPr/>
        </p:nvSpPr>
        <p:spPr>
          <a:xfrm>
            <a:off x="9225106" y="1968606"/>
            <a:ext cx="244605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请在此处添加正文内容，根据需要调整字体与字号，建议采用两端对其和1.5倍行距。</a:t>
            </a:r>
          </a:p>
        </p:txBody>
      </p:sp>
    </p:spTree>
    <p:extLst>
      <p:ext uri="{BB962C8B-B14F-4D97-AF65-F5344CB8AC3E}">
        <p14:creationId val="901838637"/>
      </p:ext>
    </p:extLst>
  </p:cSld>
  <p:clrMapOvr>
    <a:masterClrMapping/>
  </p:clrMapOvr>
  <p:transition/>
  <p:timing/>
</p:sld>
</file>

<file path=ppt/slides/slide6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3472675" y="1085132"/>
            <a:ext cx="5247300" cy="4658443"/>
            <a:chOff x="3073416" y="1202879"/>
            <a:chExt cx="3446804" cy="3060000"/>
          </a:xfrm>
        </p:grpSpPr>
        <p:grpSp>
          <p:nvGrpSpPr>
            <p:cNvPr id="3" name="组合 2"/>
            <p:cNvGrpSpPr/>
            <p:nvPr/>
          </p:nvGrpSpPr>
          <p:grpSpPr>
            <a:xfrm>
              <a:off x="3630085" y="1922879"/>
              <a:ext cx="2340000" cy="2340000"/>
              <a:chOff x="1889832" y="1617774"/>
              <a:chExt cx="2340000" cy="2340000"/>
            </a:xfrm>
          </p:grpSpPr>
          <p:grpSp>
            <p:nvGrpSpPr>
              <p:cNvPr id="16" name="组合 15"/>
              <p:cNvGrpSpPr/>
              <p:nvPr/>
            </p:nvGrpSpPr>
            <p:grpSpPr>
              <a:xfrm>
                <a:off x="1889832" y="1617774"/>
                <a:ext cx="2340000" cy="2340000"/>
                <a:chOff x="1889832" y="1617774"/>
                <a:chExt cx="2340000" cy="2340000"/>
              </a:xfrm>
            </p:grpSpPr>
            <p:sp>
              <p:nvSpPr>
                <p:cNvPr id="18" name="椭圆 17"/>
                <p:cNvSpPr/>
                <p:nvPr/>
              </p:nvSpPr>
              <p:spPr>
                <a:xfrm>
                  <a:off x="1889832" y="1617774"/>
                  <a:ext cx="2340000" cy="23400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19" name="椭圆 18"/>
                <p:cNvSpPr/>
                <p:nvPr/>
              </p:nvSpPr>
              <p:spPr>
                <a:xfrm>
                  <a:off x="2159832" y="1887774"/>
                  <a:ext cx="1800000" cy="1800000"/>
                </a:xfrm>
                <a:prstGeom prst="ellipse">
                  <a:avLst/>
                </a:prstGeom>
                <a:solidFill>
                  <a:schemeClr val="accent2">
                    <a:lumMod val="60000"/>
                    <a:lumOff val="4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  <p:sp>
              <p:nvSpPr>
                <p:cNvPr id="20" name="椭圆 19"/>
                <p:cNvSpPr/>
                <p:nvPr/>
              </p:nvSpPr>
              <p:spPr>
                <a:xfrm>
                  <a:off x="2429832" y="2157774"/>
                  <a:ext cx="1260000" cy="1260000"/>
                </a:xfrm>
                <a:prstGeom prst="ellipse">
                  <a:avLst/>
                </a:prstGeom>
                <a:solidFill>
                  <a:schemeClr val="accent1">
                    <a:lumMod val="20000"/>
                    <a:lumOff val="8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anchor="ctr" rtlCol="0"/>
                <a:lstStyle/>
                <a:p>
                  <a:pPr algn="ctr"/>
                  <a:endParaRPr altLang="en-US" lang="zh-CN"/>
                </a:p>
              </p:txBody>
            </p:sp>
          </p:grpSp>
          <p:sp>
            <p:nvSpPr>
              <p:cNvPr id="17" name="TextBox 9"/>
              <p:cNvSpPr txBox="1"/>
              <p:nvPr/>
            </p:nvSpPr>
            <p:spPr>
              <a:xfrm>
                <a:off x="2621578" y="2408767"/>
                <a:ext cx="954356" cy="660708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>
                  <a:lnSpc>
                    <a:spcPct val="150000"/>
                  </a:lnSpc>
                </a:pPr>
                <a:r>
                  <a:rPr altLang="en-US" lang="zh-CN" smtClean="0" sz="2000"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请在此处</a:t>
                </a:r>
              </a:p>
              <a:p>
                <a:pPr algn="ctr">
                  <a:lnSpc>
                    <a:spcPct val="150000"/>
                  </a:lnSpc>
                </a:pPr>
                <a:r>
                  <a:rPr altLang="en-US" lang="zh-CN" smtClean="0" sz="2000"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添加关键字</a:t>
                </a:r>
              </a:p>
            </p:txBody>
          </p:sp>
        </p:grpSp>
        <p:grpSp>
          <p:nvGrpSpPr>
            <p:cNvPr id="4" name="组合 3"/>
            <p:cNvGrpSpPr/>
            <p:nvPr/>
          </p:nvGrpSpPr>
          <p:grpSpPr>
            <a:xfrm>
              <a:off x="4287073" y="1202879"/>
              <a:ext cx="1026024" cy="1260000"/>
              <a:chOff x="2546820" y="1160073"/>
              <a:chExt cx="1026024" cy="1260000"/>
            </a:xfrm>
          </p:grpSpPr>
          <p:sp>
            <p:nvSpPr>
              <p:cNvPr id="13" name="下箭头 12"/>
              <p:cNvSpPr/>
              <p:nvPr/>
            </p:nvSpPr>
            <p:spPr>
              <a:xfrm>
                <a:off x="2546820" y="1160073"/>
                <a:ext cx="1026024" cy="1260000"/>
              </a:xfrm>
              <a:prstGeom prst="downArrow">
                <a:avLst>
                  <a:gd fmla="val 53134" name="adj1"/>
                  <a:gd fmla="val 50000" name="adj2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4" name="矩形 13"/>
              <p:cNvSpPr/>
              <p:nvPr/>
            </p:nvSpPr>
            <p:spPr>
              <a:xfrm>
                <a:off x="2790810" y="1160254"/>
                <a:ext cx="540000" cy="1080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5" name="TextBox 6"/>
              <p:cNvSpPr txBox="1"/>
              <p:nvPr/>
            </p:nvSpPr>
            <p:spPr>
              <a:xfrm>
                <a:off x="2892360" y="1459218"/>
                <a:ext cx="334942" cy="500536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zh-CN" lang="en-US" smtClean="0" sz="4400">
                    <a:solidFill>
                      <a:schemeClr val="accent4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1</a:t>
                </a:r>
              </a:p>
            </p:txBody>
          </p:sp>
        </p:grpSp>
        <p:grpSp>
          <p:nvGrpSpPr>
            <p:cNvPr id="5" name="组合 4"/>
            <p:cNvGrpSpPr/>
            <p:nvPr/>
          </p:nvGrpSpPr>
          <p:grpSpPr>
            <a:xfrm rot="7200000">
              <a:off x="5377208" y="3118795"/>
              <a:ext cx="1026024" cy="1260000"/>
              <a:chOff x="2546820" y="1160073"/>
              <a:chExt cx="1026024" cy="1260000"/>
            </a:xfrm>
          </p:grpSpPr>
          <p:sp>
            <p:nvSpPr>
              <p:cNvPr id="10" name="下箭头 9"/>
              <p:cNvSpPr/>
              <p:nvPr/>
            </p:nvSpPr>
            <p:spPr>
              <a:xfrm>
                <a:off x="2546820" y="1160073"/>
                <a:ext cx="1026024" cy="1260000"/>
              </a:xfrm>
              <a:prstGeom prst="downArrow">
                <a:avLst>
                  <a:gd fmla="val 53134" name="adj1"/>
                  <a:gd fmla="val 50000" name="adj2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11" name="矩形 10"/>
              <p:cNvSpPr/>
              <p:nvPr/>
            </p:nvSpPr>
            <p:spPr>
              <a:xfrm>
                <a:off x="2790810" y="1160254"/>
                <a:ext cx="540000" cy="1080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12" name="TextBox 41"/>
              <p:cNvSpPr txBox="1"/>
              <p:nvPr/>
            </p:nvSpPr>
            <p:spPr>
              <a:xfrm rot="10800000">
                <a:off x="2874270" y="1523688"/>
                <a:ext cx="334942" cy="500536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zh-CN" lang="en-US" smtClean="0" sz="4400">
                    <a:solidFill>
                      <a:schemeClr val="accent4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2</a:t>
                </a:r>
              </a:p>
            </p:txBody>
          </p:sp>
        </p:grpSp>
        <p:grpSp>
          <p:nvGrpSpPr>
            <p:cNvPr id="6" name="组合 5"/>
            <p:cNvGrpSpPr/>
            <p:nvPr/>
          </p:nvGrpSpPr>
          <p:grpSpPr>
            <a:xfrm flipH="1" rot="14400000">
              <a:off x="3190404" y="3118795"/>
              <a:ext cx="1026024" cy="1260000"/>
              <a:chOff x="2546820" y="1160073"/>
              <a:chExt cx="1026024" cy="1260000"/>
            </a:xfrm>
          </p:grpSpPr>
          <p:sp>
            <p:nvSpPr>
              <p:cNvPr id="7" name="下箭头 6"/>
              <p:cNvSpPr/>
              <p:nvPr/>
            </p:nvSpPr>
            <p:spPr>
              <a:xfrm>
                <a:off x="2546820" y="1160073"/>
                <a:ext cx="1026024" cy="1260000"/>
              </a:xfrm>
              <a:prstGeom prst="downArrow">
                <a:avLst>
                  <a:gd fmla="val 53134" name="adj1"/>
                  <a:gd fmla="val 50000" name="adj2"/>
                </a:avLst>
              </a:prstGeom>
              <a:solidFill>
                <a:schemeClr val="accent1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rtlCol="0"/>
              <a:lstStyle/>
              <a:p>
                <a:pPr algn="ctr"/>
                <a:endParaRPr altLang="en-US" lang="zh-CN"/>
              </a:p>
            </p:txBody>
          </p:sp>
          <p:sp>
            <p:nvSpPr>
              <p:cNvPr id="8" name="矩形 7"/>
              <p:cNvSpPr/>
              <p:nvPr/>
            </p:nvSpPr>
            <p:spPr>
              <a:xfrm>
                <a:off x="2790810" y="1160254"/>
                <a:ext cx="540000" cy="108000"/>
              </a:xfrm>
              <a:prstGeom prst="rect">
                <a:avLst/>
              </a:prstGeom>
              <a:solidFill>
                <a:schemeClr val="accent1">
                  <a:lumMod val="5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 anchorCtr="0" bIns="45720" compatLnSpc="1" forceAA="0" fromWordArt="0" horzOverflow="overflow" lIns="91440" numCol="1" rIns="91440" rot="0" rtlCol="0" spcCol="0" spcFirstLastPara="0" tIns="45720" vert="horz" vertOverflow="overflow" wrap="square">
                <a:prstTxWarp prst="textNoShape">
                  <a:avLst/>
                </a:prstTxWarp>
                <a:noAutofit/>
              </a:bodyPr>
              <a:lstStyle/>
              <a:p>
                <a:pPr algn="ctr"/>
                <a:endParaRPr altLang="en-US" lang="zh-CN"/>
              </a:p>
            </p:txBody>
          </p:sp>
          <p:sp>
            <p:nvSpPr>
              <p:cNvPr id="9" name="TextBox 45"/>
              <p:cNvSpPr txBox="1"/>
              <p:nvPr/>
            </p:nvSpPr>
            <p:spPr>
              <a:xfrm rot="10800126">
                <a:off x="2884429" y="1490955"/>
                <a:ext cx="334942" cy="500536"/>
              </a:xfrm>
              <a:prstGeom prst="rect">
                <a:avLst/>
              </a:prstGeom>
              <a:noFill/>
            </p:spPr>
            <p:txBody>
              <a:bodyPr rtlCol="0" wrap="none">
                <a:spAutoFit/>
              </a:bodyPr>
              <a:lstStyle/>
              <a:p>
                <a:pPr algn="ctr"/>
                <a:r>
                  <a:rPr altLang="zh-CN" lang="en-US" smtClean="0" sz="4400">
                    <a:solidFill>
                      <a:schemeClr val="accent4"/>
                    </a:solidFill>
                    <a:latin charset="-122" panose="020b0503020204020204" pitchFamily="34" typeface="微软雅黑"/>
                    <a:ea charset="-122" panose="020b0503020204020204" pitchFamily="34" typeface="微软雅黑"/>
                  </a:rPr>
                  <a:t>3</a:t>
                </a:r>
              </a:p>
            </p:txBody>
          </p:sp>
        </p:grpSp>
      </p:grpSp>
      <p:grpSp>
        <p:nvGrpSpPr>
          <p:cNvPr id="21" name="组合 20"/>
          <p:cNvGrpSpPr/>
          <p:nvPr/>
        </p:nvGrpSpPr>
        <p:grpSpPr>
          <a:xfrm>
            <a:off x="471298" y="323947"/>
            <a:ext cx="3243958" cy="400110"/>
            <a:chOff x="493006" y="316630"/>
            <a:chExt cx="3243958" cy="400110"/>
          </a:xfrm>
        </p:grpSpPr>
        <p:sp>
          <p:nvSpPr>
            <p:cNvPr id="22" name="文本框 21"/>
            <p:cNvSpPr txBox="1"/>
            <p:nvPr/>
          </p:nvSpPr>
          <p:spPr>
            <a:xfrm>
              <a:off x="731013" y="316630"/>
              <a:ext cx="2976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/>
                <a:t>请在此处添加幻灯片标题</a:t>
              </a:r>
            </a:p>
          </p:txBody>
        </p:sp>
        <p:sp>
          <p:nvSpPr>
            <p:cNvPr id="23" name="等腰三角形 22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  <p:sp>
        <p:nvSpPr>
          <p:cNvPr id="24" name="文本框 23"/>
          <p:cNvSpPr txBox="1"/>
          <p:nvPr/>
        </p:nvSpPr>
        <p:spPr>
          <a:xfrm>
            <a:off x="7202008" y="1006320"/>
            <a:ext cx="2240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accent1">
                    <a:lumMod val="50000"/>
                  </a:schemeClr>
                </a:solidFill>
              </a:rPr>
              <a:t>请在此处添加小标题</a:t>
            </a:r>
          </a:p>
        </p:txBody>
      </p:sp>
      <p:sp>
        <p:nvSpPr>
          <p:cNvPr id="25" name="文本框 24"/>
          <p:cNvSpPr txBox="1"/>
          <p:nvPr/>
        </p:nvSpPr>
        <p:spPr>
          <a:xfrm>
            <a:off x="7203066" y="1365492"/>
            <a:ext cx="3557823" cy="64008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请在此处添加正文内容，根据需要调整字体与字号，建议采用两端对其和1.5倍行距。</a:t>
            </a:r>
          </a:p>
        </p:txBody>
      </p:sp>
      <p:sp>
        <p:nvSpPr>
          <p:cNvPr id="26" name="文本框 25"/>
          <p:cNvSpPr txBox="1"/>
          <p:nvPr/>
        </p:nvSpPr>
        <p:spPr>
          <a:xfrm>
            <a:off x="8991924" y="4401077"/>
            <a:ext cx="2240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r>
              <a:rPr altLang="en-US" lang="zh-CN" smtClean="0">
                <a:solidFill>
                  <a:schemeClr val="accent1">
                    <a:lumMod val="50000"/>
                  </a:schemeClr>
                </a:solidFill>
              </a:rPr>
              <a:t>请在此处添加小标题</a:t>
            </a:r>
          </a:p>
        </p:txBody>
      </p:sp>
      <p:sp>
        <p:nvSpPr>
          <p:cNvPr id="27" name="文本框 26"/>
          <p:cNvSpPr txBox="1"/>
          <p:nvPr/>
        </p:nvSpPr>
        <p:spPr>
          <a:xfrm>
            <a:off x="8992981" y="4760251"/>
            <a:ext cx="272152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请在此处添加正文内容，根据需要调整字体与字号，建议采用两端对其和1.5倍行距。</a:t>
            </a:r>
          </a:p>
        </p:txBody>
      </p:sp>
      <p:sp>
        <p:nvSpPr>
          <p:cNvPr id="28" name="文本框 27"/>
          <p:cNvSpPr txBox="1"/>
          <p:nvPr/>
        </p:nvSpPr>
        <p:spPr>
          <a:xfrm>
            <a:off x="922955" y="4516497"/>
            <a:ext cx="2240280" cy="365760"/>
          </a:xfrm>
          <a:prstGeom prst="rect">
            <a:avLst/>
          </a:prstGeom>
          <a:noFill/>
        </p:spPr>
        <p:txBody>
          <a:bodyPr rtlCol="0" wrap="none">
            <a:spAutoFit/>
          </a:bodyPr>
          <a:lstStyle/>
          <a:p>
            <a:pPr algn="r"/>
            <a:r>
              <a:rPr altLang="en-US" lang="zh-CN" smtClean="0">
                <a:solidFill>
                  <a:schemeClr val="accent1">
                    <a:lumMod val="50000"/>
                  </a:schemeClr>
                </a:solidFill>
              </a:rPr>
              <a:t>请在此处添加小标题</a:t>
            </a:r>
          </a:p>
        </p:txBody>
      </p:sp>
      <p:sp>
        <p:nvSpPr>
          <p:cNvPr id="29" name="文本框 28"/>
          <p:cNvSpPr txBox="1"/>
          <p:nvPr/>
        </p:nvSpPr>
        <p:spPr>
          <a:xfrm>
            <a:off x="544750" y="4885829"/>
            <a:ext cx="2721524" cy="914400"/>
          </a:xfrm>
          <a:prstGeom prst="rect">
            <a:avLst/>
          </a:prstGeom>
          <a:noFill/>
        </p:spPr>
        <p:txBody>
          <a:bodyPr rtlCol="0" wrap="square">
            <a:spAutoFit/>
          </a:bodyPr>
          <a:lstStyle/>
          <a:p>
            <a:pPr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请在此处添加正文内容，根据需要调整字体与字号，建议采用两端对其和1.5倍行距。</a:t>
            </a:r>
          </a:p>
        </p:txBody>
      </p:sp>
    </p:spTree>
    <p:extLst>
      <p:ext uri="{BB962C8B-B14F-4D97-AF65-F5344CB8AC3E}">
        <p14:creationId val="3067076805"/>
      </p:ext>
    </p:extLst>
  </p:cSld>
  <p:clrMapOvr>
    <a:masterClrMapping/>
  </p:clrMapOvr>
  <p:transition/>
  <p:timing/>
</p:sld>
</file>

<file path=ppt/slides/slide7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pic>
        <p:nvPicPr>
          <p:cNvPr id="2" name="图片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279651" y="2267700"/>
            <a:ext cx="3284820" cy="2189881"/>
          </a:xfrm>
          <a:prstGeom prst="rect">
            <a:avLst/>
          </a:prstGeom>
        </p:spPr>
      </p:pic>
      <p:pic>
        <p:nvPicPr>
          <p:cNvPr id="3" name="图片 2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4453590" y="2267700"/>
            <a:ext cx="3284820" cy="2189881"/>
          </a:xfrm>
          <a:prstGeom prst="rect">
            <a:avLst/>
          </a:prstGeom>
        </p:spPr>
      </p:pic>
      <p:pic>
        <p:nvPicPr>
          <p:cNvPr id="4" name="图片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627529" y="2267700"/>
            <a:ext cx="3284820" cy="2189881"/>
          </a:xfrm>
          <a:prstGeom prst="rect">
            <a:avLst/>
          </a:prstGeom>
        </p:spPr>
      </p:pic>
      <p:grpSp>
        <p:nvGrpSpPr>
          <p:cNvPr id="5" name="组合 4"/>
          <p:cNvGrpSpPr/>
          <p:nvPr/>
        </p:nvGrpSpPr>
        <p:grpSpPr>
          <a:xfrm>
            <a:off x="627528" y="4523326"/>
            <a:ext cx="3284821" cy="1396285"/>
            <a:chOff x="406306" y="2717043"/>
            <a:chExt cx="2500311" cy="1062812"/>
          </a:xfrm>
        </p:grpSpPr>
        <p:sp>
          <p:nvSpPr>
            <p:cNvPr id="6" name="矩形 5"/>
            <p:cNvSpPr/>
            <p:nvPr/>
          </p:nvSpPr>
          <p:spPr>
            <a:xfrm>
              <a:off x="406306" y="2717043"/>
              <a:ext cx="2500311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  <p:sp>
          <p:nvSpPr>
            <p:cNvPr id="7" name="文本框 6"/>
            <p:cNvSpPr txBox="1"/>
            <p:nvPr/>
          </p:nvSpPr>
          <p:spPr>
            <a:xfrm>
              <a:off x="1012801" y="2787543"/>
              <a:ext cx="1357229" cy="2320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mtClean="0" sz="1400">
                  <a:solidFill>
                    <a:schemeClr val="bg1"/>
                  </a:solidFill>
                </a:rPr>
                <a:t>请在此处添加小标题</a:t>
              </a:r>
            </a:p>
          </p:txBody>
        </p:sp>
        <p:sp>
          <p:nvSpPr>
            <p:cNvPr id="8" name="文本框 7"/>
            <p:cNvSpPr txBox="1"/>
            <p:nvPr/>
          </p:nvSpPr>
          <p:spPr>
            <a:xfrm>
              <a:off x="406306" y="3077043"/>
              <a:ext cx="2500311" cy="696015"/>
            </a:xfrm>
            <a:prstGeom prst="rect">
              <a:avLst/>
            </a:prstGeom>
            <a:noFill/>
          </p:spPr>
          <p:txBody>
            <a:bodyPr lIns="0" rIns="0" rtlCol="0"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mtClean="0" sz="1200">
                  <a:latin typeface="+mn-ea"/>
                </a:rPr>
                <a:t>请在此处添加正文并根据需要调整字体大小，建议采用1.5倍行距和两端对齐方式。请在此处添加正文并根据需要调整字体大小。</a:t>
              </a:r>
            </a:p>
          </p:txBody>
        </p:sp>
      </p:grpSp>
      <p:sp>
        <p:nvSpPr>
          <p:cNvPr id="9" name="文本框 8"/>
          <p:cNvSpPr txBox="1"/>
          <p:nvPr/>
        </p:nvSpPr>
        <p:spPr>
          <a:xfrm>
            <a:off x="2091270" y="1107981"/>
            <a:ext cx="8001190" cy="64008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mtClean="0" sz="1200">
                <a:solidFill>
                  <a:schemeClr val="tx2"/>
                </a:solidFill>
                <a:latin typeface="+mn-ea"/>
              </a:rPr>
              <a:t>请在此处添加正文并根据需要调整字体大小，建议采用1.5倍行距和居中对齐方式。请在此处添加正文并根据需要调整字体大小，建议采用1.5倍行距和居中对齐方式。</a:t>
            </a:r>
          </a:p>
        </p:txBody>
      </p:sp>
      <p:grpSp>
        <p:nvGrpSpPr>
          <p:cNvPr id="10" name="组合 9"/>
          <p:cNvGrpSpPr/>
          <p:nvPr/>
        </p:nvGrpSpPr>
        <p:grpSpPr>
          <a:xfrm>
            <a:off x="4453590" y="4523326"/>
            <a:ext cx="3284821" cy="1396285"/>
            <a:chOff x="406306" y="2717043"/>
            <a:chExt cx="2500311" cy="1062812"/>
          </a:xfrm>
        </p:grpSpPr>
        <p:sp>
          <p:nvSpPr>
            <p:cNvPr id="11" name="矩形 10"/>
            <p:cNvSpPr/>
            <p:nvPr/>
          </p:nvSpPr>
          <p:spPr>
            <a:xfrm>
              <a:off x="406306" y="2717043"/>
              <a:ext cx="2500311" cy="360000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  <p:sp>
          <p:nvSpPr>
            <p:cNvPr id="12" name="文本框 11"/>
            <p:cNvSpPr txBox="1"/>
            <p:nvPr/>
          </p:nvSpPr>
          <p:spPr>
            <a:xfrm>
              <a:off x="1012801" y="2787543"/>
              <a:ext cx="1357229" cy="2320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mtClean="0" sz="1400">
                  <a:solidFill>
                    <a:schemeClr val="bg1"/>
                  </a:solidFill>
                </a:rPr>
                <a:t>请在此处添加小标题</a:t>
              </a:r>
            </a:p>
          </p:txBody>
        </p:sp>
        <p:sp>
          <p:nvSpPr>
            <p:cNvPr id="13" name="文本框 12"/>
            <p:cNvSpPr txBox="1"/>
            <p:nvPr/>
          </p:nvSpPr>
          <p:spPr>
            <a:xfrm>
              <a:off x="406306" y="3077043"/>
              <a:ext cx="2500311" cy="696015"/>
            </a:xfrm>
            <a:prstGeom prst="rect">
              <a:avLst/>
            </a:prstGeom>
            <a:noFill/>
          </p:spPr>
          <p:txBody>
            <a:bodyPr lIns="0" rIns="0" rtlCol="0"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mtClean="0" sz="1200">
                  <a:latin typeface="+mn-ea"/>
                </a:rPr>
                <a:t>请在此处添加正文并根据需要调整字体大小，建议采用1.5倍行距和两端对齐方式。请在此处添加正文并根据需要调整字体大小。</a:t>
              </a:r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8279652" y="4523326"/>
            <a:ext cx="3284821" cy="1396285"/>
            <a:chOff x="406306" y="2717043"/>
            <a:chExt cx="2500311" cy="1062812"/>
          </a:xfrm>
        </p:grpSpPr>
        <p:sp>
          <p:nvSpPr>
            <p:cNvPr id="15" name="矩形 14"/>
            <p:cNvSpPr/>
            <p:nvPr/>
          </p:nvSpPr>
          <p:spPr>
            <a:xfrm>
              <a:off x="406306" y="2717043"/>
              <a:ext cx="2500311" cy="360000"/>
            </a:xfrm>
            <a:prstGeom prst="rect">
              <a:avLst/>
            </a:prstGeom>
            <a:solidFill>
              <a:schemeClr val="accent1">
                <a:lumMod val="5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1012800" y="2787543"/>
              <a:ext cx="1357229" cy="232005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pPr algn="ctr"/>
              <a:r>
                <a:rPr altLang="en-US" lang="zh-CN" smtClean="0" sz="1400">
                  <a:solidFill>
                    <a:schemeClr val="bg1"/>
                  </a:solidFill>
                </a:rPr>
                <a:t>请在此处添加小标题</a:t>
              </a:r>
            </a:p>
          </p:txBody>
        </p:sp>
        <p:sp>
          <p:nvSpPr>
            <p:cNvPr id="17" name="文本框 16"/>
            <p:cNvSpPr txBox="1"/>
            <p:nvPr/>
          </p:nvSpPr>
          <p:spPr>
            <a:xfrm>
              <a:off x="406305" y="3077043"/>
              <a:ext cx="2500311" cy="696015"/>
            </a:xfrm>
            <a:prstGeom prst="rect">
              <a:avLst/>
            </a:prstGeom>
            <a:noFill/>
          </p:spPr>
          <p:txBody>
            <a:bodyPr lIns="0" rIns="0" rtlCol="0" wrap="square">
              <a:spAutoFit/>
            </a:bodyPr>
            <a:lstStyle/>
            <a:p>
              <a:pPr algn="just">
                <a:lnSpc>
                  <a:spcPct val="150000"/>
                </a:lnSpc>
              </a:pPr>
              <a:r>
                <a:rPr altLang="en-US" lang="zh-CN" smtClean="0" sz="1200">
                  <a:latin typeface="+mn-ea"/>
                </a:rPr>
                <a:t>请在此处添加正文并根据需要调整字体大小，建议采用1.5倍行距和两端对齐方式。请在此处添加正文并根据需要调整字体大小。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71298" y="323947"/>
            <a:ext cx="3243958" cy="400110"/>
            <a:chOff x="493006" y="316630"/>
            <a:chExt cx="3243958" cy="400110"/>
          </a:xfrm>
        </p:grpSpPr>
        <p:sp>
          <p:nvSpPr>
            <p:cNvPr id="20" name="文本框 19"/>
            <p:cNvSpPr txBox="1"/>
            <p:nvPr/>
          </p:nvSpPr>
          <p:spPr>
            <a:xfrm>
              <a:off x="731013" y="316630"/>
              <a:ext cx="2976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/>
                <a:t>请在此处添加幻灯片标题</a:t>
              </a:r>
            </a:p>
          </p:txBody>
        </p:sp>
        <p:sp>
          <p:nvSpPr>
            <p:cNvPr id="21" name="等腰三角形 20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1996897325"/>
      </p:ext>
    </p:extLst>
  </p:cSld>
  <p:clrMapOvr>
    <a:masterClrMapping/>
  </p:clrMapOvr>
  <p:transition/>
  <p:timing/>
</p:sld>
</file>

<file path=ppt/slides/slide8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sp>
        <p:nvSpPr>
          <p:cNvPr id="2" name="矩形 1"/>
          <p:cNvSpPr/>
          <p:nvPr/>
        </p:nvSpPr>
        <p:spPr>
          <a:xfrm>
            <a:off x="852517" y="3922061"/>
            <a:ext cx="624000" cy="1282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3" name="矩形 2"/>
          <p:cNvSpPr/>
          <p:nvPr/>
        </p:nvSpPr>
        <p:spPr>
          <a:xfrm>
            <a:off x="1749151" y="3617261"/>
            <a:ext cx="624000" cy="15875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4" name="矩形 3"/>
          <p:cNvSpPr/>
          <p:nvPr/>
        </p:nvSpPr>
        <p:spPr>
          <a:xfrm>
            <a:off x="2645784" y="3706162"/>
            <a:ext cx="624000" cy="14986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5" name="矩形 4"/>
          <p:cNvSpPr/>
          <p:nvPr/>
        </p:nvSpPr>
        <p:spPr>
          <a:xfrm>
            <a:off x="3542417" y="4176061"/>
            <a:ext cx="624000" cy="1028700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6" name="矩形 5"/>
          <p:cNvSpPr/>
          <p:nvPr/>
        </p:nvSpPr>
        <p:spPr>
          <a:xfrm>
            <a:off x="4439051" y="3401362"/>
            <a:ext cx="624000" cy="18033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7" name="矩形 6"/>
          <p:cNvSpPr/>
          <p:nvPr/>
        </p:nvSpPr>
        <p:spPr>
          <a:xfrm>
            <a:off x="5335684" y="3312461"/>
            <a:ext cx="624000" cy="189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8" name="矩形 7"/>
          <p:cNvSpPr/>
          <p:nvPr/>
        </p:nvSpPr>
        <p:spPr>
          <a:xfrm>
            <a:off x="6232317" y="3706162"/>
            <a:ext cx="624000" cy="1498599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9" name="矩形 8"/>
          <p:cNvSpPr/>
          <p:nvPr/>
        </p:nvSpPr>
        <p:spPr>
          <a:xfrm>
            <a:off x="7128951" y="3922061"/>
            <a:ext cx="624000" cy="12827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10" name="矩形 9"/>
          <p:cNvSpPr/>
          <p:nvPr/>
        </p:nvSpPr>
        <p:spPr>
          <a:xfrm>
            <a:off x="8025584" y="3617261"/>
            <a:ext cx="624000" cy="15875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11" name="矩形 10"/>
          <p:cNvSpPr/>
          <p:nvPr/>
        </p:nvSpPr>
        <p:spPr>
          <a:xfrm>
            <a:off x="8922217" y="2690161"/>
            <a:ext cx="624000" cy="2514601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12" name="矩形 11"/>
          <p:cNvSpPr/>
          <p:nvPr/>
        </p:nvSpPr>
        <p:spPr>
          <a:xfrm>
            <a:off x="9818851" y="3020362"/>
            <a:ext cx="624000" cy="21844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13" name="矩形 12"/>
          <p:cNvSpPr/>
          <p:nvPr/>
        </p:nvSpPr>
        <p:spPr>
          <a:xfrm>
            <a:off x="10715484" y="3312461"/>
            <a:ext cx="624000" cy="1892300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t" anchorCtr="0" lIns="0" rIns="0" rtlCol="0" tIns="72000"/>
          <a:lstStyle/>
          <a:p>
            <a:pPr algn="ctr"/>
            <a:r>
              <a:rPr altLang="zh-CN" lang="en-US" smtClean="0" sz="1200"/>
              <a:t>000T</a:t>
            </a:r>
          </a:p>
        </p:txBody>
      </p:sp>
      <p:sp>
        <p:nvSpPr>
          <p:cNvPr id="14" name="矩形 13"/>
          <p:cNvSpPr/>
          <p:nvPr/>
        </p:nvSpPr>
        <p:spPr>
          <a:xfrm>
            <a:off x="0" y="5204761"/>
            <a:ext cx="12192000" cy="96000"/>
          </a:xfrm>
          <a:prstGeom prst="rect">
            <a:avLst/>
          </a:prstGeom>
          <a:solidFill>
            <a:schemeClr val="bg1">
              <a:lumMod val="6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 rtlCol="0"/>
          <a:lstStyle/>
          <a:p>
            <a:pPr algn="ctr"/>
            <a:endParaRPr altLang="en-US" lang="zh-CN" sz="1200"/>
          </a:p>
        </p:txBody>
      </p:sp>
      <p:sp>
        <p:nvSpPr>
          <p:cNvPr id="15" name="文本框 14"/>
          <p:cNvSpPr txBox="1"/>
          <p:nvPr/>
        </p:nvSpPr>
        <p:spPr>
          <a:xfrm>
            <a:off x="1511883" y="5585642"/>
            <a:ext cx="9168235" cy="64008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ctr">
              <a:lnSpc>
                <a:spcPct val="150000"/>
              </a:lnSpc>
            </a:pPr>
            <a:r>
              <a:rPr altLang="en-US" lang="zh-CN" smtClean="0" sz="1200">
                <a:solidFill>
                  <a:schemeClr val="tx1">
                    <a:lumMod val="85000"/>
                    <a:lumOff val="15000"/>
                  </a:schemeClr>
                </a:solidFill>
                <a:latin typeface="+mn-ea"/>
              </a:rPr>
              <a:t>请在此处添加正文并根据需要调整字体大小，建议采用1.5倍行距和居中对齐方式。请在此处添加正文并根据需要调整字体大小，建议采用1.5倍行距和居中对齐方式。</a:t>
            </a:r>
          </a:p>
        </p:txBody>
      </p:sp>
      <p:grpSp>
        <p:nvGrpSpPr>
          <p:cNvPr id="16" name="组合 15"/>
          <p:cNvGrpSpPr/>
          <p:nvPr/>
        </p:nvGrpSpPr>
        <p:grpSpPr>
          <a:xfrm>
            <a:off x="872786" y="1427467"/>
            <a:ext cx="2864728" cy="932813"/>
            <a:chOff x="4006936" y="791417"/>
            <a:chExt cx="2148546" cy="699610"/>
          </a:xfrm>
        </p:grpSpPr>
        <p:sp>
          <p:nvSpPr>
            <p:cNvPr id="17" name="TextBox 81"/>
            <p:cNvSpPr txBox="1"/>
            <p:nvPr/>
          </p:nvSpPr>
          <p:spPr>
            <a:xfrm>
              <a:off x="4006936" y="791417"/>
              <a:ext cx="2148546" cy="2286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1400">
                  <a:solidFill>
                    <a:schemeClr val="tx1">
                      <a:lumMod val="85000"/>
                      <a:lumOff val="15000"/>
                    </a:schemeClr>
                  </a:solidFill>
                  <a:latin typeface="+mn-ea"/>
                </a:rPr>
                <a:t>在此处添加小标题</a:t>
              </a:r>
            </a:p>
          </p:txBody>
        </p:sp>
        <p:sp>
          <p:nvSpPr>
            <p:cNvPr id="18" name="TextBox 82"/>
            <p:cNvSpPr txBox="1"/>
            <p:nvPr/>
          </p:nvSpPr>
          <p:spPr>
            <a:xfrm>
              <a:off x="4086825" y="1006279"/>
              <a:ext cx="2068657" cy="480060"/>
            </a:xfrm>
            <a:prstGeom prst="rect">
              <a:avLst/>
            </a:prstGeom>
            <a:noFill/>
          </p:spPr>
          <p:txBody>
            <a:bodyPr lIns="0" rIns="0" rtlCol="0" wrap="square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100">
                  <a:latin typeface="+mn-ea"/>
                </a:defRPr>
              </a:lvl1pPr>
            </a:lstStyle>
            <a:p>
              <a:r>
                <a:rPr altLang="en-US" lang="zh-CN" smtClean="0" sz="1200"/>
                <a:t>在此添加正文并根据需要调整字体大小，建议采用1.5倍行距和两端对齐方式。</a:t>
              </a:r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3991589" y="1427467"/>
            <a:ext cx="2864728" cy="932813"/>
            <a:chOff x="4006936" y="791417"/>
            <a:chExt cx="2148546" cy="699610"/>
          </a:xfrm>
        </p:grpSpPr>
        <p:sp>
          <p:nvSpPr>
            <p:cNvPr id="20" name="TextBox 81"/>
            <p:cNvSpPr txBox="1"/>
            <p:nvPr/>
          </p:nvSpPr>
          <p:spPr>
            <a:xfrm>
              <a:off x="4006936" y="791417"/>
              <a:ext cx="2148546" cy="228600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r>
                <a:rPr altLang="en-US" b="1" lang="zh-CN" smtClean="0" sz="1400">
                  <a:solidFill>
                    <a:schemeClr val="accent2"/>
                  </a:solidFill>
                  <a:latin typeface="+mn-ea"/>
                </a:rPr>
                <a:t>在此处添加小标题</a:t>
              </a:r>
            </a:p>
          </p:txBody>
        </p:sp>
        <p:sp>
          <p:nvSpPr>
            <p:cNvPr id="21" name="TextBox 82"/>
            <p:cNvSpPr txBox="1"/>
            <p:nvPr/>
          </p:nvSpPr>
          <p:spPr>
            <a:xfrm>
              <a:off x="4086825" y="1006279"/>
              <a:ext cx="2068657" cy="480060"/>
            </a:xfrm>
            <a:prstGeom prst="rect">
              <a:avLst/>
            </a:prstGeom>
            <a:noFill/>
          </p:spPr>
          <p:txBody>
            <a:bodyPr lIns="0" rIns="0" rtlCol="0" wrap="square">
              <a:spAutoFit/>
            </a:bodyPr>
            <a:lstStyle>
              <a:defPPr>
                <a:defRPr lang="zh-CN"/>
              </a:defPPr>
              <a:lvl1pPr algn="just">
                <a:lnSpc>
                  <a:spcPct val="150000"/>
                </a:lnSpc>
                <a:defRPr sz="1100">
                  <a:latin typeface="+mn-ea"/>
                </a:defRPr>
              </a:lvl1pPr>
            </a:lstStyle>
            <a:p>
              <a:r>
                <a:rPr altLang="en-US" lang="zh-CN" smtClean="0" sz="1200"/>
                <a:t>在此添加正文并根据需要调整字体大小，建议采用1.5倍行距和两端对齐方式。</a:t>
              </a:r>
            </a:p>
          </p:txBody>
        </p:sp>
      </p:grpSp>
      <p:grpSp>
        <p:nvGrpSpPr>
          <p:cNvPr id="22" name="组合 21"/>
          <p:cNvGrpSpPr/>
          <p:nvPr/>
        </p:nvGrpSpPr>
        <p:grpSpPr>
          <a:xfrm>
            <a:off x="9169425" y="1102661"/>
            <a:ext cx="1298851" cy="1237181"/>
            <a:chOff x="6877069" y="1000125"/>
            <a:chExt cx="974138" cy="927886"/>
          </a:xfrm>
          <a:solidFill>
            <a:schemeClr val="bg1">
              <a:lumMod val="85000"/>
            </a:schemeClr>
          </a:solidFill>
        </p:grpSpPr>
        <p:sp>
          <p:nvSpPr>
            <p:cNvPr id="23" name="椭圆形标注 22"/>
            <p:cNvSpPr/>
            <p:nvPr/>
          </p:nvSpPr>
          <p:spPr>
            <a:xfrm>
              <a:off x="6877069" y="1000125"/>
              <a:ext cx="974138" cy="927886"/>
            </a:xfrm>
            <a:prstGeom prst="wedgeEllipseCallout">
              <a:avLst>
                <a:gd fmla="val -32566" name="adj1"/>
                <a:gd fmla="val 61466" name="adj2"/>
              </a:avLst>
            </a:prstGeom>
            <a:grpFill/>
            <a:ln>
              <a:solidFill>
                <a:schemeClr val="bg1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  <p:sp>
          <p:nvSpPr>
            <p:cNvPr id="24" name="文本框 23"/>
            <p:cNvSpPr txBox="1"/>
            <p:nvPr/>
          </p:nvSpPr>
          <p:spPr>
            <a:xfrm>
              <a:off x="7078389" y="1204094"/>
              <a:ext cx="571500" cy="480060"/>
            </a:xfrm>
            <a:prstGeom prst="rect">
              <a:avLst/>
            </a:prstGeom>
            <a:grpFill/>
          </p:spPr>
          <p:txBody>
            <a:bodyPr lIns="0" rIns="0" rtlCol="0" wrap="none">
              <a:spAutoFit/>
            </a:bodyPr>
            <a:lstStyle/>
            <a:p>
              <a:pPr algn="ctr">
                <a:lnSpc>
                  <a:spcPct val="150000"/>
                </a:lnSpc>
              </a:pPr>
              <a:r>
                <a:rPr altLang="en-US" lang="zh-CN" smtClean="0" sz="1200">
                  <a:latin typeface="+mn-ea"/>
                </a:rPr>
                <a:t>请在此处</a:t>
              </a:r>
            </a:p>
            <a:p>
              <a:pPr algn="ctr">
                <a:lnSpc>
                  <a:spcPct val="150000"/>
                </a:lnSpc>
              </a:pPr>
              <a:r>
                <a:rPr altLang="en-US" lang="zh-CN" smtClean="0" sz="1200">
                  <a:latin typeface="+mn-ea"/>
                </a:rPr>
                <a:t>添加关键字</a:t>
              </a:r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471298" y="323947"/>
            <a:ext cx="3243958" cy="400110"/>
            <a:chOff x="493006" y="316630"/>
            <a:chExt cx="3243958" cy="400110"/>
          </a:xfrm>
        </p:grpSpPr>
        <p:sp>
          <p:nvSpPr>
            <p:cNvPr id="27" name="文本框 26"/>
            <p:cNvSpPr txBox="1"/>
            <p:nvPr/>
          </p:nvSpPr>
          <p:spPr>
            <a:xfrm>
              <a:off x="731013" y="316630"/>
              <a:ext cx="2976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/>
                <a:t>请在此处添加幻灯片标题</a:t>
              </a:r>
            </a:p>
          </p:txBody>
        </p:sp>
        <p:sp>
          <p:nvSpPr>
            <p:cNvPr id="28" name="等腰三角形 27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1127218375"/>
      </p:ext>
    </p:extLst>
  </p:cSld>
  <p:clrMapOvr>
    <a:masterClrMapping/>
  </p:clrMapOvr>
  <p:transition/>
  <p:timing/>
</p:sld>
</file>

<file path=ppt/slides/slide9.xml><?xml version="1.0" encoding="utf-8"?>
<p:sld xmlns:a="http://schemas.openxmlformats.org/drawingml/2006/main" xmlns:a14="http://schemas.microsoft.com/office/drawing/2010/main" xmlns:m="http://schemas.openxmlformats.org/officeDocument/2006/math" xmlns:mc="http://schemas.openxmlformats.org/markup-compatibility/2006" xmlns:p="http://schemas.openxmlformats.org/presentationml/2006/main" xmlns:p14="http://schemas.microsoft.com/office/powerpoint/2010/main" xmlns:p15="http://schemas.microsoft.com/office/powerpoint/2012/main" xmlns:p159="http://schemas.microsoft.com/office/powerpoint/2015/09/main" xmlns:r="http://schemas.openxmlformats.org/officeDocument/2006/relationships" xmlns:w="http://schemas.openxmlformats.org/wordprocessingml/2006/main" xmlns:wp="http://schemas.openxmlformats.org/drawingml/2006/wordprocessingDrawing">
  <p:cSld>
    <p:spTree>
      <p:nvGrpSpPr>
        <p:cNvPr id="1" name=""/>
        <p:cNvGrpSpPr/>
        <p:nvPr/>
      </p:nvGrpSpPr>
      <p:grpSpPr>
        <a:xfrm>
          <a:off x="0" y="0"/>
          <a:ext cx="0" cy="0"/>
        </a:xfrm>
      </p:grpSpPr>
      <p:grpSp>
        <p:nvGrpSpPr>
          <p:cNvPr id="2" name="组合 1"/>
          <p:cNvGrpSpPr/>
          <p:nvPr/>
        </p:nvGrpSpPr>
        <p:grpSpPr>
          <a:xfrm>
            <a:off x="766453" y="3513817"/>
            <a:ext cx="3204550" cy="454533"/>
            <a:chOff x="6191601" y="2351665"/>
            <a:chExt cx="2538072" cy="360000"/>
          </a:xfrm>
        </p:grpSpPr>
        <p:sp>
          <p:nvSpPr>
            <p:cNvPr id="3" name="矩形 2"/>
            <p:cNvSpPr/>
            <p:nvPr/>
          </p:nvSpPr>
          <p:spPr>
            <a:xfrm>
              <a:off x="6191601" y="2351665"/>
              <a:ext cx="2538072" cy="36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  <p:sp>
          <p:nvSpPr>
            <p:cNvPr id="4" name="文本框 3"/>
            <p:cNvSpPr txBox="1"/>
            <p:nvPr/>
          </p:nvSpPr>
          <p:spPr>
            <a:xfrm>
              <a:off x="6640831" y="2396228"/>
              <a:ext cx="1632447" cy="24140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z="1400">
                  <a:solidFill>
                    <a:schemeClr val="bg1"/>
                  </a:solidFill>
                </a:rPr>
                <a:t>请在此处添加小标题</a:t>
              </a:r>
            </a:p>
          </p:txBody>
        </p:sp>
      </p:grp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val="0"/>
              </a:ext>
            </a:extLst>
          </a:blip>
          <a:srcRect t="6379"/>
          <a:stretch>
            <a:fillRect/>
          </a:stretch>
        </p:blipFill>
        <p:spPr>
          <a:xfrm>
            <a:off x="4232691" y="922915"/>
            <a:ext cx="3694679" cy="5184563"/>
          </a:xfrm>
          <a:prstGeom prst="rect">
            <a:avLst/>
          </a:prstGeom>
        </p:spPr>
      </p:pic>
      <p:pic>
        <p:nvPicPr>
          <p:cNvPr id="6" name="图片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8189060" y="922915"/>
            <a:ext cx="3204552" cy="2136369"/>
          </a:xfrm>
          <a:prstGeom prst="rect">
            <a:avLst/>
          </a:prstGeom>
        </p:spPr>
      </p:pic>
      <p:pic>
        <p:nvPicPr>
          <p:cNvPr id="7" name="图片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val="0"/>
              </a:ext>
            </a:extLst>
          </a:blip>
          <a:stretch>
            <a:fillRect/>
          </a:stretch>
        </p:blipFill>
        <p:spPr>
          <a:xfrm>
            <a:off x="766455" y="3971110"/>
            <a:ext cx="3204547" cy="2136368"/>
          </a:xfrm>
          <a:prstGeom prst="rect">
            <a:avLst/>
          </a:prstGeom>
        </p:spPr>
      </p:pic>
      <p:grpSp>
        <p:nvGrpSpPr>
          <p:cNvPr id="8" name="组合 7"/>
          <p:cNvGrpSpPr/>
          <p:nvPr/>
        </p:nvGrpSpPr>
        <p:grpSpPr>
          <a:xfrm>
            <a:off x="8189060" y="3059284"/>
            <a:ext cx="3204552" cy="454533"/>
            <a:chOff x="6253851" y="2351665"/>
            <a:chExt cx="2538074" cy="360000"/>
          </a:xfrm>
        </p:grpSpPr>
        <p:sp>
          <p:nvSpPr>
            <p:cNvPr id="9" name="矩形 8"/>
            <p:cNvSpPr/>
            <p:nvPr/>
          </p:nvSpPr>
          <p:spPr>
            <a:xfrm>
              <a:off x="6253851" y="2351665"/>
              <a:ext cx="2538074" cy="360000"/>
            </a:xfrm>
            <a:prstGeom prst="rect">
              <a:avLst/>
            </a:prstGeom>
            <a:solidFill>
              <a:schemeClr val="accent1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  <p:sp>
          <p:nvSpPr>
            <p:cNvPr id="10" name="文本框 9"/>
            <p:cNvSpPr txBox="1"/>
            <p:nvPr/>
          </p:nvSpPr>
          <p:spPr>
            <a:xfrm>
              <a:off x="6706665" y="2409781"/>
              <a:ext cx="1632447" cy="241408"/>
            </a:xfrm>
            <a:prstGeom prst="rect">
              <a:avLst/>
            </a:prstGeom>
            <a:noFill/>
          </p:spPr>
          <p:txBody>
            <a:bodyPr rtlCol="0" wrap="square">
              <a:spAutoFit/>
            </a:bodyPr>
            <a:lstStyle/>
            <a:p>
              <a:pPr algn="ctr"/>
              <a:r>
                <a:rPr altLang="en-US" lang="zh-CN" smtClean="0" sz="1400">
                  <a:solidFill>
                    <a:schemeClr val="bg1"/>
                  </a:solidFill>
                </a:rPr>
                <a:t>请在此处添加小标题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8189060" y="3566214"/>
            <a:ext cx="3204552" cy="91440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请在此添加正文并根据需要调整字体大小，建议采用1.5倍行距和两端对齐方式。建议采用1.5倍行距和两端对齐方式。</a:t>
            </a:r>
          </a:p>
        </p:txBody>
      </p:sp>
      <p:sp>
        <p:nvSpPr>
          <p:cNvPr id="12" name="文本框 11"/>
          <p:cNvSpPr txBox="1"/>
          <p:nvPr/>
        </p:nvSpPr>
        <p:spPr>
          <a:xfrm>
            <a:off x="761929" y="2352198"/>
            <a:ext cx="3204552" cy="91440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请在此添加正文并根据需要调整字体大小，建议采用1.5倍行距和两端对齐方式。建议采用1.5倍行距和两端对齐方式。</a:t>
            </a:r>
          </a:p>
        </p:txBody>
      </p:sp>
      <p:grpSp>
        <p:nvGrpSpPr>
          <p:cNvPr id="13" name="组合 12"/>
          <p:cNvGrpSpPr/>
          <p:nvPr/>
        </p:nvGrpSpPr>
        <p:grpSpPr>
          <a:xfrm flipH="1">
            <a:off x="8189060" y="5611183"/>
            <a:ext cx="473308" cy="493879"/>
            <a:chOff x="3561716" y="1094740"/>
            <a:chExt cx="36513" cy="38100"/>
          </a:xfrm>
        </p:grpSpPr>
        <p:sp>
          <p:nvSpPr>
            <p:cNvPr id="14" name="Line 181"/>
            <p:cNvSpPr>
              <a:spLocks noChangeShapeType="1"/>
            </p:cNvSpPr>
            <p:nvPr/>
          </p:nvSpPr>
          <p:spPr bwMode="auto">
            <a:xfrm flipV="1">
              <a:off x="3561716" y="1094740"/>
              <a:ext cx="36512" cy="36980"/>
            </a:xfrm>
            <a:prstGeom prst="line">
              <a:avLst/>
            </a:prstGeom>
            <a:noFill/>
            <a:ln cap="flat" w="12700">
              <a:solidFill>
                <a:schemeClr val="accent1"/>
              </a:solidFill>
              <a:prstDash val="solid"/>
              <a:miter lim="800000"/>
            </a:ln>
            <a:extLst>
              <a:ext uri="{909E8E84-426E-40DD-AFC4-6F175D3DCCD1}">
                <a14:hiddenFill>
                  <a:noFill/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200"/>
            </a:p>
          </p:txBody>
        </p:sp>
        <p:sp>
          <p:nvSpPr>
            <p:cNvPr id="15" name="Freeform 182"/>
            <p:cNvSpPr/>
            <p:nvPr/>
          </p:nvSpPr>
          <p:spPr bwMode="auto">
            <a:xfrm>
              <a:off x="3561716" y="1094740"/>
              <a:ext cx="36513" cy="38100"/>
            </a:xfrm>
            <a:custGeom>
              <a:gdLst>
                <a:gd fmla="*/ 0 w 23" name="T0"/>
                <a:gd fmla="*/ 0 h 24" name="T1"/>
                <a:gd fmla="*/ 23 w 23" name="T2"/>
                <a:gd fmla="*/ 0 h 24" name="T3"/>
                <a:gd fmla="*/ 23 w 23" name="T4"/>
                <a:gd fmla="*/ 24 h 24" name="T5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</a:cxnLst>
              <a:rect b="b" l="0" r="r" t="0"/>
              <a:pathLst>
                <a:path h="24" w="23">
                  <a:moveTo>
                    <a:pt x="0" y="0"/>
                  </a:moveTo>
                  <a:lnTo>
                    <a:pt x="23" y="0"/>
                  </a:lnTo>
                  <a:lnTo>
                    <a:pt x="23" y="24"/>
                  </a:lnTo>
                </a:path>
              </a:pathLst>
            </a:custGeom>
            <a:noFill/>
            <a:ln cap="flat" w="12700">
              <a:solidFill>
                <a:schemeClr val="accent1"/>
              </a:solidFill>
              <a:prstDash val="solid"/>
              <a:bevel/>
            </a:ln>
            <a:extLst>
              <a:ext uri="{909E8E84-426E-40DD-AFC4-6F175D3DCCD1}">
                <a14:hiddenFill>
                  <a:solidFill>
                    <a:srgbClr val="FFFFFF"/>
                  </a:solidFill>
                </a14:hiddenFill>
              </a:ext>
            </a:extLst>
          </p:spPr>
          <p:txBody>
            <a:bodyPr anchor="t" anchorCtr="0" bIns="45720" compatLnSpc="1" lIns="91440" numCol="1" rIns="91440" tIns="45720" vert="horz" wrap="square">
              <a:prstTxWarp prst="textNoShape">
                <a:avLst/>
              </a:prstTxWarp>
            </a:bodyPr>
            <a:lstStyle/>
            <a:p>
              <a:endParaRPr altLang="en-US" lang="zh-CN" sz="1200"/>
            </a:p>
          </p:txBody>
        </p:sp>
      </p:grpSp>
      <p:sp>
        <p:nvSpPr>
          <p:cNvPr id="16" name="文本框 15"/>
          <p:cNvSpPr txBox="1"/>
          <p:nvPr/>
        </p:nvSpPr>
        <p:spPr>
          <a:xfrm>
            <a:off x="8819565" y="5299487"/>
            <a:ext cx="2574047" cy="914400"/>
          </a:xfrm>
          <a:prstGeom prst="rect">
            <a:avLst/>
          </a:prstGeom>
          <a:noFill/>
        </p:spPr>
        <p:txBody>
          <a:bodyPr lIns="0" rIns="0" rtlCol="0" wrap="square">
            <a:spAutoFit/>
          </a:bodyPr>
          <a:lstStyle/>
          <a:p>
            <a:pPr algn="just">
              <a:lnSpc>
                <a:spcPct val="150000"/>
              </a:lnSpc>
            </a:pPr>
            <a:r>
              <a:rPr altLang="en-US" lang="zh-CN" smtClean="0" sz="1200">
                <a:latin typeface="+mn-ea"/>
              </a:rPr>
              <a:t>请在此添加正文并根据需要调整字体大小，建议采用1.5倍行距和两端对齐方式。</a:t>
            </a:r>
          </a:p>
        </p:txBody>
      </p:sp>
      <p:grpSp>
        <p:nvGrpSpPr>
          <p:cNvPr id="17" name="组合 16"/>
          <p:cNvGrpSpPr/>
          <p:nvPr/>
        </p:nvGrpSpPr>
        <p:grpSpPr>
          <a:xfrm>
            <a:off x="1909672" y="1345815"/>
            <a:ext cx="909066" cy="909066"/>
            <a:chOff x="1219200" y="952501"/>
            <a:chExt cx="720000" cy="720000"/>
          </a:xfrm>
        </p:grpSpPr>
        <p:sp>
          <p:nvSpPr>
            <p:cNvPr id="18" name="Freeform 77"/>
            <p:cNvSpPr>
              <a:spLocks noEditPoints="1"/>
            </p:cNvSpPr>
            <p:nvPr/>
          </p:nvSpPr>
          <p:spPr bwMode="auto">
            <a:xfrm>
              <a:off x="1346023" y="1110945"/>
              <a:ext cx="487109" cy="334145"/>
            </a:xfrm>
            <a:custGeom>
              <a:gdLst>
                <a:gd fmla="*/ 340 w 413" name="T0"/>
                <a:gd fmla="*/ 283 h 283" name="T1"/>
                <a:gd fmla="*/ 73 w 413" name="T2"/>
                <a:gd fmla="*/ 283 h 283" name="T3"/>
                <a:gd fmla="*/ 72 w 413" name="T4"/>
                <a:gd fmla="*/ 283 h 283" name="T5"/>
                <a:gd fmla="*/ 0 w 413" name="T6"/>
                <a:gd fmla="*/ 209 h 283" name="T7"/>
                <a:gd fmla="*/ 70 w 413" name="T8"/>
                <a:gd fmla="*/ 135 h 283" name="T9"/>
                <a:gd fmla="*/ 66 w 413" name="T10"/>
                <a:gd fmla="*/ 107 h 283" name="T11"/>
                <a:gd fmla="*/ 173 w 413" name="T12"/>
                <a:gd fmla="*/ 0 h 283" name="T13"/>
                <a:gd fmla="*/ 273 w 413" name="T14"/>
                <a:gd fmla="*/ 69 h 283" name="T15"/>
                <a:gd fmla="*/ 273 w 413" name="T16"/>
                <a:gd fmla="*/ 69 h 283" name="T17"/>
                <a:gd fmla="*/ 346 w 413" name="T18"/>
                <a:gd fmla="*/ 135 h 283" name="T19"/>
                <a:gd fmla="*/ 413 w 413" name="T20"/>
                <a:gd fmla="*/ 209 h 283" name="T21"/>
                <a:gd fmla="*/ 341 w 413" name="T22"/>
                <a:gd fmla="*/ 283 h 283" name="T23"/>
                <a:gd fmla="*/ 340 w 413" name="T24"/>
                <a:gd fmla="*/ 283 h 283" name="T25"/>
                <a:gd fmla="*/ 73 w 413" name="T26"/>
                <a:gd fmla="*/ 268 h 283" name="T27"/>
                <a:gd fmla="*/ 339 w 413" name="T28"/>
                <a:gd fmla="*/ 268 h 283" name="T29"/>
                <a:gd fmla="*/ 340 w 413" name="T30"/>
                <a:gd fmla="*/ 268 h 283" name="T31"/>
                <a:gd fmla="*/ 398 w 413" name="T32"/>
                <a:gd fmla="*/ 209 h 283" name="T33"/>
                <a:gd fmla="*/ 339 w 413" name="T34"/>
                <a:gd fmla="*/ 150 h 283" name="T35"/>
                <a:gd fmla="*/ 332 w 413" name="T36"/>
                <a:gd fmla="*/ 142 h 283" name="T37"/>
                <a:gd fmla="*/ 273 w 413" name="T38"/>
                <a:gd fmla="*/ 83 h 283" name="T39"/>
                <a:gd fmla="*/ 268 w 413" name="T40"/>
                <a:gd fmla="*/ 84 h 283" name="T41"/>
                <a:gd fmla="*/ 261 w 413" name="T42"/>
                <a:gd fmla="*/ 79 h 283" name="T43"/>
                <a:gd fmla="*/ 173 w 413" name="T44"/>
                <a:gd fmla="*/ 15 h 283" name="T45"/>
                <a:gd fmla="*/ 81 w 413" name="T46"/>
                <a:gd fmla="*/ 107 h 283" name="T47"/>
                <a:gd fmla="*/ 87 w 413" name="T48"/>
                <a:gd fmla="*/ 140 h 283" name="T49"/>
                <a:gd fmla="*/ 86 w 413" name="T50"/>
                <a:gd fmla="*/ 147 h 283" name="T51"/>
                <a:gd fmla="*/ 79 w 413" name="T52"/>
                <a:gd fmla="*/ 150 h 283" name="T53"/>
                <a:gd fmla="*/ 73 w 413" name="T54"/>
                <a:gd fmla="*/ 150 h 283" name="T55"/>
                <a:gd fmla="*/ 14 w 413" name="T56"/>
                <a:gd fmla="*/ 209 h 283" name="T57"/>
                <a:gd fmla="*/ 73 w 413" name="T58"/>
                <a:gd fmla="*/ 268 h 283" name="T59"/>
                <a:gd fmla="*/ 73 w 413" name="T60"/>
                <a:gd fmla="*/ 268 h 283" name="T61"/>
              </a:gdLst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</a:cxnLst>
              <a:rect b="b" l="0" r="r" t="0"/>
              <a:pathLst>
                <a:path h="283" w="412">
                  <a:moveTo>
                    <a:pt x="340" y="283"/>
                  </a:moveTo>
                  <a:cubicBezTo>
                    <a:pt x="73" y="283"/>
                    <a:pt x="73" y="283"/>
                    <a:pt x="73" y="283"/>
                  </a:cubicBezTo>
                  <a:cubicBezTo>
                    <a:pt x="73" y="283"/>
                    <a:pt x="72" y="283"/>
                    <a:pt x="72" y="283"/>
                  </a:cubicBezTo>
                  <a:cubicBezTo>
                    <a:pt x="32" y="282"/>
                    <a:pt x="0" y="249"/>
                    <a:pt x="0" y="209"/>
                  </a:cubicBezTo>
                  <a:cubicBezTo>
                    <a:pt x="0" y="169"/>
                    <a:pt x="31" y="137"/>
                    <a:pt x="70" y="135"/>
                  </a:cubicBezTo>
                  <a:cubicBezTo>
                    <a:pt x="67" y="126"/>
                    <a:pt x="66" y="117"/>
                    <a:pt x="66" y="107"/>
                  </a:cubicBezTo>
                  <a:cubicBezTo>
                    <a:pt x="66" y="48"/>
                    <a:pt x="114" y="0"/>
                    <a:pt x="173" y="0"/>
                  </a:cubicBezTo>
                  <a:cubicBezTo>
                    <a:pt x="217" y="0"/>
                    <a:pt x="257" y="27"/>
                    <a:pt x="273" y="69"/>
                  </a:cubicBezTo>
                  <a:cubicBezTo>
                    <a:pt x="273" y="69"/>
                    <a:pt x="273" y="69"/>
                    <a:pt x="273" y="69"/>
                  </a:cubicBezTo>
                  <a:cubicBezTo>
                    <a:pt x="311" y="69"/>
                    <a:pt x="343" y="98"/>
                    <a:pt x="346" y="135"/>
                  </a:cubicBezTo>
                  <a:cubicBezTo>
                    <a:pt x="384" y="139"/>
                    <a:pt x="413" y="171"/>
                    <a:pt x="413" y="209"/>
                  </a:cubicBezTo>
                  <a:cubicBezTo>
                    <a:pt x="413" y="249"/>
                    <a:pt x="381" y="282"/>
                    <a:pt x="341" y="283"/>
                  </a:cubicBezTo>
                  <a:cubicBezTo>
                    <a:pt x="340" y="283"/>
                    <a:pt x="340" y="283"/>
                    <a:pt x="340" y="283"/>
                  </a:cubicBezTo>
                  <a:close/>
                  <a:moveTo>
                    <a:pt x="73" y="268"/>
                  </a:moveTo>
                  <a:cubicBezTo>
                    <a:pt x="339" y="268"/>
                    <a:pt x="339" y="268"/>
                    <a:pt x="339" y="268"/>
                  </a:cubicBezTo>
                  <a:cubicBezTo>
                    <a:pt x="339" y="268"/>
                    <a:pt x="340" y="268"/>
                    <a:pt x="340" y="268"/>
                  </a:cubicBezTo>
                  <a:cubicBezTo>
                    <a:pt x="372" y="268"/>
                    <a:pt x="398" y="241"/>
                    <a:pt x="398" y="209"/>
                  </a:cubicBezTo>
                  <a:cubicBezTo>
                    <a:pt x="398" y="176"/>
                    <a:pt x="372" y="150"/>
                    <a:pt x="339" y="150"/>
                  </a:cubicBezTo>
                  <a:cubicBezTo>
                    <a:pt x="335" y="150"/>
                    <a:pt x="332" y="146"/>
                    <a:pt x="332" y="142"/>
                  </a:cubicBezTo>
                  <a:cubicBezTo>
                    <a:pt x="332" y="110"/>
                    <a:pt x="305" y="83"/>
                    <a:pt x="273" y="83"/>
                  </a:cubicBezTo>
                  <a:cubicBezTo>
                    <a:pt x="271" y="83"/>
                    <a:pt x="270" y="83"/>
                    <a:pt x="268" y="84"/>
                  </a:cubicBezTo>
                  <a:cubicBezTo>
                    <a:pt x="265" y="84"/>
                    <a:pt x="262" y="82"/>
                    <a:pt x="261" y="79"/>
                  </a:cubicBezTo>
                  <a:cubicBezTo>
                    <a:pt x="248" y="40"/>
                    <a:pt x="213" y="15"/>
                    <a:pt x="173" y="15"/>
                  </a:cubicBezTo>
                  <a:cubicBezTo>
                    <a:pt x="122" y="15"/>
                    <a:pt x="81" y="56"/>
                    <a:pt x="81" y="107"/>
                  </a:cubicBezTo>
                  <a:cubicBezTo>
                    <a:pt x="81" y="118"/>
                    <a:pt x="83" y="129"/>
                    <a:pt x="87" y="140"/>
                  </a:cubicBezTo>
                  <a:cubicBezTo>
                    <a:pt x="88" y="142"/>
                    <a:pt x="87" y="145"/>
                    <a:pt x="86" y="147"/>
                  </a:cubicBezTo>
                  <a:cubicBezTo>
                    <a:pt x="84" y="149"/>
                    <a:pt x="82" y="150"/>
                    <a:pt x="79" y="150"/>
                  </a:cubicBezTo>
                  <a:cubicBezTo>
                    <a:pt x="77" y="150"/>
                    <a:pt x="75" y="150"/>
                    <a:pt x="73" y="150"/>
                  </a:cubicBezTo>
                  <a:cubicBezTo>
                    <a:pt x="41" y="150"/>
                    <a:pt x="14" y="176"/>
                    <a:pt x="14" y="209"/>
                  </a:cubicBezTo>
                  <a:cubicBezTo>
                    <a:pt x="14" y="241"/>
                    <a:pt x="41" y="268"/>
                    <a:pt x="73" y="268"/>
                  </a:cubicBezTo>
                  <a:cubicBezTo>
                    <a:pt x="73" y="268"/>
                    <a:pt x="73" y="268"/>
                    <a:pt x="73" y="268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anchor="t" anchorCtr="0" bIns="34286" compatLnSpc="1" lIns="68571" numCol="1" rIns="68571" tIns="34286" vert="horz" wrap="square">
              <a:prstTxWarp prst="textNoShape">
                <a:avLst/>
              </a:prstTxWarp>
            </a:bodyPr>
            <a:lstStyle/>
            <a:p>
              <a:endParaRPr lang="en-US" sz="1200"/>
            </a:p>
          </p:txBody>
        </p:sp>
        <p:sp>
          <p:nvSpPr>
            <p:cNvPr id="19" name="椭圆 18"/>
            <p:cNvSpPr/>
            <p:nvPr/>
          </p:nvSpPr>
          <p:spPr>
            <a:xfrm>
              <a:off x="1219200" y="952501"/>
              <a:ext cx="720000" cy="720000"/>
            </a:xfrm>
            <a:prstGeom prst="ellipse">
              <a:avLst/>
            </a:prstGeom>
            <a:noFill/>
            <a:ln w="19050">
              <a:solidFill>
                <a:schemeClr val="accent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 sz="1200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471298" y="323947"/>
            <a:ext cx="3243958" cy="400110"/>
            <a:chOff x="493006" y="316630"/>
            <a:chExt cx="3243958" cy="400110"/>
          </a:xfrm>
        </p:grpSpPr>
        <p:sp>
          <p:nvSpPr>
            <p:cNvPr id="22" name="文本框 21"/>
            <p:cNvSpPr txBox="1"/>
            <p:nvPr/>
          </p:nvSpPr>
          <p:spPr>
            <a:xfrm>
              <a:off x="731013" y="316630"/>
              <a:ext cx="2976880" cy="396240"/>
            </a:xfrm>
            <a:prstGeom prst="rect">
              <a:avLst/>
            </a:prstGeom>
            <a:noFill/>
          </p:spPr>
          <p:txBody>
            <a:bodyPr rtlCol="0" wrap="none">
              <a:spAutoFit/>
            </a:bodyPr>
            <a:lstStyle/>
            <a:p>
              <a:r>
                <a:rPr altLang="en-US" lang="zh-CN" smtClean="0" sz="2000"/>
                <a:t>请在此处添加幻灯片标题</a:t>
              </a:r>
            </a:p>
          </p:txBody>
        </p:sp>
        <p:sp>
          <p:nvSpPr>
            <p:cNvPr id="23" name="等腰三角形 22"/>
            <p:cNvSpPr/>
            <p:nvPr/>
          </p:nvSpPr>
          <p:spPr>
            <a:xfrm rot="5400000">
              <a:off x="477562" y="420163"/>
              <a:ext cx="223931" cy="193044"/>
            </a:xfrm>
            <a:prstGeom prst="triangle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 rtlCol="0"/>
            <a:lstStyle/>
            <a:p>
              <a:pPr algn="ctr"/>
              <a:endParaRPr altLang="en-US" lang="zh-CN"/>
            </a:p>
          </p:txBody>
        </p:sp>
      </p:grpSp>
    </p:spTree>
    <p:extLst>
      <p:ext uri="{BB962C8B-B14F-4D97-AF65-F5344CB8AC3E}">
        <p14:creationId val="991070142"/>
      </p:ext>
    </p:extLst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6.2.9200.0"/>
  <p:tag name="AS_RELEASE_DATE" val="2020.04.14"/>
  <p:tag name="AS_TITLE" val="Aspose.Slides for .NET 4.0 Client Profile"/>
  <p:tag name="AS_VERSION" val="20.4"/>
</p:tagLst>
</file>

<file path=ppt/theme/theme1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标准字体">
      <a:majorFont>
        <a:latin typeface="Calibri"/>
        <a:ea typeface="微软雅黑"/>
        <a:cs typeface="Arial"/>
      </a:majorFont>
      <a:minorFont>
        <a:latin typeface="Calibri"/>
        <a:ea typeface="微软雅黑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Arial"/>
        <a:cs typeface="Arial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">
  <a:themeElements>
    <a:clrScheme name="Office Theme 1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FFFFFF"/>
      </a:accent3>
      <a:accent4>
        <a:srgbClr val="000000"/>
      </a:accent4>
      <a:accent5>
        <a:srgbClr val="B5CBE7"/>
      </a:accent5>
      <a:accent6>
        <a:srgbClr val="D7712B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宋体"/>
        <a:cs typeface="Arial"/>
      </a:majorFont>
      <a:minorFont>
        <a:latin typeface="Calibri"/>
        <a:ea typeface="宋体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F0502020204030204" pitchFamily="34" typeface="Calibri"/>
            <a:ea charset="-122" panose="02010600030101010101" pitchFamily="2" typeface="宋体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b="0" l="0" r="0" t="0"/>
          <a:pathLst/>
        </a:custGeom>
        <a:solidFill>
          <a:schemeClr val="accent1"/>
        </a:solidFill>
        <a:ln algn="ctr" cap="flat" cmpd="sng" w="9525">
          <a:solidFill>
            <a:schemeClr val="tx1"/>
          </a:solidFill>
          <a:prstDash val="solid"/>
          <a:round/>
          <a:headEnd len="med" type="none" w="med"/>
          <a:tailEnd len="med" type="none" w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algn="ctr" dir="2700000" dist="35921" rotWithShape="0">
                  <a:schemeClr val="bg2"/>
                </a:outerShdw>
              </a:effectLst>
            </a14:hiddenEffects>
          </a:ext>
        </a:extLst>
      </a:spPr>
      <a:bodyPr anchor="t" anchorCtr="0" bIns="45720" compatLnSpc="1" lIns="91440" numCol="1" rIns="91440" tIns="45720" vert="horz" wrap="square">
        <a:prstTxWarp prst="textNoShape">
          <a:avLst/>
        </a:prstTxWarp>
      </a:bodyPr>
      <a:lstStyle>
        <a:defPPr algn="l" defTabSz="914400" eaLnBrk="0" fontAlgn="base" hangingPunct="0" indent="0" latinLnBrk="0" marL="0" marR="0" rtl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charset="0" panose="020B0604020202020204" pitchFamily="34" typeface="Arial"/>
          <a:buNone/>
          <a:tabLst/>
          <a:defRPr altLang="zh-CN" b="0" baseline="0" cap="none" i="0" kumimoji="0" lang="zh-CN" normalizeH="0" smtClean="0" strike="noStrike" sz="1800" u="none">
            <a:ln>
              <a:noFill/>
            </a:ln>
            <a:solidFill>
              <a:schemeClr val="tx1"/>
            </a:solidFill>
            <a:effectLst/>
            <a:latin charset="0" panose="020F0502020204030204" pitchFamily="34" typeface="Calibri"/>
            <a:ea charset="-122" panose="02010600030101010101" pitchFamily="2" typeface="宋体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44546A"/>
        </a:dk2>
        <a:lt2>
          <a:srgbClr val="E7E6E6"/>
        </a:lt2>
        <a:accent1>
          <a:srgbClr val="5B9BD5"/>
        </a:accent1>
        <a:accent2>
          <a:srgbClr val="ED7D31"/>
        </a:accent2>
        <a:accent3>
          <a:srgbClr val="FFFFFF"/>
        </a:accent3>
        <a:accent4>
          <a:srgbClr val="000000"/>
        </a:accent4>
        <a:accent5>
          <a:srgbClr val="B5CBE7"/>
        </a:accent5>
        <a:accent6>
          <a:srgbClr val="D7712B"/>
        </a:accent6>
        <a:hlink>
          <a:srgbClr val="0563C1"/>
        </a:hlink>
        <a:folHlink>
          <a:srgbClr val="954F7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id="{62F939B6-93AF-4DB8-9C6B-D6C7DFDC589F}" name="Office Theme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宽屏</PresentationFormat>
  <Paragraphs>104</Paragraphs>
  <Slides>12</Slides>
  <Notes>0</Notes>
  <TotalTime>213</TotalTime>
  <HiddenSlides>0</HiddenSlides>
  <MMClips>0</MMClips>
  <ScaleCrop>0</ScaleCrop>
  <HeadingPairs>
    <vt:vector baseType="variant" size="6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baseType="lpstr" size="20">
      <vt:lpstr>Arial</vt:lpstr>
      <vt:lpstr>Calibri</vt:lpstr>
      <vt:lpstr>微软雅黑</vt:lpstr>
      <vt:lpstr>宋体</vt:lpstr>
      <vt:lpstr>Calibri Light</vt:lpstr>
      <vt:lpstr>Impact</vt:lpstr>
      <vt:lpstr>幼圆</vt:lpstr>
      <vt:lpstr>版式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0</LinksUpToDate>
  <SharedDoc>0</SharedDoc>
  <HyperlinksChanged>0</HyperlinksChanged>
  <Application>Aspose.Slides for .NET</Application>
  <AppVersion>20.0400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>
  <dcterms:created xsi:type="dcterms:W3CDTF">2014-12-24T03:19:07Z</dcterms:created>
  <cp:lastModifiedBy>Administrator</cp:lastModifiedBy>
  <dcterms:modified xsi:type="dcterms:W3CDTF">2021-08-20T10:54:33Z</dcterms:modified>
  <cp:revision>29</cp:revision>
  <dc:title>PowerPoint 演示文稿</dc:title>
</cp:coreProperties>
</file>