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image/svg" Extension="svg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79" r:id="rId1"/>
    <p:sldMasterId id="2147483736" r:id="rId2"/>
    <p:sldMasterId id="2147483740" r:id="rId3"/>
  </p:sldMasterIdLst>
  <p:notesMasterIdLst>
    <p:notesMasterId r:id="rId4"/>
  </p:notesMasterIdLst>
  <p:handoutMasterIdLst>
    <p:handoutMasterId r:id="rId5"/>
  </p:handoutMasterIdLst>
  <p:sldIdLst>
    <p:sldId id="286" r:id="rId6"/>
    <p:sldId id="287" r:id="rId7"/>
    <p:sldId id="288" r:id="rId8"/>
    <p:sldId id="257" r:id="rId9"/>
    <p:sldId id="305" r:id="rId10"/>
    <p:sldId id="330" r:id="rId11"/>
    <p:sldId id="348" r:id="rId12"/>
    <p:sldId id="349" r:id="rId13"/>
    <p:sldId id="317" r:id="rId14"/>
    <p:sldId id="314" r:id="rId15"/>
    <p:sldId id="547" r:id="rId16"/>
    <p:sldId id="338" r:id="rId17"/>
    <p:sldId id="1122" r:id="rId18"/>
    <p:sldId id="1123" r:id="rId19"/>
    <p:sldId id="261" r:id="rId20"/>
    <p:sldId id="263" r:id="rId21"/>
    <p:sldId id="268" r:id="rId22"/>
    <p:sldId id="270" r:id="rId23"/>
    <p:sldId id="258" r:id="rId24"/>
    <p:sldId id="1124" r:id="rId25"/>
    <p:sldId id="306" r:id="rId26"/>
    <p:sldId id="335" r:id="rId27"/>
    <p:sldId id="289" r:id="rId28"/>
    <p:sldId id="320" r:id="rId29"/>
    <p:sldId id="1125" r:id="rId30"/>
    <p:sldId id="266" r:id="rId31"/>
    <p:sldId id="275" r:id="rId32"/>
    <p:sldId id="1020" r:id="rId33"/>
    <p:sldId id="352" r:id="rId34"/>
    <p:sldId id="450" r:id="rId35"/>
    <p:sldId id="1126" r:id="rId36"/>
  </p:sldIdLst>
  <p:sldSz cx="9144000" cy="5143500" type="screen16x9"/>
  <p:notesSz cx="6858000" cy="9144000"/>
  <p:custDataLst>
    <p:tags r:id="rId3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2880" userDrawn="1">
          <p15:clr>
            <a:srgbClr val="A4A3A4"/>
          </p15:clr>
        </p15:guide>
        <p15:guide id="4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314" autoAdjust="0"/>
  </p:normalViewPr>
  <p:slideViewPr>
    <p:cSldViewPr snapToGrid="0">
      <p:cViewPr varScale="1">
        <p:scale>
          <a:sx n="143" d="100"/>
          <a:sy n="143" d="100"/>
        </p:scale>
        <p:origin x="720" y="120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tags/tag5.xml" Type="http://schemas.openxmlformats.org/officeDocument/2006/relationships/tags"/><Relationship Id="rId38" Target="presProps.xml" Type="http://schemas.openxmlformats.org/officeDocument/2006/relationships/presProps"/><Relationship Id="rId39" Target="viewProps.xml" Type="http://schemas.openxmlformats.org/officeDocument/2006/relationships/viewProps"/><Relationship Id="rId4" Target="notesMasters/notesMaster1.xml" Type="http://schemas.openxmlformats.org/officeDocument/2006/relationships/notesMaster"/><Relationship Id="rId40" Target="theme/theme1.xml" Type="http://schemas.openxmlformats.org/officeDocument/2006/relationships/theme"/><Relationship Id="rId41" Target="tableStyles.xml" Type="http://schemas.openxmlformats.org/officeDocument/2006/relationships/tableStyles"/><Relationship Id="rId5" Target="handoutMasters/handoutMaster1.xml" Type="http://schemas.openxmlformats.org/officeDocument/2006/relationships/handoutMaster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areaChart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  <c:pt idx="5">
                  <c:v>Data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36-462F-9C42-DE661051AEAB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>
              <a:gsLst>
                <a:gs pos="0">
                  <a:srgbClr val="5877B6"/>
                </a:gs>
                <a:gs pos="100000">
                  <a:srgbClr val="465E96"/>
                </a:gs>
              </a:gsLst>
              <a:lin ang="5400000" scaled="0"/>
            </a:gradFill>
            <a:ln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  <c:pt idx="5">
                  <c:v>Data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36-462F-9C42-DE661051A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1893899120"/>
        <c:axId val="1893885520"/>
      </c:areaChart>
      <c:catAx>
        <c:axId val="1893899120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p>
            <a:pPr>
              <a:defRPr/>
            </a:pPr>
            <a:endParaRPr lang="zh-CN"/>
          </a:p>
        </c:txPr>
        <c:crossAx val="1893885520"/>
        <c:crosses val="autoZero"/>
        <c:auto val="0"/>
        <c:lblAlgn val="ctr"/>
        <c:lblOffset/>
        <c:noMultiLvlLbl val="0"/>
      </c:catAx>
      <c:valAx>
        <c:axId val="1893885520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189389912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z="800" smtId="4294967295">
          <a:latin typeface="+mn-lt"/>
          <a:ea typeface="+mn-ea"/>
          <a:cs typeface="+mn-ea"/>
          <a:sym typeface="+mn-lt"/>
        </a:defRPr>
      </a:pPr>
      <a:endParaRPr sz="800"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areaChart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  <c:pt idx="5">
                  <c:v>Data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</c:v>
                </c:pt>
                <c:pt idx="1">
                  <c:v>5</c:v>
                </c:pt>
                <c:pt idx="2">
                  <c:v>4</c:v>
                </c:pt>
                <c:pt idx="3">
                  <c:v>2.8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B1-42FB-BB5C-55179E7680C7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>
              <a:gsLst>
                <a:gs pos="0">
                  <a:srgbClr val="5877B6"/>
                </a:gs>
                <a:gs pos="100000">
                  <a:srgbClr val="465E96"/>
                </a:gs>
              </a:gsLst>
              <a:lin ang="5400000" scaled="0"/>
            </a:gradFill>
            <a:ln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  <c:pt idx="5">
                  <c:v>Data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B1-42FB-BB5C-55179E7680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1893900208"/>
        <c:axId val="1893892048"/>
      </c:areaChart>
      <c:catAx>
        <c:axId val="1893900208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p>
            <a:pPr>
              <a:defRPr/>
            </a:pPr>
            <a:endParaRPr lang="zh-CN"/>
          </a:p>
        </c:txPr>
        <c:crossAx val="1893892048"/>
        <c:crosses val="autoZero"/>
        <c:auto val="0"/>
        <c:lblAlgn val="ctr"/>
        <c:lblOffset/>
        <c:noMultiLvlLbl val="0"/>
      </c:catAx>
      <c:valAx>
        <c:axId val="1893892048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1893900208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z="800" smtId="4294967295">
          <a:latin typeface="+mn-lt"/>
          <a:ea typeface="+mn-ea"/>
          <a:cs typeface="+mn-ea"/>
          <a:sym typeface="+mn-lt"/>
        </a:defRPr>
      </a:pPr>
      <a:endParaRPr sz="800"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handoutMasters/_rels/handoutMaster1.xml.rels><?xml version="1.0" encoding="UTF-8" standalone="yes"?><Relationships xmlns="http://schemas.openxmlformats.org/package/2006/relationships"><Relationship Id="rId1" Target="../theme/theme5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3FF32B4-CCD4-44C6-A14C-4DC3B9DB77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795418F-27D2-419A-BD3D-2430FF1BBA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6D774-52FA-4552-9278-8871F8D0D510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6A05D8D-065F-4F07-BCD1-CB892115B4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3D705EE-8408-4D99-9BD0-53181B8CE5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06EF8-ACAB-43A8-B55D-60C94978D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90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66C52-80BE-4770-9469-2B53534CDE0D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C9F5A-0E0D-4A71-8646-3725F62419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19072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68284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5175781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http://www.1ppt.com/xiazai/" TargetMode="External" Type="http://schemas.openxmlformats.org/officeDocument/2006/relationships/hyperlink"/><Relationship Id="rId2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8390636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val="6931327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val="19425473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val="23970539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5942747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4009671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149410" y="2571750"/>
            <a:ext cx="2047875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val="335330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267325" y="1209675"/>
            <a:ext cx="3876675" cy="1362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val="1069069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1876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val="2266195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0_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943600" y="0"/>
            <a:ext cx="1371600" cy="1885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val="2647995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5243512" y="0"/>
            <a:ext cx="3900488" cy="3286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81525" y="1885950"/>
            <a:ext cx="2733675" cy="20383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val="1160580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val="4020479169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164487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48437145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04878214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内页">
    <p:bg>
      <p:bgPr>
        <a:solidFill>
          <a:srgbClr val="FAFAFA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0" y="120015"/>
            <a:ext cx="9144000" cy="46898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3700" dist="1778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8" name="灯片编号占位符 4"/>
          <p:cNvSpPr txBox="1"/>
          <p:nvPr userDrawn="1"/>
        </p:nvSpPr>
        <p:spPr>
          <a:xfrm>
            <a:off x="8727566" y="4858851"/>
            <a:ext cx="192360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zh-CN"/>
            </a:defPPr>
            <a:lvl1pPr marL="0" algn="r" defTabSz="914400" rtl="0" eaLnBrk="1" latinLnBrk="0" hangingPunct="1">
              <a:defRPr lang="en-US" altLang="zh-CN"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44C642-52FE-4436-9921-21EF1F32C57C}" type="slidenum">
              <a:rPr lang="zh-CN" altLang="en-US" sz="1200" smtClean="0">
                <a:solidFill>
                  <a:schemeClr val="accent3"/>
                </a:solidFill>
                <a:latin typeface="+mn-lt"/>
              </a:rPr>
              <a:t>‹#›</a:t>
            </a:fld>
            <a:endParaRPr lang="zh-CN" altLang="en-US" sz="120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0" name="Line 28"/>
          <p:cNvSpPr>
            <a:spLocks noChangeShapeType="1"/>
          </p:cNvSpPr>
          <p:nvPr userDrawn="1"/>
        </p:nvSpPr>
        <p:spPr bwMode="auto">
          <a:xfrm flipH="1">
            <a:off x="8594477" y="4877644"/>
            <a:ext cx="86268" cy="147080"/>
          </a:xfrm>
          <a:prstGeom prst="line">
            <a:avLst/>
          </a:prstGeom>
          <a:noFill/>
          <a:ln w="6350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56287" y="4887706"/>
            <a:ext cx="3467296" cy="1269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CN" sz="825" spc="225">
                <a:solidFill>
                  <a:schemeClr val="bg1">
                    <a:lumMod val="65000"/>
                  </a:schemeClr>
                </a:solidFill>
              </a:rPr>
              <a:t>SHANGHAI  OOOPIC  TECHNOLOGIES  CO.,LTD.</a:t>
            </a:r>
            <a:endParaRPr lang="zh-CN" altLang="en-US" sz="825" spc="225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0" y="296960"/>
            <a:ext cx="77638" cy="3867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val="2913073863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2EFB178-DF53-49C1-98F3-F68B9E2A55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2"/>
          </a:xfrm>
          <a:custGeom>
            <a:gdLst>
              <a:gd name="connsiteX0" fmla="*/ 0 w 12192000"/>
              <a:gd name="connsiteY0" fmla="*/ 0 h 6858002"/>
              <a:gd name="connsiteX1" fmla="*/ 12192000 w 12192000"/>
              <a:gd name="connsiteY1" fmla="*/ 0 h 6858002"/>
              <a:gd name="connsiteX2" fmla="*/ 0 w 12192000"/>
              <a:gd name="connsiteY2" fmla="*/ 6858002 h 685800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0" h="6858002">
                <a:moveTo>
                  <a:pt x="0" y="0"/>
                </a:moveTo>
                <a:lnTo>
                  <a:pt x="12192000" y="0"/>
                </a:lnTo>
                <a:cubicBezTo>
                  <a:pt x="9153677" y="4957013"/>
                  <a:pt x="2341638" y="2225843"/>
                  <a:pt x="0" y="68580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val="3866804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484756"/>
            <a:ext cx="8267700" cy="44053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2700" b="0" i="0">
                <a:latin typeface="Montserrat" panose="00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09625" y="384572"/>
            <a:ext cx="7505700" cy="2928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 i="0" spc="225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val="2859478407"/>
      </p:ext>
    </p:extLst>
  </p:cSld>
  <p:clrMapOvr>
    <a:masterClrMapping/>
  </p:clrMapOvr>
  <p:transition/>
  <p:timing/>
  <p:extLst mod="1"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276850" y="2581275"/>
            <a:ext cx="2057400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86200" y="1209675"/>
            <a:ext cx="2733675" cy="1295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val="692367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200400" y="0"/>
            <a:ext cx="2000250" cy="1876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305425" y="0"/>
            <a:ext cx="2000250" cy="3257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val="4271936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467F91C-CC9D-4D06-BA8D-05882C16A6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5143500" cy="5143500"/>
          </a:xfrm>
          <a:custGeom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0 w 6858000"/>
              <a:gd name="connsiteY2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0" h="6858000">
                <a:moveTo>
                  <a:pt x="0" y="0"/>
                </a:moveTo>
                <a:lnTo>
                  <a:pt x="6858000" y="0"/>
                </a:lnTo>
                <a:cubicBezTo>
                  <a:pt x="4660490" y="3170903"/>
                  <a:pt x="1165123" y="2138516"/>
                  <a:pt x="0" y="68580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val="3048311796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6270465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val="3966821241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DEF3D6F-A997-4463-A761-0514E7C936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9143999" cy="5143500"/>
          </a:xfrm>
          <a:custGeom>
            <a:gdLst>
              <a:gd name="connsiteX0" fmla="*/ 12191999 w 12191999"/>
              <a:gd name="connsiteY0" fmla="*/ 2242458 h 6858000"/>
              <a:gd name="connsiteX1" fmla="*/ 12191999 w 12191999"/>
              <a:gd name="connsiteY1" fmla="*/ 6858000 h 6858000"/>
              <a:gd name="connsiteX2" fmla="*/ 7576457 w 12191999"/>
              <a:gd name="connsiteY2" fmla="*/ 6858000 h 6858000"/>
              <a:gd name="connsiteX3" fmla="*/ 12191999 w 12191999"/>
              <a:gd name="connsiteY3" fmla="*/ 2242458 h 6858000"/>
              <a:gd name="connsiteX4" fmla="*/ 0 w 12191999"/>
              <a:gd name="connsiteY4" fmla="*/ 0 h 6858000"/>
              <a:gd name="connsiteX5" fmla="*/ 4615542 w 12191999"/>
              <a:gd name="connsiteY5" fmla="*/ 0 h 6858000"/>
              <a:gd name="connsiteX6" fmla="*/ 0 w 12191999"/>
              <a:gd name="connsiteY6" fmla="*/ 4615542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8000">
                <a:moveTo>
                  <a:pt x="12191999" y="2242458"/>
                </a:moveTo>
                <a:lnTo>
                  <a:pt x="12191999" y="6858000"/>
                </a:lnTo>
                <a:lnTo>
                  <a:pt x="7576457" y="6858000"/>
                </a:lnTo>
                <a:cubicBezTo>
                  <a:pt x="9055416" y="4723932"/>
                  <a:pt x="11407853" y="5418745"/>
                  <a:pt x="12191999" y="2242458"/>
                </a:cubicBezTo>
                <a:close/>
                <a:moveTo>
                  <a:pt x="0" y="0"/>
                </a:moveTo>
                <a:lnTo>
                  <a:pt x="4615542" y="0"/>
                </a:lnTo>
                <a:cubicBezTo>
                  <a:pt x="3136584" y="2134068"/>
                  <a:pt x="784146" y="1439255"/>
                  <a:pt x="0" y="46155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val="1540633235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57_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057728" y="1162253"/>
            <a:ext cx="838200" cy="838200"/>
          </a:xfrm>
          <a:custGeom>
            <a:gdLst>
              <a:gd name="connsiteX0" fmla="*/ 419100 w 838200"/>
              <a:gd name="connsiteY0" fmla="*/ 0 h 838200"/>
              <a:gd name="connsiteX1" fmla="*/ 838200 w 838200"/>
              <a:gd name="connsiteY1" fmla="*/ 419100 h 838200"/>
              <a:gd name="connsiteX2" fmla="*/ 419100 w 838200"/>
              <a:gd name="connsiteY2" fmla="*/ 838200 h 838200"/>
              <a:gd name="connsiteX3" fmla="*/ 0 w 838200"/>
              <a:gd name="connsiteY3" fmla="*/ 419100 h 838200"/>
              <a:gd name="connsiteX4" fmla="*/ 419100 w 838200"/>
              <a:gd name="connsiteY4" fmla="*/ 0 h 838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" h="838200">
                <a:moveTo>
                  <a:pt x="419100" y="0"/>
                </a:moveTo>
                <a:cubicBezTo>
                  <a:pt x="650563" y="0"/>
                  <a:pt x="838200" y="187637"/>
                  <a:pt x="838200" y="419100"/>
                </a:cubicBezTo>
                <a:cubicBezTo>
                  <a:pt x="838200" y="650563"/>
                  <a:pt x="650563" y="838200"/>
                  <a:pt x="419100" y="838200"/>
                </a:cubicBezTo>
                <a:cubicBezTo>
                  <a:pt x="187637" y="838200"/>
                  <a:pt x="0" y="650563"/>
                  <a:pt x="0" y="419100"/>
                </a:cubicBezTo>
                <a:cubicBezTo>
                  <a:pt x="0" y="187637"/>
                  <a:pt x="187637" y="0"/>
                  <a:pt x="419100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</p:spPr>
        <p:txBody>
          <a:bodyPr wrap="square"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57728" y="3657397"/>
            <a:ext cx="838200" cy="838200"/>
          </a:xfrm>
          <a:custGeom>
            <a:gdLst>
              <a:gd name="connsiteX0" fmla="*/ 419100 w 838200"/>
              <a:gd name="connsiteY0" fmla="*/ 0 h 838200"/>
              <a:gd name="connsiteX1" fmla="*/ 838200 w 838200"/>
              <a:gd name="connsiteY1" fmla="*/ 419100 h 838200"/>
              <a:gd name="connsiteX2" fmla="*/ 419100 w 838200"/>
              <a:gd name="connsiteY2" fmla="*/ 838200 h 838200"/>
              <a:gd name="connsiteX3" fmla="*/ 0 w 838200"/>
              <a:gd name="connsiteY3" fmla="*/ 419100 h 838200"/>
              <a:gd name="connsiteX4" fmla="*/ 419100 w 838200"/>
              <a:gd name="connsiteY4" fmla="*/ 0 h 838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" h="838200">
                <a:moveTo>
                  <a:pt x="419100" y="0"/>
                </a:moveTo>
                <a:cubicBezTo>
                  <a:pt x="650563" y="0"/>
                  <a:pt x="838200" y="187637"/>
                  <a:pt x="838200" y="419100"/>
                </a:cubicBezTo>
                <a:cubicBezTo>
                  <a:pt x="838200" y="650563"/>
                  <a:pt x="650563" y="838200"/>
                  <a:pt x="419100" y="838200"/>
                </a:cubicBezTo>
                <a:cubicBezTo>
                  <a:pt x="187637" y="838200"/>
                  <a:pt x="0" y="650563"/>
                  <a:pt x="0" y="419100"/>
                </a:cubicBezTo>
                <a:cubicBezTo>
                  <a:pt x="0" y="187637"/>
                  <a:pt x="187637" y="0"/>
                  <a:pt x="419100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</p:spPr>
        <p:txBody>
          <a:bodyPr wrap="square">
            <a:noAutofit/>
          </a:bodyPr>
          <a:lstStyle>
            <a:lvl1pPr>
              <a:defRPr sz="100"/>
            </a:lvl1pPr>
          </a:lstStyle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7162800" y="2257425"/>
            <a:ext cx="1143000" cy="1143000"/>
          </a:xfrm>
          <a:custGeom>
            <a:gdLst>
              <a:gd name="connsiteX0" fmla="*/ 571500 w 1143000"/>
              <a:gd name="connsiteY0" fmla="*/ 0 h 1143000"/>
              <a:gd name="connsiteX1" fmla="*/ 1143000 w 1143000"/>
              <a:gd name="connsiteY1" fmla="*/ 571500 h 1143000"/>
              <a:gd name="connsiteX2" fmla="*/ 571500 w 1143000"/>
              <a:gd name="connsiteY2" fmla="*/ 1143000 h 1143000"/>
              <a:gd name="connsiteX3" fmla="*/ 0 w 1143000"/>
              <a:gd name="connsiteY3" fmla="*/ 571500 h 1143000"/>
              <a:gd name="connsiteX4" fmla="*/ 571500 w 1143000"/>
              <a:gd name="connsiteY4" fmla="*/ 0 h 1143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43000">
                <a:moveTo>
                  <a:pt x="571500" y="0"/>
                </a:moveTo>
                <a:cubicBezTo>
                  <a:pt x="887131" y="0"/>
                  <a:pt x="1143000" y="255869"/>
                  <a:pt x="1143000" y="571500"/>
                </a:cubicBezTo>
                <a:cubicBezTo>
                  <a:pt x="1143000" y="887131"/>
                  <a:pt x="887131" y="1143000"/>
                  <a:pt x="571500" y="1143000"/>
                </a:cubicBezTo>
                <a:cubicBezTo>
                  <a:pt x="255869" y="1143000"/>
                  <a:pt x="0" y="887131"/>
                  <a:pt x="0" y="571500"/>
                </a:cubicBezTo>
                <a:cubicBezTo>
                  <a:pt x="0" y="255869"/>
                  <a:pt x="255869" y="0"/>
                  <a:pt x="571500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val="2155908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1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050" b="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381001" y="341314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val="4186242583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9_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A26423F-15D3-41BD-83E1-155E1560298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8625" y="523875"/>
            <a:ext cx="2667000" cy="1362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209925" y="523875"/>
            <a:ext cx="2667000" cy="1362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991225" y="523875"/>
            <a:ext cx="2667000" cy="1362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val="1727535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2021/4/16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val="3285288820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2021/4/16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val="3225852746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50017496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25883612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8698257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9573027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val="1294207705"/>
      </p:ext>
    </p:extLst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15267231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76350282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78163119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08779029"/>
      </p:ext>
    </p:extLst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54091795"/>
      </p:ext>
    </p:extLst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98276218"/>
      </p:ext>
    </p:extLst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49000113"/>
      </p:ext>
    </p:extLst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3827251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val="268394070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51917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"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"/>
              </a:rPr>
              <a:t>下载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val="427775850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val="427059888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val="91331508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val="2007975845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slideLayouts/slideLayout17.xml" Type="http://schemas.openxmlformats.org/officeDocument/2006/relationships/slideLayout"/><Relationship Id="rId18" Target="../slideLayouts/slideLayout18.xml" Type="http://schemas.openxmlformats.org/officeDocument/2006/relationships/slideLayout"/><Relationship Id="rId19" Target="../slideLayouts/slideLayout19.xml" Type="http://schemas.openxmlformats.org/officeDocument/2006/relationships/slideLayout"/><Relationship Id="rId2" Target="../slideLayouts/slideLayout2.xml" Type="http://schemas.openxmlformats.org/officeDocument/2006/relationships/slideLayout"/><Relationship Id="rId20" Target="../slideLayouts/slideLayout20.xml" Type="http://schemas.openxmlformats.org/officeDocument/2006/relationships/slideLayout"/><Relationship Id="rId21" Target="../slideLayouts/slideLayout21.xml" Type="http://schemas.openxmlformats.org/officeDocument/2006/relationships/slideLayout"/><Relationship Id="rId22" Target="../slideLayouts/slideLayout22.xml" Type="http://schemas.openxmlformats.org/officeDocument/2006/relationships/slideLayout"/><Relationship Id="rId23" Target="../slideLayouts/slideLayout23.xml" Type="http://schemas.openxmlformats.org/officeDocument/2006/relationships/slideLayout"/><Relationship Id="rId24" Target="../slideLayouts/slideLayout24.xml" Type="http://schemas.openxmlformats.org/officeDocument/2006/relationships/slideLayout"/><Relationship Id="rId25" Target="../slideLayouts/slideLayout25.xml" Type="http://schemas.openxmlformats.org/officeDocument/2006/relationships/slideLayout"/><Relationship Id="rId26" Target="../slideLayouts/slideLayout26.xml" Type="http://schemas.openxmlformats.org/officeDocument/2006/relationships/slideLayout"/><Relationship Id="rId27" Target="../slideLayouts/slideLayout27.xml" Type="http://schemas.openxmlformats.org/officeDocument/2006/relationships/slideLayout"/><Relationship Id="rId28" Target="../slideLayouts/slideLayout28.xml" Type="http://schemas.openxmlformats.org/officeDocument/2006/relationships/slideLayout"/><Relationship Id="rId29" Target="../slideLayouts/slideLayout29.xml" Type="http://schemas.openxmlformats.org/officeDocument/2006/relationships/slideLayout"/><Relationship Id="rId3" Target="../slideLayouts/slideLayout3.xml" Type="http://schemas.openxmlformats.org/officeDocument/2006/relationships/slideLayout"/><Relationship Id="rId30" Target="../slideLayouts/slideLayout30.xml" Type="http://schemas.openxmlformats.org/officeDocument/2006/relationships/slideLayout"/><Relationship Id="rId31" Target="../slideLayouts/slideLayout31.xml" Type="http://schemas.openxmlformats.org/officeDocument/2006/relationships/slideLayout"/><Relationship Id="rId32" Target="../slideLayouts/slideLayout32.xml" Type="http://schemas.openxmlformats.org/officeDocument/2006/relationships/slideLayout"/><Relationship Id="rId33" Target="../slideLayouts/slideLayout33.xml" Type="http://schemas.openxmlformats.org/officeDocument/2006/relationships/slideLayout"/><Relationship Id="rId34" Target="../theme/theme1.xml" Type="http://schemas.openxmlformats.org/officeDocument/2006/relationships/theme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34.xml" Type="http://schemas.openxmlformats.org/officeDocument/2006/relationships/slideLayout"/><Relationship Id="rId2" Target="../slideLayouts/slideLayout35.xml" Type="http://schemas.openxmlformats.org/officeDocument/2006/relationships/slideLayout"/><Relationship Id="rId3" Target="../slideLayouts/slideLayout36.xml" Type="http://schemas.openxmlformats.org/officeDocument/2006/relationships/slideLayout"/><Relationship Id="rId4" Target="../theme/theme2.xml" Type="http://schemas.openxmlformats.org/officeDocument/2006/relationships/theme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37.xml" Type="http://schemas.openxmlformats.org/officeDocument/2006/relationships/slideLayout"/><Relationship Id="rId10" Target="../slideLayouts/slideLayout46.xml" Type="http://schemas.openxmlformats.org/officeDocument/2006/relationships/slideLayout"/><Relationship Id="rId11" Target="../slideLayouts/slideLayout47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38.xml" Type="http://schemas.openxmlformats.org/officeDocument/2006/relationships/slideLayout"/><Relationship Id="rId3" Target="../slideLayouts/slideLayout39.xml" Type="http://schemas.openxmlformats.org/officeDocument/2006/relationships/slideLayout"/><Relationship Id="rId4" Target="../slideLayouts/slideLayout40.xml" Type="http://schemas.openxmlformats.org/officeDocument/2006/relationships/slideLayout"/><Relationship Id="rId5" Target="../slideLayouts/slideLayout41.xml" Type="http://schemas.openxmlformats.org/officeDocument/2006/relationships/slideLayout"/><Relationship Id="rId6" Target="../slideLayouts/slideLayout42.xml" Type="http://schemas.openxmlformats.org/officeDocument/2006/relationships/slideLayout"/><Relationship Id="rId7" Target="../slideLayouts/slideLayout43.xml" Type="http://schemas.openxmlformats.org/officeDocument/2006/relationships/slideLayout"/><Relationship Id="rId8" Target="../slideLayouts/slideLayout44.xml" Type="http://schemas.openxmlformats.org/officeDocument/2006/relationships/slideLayout"/><Relationship Id="rId9" Target="../slideLayouts/slideLayout45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7257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6" r:id="rId16"/>
    <p:sldLayoutId id="2147483701" r:id="rId17"/>
    <p:sldLayoutId id="214748366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0" r:id="rId28"/>
    <p:sldLayoutId id="2147483731" r:id="rId29"/>
    <p:sldLayoutId id="2147483732" r:id="rId30"/>
    <p:sldLayoutId id="2147483733" r:id="rId31"/>
    <p:sldLayoutId id="2147483734" r:id="rId32"/>
    <p:sldLayoutId id="2147483735" r:id="rId33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1475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583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tags/tag1.xml" Type="http://schemas.openxmlformats.org/officeDocument/2006/relationships/tags"/><Relationship Id="rId5" Target="../tags/tag2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25.xml" Type="http://schemas.openxmlformats.org/officeDocument/2006/relationships/slideLayout"/><Relationship Id="rId2" Target="../charts/chart1.xml" Type="http://schemas.openxmlformats.org/officeDocument/2006/relationships/chart"/><Relationship Id="rId3" Target="../charts/chart2.xml" Type="http://schemas.openxmlformats.org/officeDocument/2006/relationships/chart"/></Relationships>
</file>

<file path=ppt/slides/_rels/slide12.xml.rels><?xml version="1.0" encoding="UTF-8" standalone="yes"?><Relationships xmlns="http://schemas.openxmlformats.org/package/2006/relationships"><Relationship Id="rId1" Target="../slideLayouts/slideLayout24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Relationship Id="rId3" Target="../media/image12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3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6.xml" Type="http://schemas.openxmlformats.org/officeDocument/2006/relationships/slideLayout"/><Relationship Id="rId2" Target="../media/image15.jpeg" Type="http://schemas.openxmlformats.org/officeDocument/2006/relationships/image"/><Relationship Id="rId3" Target="../media/image16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7.xml" Type="http://schemas.openxmlformats.org/officeDocument/2006/relationships/slideLayout"/><Relationship Id="rId2" Target="../media/image17.jpeg" Type="http://schemas.openxmlformats.org/officeDocument/2006/relationships/image"/><Relationship Id="rId3" Target="../media/image18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Relationship Id="rId2" Target="../media/image19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Relationship Id="rId3" Target="../media/image20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8.xml" Type="http://schemas.openxmlformats.org/officeDocument/2006/relationships/slideLayout"/><Relationship Id="rId2" Target="../media/image21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30.xml" Type="http://schemas.openxmlformats.org/officeDocument/2006/relationships/slideLayout"/><Relationship Id="rId2" Target="../media/image22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Relationship Id="rId3" Target="../media/image23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17.xml" Type="http://schemas.openxmlformats.org/officeDocument/2006/relationships/slideLayout"/><Relationship Id="rId2" Target="../media/image24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33.xml" Type="http://schemas.openxmlformats.org/officeDocument/2006/relationships/slideLayout"/><Relationship Id="rId2" Target="../media/image25.jpeg" Type="http://schemas.openxmlformats.org/officeDocument/2006/relationships/image"/><Relationship Id="rId3" Target="../media/image26.jpeg" Type="http://schemas.openxmlformats.org/officeDocument/2006/relationships/image"/><Relationship Id="rId4" Target="../media/image27.jpe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31.xml" Type="http://schemas.openxmlformats.org/officeDocument/2006/relationships/slideLayout"/><Relationship Id="rId2" Target="../media/image28.jpeg" Type="http://schemas.openxmlformats.org/officeDocument/2006/relationships/image"/><Relationship Id="rId3" Target="../media/image29.jpeg" Type="http://schemas.openxmlformats.org/officeDocument/2006/relationships/image"/><Relationship Id="rId4" Target="../media/image30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32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32.xml" Type="http://schemas.openxmlformats.org/officeDocument/2006/relationships/slideLayout"/></Relationships>
</file>

<file path=ppt/slides/_rels/slide3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31.svg" Type="http://schemas.openxmlformats.org/officeDocument/2006/relationships/image"/><Relationship Id="rId4" Target="../tags/tag3.xml" Type="http://schemas.openxmlformats.org/officeDocument/2006/relationships/tags"/><Relationship Id="rId5" Target="../tags/tag4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0.xml" Type="http://schemas.openxmlformats.org/officeDocument/2006/relationships/slideLayout"/><Relationship Id="rId2" Target="../media/image9.emf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Relationship Id="rId3" Target="../media/image11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2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100000">
              <a:srgbClr val="5877B6"/>
            </a:gs>
            <a:gs pos="0">
              <a:srgbClr val="465E9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D035236D-571F-4E36-8D43-B076A39B1BC9}"/>
              </a:ext>
            </a:extLst>
          </p:cNvPr>
          <p:cNvSpPr/>
          <p:nvPr/>
        </p:nvSpPr>
        <p:spPr bwMode="auto">
          <a:xfrm>
            <a:off x="3971472" y="0"/>
            <a:ext cx="5172528" cy="5143500"/>
          </a:xfrm>
          <a:custGeom>
            <a:gdLst>
              <a:gd fmla="*/ 0 w 5172528" name="connsiteX0"/>
              <a:gd fmla="*/ 0 h 5143500" name="connsiteY0"/>
              <a:gd fmla="*/ 5057233 w 5172528" name="connsiteX1"/>
              <a:gd fmla="*/ 0 h 5143500" name="connsiteY1"/>
              <a:gd fmla="*/ 5172528 w 5172528" name="connsiteX2"/>
              <a:gd fmla="*/ 0 h 5143500" name="connsiteY2"/>
              <a:gd fmla="*/ 5172528 w 5172528" name="connsiteX3"/>
              <a:gd fmla="*/ 5143500 h 5143500" name="connsiteY3"/>
              <a:gd fmla="*/ 5170060 w 5172528" name="connsiteX4"/>
              <a:gd fmla="*/ 5143500 h 5143500" name="connsiteY4"/>
              <a:gd fmla="*/ 2422279 w 5172528" name="connsiteX5"/>
              <a:gd fmla="*/ 5143500 h 5143500" name="connsiteY5"/>
              <a:gd fmla="*/ 2157109 w 5172528" name="connsiteX6"/>
              <a:gd fmla="*/ 4979789 h 5143500" name="connsiteY6"/>
              <a:gd fmla="*/ 1200711 w 5172528" name="connsiteX7"/>
              <a:gd fmla="*/ 4759524 h 5143500" name="connsiteY7"/>
              <a:gd fmla="*/ 378388 w 5172528" name="connsiteX8"/>
              <a:gd fmla="*/ 4271367 h 5143500" name="connsiteY8"/>
              <a:gd fmla="*/ 345614 w 5172528" name="connsiteX9"/>
              <a:gd fmla="*/ 3443883 h 5143500" name="connsiteY9"/>
              <a:gd fmla="*/ 768694 w 5172528" name="connsiteX10"/>
              <a:gd fmla="*/ 2702719 h 5143500" name="connsiteY10"/>
              <a:gd fmla="*/ 1194753 w 5172528" name="connsiteX11"/>
              <a:gd fmla="*/ 1163836 h 5143500" name="connsiteY11"/>
              <a:gd fmla="*/ 1188794 w 5172528" name="connsiteX12"/>
              <a:gd fmla="*/ 1151930 h 5143500" name="connsiteY12"/>
              <a:gd fmla="*/ 670372 w 5172528" name="connsiteX13"/>
              <a:gd fmla="*/ 514945 h 5143500" name="connsiteY13"/>
              <a:gd fmla="*/ 32774 w 5172528" name="connsiteX14"/>
              <a:gd fmla="*/ 32742 h 5143500" name="connsiteY14"/>
              <a:gd fmla="*/ 0 w 5172528" name="connsiteX15"/>
              <a:gd fmla="*/ 0 h 5143500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5143500" w="5172528">
                <a:moveTo>
                  <a:pt x="0" y="0"/>
                </a:moveTo>
                <a:cubicBezTo>
                  <a:pt x="0" y="0"/>
                  <a:pt x="0" y="0"/>
                  <a:pt x="5057233" y="0"/>
                </a:cubicBezTo>
                <a:lnTo>
                  <a:pt x="5172528" y="0"/>
                </a:lnTo>
                <a:lnTo>
                  <a:pt x="5172528" y="5143500"/>
                </a:lnTo>
                <a:lnTo>
                  <a:pt x="5170060" y="5143500"/>
                </a:lnTo>
                <a:cubicBezTo>
                  <a:pt x="4777520" y="5143500"/>
                  <a:pt x="3992440" y="5143500"/>
                  <a:pt x="2422279" y="5143500"/>
                </a:cubicBezTo>
                <a:cubicBezTo>
                  <a:pt x="2344813" y="5080992"/>
                  <a:pt x="2255430" y="5024438"/>
                  <a:pt x="2157109" y="4979789"/>
                </a:cubicBezTo>
                <a:cubicBezTo>
                  <a:pt x="1859166" y="4845844"/>
                  <a:pt x="1522490" y="4827985"/>
                  <a:pt x="1200711" y="4759524"/>
                </a:cubicBezTo>
                <a:cubicBezTo>
                  <a:pt x="878933" y="4694039"/>
                  <a:pt x="542257" y="4557117"/>
                  <a:pt x="378388" y="4271367"/>
                </a:cubicBezTo>
                <a:cubicBezTo>
                  <a:pt x="235375" y="4024313"/>
                  <a:pt x="250273" y="3711774"/>
                  <a:pt x="345614" y="3443883"/>
                </a:cubicBezTo>
                <a:cubicBezTo>
                  <a:pt x="443936" y="3175992"/>
                  <a:pt x="610784" y="2940844"/>
                  <a:pt x="768694" y="2702719"/>
                </a:cubicBezTo>
                <a:cubicBezTo>
                  <a:pt x="1039822" y="2288977"/>
                  <a:pt x="1379477" y="1669852"/>
                  <a:pt x="1194753" y="1163836"/>
                </a:cubicBezTo>
                <a:cubicBezTo>
                  <a:pt x="1191773" y="1157883"/>
                  <a:pt x="1191773" y="1154906"/>
                  <a:pt x="1188794" y="1151930"/>
                </a:cubicBezTo>
                <a:cubicBezTo>
                  <a:pt x="1090472" y="895945"/>
                  <a:pt x="878933" y="684610"/>
                  <a:pt x="670372" y="514945"/>
                </a:cubicBezTo>
                <a:cubicBezTo>
                  <a:pt x="464792" y="348258"/>
                  <a:pt x="235375" y="205383"/>
                  <a:pt x="32774" y="32742"/>
                </a:cubicBezTo>
                <a:cubicBezTo>
                  <a:pt x="20856" y="20836"/>
                  <a:pt x="11918" y="11906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6B72358E-5066-44AE-966F-C4584C0B7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9545" y="545520"/>
            <a:ext cx="3418114" cy="3858814"/>
          </a:xfrm>
          <a:prstGeom prst="rect">
            <a:avLst/>
          </a:prstGeom>
        </p:spPr>
      </p:pic>
      <p:sp>
        <p:nvSpPr>
          <p:cNvPr id="14" name="TextBox 21">
            <a:extLst>
              <a:ext uri="{FF2B5EF4-FFF2-40B4-BE49-F238E27FC236}">
                <a16:creationId xmlns:a16="http://schemas.microsoft.com/office/drawing/2014/main" id="{2AACAD38-307E-4B9C-B067-BDDD4FE3A4E6}"/>
              </a:ext>
            </a:extLst>
          </p:cNvPr>
          <p:cNvSpPr txBox="1"/>
          <p:nvPr/>
        </p:nvSpPr>
        <p:spPr>
          <a:xfrm>
            <a:off x="426341" y="1615067"/>
            <a:ext cx="269785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lang="en-US" smtClean="0" spc="300" sz="4800">
                <a:solidFill>
                  <a:schemeClr val="bg1"/>
                </a:solidFill>
                <a:effectLst>
                  <a:outerShdw algn="ctr" blurRad="254000" dir="5400000" dist="101600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2021</a:t>
            </a: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FCA8A889-F7F0-4C2F-9809-D0BE99891A69}"/>
              </a:ext>
            </a:extLst>
          </p:cNvPr>
          <p:cNvSpPr txBox="1"/>
          <p:nvPr/>
        </p:nvSpPr>
        <p:spPr>
          <a:xfrm>
            <a:off x="372246" y="2406476"/>
            <a:ext cx="4390254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4000">
                <a:solidFill>
                  <a:schemeClr val="bg1"/>
                </a:solidFill>
                <a:effectLst>
                  <a:outerShdw algn="ctr" blurRad="254000" dir="5400000" dist="101600" rotWithShape="0">
                    <a:srgbClr val="000000">
                      <a:alpha val="15000"/>
                    </a:srgbClr>
                  </a:outerShdw>
                </a:effectLst>
                <a:latin charset="-122" panose="02000000000000000000" pitchFamily="2" typeface="方正正黑简体"/>
                <a:ea charset="-122" panose="02000000000000000000" pitchFamily="2" typeface="方正正黑简体"/>
                <a:cs typeface="+mn-ea"/>
                <a:sym typeface="+mn-lt"/>
              </a:rPr>
              <a:t>工作总结汇报模板</a:t>
            </a:r>
          </a:p>
        </p:txBody>
      </p:sp>
      <p:sp>
        <p:nvSpPr>
          <p:cNvPr id="16" name="PA-文本框 31">
            <a:extLst>
              <a:ext uri="{FF2B5EF4-FFF2-40B4-BE49-F238E27FC236}">
                <a16:creationId xmlns:a16="http://schemas.microsoft.com/office/drawing/2014/main" id="{AD483315-D2F4-4AAB-B8C6-FED71F2AA99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26340" y="3029724"/>
            <a:ext cx="452666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300" sz="1400">
                <a:solidFill>
                  <a:schemeClr val="bg1"/>
                </a:solidFill>
                <a:cs typeface="+mn-ea"/>
                <a:sym typeface="+mn-lt"/>
              </a:rPr>
              <a:t>公司介绍 / 创业计划 / 商业融资 / 招商合作</a:t>
            </a:r>
          </a:p>
        </p:txBody>
      </p:sp>
      <p:sp>
        <p:nvSpPr>
          <p:cNvPr id="17" name="PA-文本框 31">
            <a:extLst>
              <a:ext uri="{FF2B5EF4-FFF2-40B4-BE49-F238E27FC236}">
                <a16:creationId xmlns:a16="http://schemas.microsoft.com/office/drawing/2014/main" id="{85638770-F27A-4EBF-97CA-FEB785E21DA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02541" y="4104981"/>
            <a:ext cx="361225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400">
                <a:solidFill>
                  <a:schemeClr val="bg1"/>
                </a:solidFill>
                <a:cs typeface="+mn-ea"/>
                <a:sym typeface="+mn-lt"/>
              </a:rPr>
              <a:t>汇报人：优页PPT  日期：2021.12</a:t>
            </a:r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04E09BD8-B85C-4B40-99A9-A2A4BDA2CB40}"/>
              </a:ext>
            </a:extLst>
          </p:cNvPr>
          <p:cNvSpPr txBox="1"/>
          <p:nvPr/>
        </p:nvSpPr>
        <p:spPr>
          <a:xfrm>
            <a:off x="426340" y="335454"/>
            <a:ext cx="170725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en-US" sz="2400">
                <a:latin charset="-122" panose="02000000000000000000" pitchFamily="2" typeface="方正正黑简体"/>
                <a:ea charset="-122" panose="02000000000000000000" pitchFamily="2" typeface="方正正黑简体"/>
                <a:sym typeface="+mn-lt"/>
              </a:rPr>
              <a:t>LOGO</a:t>
            </a:r>
          </a:p>
        </p:txBody>
      </p:sp>
    </p:spTree>
    <p:extLst>
      <p:ext uri="{BB962C8B-B14F-4D97-AF65-F5344CB8AC3E}">
        <p14:creationId val="3613771338"/>
      </p:ext>
    </p:extLst>
  </p:cSld>
  <p:clrMapOvr>
    <a:masterClrMapping/>
  </p:clrMapOvr>
  <mc:AlternateContent>
    <mc:Choice Requires="p14">
      <p:transition advClick="0" advTm="3000" p14:dur="30"/>
    </mc:Choice>
    <mc:Fallback>
      <p:transition advClick="0" advTm="3000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14"/>
      <p:bldP grpId="0" spid="15"/>
      <p:bldP grpId="0" spid="16"/>
      <p:bldP grpId="0" spid="17"/>
      <p:bldP grpId="0" spid="18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4"/>
          <p:cNvSpPr/>
          <p:nvPr/>
        </p:nvSpPr>
        <p:spPr>
          <a:xfrm>
            <a:off x="4827944" y="3203281"/>
            <a:ext cx="3561710" cy="247208"/>
          </a:xfrm>
          <a:prstGeom prst="rect">
            <a:avLst/>
          </a:prstGeom>
          <a:solidFill>
            <a:srgbClr val="BFBFB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350">
              <a:cs typeface="+mn-ea"/>
              <a:sym typeface="+mn-lt"/>
            </a:endParaRPr>
          </a:p>
        </p:txBody>
      </p:sp>
      <p:sp>
        <p:nvSpPr>
          <p:cNvPr id="6" name="Rectangle 62"/>
          <p:cNvSpPr/>
          <p:nvPr/>
        </p:nvSpPr>
        <p:spPr>
          <a:xfrm>
            <a:off x="4827944" y="4308690"/>
            <a:ext cx="3561710" cy="247208"/>
          </a:xfrm>
          <a:prstGeom prst="rect">
            <a:avLst/>
          </a:prstGeom>
          <a:solidFill>
            <a:srgbClr val="BFBFB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350">
              <a:cs typeface="+mn-ea"/>
              <a:sym typeface="+mn-lt"/>
            </a:endParaRPr>
          </a:p>
        </p:txBody>
      </p:sp>
      <p:sp>
        <p:nvSpPr>
          <p:cNvPr id="7" name="Rectangle 66"/>
          <p:cNvSpPr/>
          <p:nvPr/>
        </p:nvSpPr>
        <p:spPr>
          <a:xfrm>
            <a:off x="4827944" y="2102811"/>
            <a:ext cx="3561710" cy="247208"/>
          </a:xfrm>
          <a:prstGeom prst="rect">
            <a:avLst/>
          </a:prstGeom>
          <a:solidFill>
            <a:srgbClr val="BFBFB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350">
              <a:cs typeface="+mn-ea"/>
              <a:sym typeface="+mn-lt"/>
            </a:endParaRPr>
          </a:p>
        </p:txBody>
      </p:sp>
      <p:sp>
        <p:nvSpPr>
          <p:cNvPr id="8" name="Rectangle 70"/>
          <p:cNvSpPr/>
          <p:nvPr/>
        </p:nvSpPr>
        <p:spPr>
          <a:xfrm>
            <a:off x="770294" y="3203281"/>
            <a:ext cx="3561710" cy="247208"/>
          </a:xfrm>
          <a:prstGeom prst="rect">
            <a:avLst/>
          </a:prstGeom>
          <a:solidFill>
            <a:srgbClr val="BFBFB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350">
              <a:cs typeface="+mn-ea"/>
              <a:sym typeface="+mn-lt"/>
            </a:endParaRPr>
          </a:p>
        </p:txBody>
      </p:sp>
      <p:sp>
        <p:nvSpPr>
          <p:cNvPr id="9" name="Rectangle 74"/>
          <p:cNvSpPr/>
          <p:nvPr/>
        </p:nvSpPr>
        <p:spPr>
          <a:xfrm>
            <a:off x="778268" y="4308690"/>
            <a:ext cx="3561710" cy="247208"/>
          </a:xfrm>
          <a:prstGeom prst="rect">
            <a:avLst/>
          </a:prstGeom>
          <a:solidFill>
            <a:srgbClr val="BFBFB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350">
              <a:cs typeface="+mn-ea"/>
              <a:sym typeface="+mn-lt"/>
            </a:endParaRPr>
          </a:p>
        </p:txBody>
      </p:sp>
      <p:sp>
        <p:nvSpPr>
          <p:cNvPr id="10" name="Rectangle 78"/>
          <p:cNvSpPr/>
          <p:nvPr/>
        </p:nvSpPr>
        <p:spPr>
          <a:xfrm>
            <a:off x="778268" y="2102811"/>
            <a:ext cx="3561710" cy="247208"/>
          </a:xfrm>
          <a:prstGeom prst="rect">
            <a:avLst/>
          </a:prstGeom>
          <a:solidFill>
            <a:srgbClr val="BFBFB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350">
              <a:cs typeface="+mn-ea"/>
              <a:sym typeface="+mn-lt"/>
            </a:endParaRPr>
          </a:p>
        </p:txBody>
      </p:sp>
      <p:sp>
        <p:nvSpPr>
          <p:cNvPr id="11" name="Rectangle 79"/>
          <p:cNvSpPr/>
          <p:nvPr/>
        </p:nvSpPr>
        <p:spPr>
          <a:xfrm>
            <a:off x="778268" y="2106451"/>
            <a:ext cx="2536433" cy="247208"/>
          </a:xfrm>
          <a:prstGeom prst="rect">
            <a:avLst/>
          </a:prstGeom>
          <a:gradFill>
            <a:gsLst>
              <a:gs pos="79000">
                <a:srgbClr val="5877B6">
                  <a:lumMod val="80000"/>
                  <a:lumOff val="20000"/>
                </a:srgbClr>
              </a:gs>
              <a:gs pos="0">
                <a:srgbClr val="465E96"/>
              </a:gs>
            </a:gsLst>
            <a:lin ang="0" scaled="0"/>
          </a:gradFill>
          <a:ln>
            <a:noFill/>
          </a:ln>
          <a:effectLst>
            <a:outerShdw algn="t" blurRad="342900" dir="5400000" dist="152400" rotWithShape="0" sx="94000" sy="94000">
              <a:srgbClr val="5877B6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 defTabSz="1714500"/>
            <a:r>
              <a:rPr altLang="zh-CN" lang="en-US" sz="1350">
                <a:solidFill>
                  <a:prstClr val="white"/>
                </a:solidFill>
                <a:cs typeface="+mn-ea"/>
                <a:sym typeface="+mn-lt"/>
              </a:rPr>
              <a:t>70 %</a:t>
            </a:r>
          </a:p>
        </p:txBody>
      </p:sp>
      <p:sp>
        <p:nvSpPr>
          <p:cNvPr id="12" name="Rectangle 67"/>
          <p:cNvSpPr/>
          <p:nvPr/>
        </p:nvSpPr>
        <p:spPr>
          <a:xfrm>
            <a:off x="4835797" y="2106451"/>
            <a:ext cx="1715730" cy="247208"/>
          </a:xfrm>
          <a:prstGeom prst="rect">
            <a:avLst/>
          </a:prstGeom>
          <a:gradFill>
            <a:gsLst>
              <a:gs pos="79000">
                <a:srgbClr val="5877B6">
                  <a:lumMod val="80000"/>
                  <a:lumOff val="20000"/>
                </a:srgbClr>
              </a:gs>
              <a:gs pos="0">
                <a:srgbClr val="465E96"/>
              </a:gs>
            </a:gsLst>
            <a:lin ang="0" scaled="0"/>
          </a:gradFill>
          <a:ln>
            <a:noFill/>
          </a:ln>
          <a:effectLst>
            <a:outerShdw algn="t" blurRad="342900" dir="5400000" dist="152400" rotWithShape="0" sx="94000" sy="94000">
              <a:srgbClr val="5877B6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 defTabSz="1714500"/>
            <a:r>
              <a:rPr altLang="zh-CN" lang="en-US" sz="1350">
                <a:solidFill>
                  <a:prstClr val="white"/>
                </a:solidFill>
                <a:cs typeface="+mn-ea"/>
                <a:sym typeface="+mn-lt"/>
              </a:rPr>
              <a:t>50 %</a:t>
            </a:r>
          </a:p>
        </p:txBody>
      </p:sp>
      <p:sp>
        <p:nvSpPr>
          <p:cNvPr id="13" name="Rectangle 71"/>
          <p:cNvSpPr/>
          <p:nvPr/>
        </p:nvSpPr>
        <p:spPr>
          <a:xfrm>
            <a:off x="786121" y="3206921"/>
            <a:ext cx="2879331" cy="247208"/>
          </a:xfrm>
          <a:prstGeom prst="rect">
            <a:avLst/>
          </a:prstGeom>
          <a:gradFill>
            <a:gsLst>
              <a:gs pos="79000">
                <a:srgbClr val="5877B6">
                  <a:lumMod val="80000"/>
                  <a:lumOff val="20000"/>
                </a:srgbClr>
              </a:gs>
              <a:gs pos="0">
                <a:srgbClr val="465E96"/>
              </a:gs>
            </a:gsLst>
            <a:lin ang="0" scaled="0"/>
          </a:gradFill>
          <a:ln>
            <a:noFill/>
          </a:ln>
          <a:effectLst>
            <a:outerShdw algn="t" blurRad="342900" dir="5400000" dist="152400" rotWithShape="0" sx="94000" sy="94000">
              <a:srgbClr val="5877B6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 defTabSz="1714500"/>
            <a:r>
              <a:rPr altLang="zh-CN" lang="en-US" sz="1350">
                <a:solidFill>
                  <a:prstClr val="white"/>
                </a:solidFill>
                <a:cs typeface="+mn-ea"/>
                <a:sym typeface="+mn-lt"/>
              </a:rPr>
              <a:t>80 %</a:t>
            </a:r>
          </a:p>
        </p:txBody>
      </p:sp>
      <p:sp>
        <p:nvSpPr>
          <p:cNvPr id="14" name="Rectangle 75"/>
          <p:cNvSpPr/>
          <p:nvPr/>
        </p:nvSpPr>
        <p:spPr>
          <a:xfrm>
            <a:off x="786121" y="4312329"/>
            <a:ext cx="3165081" cy="247208"/>
          </a:xfrm>
          <a:prstGeom prst="rect">
            <a:avLst/>
          </a:prstGeom>
          <a:gradFill>
            <a:gsLst>
              <a:gs pos="79000">
                <a:srgbClr val="5877B6">
                  <a:lumMod val="80000"/>
                  <a:lumOff val="20000"/>
                </a:srgbClr>
              </a:gs>
              <a:gs pos="0">
                <a:srgbClr val="465E96"/>
              </a:gs>
            </a:gsLst>
            <a:lin ang="0" scaled="0"/>
          </a:gradFill>
          <a:ln>
            <a:noFill/>
          </a:ln>
          <a:effectLst>
            <a:outerShdw algn="t" blurRad="342900" dir="5400000" dist="152400" rotWithShape="0" sx="94000" sy="94000">
              <a:srgbClr val="5877B6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 defTabSz="1714500"/>
            <a:r>
              <a:rPr altLang="zh-CN" lang="en-US" sz="1350">
                <a:solidFill>
                  <a:prstClr val="white"/>
                </a:solidFill>
                <a:cs typeface="+mn-ea"/>
                <a:sym typeface="+mn-lt"/>
              </a:rPr>
              <a:t>90 %</a:t>
            </a:r>
          </a:p>
        </p:txBody>
      </p:sp>
      <p:sp>
        <p:nvSpPr>
          <p:cNvPr id="15" name="Rectangle 63"/>
          <p:cNvSpPr/>
          <p:nvPr/>
        </p:nvSpPr>
        <p:spPr>
          <a:xfrm>
            <a:off x="4835797" y="4312329"/>
            <a:ext cx="2065774" cy="247208"/>
          </a:xfrm>
          <a:prstGeom prst="rect">
            <a:avLst/>
          </a:prstGeom>
          <a:gradFill>
            <a:gsLst>
              <a:gs pos="79000">
                <a:srgbClr val="5877B6">
                  <a:lumMod val="80000"/>
                  <a:lumOff val="20000"/>
                </a:srgbClr>
              </a:gs>
              <a:gs pos="0">
                <a:srgbClr val="465E96"/>
              </a:gs>
            </a:gsLst>
            <a:lin ang="0" scaled="0"/>
          </a:gradFill>
          <a:ln>
            <a:noFill/>
          </a:ln>
          <a:effectLst>
            <a:outerShdw algn="t" blurRad="342900" dir="5400000" dist="152400" rotWithShape="0" sx="94000" sy="94000">
              <a:srgbClr val="5877B6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 defTabSz="1714500"/>
            <a:r>
              <a:rPr altLang="zh-CN" lang="en-US" sz="1350">
                <a:solidFill>
                  <a:prstClr val="white"/>
                </a:solidFill>
                <a:cs typeface="+mn-ea"/>
                <a:sym typeface="+mn-lt"/>
              </a:rPr>
              <a:t>62 %</a:t>
            </a:r>
          </a:p>
        </p:txBody>
      </p:sp>
      <p:sp>
        <p:nvSpPr>
          <p:cNvPr id="16" name="Rectangle 59"/>
          <p:cNvSpPr/>
          <p:nvPr/>
        </p:nvSpPr>
        <p:spPr>
          <a:xfrm>
            <a:off x="4835796" y="3206921"/>
            <a:ext cx="2651563" cy="247208"/>
          </a:xfrm>
          <a:prstGeom prst="rect">
            <a:avLst/>
          </a:prstGeom>
          <a:gradFill>
            <a:gsLst>
              <a:gs pos="79000">
                <a:srgbClr val="5877B6">
                  <a:lumMod val="80000"/>
                  <a:lumOff val="20000"/>
                </a:srgbClr>
              </a:gs>
              <a:gs pos="0">
                <a:srgbClr val="465E96"/>
              </a:gs>
            </a:gsLst>
            <a:lin ang="0" scaled="0"/>
          </a:gradFill>
          <a:ln>
            <a:noFill/>
          </a:ln>
          <a:effectLst>
            <a:outerShdw algn="t" blurRad="342900" dir="5400000" dist="152400" rotWithShape="0" sx="94000" sy="94000">
              <a:srgbClr val="5877B6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 defTabSz="1714500"/>
            <a:r>
              <a:rPr altLang="zh-CN" lang="en-US" sz="1350">
                <a:solidFill>
                  <a:prstClr val="white"/>
                </a:solidFill>
                <a:cs typeface="+mn-ea"/>
                <a:sym typeface="+mn-lt"/>
              </a:rPr>
              <a:t>75 %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70295" y="1552417"/>
            <a:ext cx="762000" cy="182880"/>
          </a:xfrm>
          <a:prstGeom prst="rect">
            <a:avLst/>
          </a:prstGeom>
          <a:noFill/>
          <a:effectLst/>
        </p:spPr>
        <p:txBody>
          <a:bodyPr anchor="ctr" bIns="0" lIns="0" rIns="0" rtlCol="0" tIns="0" wrap="none">
            <a:spAutoFit/>
          </a:bodyPr>
          <a:lstStyle>
            <a:defPPr>
              <a:defRPr lang="zh-CN"/>
            </a:defPPr>
            <a:lvl1pPr>
              <a:defRPr b="0" sz="1600">
                <a:solidFill>
                  <a:srgbClr val="FF4349"/>
                </a:solidFill>
                <a:effectLst/>
                <a:cs typeface="+mn-ea"/>
              </a:defRPr>
            </a:lvl1pPr>
          </a:lstStyle>
          <a:p>
            <a:r>
              <a:rPr altLang="en-US" lang="zh-CN" sz="1200">
                <a:gradFill>
                  <a:gsLst>
                    <a:gs pos="79000">
                      <a:srgbClr val="5877B6">
                        <a:lumMod val="80000"/>
                        <a:lumOff val="20000"/>
                      </a:srgbClr>
                    </a:gs>
                    <a:gs pos="0">
                      <a:srgbClr val="465E96"/>
                    </a:gs>
                  </a:gsLst>
                  <a:lin ang="5400000" scaled="0"/>
                </a:gradFill>
                <a:sym typeface="+mn-lt"/>
              </a:rPr>
              <a:t>工作名称一</a:t>
            </a:r>
          </a:p>
        </p:txBody>
      </p:sp>
      <p:sp>
        <p:nvSpPr>
          <p:cNvPr id="18" name="TextBox 11"/>
          <p:cNvSpPr txBox="1"/>
          <p:nvPr/>
        </p:nvSpPr>
        <p:spPr>
          <a:xfrm>
            <a:off x="770294" y="1793982"/>
            <a:ext cx="3561710" cy="163449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100">
                <a:solidFill>
                  <a:srgbClr val="4C4C4C"/>
                </a:solidFill>
                <a:latin typeface="+mn-ea"/>
              </a:defRPr>
            </a:lvl1pPr>
          </a:lstStyle>
          <a:p>
            <a:r>
              <a:rPr altLang="en-US" lang="zh-CN"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您的内容打在这里，在此框中选择粘贴，并选择只保留文字。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70295" y="2656360"/>
            <a:ext cx="762000" cy="182880"/>
          </a:xfrm>
          <a:prstGeom prst="rect">
            <a:avLst/>
          </a:prstGeom>
          <a:noFill/>
          <a:effectLst/>
        </p:spPr>
        <p:txBody>
          <a:bodyPr anchor="ctr" bIns="0" lIns="0" rIns="0" rtlCol="0" tIns="0" wrap="none">
            <a:spAutoFit/>
          </a:bodyPr>
          <a:lstStyle>
            <a:defPPr>
              <a:defRPr lang="zh-CN"/>
            </a:defPPr>
            <a:lvl1pPr>
              <a:defRPr b="0" sz="1600">
                <a:solidFill>
                  <a:srgbClr val="FF4349"/>
                </a:solidFill>
                <a:effectLst/>
                <a:cs typeface="+mn-ea"/>
              </a:defRPr>
            </a:lvl1pPr>
          </a:lstStyle>
          <a:p>
            <a:r>
              <a:rPr altLang="en-US" lang="zh-CN" sz="1200">
                <a:gradFill>
                  <a:gsLst>
                    <a:gs pos="79000">
                      <a:srgbClr val="5877B6">
                        <a:lumMod val="80000"/>
                        <a:lumOff val="20000"/>
                      </a:srgbClr>
                    </a:gs>
                    <a:gs pos="0">
                      <a:srgbClr val="465E96"/>
                    </a:gs>
                  </a:gsLst>
                  <a:lin ang="5400000" scaled="0"/>
                </a:gradFill>
                <a:sym typeface="+mn-lt"/>
              </a:rPr>
              <a:t>工作名称二</a:t>
            </a:r>
          </a:p>
        </p:txBody>
      </p:sp>
      <p:sp>
        <p:nvSpPr>
          <p:cNvPr id="20" name="TextBox 11"/>
          <p:cNvSpPr txBox="1"/>
          <p:nvPr/>
        </p:nvSpPr>
        <p:spPr>
          <a:xfrm>
            <a:off x="770294" y="2897924"/>
            <a:ext cx="3561710" cy="163449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100">
                <a:solidFill>
                  <a:srgbClr val="4C4C4C"/>
                </a:solidFill>
                <a:latin typeface="+mn-ea"/>
              </a:defRPr>
            </a:lvl1pPr>
          </a:lstStyle>
          <a:p>
            <a:r>
              <a:rPr altLang="en-US" lang="zh-CN"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您的内容打在这里，在此框中选择粘贴，并选择只保留文字。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70295" y="3761768"/>
            <a:ext cx="762000" cy="182880"/>
          </a:xfrm>
          <a:prstGeom prst="rect">
            <a:avLst/>
          </a:prstGeom>
          <a:noFill/>
          <a:effectLst/>
        </p:spPr>
        <p:txBody>
          <a:bodyPr anchor="ctr" bIns="0" lIns="0" rIns="0" rtlCol="0" tIns="0" wrap="none">
            <a:spAutoFit/>
          </a:bodyPr>
          <a:lstStyle>
            <a:defPPr>
              <a:defRPr lang="zh-CN"/>
            </a:defPPr>
            <a:lvl1pPr>
              <a:defRPr b="0" sz="1600">
                <a:solidFill>
                  <a:srgbClr val="FF4349"/>
                </a:solidFill>
                <a:effectLst/>
                <a:cs typeface="+mn-ea"/>
              </a:defRPr>
            </a:lvl1pPr>
          </a:lstStyle>
          <a:p>
            <a:r>
              <a:rPr altLang="en-US" lang="zh-CN" sz="1200">
                <a:gradFill>
                  <a:gsLst>
                    <a:gs pos="79000">
                      <a:srgbClr val="5877B6">
                        <a:lumMod val="80000"/>
                        <a:lumOff val="20000"/>
                      </a:srgbClr>
                    </a:gs>
                    <a:gs pos="0">
                      <a:srgbClr val="465E96"/>
                    </a:gs>
                  </a:gsLst>
                  <a:lin ang="5400000" scaled="0"/>
                </a:gradFill>
                <a:sym typeface="+mn-lt"/>
              </a:rPr>
              <a:t>工作名称三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770294" y="4003332"/>
            <a:ext cx="3561710" cy="163449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100">
                <a:solidFill>
                  <a:srgbClr val="4C4C4C"/>
                </a:solidFill>
                <a:latin typeface="+mn-ea"/>
              </a:defRPr>
            </a:lvl1pPr>
          </a:lstStyle>
          <a:p>
            <a:r>
              <a:rPr altLang="en-US" lang="zh-CN"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您的内容打在这里，在此框中选择粘贴，并选择只保留文字。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827945" y="1552417"/>
            <a:ext cx="762000" cy="182880"/>
          </a:xfrm>
          <a:prstGeom prst="rect">
            <a:avLst/>
          </a:prstGeom>
          <a:noFill/>
          <a:effectLst/>
        </p:spPr>
        <p:txBody>
          <a:bodyPr anchor="ctr" bIns="0" lIns="0" rIns="0" rtlCol="0" tIns="0" wrap="none">
            <a:spAutoFit/>
          </a:bodyPr>
          <a:lstStyle>
            <a:defPPr>
              <a:defRPr lang="zh-CN"/>
            </a:defPPr>
            <a:lvl1pPr>
              <a:defRPr b="0" sz="1600">
                <a:solidFill>
                  <a:srgbClr val="FF4349"/>
                </a:solidFill>
                <a:effectLst/>
                <a:cs typeface="+mn-ea"/>
              </a:defRPr>
            </a:lvl1pPr>
          </a:lstStyle>
          <a:p>
            <a:r>
              <a:rPr altLang="en-US" lang="zh-CN" sz="1200">
                <a:gradFill>
                  <a:gsLst>
                    <a:gs pos="79000">
                      <a:srgbClr val="5877B6">
                        <a:lumMod val="80000"/>
                        <a:lumOff val="20000"/>
                      </a:srgbClr>
                    </a:gs>
                    <a:gs pos="0">
                      <a:srgbClr val="465E96"/>
                    </a:gs>
                  </a:gsLst>
                  <a:lin ang="5400000" scaled="0"/>
                </a:gradFill>
                <a:sym typeface="+mn-lt"/>
              </a:rPr>
              <a:t>工作名称四</a:t>
            </a:r>
          </a:p>
        </p:txBody>
      </p:sp>
      <p:sp>
        <p:nvSpPr>
          <p:cNvPr id="24" name="TextBox 11"/>
          <p:cNvSpPr txBox="1"/>
          <p:nvPr/>
        </p:nvSpPr>
        <p:spPr>
          <a:xfrm>
            <a:off x="4827945" y="1793982"/>
            <a:ext cx="3561710" cy="163449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100">
                <a:solidFill>
                  <a:srgbClr val="4C4C4C"/>
                </a:solidFill>
                <a:latin typeface="+mn-ea"/>
              </a:defRPr>
            </a:lvl1pPr>
          </a:lstStyle>
          <a:p>
            <a:r>
              <a:rPr altLang="en-US" lang="zh-CN"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您的内容打在这里，在此框中选择粘贴，并选择只保留文字。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827945" y="2656360"/>
            <a:ext cx="762000" cy="182880"/>
          </a:xfrm>
          <a:prstGeom prst="rect">
            <a:avLst/>
          </a:prstGeom>
          <a:noFill/>
          <a:effectLst/>
        </p:spPr>
        <p:txBody>
          <a:bodyPr anchor="ctr" bIns="0" lIns="0" rIns="0" rtlCol="0" tIns="0" wrap="none">
            <a:spAutoFit/>
          </a:bodyPr>
          <a:lstStyle>
            <a:defPPr>
              <a:defRPr lang="zh-CN"/>
            </a:defPPr>
            <a:lvl1pPr>
              <a:defRPr b="0" sz="1600">
                <a:solidFill>
                  <a:srgbClr val="FF4349"/>
                </a:solidFill>
                <a:effectLst/>
                <a:cs typeface="+mn-ea"/>
              </a:defRPr>
            </a:lvl1pPr>
          </a:lstStyle>
          <a:p>
            <a:r>
              <a:rPr altLang="en-US" lang="zh-CN" sz="1200">
                <a:gradFill>
                  <a:gsLst>
                    <a:gs pos="79000">
                      <a:srgbClr val="5877B6">
                        <a:lumMod val="80000"/>
                        <a:lumOff val="20000"/>
                      </a:srgbClr>
                    </a:gs>
                    <a:gs pos="0">
                      <a:srgbClr val="465E96"/>
                    </a:gs>
                  </a:gsLst>
                  <a:lin ang="5400000" scaled="0"/>
                </a:gradFill>
                <a:sym typeface="+mn-lt"/>
              </a:rPr>
              <a:t>工作名称五</a:t>
            </a:r>
          </a:p>
        </p:txBody>
      </p:sp>
      <p:sp>
        <p:nvSpPr>
          <p:cNvPr id="26" name="TextBox 11"/>
          <p:cNvSpPr txBox="1"/>
          <p:nvPr/>
        </p:nvSpPr>
        <p:spPr>
          <a:xfrm>
            <a:off x="4827945" y="2897924"/>
            <a:ext cx="3561710" cy="163449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100">
                <a:solidFill>
                  <a:srgbClr val="4C4C4C"/>
                </a:solidFill>
                <a:latin typeface="+mn-ea"/>
              </a:defRPr>
            </a:lvl1pPr>
          </a:lstStyle>
          <a:p>
            <a:r>
              <a:rPr altLang="en-US" lang="zh-CN"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您的内容打在这里，在此框中选择粘贴，并选择只保留文字。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827945" y="3761768"/>
            <a:ext cx="762000" cy="182880"/>
          </a:xfrm>
          <a:prstGeom prst="rect">
            <a:avLst/>
          </a:prstGeom>
          <a:noFill/>
          <a:effectLst/>
        </p:spPr>
        <p:txBody>
          <a:bodyPr anchor="ctr" bIns="0" lIns="0" rIns="0" rtlCol="0" tIns="0" wrap="none">
            <a:spAutoFit/>
          </a:bodyPr>
          <a:lstStyle>
            <a:defPPr>
              <a:defRPr lang="zh-CN"/>
            </a:defPPr>
            <a:lvl1pPr>
              <a:defRPr b="0" sz="1600">
                <a:solidFill>
                  <a:srgbClr val="FF4349"/>
                </a:solidFill>
                <a:effectLst/>
                <a:cs typeface="+mn-ea"/>
              </a:defRPr>
            </a:lvl1pPr>
          </a:lstStyle>
          <a:p>
            <a:r>
              <a:rPr altLang="en-US" lang="zh-CN" sz="1200">
                <a:gradFill>
                  <a:gsLst>
                    <a:gs pos="79000">
                      <a:srgbClr val="5877B6">
                        <a:lumMod val="80000"/>
                        <a:lumOff val="20000"/>
                      </a:srgbClr>
                    </a:gs>
                    <a:gs pos="0">
                      <a:srgbClr val="465E96"/>
                    </a:gs>
                  </a:gsLst>
                  <a:lin ang="5400000" scaled="0"/>
                </a:gradFill>
                <a:sym typeface="+mn-lt"/>
              </a:rPr>
              <a:t>工作名称六</a:t>
            </a:r>
          </a:p>
        </p:txBody>
      </p:sp>
      <p:sp>
        <p:nvSpPr>
          <p:cNvPr id="28" name="TextBox 11"/>
          <p:cNvSpPr txBox="1"/>
          <p:nvPr/>
        </p:nvSpPr>
        <p:spPr>
          <a:xfrm>
            <a:off x="4827945" y="4003332"/>
            <a:ext cx="3561710" cy="163449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100">
                <a:solidFill>
                  <a:srgbClr val="4C4C4C"/>
                </a:solidFill>
                <a:latin typeface="+mn-ea"/>
              </a:defRPr>
            </a:lvl1pPr>
          </a:lstStyle>
          <a:p>
            <a:r>
              <a:rPr altLang="en-US" lang="zh-CN"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您的内容打在这里，在此框中选择粘贴，并选择只保留文字。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434613C-B28A-4E1E-BA1F-B67987AE4995}"/>
              </a:ext>
            </a:extLst>
          </p:cNvPr>
          <p:cNvGrpSpPr/>
          <p:nvPr/>
        </p:nvGrpSpPr>
        <p:grpSpPr>
          <a:xfrm>
            <a:off x="3386138" y="408788"/>
            <a:ext cx="2371725" cy="702173"/>
            <a:chOff x="981076" y="1134310"/>
            <a:chExt cx="2371725" cy="702173"/>
          </a:xfrm>
        </p:grpSpPr>
        <p:sp>
          <p:nvSpPr>
            <p:cNvPr id="30" name="TextBox 21">
              <a:extLst>
                <a:ext uri="{FF2B5EF4-FFF2-40B4-BE49-F238E27FC236}">
                  <a16:creationId xmlns:a16="http://schemas.microsoft.com/office/drawing/2014/main" id="{7ADA2C56-7D22-4222-B026-22E3C90844D6}"/>
                </a:ext>
              </a:extLst>
            </p:cNvPr>
            <p:cNvSpPr txBox="1"/>
            <p:nvPr/>
          </p:nvSpPr>
          <p:spPr>
            <a:xfrm>
              <a:off x="981076" y="1134310"/>
              <a:ext cx="237172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40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effectLst>
                    <a:outerShdw algn="ctr" blurRad="254000" dir="5400000" dist="101600" rotWithShape="0">
                      <a:srgbClr val="000000">
                        <a:alpha val="15000"/>
                      </a:srgbClr>
                    </a:outerShdw>
                  </a:effectLst>
                  <a:cs typeface="+mn-ea"/>
                  <a:sym typeface="+mn-lt"/>
                </a:rPr>
                <a:t>工作完成情况</a:t>
              </a:r>
            </a:p>
          </p:txBody>
        </p:sp>
        <p:sp>
          <p:nvSpPr>
            <p:cNvPr id="31" name="TextBox 21">
              <a:extLst>
                <a:ext uri="{FF2B5EF4-FFF2-40B4-BE49-F238E27FC236}">
                  <a16:creationId xmlns:a16="http://schemas.microsoft.com/office/drawing/2014/main" id="{6AED8746-F343-46F4-8100-01121E9865E5}"/>
                </a:ext>
              </a:extLst>
            </p:cNvPr>
            <p:cNvSpPr txBox="1"/>
            <p:nvPr/>
          </p:nvSpPr>
          <p:spPr>
            <a:xfrm>
              <a:off x="1240302" y="1574873"/>
              <a:ext cx="1853271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1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GENERAL  VIEW</a:t>
              </a:r>
            </a:p>
          </p:txBody>
        </p:sp>
      </p:grpSp>
    </p:spTree>
    <p:extLst>
      <p:ext uri="{BB962C8B-B14F-4D97-AF65-F5344CB8AC3E}">
        <p14:creationId val="6048161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val="3679276867"/>
              </p:ext>
            </p:extLst>
          </p:nvPr>
        </p:nvGraphicFramePr>
        <p:xfrm>
          <a:off x="428625" y="1183515"/>
          <a:ext cx="3086100" cy="1615178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9" name="Rectangle 18"/>
          <p:cNvSpPr/>
          <p:nvPr/>
        </p:nvSpPr>
        <p:spPr>
          <a:xfrm>
            <a:off x="3758973" y="1918836"/>
            <a:ext cx="1665135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b="1" lang="en-US" sz="300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67,892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58973" y="2406631"/>
            <a:ext cx="2305051" cy="310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项目名称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629277" y="1853538"/>
            <a:ext cx="2328183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50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添加标题内容</a:t>
            </a:r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val="414013154"/>
              </p:ext>
            </p:extLst>
          </p:nvPr>
        </p:nvGraphicFramePr>
        <p:xfrm>
          <a:off x="428625" y="2756948"/>
          <a:ext cx="3086100" cy="1615178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29" name="Rectangle 28"/>
          <p:cNvSpPr/>
          <p:nvPr/>
        </p:nvSpPr>
        <p:spPr>
          <a:xfrm>
            <a:off x="3758973" y="3492271"/>
            <a:ext cx="1665135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b="1" lang="en-US" sz="300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58,043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758973" y="3980064"/>
            <a:ext cx="2305051" cy="310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项目名称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629277" y="3279632"/>
            <a:ext cx="2328183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50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添加标题内容</a:t>
            </a: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51DB138E-95F9-48C3-B1AD-92853585A221}"/>
              </a:ext>
            </a:extLst>
          </p:cNvPr>
          <p:cNvSpPr/>
          <p:nvPr/>
        </p:nvSpPr>
        <p:spPr>
          <a:xfrm>
            <a:off x="5629277" y="2157957"/>
            <a:ext cx="2613933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</a:t>
            </a: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981F1296-887D-45C3-92BE-D622B5D7CDA9}"/>
              </a:ext>
            </a:extLst>
          </p:cNvPr>
          <p:cNvSpPr/>
          <p:nvPr/>
        </p:nvSpPr>
        <p:spPr>
          <a:xfrm>
            <a:off x="5629277" y="3585084"/>
            <a:ext cx="2613933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2F46BAB4-14D3-47AC-9919-A249789970ED}"/>
              </a:ext>
            </a:extLst>
          </p:cNvPr>
          <p:cNvGrpSpPr/>
          <p:nvPr/>
        </p:nvGrpSpPr>
        <p:grpSpPr>
          <a:xfrm>
            <a:off x="3386138" y="408788"/>
            <a:ext cx="2371725" cy="702173"/>
            <a:chOff x="981076" y="1134310"/>
            <a:chExt cx="2371725" cy="702173"/>
          </a:xfrm>
        </p:grpSpPr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id="{FC26079D-BC8C-42C8-9FC3-BF9556E5FF5F}"/>
                </a:ext>
              </a:extLst>
            </p:cNvPr>
            <p:cNvSpPr txBox="1"/>
            <p:nvPr/>
          </p:nvSpPr>
          <p:spPr>
            <a:xfrm>
              <a:off x="981076" y="1134310"/>
              <a:ext cx="237172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40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effectLst>
                    <a:outerShdw algn="ctr" blurRad="254000" dir="5400000" dist="101600" rotWithShape="0">
                      <a:srgbClr val="000000">
                        <a:alpha val="15000"/>
                      </a:srgbClr>
                    </a:outerShdw>
                  </a:effectLst>
                  <a:cs typeface="+mn-ea"/>
                  <a:sym typeface="+mn-lt"/>
                </a:rPr>
                <a:t>工作完成情况</a:t>
              </a:r>
            </a:p>
          </p:txBody>
        </p:sp>
        <p:sp>
          <p:nvSpPr>
            <p:cNvPr id="42" name="TextBox 21">
              <a:extLst>
                <a:ext uri="{FF2B5EF4-FFF2-40B4-BE49-F238E27FC236}">
                  <a16:creationId xmlns:a16="http://schemas.microsoft.com/office/drawing/2014/main" id="{0917C53D-4CCD-4FDE-8210-A1463E99C002}"/>
                </a:ext>
              </a:extLst>
            </p:cNvPr>
            <p:cNvSpPr txBox="1"/>
            <p:nvPr/>
          </p:nvSpPr>
          <p:spPr>
            <a:xfrm>
              <a:off x="1240302" y="1574873"/>
              <a:ext cx="1853271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1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GENERAL  VIEW</a:t>
              </a:r>
            </a:p>
          </p:txBody>
        </p:sp>
      </p:grpSp>
    </p:spTree>
    <p:extLst>
      <p:ext uri="{BB962C8B-B14F-4D97-AF65-F5344CB8AC3E}">
        <p14:creationId val="307357769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0"/>
      <p:bldP grpId="0" spid="22"/>
      <p:bldP grpId="0" spid="29"/>
      <p:bldP grpId="0" spid="30"/>
      <p:bldP grpId="0" spid="32"/>
      <p:bldP grpId="0" spid="35"/>
      <p:bldP grpId="0" spid="36"/>
      <p:bldGraphic grpId="0" spid="5">
        <p:bldAsOne/>
      </p:bldGraphic>
      <p:bldGraphic grpId="0" spid="23">
        <p:bldAsOne/>
      </p:bldGraphic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9DE7DC1-6469-4D4E-A20F-11D9B49FAD4A}"/>
              </a:ext>
            </a:extLst>
          </p:cNvPr>
          <p:cNvGrpSpPr/>
          <p:nvPr/>
        </p:nvGrpSpPr>
        <p:grpSpPr>
          <a:xfrm>
            <a:off x="2967366" y="1301373"/>
            <a:ext cx="3209268" cy="3209265"/>
            <a:chOff x="2153110" y="2091200"/>
            <a:chExt cx="2345406" cy="234540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DC5148C-C03F-4400-B5E1-D10E0D582857}"/>
                </a:ext>
              </a:extLst>
            </p:cNvPr>
            <p:cNvSpPr/>
            <p:nvPr/>
          </p:nvSpPr>
          <p:spPr>
            <a:xfrm>
              <a:off x="2153110" y="2091200"/>
              <a:ext cx="2345406" cy="2345405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 sz="1350">
                <a:cs typeface="+mn-ea"/>
                <a:sym typeface="+mn-lt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9CDBD30-1ADF-42FB-BE7E-37D124EB9DC3}"/>
                </a:ext>
              </a:extLst>
            </p:cNvPr>
            <p:cNvGrpSpPr/>
            <p:nvPr/>
          </p:nvGrpSpPr>
          <p:grpSpPr>
            <a:xfrm>
              <a:off x="2420480" y="2358570"/>
              <a:ext cx="1810664" cy="1810664"/>
              <a:chOff x="2420480" y="2358570"/>
              <a:chExt cx="1810664" cy="1810664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845D095-FA83-402E-8802-C3101980304E}"/>
                  </a:ext>
                </a:extLst>
              </p:cNvPr>
              <p:cNvSpPr/>
              <p:nvPr/>
            </p:nvSpPr>
            <p:spPr>
              <a:xfrm>
                <a:off x="2420480" y="2358570"/>
                <a:ext cx="1810664" cy="1810664"/>
              </a:xfrm>
              <a:prstGeom prst="ellipse">
                <a:avLst/>
              </a:prstGeom>
              <a:gradFill>
                <a:gsLst>
                  <a:gs pos="0">
                    <a:srgbClr val="5877B6"/>
                  </a:gs>
                  <a:gs pos="100000">
                    <a:srgbClr val="465E96"/>
                  </a:gs>
                </a:gsLst>
                <a:lin ang="5400000" scaled="1"/>
              </a:gradFill>
              <a:ln>
                <a:noFill/>
              </a:ln>
              <a:effectLst>
                <a:outerShdw algn="ctr" blurRad="1270000" rotWithShape="0" sx="80000" sy="8000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FCDC909-DF4D-4415-8C01-7EF93607E24F}"/>
                  </a:ext>
                </a:extLst>
              </p:cNvPr>
              <p:cNvSpPr/>
              <p:nvPr/>
            </p:nvSpPr>
            <p:spPr>
              <a:xfrm>
                <a:off x="2673286" y="2611375"/>
                <a:ext cx="1305054" cy="13050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algn="ctr" blurRad="1270000" rotWithShape="0" sx="90000" sy="9000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 sz="1350">
                  <a:cs typeface="+mn-ea"/>
                  <a:sym typeface="+mn-lt"/>
                </a:endParaRPr>
              </a:p>
            </p:txBody>
          </p:sp>
          <p:sp>
            <p:nvSpPr>
              <p:cNvPr id="7" name="Partial Circle 6">
                <a:extLst>
                  <a:ext uri="{FF2B5EF4-FFF2-40B4-BE49-F238E27FC236}">
                    <a16:creationId xmlns:a16="http://schemas.microsoft.com/office/drawing/2014/main" id="{A66A9984-34A2-44B6-9403-415A7DF41051}"/>
                  </a:ext>
                </a:extLst>
              </p:cNvPr>
              <p:cNvSpPr/>
              <p:nvPr/>
            </p:nvSpPr>
            <p:spPr>
              <a:xfrm>
                <a:off x="2655440" y="2593531"/>
                <a:ext cx="1340746" cy="1340744"/>
              </a:xfrm>
              <a:prstGeom prst="pie">
                <a:avLst>
                  <a:gd fmla="val 16157514" name="adj1"/>
                  <a:gd fmla="val 12837911" name="adj2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 sz="1350">
                  <a:solidFill>
                    <a:schemeClr val="tx1"/>
                  </a:solidFill>
                  <a:cs charset="-122" panose="02010600030101010101" pitchFamily="2" typeface="宋体"/>
                  <a:sym typeface="+mn-lt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D686392-4E66-475B-8FF3-0BFA593D07D0}"/>
                  </a:ext>
                </a:extLst>
              </p:cNvPr>
              <p:cNvSpPr/>
              <p:nvPr/>
            </p:nvSpPr>
            <p:spPr>
              <a:xfrm>
                <a:off x="2976387" y="2914476"/>
                <a:ext cx="698852" cy="6988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ctr" blurRad="1270000" rotWithShape="0" sx="102000" sy="10200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 sz="135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E40A9A8-07C9-48C6-9C0E-304D68C2AABC}"/>
              </a:ext>
            </a:extLst>
          </p:cNvPr>
          <p:cNvGrpSpPr/>
          <p:nvPr/>
        </p:nvGrpSpPr>
        <p:grpSpPr>
          <a:xfrm>
            <a:off x="6349098" y="1317944"/>
            <a:ext cx="2107532" cy="1069164"/>
            <a:chOff x="8465464" y="1311584"/>
            <a:chExt cx="2810042" cy="1425552"/>
          </a:xfrm>
        </p:grpSpPr>
        <p:sp>
          <p:nvSpPr>
            <p:cNvPr id="12" name="Text Placeholder 2">
              <a:extLst>
                <a:ext uri="{FF2B5EF4-FFF2-40B4-BE49-F238E27FC236}">
                  <a16:creationId xmlns:a16="http://schemas.microsoft.com/office/drawing/2014/main" id="{6A2D70F9-C4F3-408F-970C-3A95086F6876}"/>
                </a:ext>
              </a:extLst>
            </p:cNvPr>
            <p:cNvSpPr txBox="1"/>
            <p:nvPr/>
          </p:nvSpPr>
          <p:spPr>
            <a:xfrm>
              <a:off x="8465464" y="1311584"/>
              <a:ext cx="2480202" cy="427902"/>
            </a:xfrm>
            <a:prstGeom prst="rect">
              <a:avLst/>
            </a:prstGeom>
          </p:spPr>
          <p:txBody>
            <a:bodyPr/>
            <a:lstStyle>
              <a:lvl1pPr algn="ctr" defTabSz="1460754" eaLnBrk="1" hangingPunct="1" indent="0" latinLnBrk="0" marL="0" rtl="0">
                <a:lnSpc>
                  <a:spcPct val="90000"/>
                </a:lnSpc>
                <a:spcBef>
                  <a:spcPts val="1598"/>
                </a:spcBef>
                <a:buFont charset="0" panose="020b0604020202020204" pitchFamily="34" typeface="Arial"/>
                <a:buNone/>
                <a:defRPr kern="1200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1460754" eaLnBrk="1" hangingPunct="1" indent="-365189" latinLnBrk="0" marL="1095566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3834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1460754" eaLnBrk="1" hangingPunct="1" indent="-365189" latinLnBrk="0" marL="1825943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31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1460754" eaLnBrk="1" hangingPunct="1" indent="-365189" latinLnBrk="0" marL="2556320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1460754" eaLnBrk="1" hangingPunct="1" indent="-365189" latinLnBrk="0" marL="3286697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1460754" eaLnBrk="1" hangingPunct="1" indent="-365189" latinLnBrk="0" marL="4017074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1460754" eaLnBrk="1" hangingPunct="1" indent="-365189" latinLnBrk="0" marL="4747451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1460754" eaLnBrk="1" hangingPunct="1" indent="-365189" latinLnBrk="0" marL="5477828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1460754" eaLnBrk="1" hangingPunct="1" indent="-365189" latinLnBrk="0" marL="6208205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altLang="zh-CN" i="1" lang="en-US" sz="210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88% 添加标题内容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6BDEF81-F563-4C3D-973C-FF4FBBD661F5}"/>
                </a:ext>
              </a:extLst>
            </p:cNvPr>
            <p:cNvSpPr/>
            <p:nvPr/>
          </p:nvSpPr>
          <p:spPr>
            <a:xfrm>
              <a:off x="8465465" y="1783028"/>
              <a:ext cx="2810042" cy="944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9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E5F5457-725E-437A-AEAA-952B2EAA0923}"/>
              </a:ext>
            </a:extLst>
          </p:cNvPr>
          <p:cNvGrpSpPr/>
          <p:nvPr/>
        </p:nvGrpSpPr>
        <p:grpSpPr>
          <a:xfrm>
            <a:off x="6349098" y="3240239"/>
            <a:ext cx="2107532" cy="1069164"/>
            <a:chOff x="8465464" y="3874644"/>
            <a:chExt cx="2810042" cy="1425552"/>
          </a:xfrm>
        </p:grpSpPr>
        <p:sp>
          <p:nvSpPr>
            <p:cNvPr id="14" name="Text Placeholder 2">
              <a:extLst>
                <a:ext uri="{FF2B5EF4-FFF2-40B4-BE49-F238E27FC236}">
                  <a16:creationId xmlns:a16="http://schemas.microsoft.com/office/drawing/2014/main" id="{91895566-69F7-4DE3-A117-590E3BC647B6}"/>
                </a:ext>
              </a:extLst>
            </p:cNvPr>
            <p:cNvSpPr txBox="1"/>
            <p:nvPr/>
          </p:nvSpPr>
          <p:spPr>
            <a:xfrm>
              <a:off x="8465464" y="3874644"/>
              <a:ext cx="2480202" cy="427902"/>
            </a:xfrm>
            <a:prstGeom prst="rect">
              <a:avLst/>
            </a:prstGeom>
          </p:spPr>
          <p:txBody>
            <a:bodyPr/>
            <a:lstStyle>
              <a:lvl1pPr algn="ctr" defTabSz="1460754" eaLnBrk="1" hangingPunct="1" indent="0" latinLnBrk="0" marL="0" rtl="0">
                <a:lnSpc>
                  <a:spcPct val="90000"/>
                </a:lnSpc>
                <a:spcBef>
                  <a:spcPts val="1598"/>
                </a:spcBef>
                <a:buFont charset="0" panose="020b0604020202020204" pitchFamily="34" typeface="Arial"/>
                <a:buNone/>
                <a:defRPr kern="1200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1460754" eaLnBrk="1" hangingPunct="1" indent="-365189" latinLnBrk="0" marL="1095566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3834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1460754" eaLnBrk="1" hangingPunct="1" indent="-365189" latinLnBrk="0" marL="1825943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31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1460754" eaLnBrk="1" hangingPunct="1" indent="-365189" latinLnBrk="0" marL="2556320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1460754" eaLnBrk="1" hangingPunct="1" indent="-365189" latinLnBrk="0" marL="3286697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1460754" eaLnBrk="1" hangingPunct="1" indent="-365189" latinLnBrk="0" marL="4017074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1460754" eaLnBrk="1" hangingPunct="1" indent="-365189" latinLnBrk="0" marL="4747451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1460754" eaLnBrk="1" hangingPunct="1" indent="-365189" latinLnBrk="0" marL="5477828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1460754" eaLnBrk="1" hangingPunct="1" indent="-365189" latinLnBrk="0" marL="6208205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altLang="zh-CN" i="1" lang="en-US" sz="210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88% 添加标题内容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E861DC9-8D73-4972-9CD3-E7397FF7BD1C}"/>
                </a:ext>
              </a:extLst>
            </p:cNvPr>
            <p:cNvSpPr/>
            <p:nvPr/>
          </p:nvSpPr>
          <p:spPr>
            <a:xfrm>
              <a:off x="8465465" y="4346088"/>
              <a:ext cx="2810042" cy="944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9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2BEFD1A-AB19-478C-8C76-E89FBE6FF2CC}"/>
              </a:ext>
            </a:extLst>
          </p:cNvPr>
          <p:cNvGrpSpPr/>
          <p:nvPr/>
        </p:nvGrpSpPr>
        <p:grpSpPr>
          <a:xfrm>
            <a:off x="687370" y="1317944"/>
            <a:ext cx="2107532" cy="1069164"/>
            <a:chOff x="916494" y="1311584"/>
            <a:chExt cx="2810042" cy="1425552"/>
          </a:xfrm>
        </p:grpSpPr>
        <p:sp>
          <p:nvSpPr>
            <p:cNvPr id="18" name="Text Placeholder 2">
              <a:extLst>
                <a:ext uri="{FF2B5EF4-FFF2-40B4-BE49-F238E27FC236}">
                  <a16:creationId xmlns:a16="http://schemas.microsoft.com/office/drawing/2014/main" id="{A4419BF5-2AE9-4A36-9E99-21F209D4063B}"/>
                </a:ext>
              </a:extLst>
            </p:cNvPr>
            <p:cNvSpPr txBox="1"/>
            <p:nvPr/>
          </p:nvSpPr>
          <p:spPr>
            <a:xfrm flipH="1">
              <a:off x="1246334" y="1311584"/>
              <a:ext cx="2480202" cy="427902"/>
            </a:xfrm>
            <a:prstGeom prst="rect">
              <a:avLst/>
            </a:prstGeom>
          </p:spPr>
          <p:txBody>
            <a:bodyPr/>
            <a:lstStyle>
              <a:lvl1pPr algn="ctr" defTabSz="1460754" eaLnBrk="1" hangingPunct="1" indent="0" latinLnBrk="0" marL="0" rtl="0">
                <a:lnSpc>
                  <a:spcPct val="90000"/>
                </a:lnSpc>
                <a:spcBef>
                  <a:spcPts val="1598"/>
                </a:spcBef>
                <a:buFont charset="0" panose="020b0604020202020204" pitchFamily="34" typeface="Arial"/>
                <a:buNone/>
                <a:defRPr kern="1200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1460754" eaLnBrk="1" hangingPunct="1" indent="-365189" latinLnBrk="0" marL="1095566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3834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1460754" eaLnBrk="1" hangingPunct="1" indent="-365189" latinLnBrk="0" marL="1825943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31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1460754" eaLnBrk="1" hangingPunct="1" indent="-365189" latinLnBrk="0" marL="2556320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1460754" eaLnBrk="1" hangingPunct="1" indent="-365189" latinLnBrk="0" marL="3286697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1460754" eaLnBrk="1" hangingPunct="1" indent="-365189" latinLnBrk="0" marL="4017074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1460754" eaLnBrk="1" hangingPunct="1" indent="-365189" latinLnBrk="0" marL="4747451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1460754" eaLnBrk="1" hangingPunct="1" indent="-365189" latinLnBrk="0" marL="5477828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1460754" eaLnBrk="1" hangingPunct="1" indent="-365189" latinLnBrk="0" marL="6208205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altLang="zh-CN" i="1" lang="en-US" sz="210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88% 添加标题内容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F7CF7A5-CCB4-4CE1-A4DF-572B2F294AE1}"/>
                </a:ext>
              </a:extLst>
            </p:cNvPr>
            <p:cNvSpPr/>
            <p:nvPr/>
          </p:nvSpPr>
          <p:spPr>
            <a:xfrm flipH="1">
              <a:off x="916494" y="1783028"/>
              <a:ext cx="2810042" cy="944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z="9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31C07B-B3BB-446D-9CCF-E4B22A63A319}"/>
              </a:ext>
            </a:extLst>
          </p:cNvPr>
          <p:cNvGrpSpPr/>
          <p:nvPr/>
        </p:nvGrpSpPr>
        <p:grpSpPr>
          <a:xfrm>
            <a:off x="687370" y="3240239"/>
            <a:ext cx="2107532" cy="1069164"/>
            <a:chOff x="916494" y="3874644"/>
            <a:chExt cx="2810042" cy="1425552"/>
          </a:xfrm>
        </p:grpSpPr>
        <p:sp>
          <p:nvSpPr>
            <p:cNvPr id="20" name="Text Placeholder 2">
              <a:extLst>
                <a:ext uri="{FF2B5EF4-FFF2-40B4-BE49-F238E27FC236}">
                  <a16:creationId xmlns:a16="http://schemas.microsoft.com/office/drawing/2014/main" id="{3B86AE89-A6C0-42B8-A4E0-4A2F5F46C809}"/>
                </a:ext>
              </a:extLst>
            </p:cNvPr>
            <p:cNvSpPr txBox="1"/>
            <p:nvPr/>
          </p:nvSpPr>
          <p:spPr>
            <a:xfrm flipH="1">
              <a:off x="1246334" y="3874644"/>
              <a:ext cx="2480202" cy="427902"/>
            </a:xfrm>
            <a:prstGeom prst="rect">
              <a:avLst/>
            </a:prstGeom>
          </p:spPr>
          <p:txBody>
            <a:bodyPr/>
            <a:lstStyle>
              <a:lvl1pPr algn="ctr" defTabSz="1460754" eaLnBrk="1" hangingPunct="1" indent="0" latinLnBrk="0" marL="0" rtl="0">
                <a:lnSpc>
                  <a:spcPct val="90000"/>
                </a:lnSpc>
                <a:spcBef>
                  <a:spcPts val="1598"/>
                </a:spcBef>
                <a:buFont charset="0" panose="020b0604020202020204" pitchFamily="34" typeface="Arial"/>
                <a:buNone/>
                <a:defRPr kern="1200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1460754" eaLnBrk="1" hangingPunct="1" indent="-365189" latinLnBrk="0" marL="1095566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3834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1460754" eaLnBrk="1" hangingPunct="1" indent="-365189" latinLnBrk="0" marL="1825943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31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1460754" eaLnBrk="1" hangingPunct="1" indent="-365189" latinLnBrk="0" marL="2556320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1460754" eaLnBrk="1" hangingPunct="1" indent="-365189" latinLnBrk="0" marL="3286697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1460754" eaLnBrk="1" hangingPunct="1" indent="-365189" latinLnBrk="0" marL="4017074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1460754" eaLnBrk="1" hangingPunct="1" indent="-365189" latinLnBrk="0" marL="4747451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1460754" eaLnBrk="1" hangingPunct="1" indent="-365189" latinLnBrk="0" marL="5477828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1460754" eaLnBrk="1" hangingPunct="1" indent="-365189" latinLnBrk="0" marL="6208205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altLang="zh-CN" i="1" lang="en-US" sz="210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88% 添加标题内容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ACB5919-A34F-4584-AC82-FD75218973BD}"/>
                </a:ext>
              </a:extLst>
            </p:cNvPr>
            <p:cNvSpPr/>
            <p:nvPr/>
          </p:nvSpPr>
          <p:spPr>
            <a:xfrm flipH="1">
              <a:off x="916494" y="4346088"/>
              <a:ext cx="2810042" cy="944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z="9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4545B8E4-1B34-4EEB-BF5B-E6BAA669AA66}"/>
              </a:ext>
            </a:extLst>
          </p:cNvPr>
          <p:cNvGrpSpPr/>
          <p:nvPr/>
        </p:nvGrpSpPr>
        <p:grpSpPr>
          <a:xfrm>
            <a:off x="3386138" y="408788"/>
            <a:ext cx="2371725" cy="702173"/>
            <a:chOff x="981076" y="1134310"/>
            <a:chExt cx="2371725" cy="702173"/>
          </a:xfrm>
        </p:grpSpPr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id="{6A474A23-87D3-4FBF-AFCD-FB0B5DBEA501}"/>
                </a:ext>
              </a:extLst>
            </p:cNvPr>
            <p:cNvSpPr txBox="1"/>
            <p:nvPr/>
          </p:nvSpPr>
          <p:spPr>
            <a:xfrm>
              <a:off x="981076" y="1134310"/>
              <a:ext cx="237172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40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effectLst>
                    <a:outerShdw algn="ctr" blurRad="254000" dir="5400000" dist="101600" rotWithShape="0">
                      <a:srgbClr val="000000">
                        <a:alpha val="15000"/>
                      </a:srgbClr>
                    </a:outerShdw>
                  </a:effectLst>
                  <a:cs typeface="+mn-ea"/>
                  <a:sym typeface="+mn-lt"/>
                </a:rPr>
                <a:t>工作完成情况</a:t>
              </a:r>
            </a:p>
          </p:txBody>
        </p:sp>
        <p:sp>
          <p:nvSpPr>
            <p:cNvPr id="35" name="TextBox 21">
              <a:extLst>
                <a:ext uri="{FF2B5EF4-FFF2-40B4-BE49-F238E27FC236}">
                  <a16:creationId xmlns:a16="http://schemas.microsoft.com/office/drawing/2014/main" id="{CF7B142B-654B-49B7-AF4F-D6ED3DD226F8}"/>
                </a:ext>
              </a:extLst>
            </p:cNvPr>
            <p:cNvSpPr txBox="1"/>
            <p:nvPr/>
          </p:nvSpPr>
          <p:spPr>
            <a:xfrm>
              <a:off x="1240302" y="1574873"/>
              <a:ext cx="1853271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1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GENERAL  VIEW</a:t>
              </a:r>
            </a:p>
          </p:txBody>
        </p:sp>
      </p:grpSp>
      <p:sp>
        <p:nvSpPr>
          <p:cNvPr id="37" name="TextBox 21">
            <a:extLst>
              <a:ext uri="{FF2B5EF4-FFF2-40B4-BE49-F238E27FC236}">
                <a16:creationId xmlns:a16="http://schemas.microsoft.com/office/drawing/2014/main" id="{201B53C1-7DED-4D94-95E1-A52FC2C7526F}"/>
              </a:ext>
            </a:extLst>
          </p:cNvPr>
          <p:cNvSpPr txBox="1"/>
          <p:nvPr/>
        </p:nvSpPr>
        <p:spPr>
          <a:xfrm>
            <a:off x="3386135" y="2575384"/>
            <a:ext cx="237172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5400000" scaled="0"/>
                </a:gradFill>
                <a:effectLst>
                  <a:outerShdw algn="ctr" blurRad="254000" dir="5400000" dist="101600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20</a:t>
            </a:r>
          </a:p>
          <a:p>
            <a:pPr algn="ctr"/>
            <a:r>
              <a:rPr altLang="zh-CN" lang="en-US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5400000" scaled="0"/>
                </a:gradFill>
                <a:effectLst>
                  <a:outerShdw algn="ctr" blurRad="254000" dir="5400000" dist="101600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20</a:t>
            </a:r>
          </a:p>
        </p:txBody>
      </p:sp>
    </p:spTree>
    <p:extLst>
      <p:ext uri="{BB962C8B-B14F-4D97-AF65-F5344CB8AC3E}">
        <p14:creationId val="164739285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FE54A9E2-D10C-48AE-AC9E-104AF2FE1827}"/>
              </a:ext>
            </a:extLst>
          </p:cNvPr>
          <p:cNvSpPr/>
          <p:nvPr/>
        </p:nvSpPr>
        <p:spPr>
          <a:xfrm>
            <a:off x="8193589" y="685456"/>
            <a:ext cx="2045129" cy="2045129"/>
          </a:xfrm>
          <a:prstGeom prst="ellipse">
            <a:avLst/>
          </a:prstGeom>
          <a:gradFill>
            <a:gsLst>
              <a:gs pos="0">
                <a:srgbClr val="5877B6">
                  <a:lumMod val="80000"/>
                  <a:lumOff val="20000"/>
                </a:srgbClr>
              </a:gs>
              <a:gs pos="100000">
                <a:srgbClr val="465E96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844">
              <a:cs typeface="+mn-ea"/>
              <a:sym typeface="+mn-lt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A9B1752-F947-41E7-AD83-EB649521AF93}"/>
              </a:ext>
            </a:extLst>
          </p:cNvPr>
          <p:cNvSpPr/>
          <p:nvPr/>
        </p:nvSpPr>
        <p:spPr>
          <a:xfrm>
            <a:off x="7439901" y="2331267"/>
            <a:ext cx="752488" cy="752488"/>
          </a:xfrm>
          <a:prstGeom prst="ellipse">
            <a:avLst/>
          </a:prstGeom>
          <a:gradFill>
            <a:gsLst>
              <a:gs pos="0">
                <a:srgbClr val="5877B6">
                  <a:lumMod val="80000"/>
                  <a:lumOff val="20000"/>
                </a:srgbClr>
              </a:gs>
              <a:gs pos="100000">
                <a:srgbClr val="465E96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844">
              <a:cs typeface="+mn-ea"/>
              <a:sym typeface="+mn-lt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26C27C8-B23A-4EB4-BBB1-31A3A30261C7}"/>
              </a:ext>
            </a:extLst>
          </p:cNvPr>
          <p:cNvSpPr/>
          <p:nvPr/>
        </p:nvSpPr>
        <p:spPr>
          <a:xfrm>
            <a:off x="1204321" y="2621255"/>
            <a:ext cx="1633428" cy="1633428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750">
              <a:cs typeface="+mn-ea"/>
              <a:sym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7AD44F7-CC60-4608-A0CA-22A70118B34D}"/>
              </a:ext>
            </a:extLst>
          </p:cNvPr>
          <p:cNvGrpSpPr/>
          <p:nvPr/>
        </p:nvGrpSpPr>
        <p:grpSpPr>
          <a:xfrm>
            <a:off x="1460178" y="2877114"/>
            <a:ext cx="1121714" cy="1121713"/>
            <a:chOff x="2420481" y="2358570"/>
            <a:chExt cx="1810664" cy="1810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97C854D-01BD-4D97-9235-D5A6C65DB9F0}"/>
                </a:ext>
              </a:extLst>
            </p:cNvPr>
            <p:cNvSpPr/>
            <p:nvPr/>
          </p:nvSpPr>
          <p:spPr>
            <a:xfrm>
              <a:off x="2420481" y="2358570"/>
              <a:ext cx="1810664" cy="1810664"/>
            </a:xfrm>
            <a:prstGeom prst="ellipse">
              <a:avLst/>
            </a:prstGeom>
            <a:gradFill>
              <a:gsLst>
                <a:gs pos="0">
                  <a:srgbClr val="5877B6">
                    <a:lumMod val="80000"/>
                    <a:lumOff val="20000"/>
                  </a:srgbClr>
                </a:gs>
                <a:gs pos="100000">
                  <a:srgbClr val="465E96"/>
                </a:gs>
              </a:gsLst>
              <a:lin ang="6600000" scaled="0"/>
            </a:gradFill>
            <a:ln>
              <a:noFill/>
            </a:ln>
            <a:effectLst>
              <a:outerShdw algn="ctr" blurRad="1270000" rotWithShape="0" sx="90000" sy="90000">
                <a:schemeClr val="tx1">
                  <a:lumMod val="85000"/>
                  <a:lumOff val="1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 sz="750">
                <a:cs typeface="+mn-ea"/>
                <a:sym typeface="+mn-lt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720E29A-0710-4580-9644-72C17BE9B2C1}"/>
                </a:ext>
              </a:extLst>
            </p:cNvPr>
            <p:cNvSpPr/>
            <p:nvPr/>
          </p:nvSpPr>
          <p:spPr>
            <a:xfrm>
              <a:off x="2673286" y="2611375"/>
              <a:ext cx="1305054" cy="130505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algn="ctr" blurRad="1270000" rotWithShape="0" sx="90000" sy="90000">
                <a:schemeClr val="tx1">
                  <a:lumMod val="85000"/>
                  <a:lumOff val="15000"/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 sz="750">
                <a:cs typeface="+mn-ea"/>
                <a:sym typeface="+mn-lt"/>
              </a:endParaRPr>
            </a:p>
          </p:txBody>
        </p:sp>
        <p:sp>
          <p:nvSpPr>
            <p:cNvPr id="8" name="Partial Circle 7">
              <a:extLst>
                <a:ext uri="{FF2B5EF4-FFF2-40B4-BE49-F238E27FC236}">
                  <a16:creationId xmlns:a16="http://schemas.microsoft.com/office/drawing/2014/main" id="{8C1A33F7-C616-4B3D-A8A4-ABDB33C5EC8E}"/>
                </a:ext>
              </a:extLst>
            </p:cNvPr>
            <p:cNvSpPr/>
            <p:nvPr/>
          </p:nvSpPr>
          <p:spPr>
            <a:xfrm>
              <a:off x="2655440" y="2593531"/>
              <a:ext cx="1340746" cy="1340744"/>
            </a:xfrm>
            <a:prstGeom prst="pie">
              <a:avLst>
                <a:gd fmla="val 16157514" name="adj1"/>
                <a:gd fmla="val 2353918" name="adj2"/>
              </a:avLst>
            </a:prstGeom>
            <a:solidFill>
              <a:srgbClr val="465E9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 sz="75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62C3F2C-2BBA-4A00-843F-1C787C5E01D6}"/>
                </a:ext>
              </a:extLst>
            </p:cNvPr>
            <p:cNvSpPr/>
            <p:nvPr/>
          </p:nvSpPr>
          <p:spPr>
            <a:xfrm>
              <a:off x="2976387" y="2914476"/>
              <a:ext cx="698852" cy="6988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1270000" rotWithShape="0" sx="90000" sy="9000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 sz="750">
                <a:cs typeface="+mn-ea"/>
                <a:sym typeface="+mn-lt"/>
              </a:endParaRPr>
            </a:p>
          </p:txBody>
        </p:sp>
      </p:grpSp>
      <p:sp>
        <p:nvSpPr>
          <p:cNvPr id="25" name="Freeform 120">
            <a:extLst>
              <a:ext uri="{FF2B5EF4-FFF2-40B4-BE49-F238E27FC236}">
                <a16:creationId xmlns:a16="http://schemas.microsoft.com/office/drawing/2014/main" id="{13D10A25-DE4D-4430-B5D4-004382F53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728" y="3357367"/>
            <a:ext cx="202614" cy="161204"/>
          </a:xfrm>
          <a:custGeom>
            <a:gdLst>
              <a:gd fmla="*/ 217118 w 602" name="T0"/>
              <a:gd fmla="*/ 38054 h 482" name="T1"/>
              <a:gd fmla="*/ 217118 w 602" name="T2"/>
              <a:gd fmla="*/ 38054 h 482" name="T3"/>
              <a:gd fmla="*/ 217118 w 602" name="T4"/>
              <a:gd fmla="*/ 38054 h 482" name="T5"/>
              <a:gd fmla="*/ 186411 w 602" name="T6"/>
              <a:gd fmla="*/ 104109 h 482" name="T7"/>
              <a:gd fmla="*/ 186411 w 602" name="T8"/>
              <a:gd fmla="*/ 104109 h 482" name="T9"/>
              <a:gd fmla="*/ 178824 w 602" name="T10"/>
              <a:gd fmla="*/ 111648 h 482" name="T11"/>
              <a:gd fmla="*/ 178824 w 602" name="T12"/>
              <a:gd fmla="*/ 111648 h 482" name="T13"/>
              <a:gd fmla="*/ 89231 w 602" name="T14"/>
              <a:gd fmla="*/ 116674 h 482" name="T15"/>
              <a:gd fmla="*/ 94289 w 602" name="T16"/>
              <a:gd fmla="*/ 132111 h 482" name="T17"/>
              <a:gd fmla="*/ 191468 w 602" name="T18"/>
              <a:gd fmla="*/ 132111 h 482" name="T19"/>
              <a:gd fmla="*/ 212060 w 602" name="T20"/>
              <a:gd fmla="*/ 152215 h 482" name="T21"/>
              <a:gd fmla="*/ 191468 w 602" name="T22"/>
              <a:gd fmla="*/ 172678 h 482" name="T23"/>
              <a:gd fmla="*/ 171238 w 602" name="T24"/>
              <a:gd fmla="*/ 152215 h 482" name="T25"/>
              <a:gd fmla="*/ 74058 w 602" name="T26"/>
              <a:gd fmla="*/ 152215 h 482" name="T27"/>
              <a:gd fmla="*/ 53467 w 602" name="T28"/>
              <a:gd fmla="*/ 172678 h 482" name="T29"/>
              <a:gd fmla="*/ 33236 w 602" name="T30"/>
              <a:gd fmla="*/ 152215 h 482" name="T31"/>
              <a:gd fmla="*/ 53467 w 602" name="T32"/>
              <a:gd fmla="*/ 132111 h 482" name="T33"/>
              <a:gd fmla="*/ 74058 w 602" name="T34"/>
              <a:gd fmla="*/ 132111 h 482" name="T35"/>
              <a:gd fmla="*/ 33236 w 602" name="T36"/>
              <a:gd fmla="*/ 20463 h 482" name="T37"/>
              <a:gd fmla="*/ 10115 w 602" name="T38"/>
              <a:gd fmla="*/ 20463 h 482" name="T39"/>
              <a:gd fmla="*/ 0 w 602" name="T40"/>
              <a:gd fmla="*/ 10052 h 482" name="T41"/>
              <a:gd fmla="*/ 10115 w 602" name="T42"/>
              <a:gd fmla="*/ 0 h 482" name="T43"/>
              <a:gd fmla="*/ 40822 w 602" name="T44"/>
              <a:gd fmla="*/ 0 h 482" name="T45"/>
              <a:gd fmla="*/ 50938 w 602" name="T46"/>
              <a:gd fmla="*/ 5026 h 482" name="T47"/>
              <a:gd fmla="*/ 50938 w 602" name="T48"/>
              <a:gd fmla="*/ 5026 h 482" name="T49"/>
              <a:gd fmla="*/ 56357 w 602" name="T50"/>
              <a:gd fmla="*/ 22976 h 482" name="T51"/>
              <a:gd fmla="*/ 206641 w 602" name="T52"/>
              <a:gd fmla="*/ 22976 h 482" name="T53"/>
              <a:gd fmla="*/ 217118 w 602" name="T54"/>
              <a:gd fmla="*/ 33028 h 482" name="T55"/>
              <a:gd fmla="*/ 217118 w 602" name="T56"/>
              <a:gd fmla="*/ 38054 h 482" name="T57"/>
              <a:gd fmla="*/ 63943 w 602" name="T58"/>
              <a:gd fmla="*/ 43080 h 482" name="T59"/>
              <a:gd fmla="*/ 63943 w 602" name="T60"/>
              <a:gd fmla="*/ 43080 h 482" name="T61"/>
              <a:gd fmla="*/ 81645 w 602" name="T62"/>
              <a:gd fmla="*/ 96570 h 482" name="T63"/>
              <a:gd fmla="*/ 171238 w 602" name="T64"/>
              <a:gd fmla="*/ 91544 h 482" name="T65"/>
              <a:gd fmla="*/ 191468 w 602" name="T66"/>
              <a:gd fmla="*/ 43080 h 482" name="T67"/>
              <a:gd fmla="*/ 63943 w 602" name="T68"/>
              <a:gd fmla="*/ 43080 h 482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b="b" l="0" r="r" t="0"/>
            <a:pathLst>
              <a:path h="482" w="602">
                <a:moveTo>
                  <a:pt x="601" y="106"/>
                </a:moveTo>
                <a:lnTo>
                  <a:pt x="601" y="106"/>
                </a:lnTo>
                <a:cubicBezTo>
                  <a:pt x="516" y="290"/>
                  <a:pt x="516" y="290"/>
                  <a:pt x="516" y="290"/>
                </a:cubicBezTo>
                <a:cubicBezTo>
                  <a:pt x="509" y="304"/>
                  <a:pt x="502" y="311"/>
                  <a:pt x="495" y="311"/>
                </a:cubicBezTo>
                <a:cubicBezTo>
                  <a:pt x="247" y="325"/>
                  <a:pt x="247" y="325"/>
                  <a:pt x="247" y="325"/>
                </a:cubicBezTo>
                <a:cubicBezTo>
                  <a:pt x="261" y="368"/>
                  <a:pt x="261" y="368"/>
                  <a:pt x="261" y="368"/>
                </a:cubicBezTo>
                <a:cubicBezTo>
                  <a:pt x="530" y="368"/>
                  <a:pt x="530" y="368"/>
                  <a:pt x="530" y="368"/>
                </a:cubicBezTo>
                <a:cubicBezTo>
                  <a:pt x="558" y="368"/>
                  <a:pt x="587" y="389"/>
                  <a:pt x="587" y="424"/>
                </a:cubicBezTo>
                <a:cubicBezTo>
                  <a:pt x="587" y="453"/>
                  <a:pt x="558" y="481"/>
                  <a:pt x="530" y="481"/>
                </a:cubicBezTo>
                <a:cubicBezTo>
                  <a:pt x="495" y="481"/>
                  <a:pt x="474" y="453"/>
                  <a:pt x="474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205" y="453"/>
                  <a:pt x="184" y="481"/>
                  <a:pt x="148" y="481"/>
                </a:cubicBezTo>
                <a:cubicBezTo>
                  <a:pt x="120" y="481"/>
                  <a:pt x="92" y="453"/>
                  <a:pt x="92" y="424"/>
                </a:cubicBezTo>
                <a:cubicBezTo>
                  <a:pt x="92" y="389"/>
                  <a:pt x="120" y="368"/>
                  <a:pt x="148" y="368"/>
                </a:cubicBezTo>
                <a:cubicBezTo>
                  <a:pt x="205" y="368"/>
                  <a:pt x="205" y="368"/>
                  <a:pt x="205" y="368"/>
                </a:cubicBezTo>
                <a:cubicBezTo>
                  <a:pt x="92" y="57"/>
                  <a:pt x="92" y="57"/>
                  <a:pt x="92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14" y="57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27" y="0"/>
                  <a:pt x="134" y="7"/>
                  <a:pt x="141" y="14"/>
                </a:cubicBezTo>
                <a:cubicBezTo>
                  <a:pt x="156" y="64"/>
                  <a:pt x="156" y="64"/>
                  <a:pt x="156" y="64"/>
                </a:cubicBezTo>
                <a:cubicBezTo>
                  <a:pt x="572" y="64"/>
                  <a:pt x="572" y="64"/>
                  <a:pt x="572" y="64"/>
                </a:cubicBezTo>
                <a:cubicBezTo>
                  <a:pt x="594" y="64"/>
                  <a:pt x="601" y="78"/>
                  <a:pt x="601" y="92"/>
                </a:cubicBezTo>
                <a:cubicBezTo>
                  <a:pt x="601" y="99"/>
                  <a:pt x="601" y="99"/>
                  <a:pt x="601" y="106"/>
                </a:cubicBezTo>
                <a:close/>
                <a:moveTo>
                  <a:pt x="177" y="120"/>
                </a:moveTo>
                <a:lnTo>
                  <a:pt x="177" y="120"/>
                </a:lnTo>
                <a:cubicBezTo>
                  <a:pt x="226" y="269"/>
                  <a:pt x="226" y="269"/>
                  <a:pt x="226" y="269"/>
                </a:cubicBezTo>
                <a:cubicBezTo>
                  <a:pt x="474" y="255"/>
                  <a:pt x="474" y="255"/>
                  <a:pt x="474" y="255"/>
                </a:cubicBezTo>
                <a:cubicBezTo>
                  <a:pt x="530" y="120"/>
                  <a:pt x="530" y="120"/>
                  <a:pt x="530" y="120"/>
                </a:cubicBezTo>
                <a:lnTo>
                  <a:pt x="177" y="12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cap="flat" w="9525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lang="en-US" sz="1313">
              <a:cs typeface="+mn-ea"/>
              <a:sym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512E23-6D30-4D1D-9069-BE5E4F54174C}"/>
              </a:ext>
            </a:extLst>
          </p:cNvPr>
          <p:cNvSpPr txBox="1"/>
          <p:nvPr/>
        </p:nvSpPr>
        <p:spPr>
          <a:xfrm>
            <a:off x="3003362" y="2939183"/>
            <a:ext cx="802005" cy="4343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lang="en-US" sz="225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5400000" scaled="1"/>
                </a:gradFill>
                <a:cs typeface="+mn-ea"/>
                <a:sym typeface="+mn-lt"/>
              </a:rPr>
              <a:t>35%</a:t>
            </a:r>
          </a:p>
        </p:txBody>
      </p:sp>
      <p:sp>
        <p:nvSpPr>
          <p:cNvPr id="32" name="Down Arrow 2">
            <a:extLst>
              <a:ext uri="{FF2B5EF4-FFF2-40B4-BE49-F238E27FC236}">
                <a16:creationId xmlns:a16="http://schemas.microsoft.com/office/drawing/2014/main" id="{C4BFBC7D-F9A6-42A7-A405-D9C6CB420649}"/>
              </a:ext>
            </a:extLst>
          </p:cNvPr>
          <p:cNvSpPr/>
          <p:nvPr/>
        </p:nvSpPr>
        <p:spPr>
          <a:xfrm>
            <a:off x="3864261" y="3037171"/>
            <a:ext cx="147021" cy="229334"/>
          </a:xfrm>
          <a:prstGeom prst="downArrow">
            <a:avLst/>
          </a:prstGeom>
          <a:gradFill>
            <a:gsLst>
              <a:gs pos="0">
                <a:srgbClr val="5877B6"/>
              </a:gs>
              <a:gs pos="100000">
                <a:srgbClr val="465E96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313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68F5A0-1421-46FF-A4B9-65CA4C79D0B4}"/>
              </a:ext>
            </a:extLst>
          </p:cNvPr>
          <p:cNvSpPr txBox="1"/>
          <p:nvPr/>
        </p:nvSpPr>
        <p:spPr>
          <a:xfrm>
            <a:off x="3003362" y="3354874"/>
            <a:ext cx="1221329" cy="26289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12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添加标题内容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61EE77C-1368-4B0B-B0E9-F357318BA349}"/>
              </a:ext>
            </a:extLst>
          </p:cNvPr>
          <p:cNvSpPr/>
          <p:nvPr/>
        </p:nvSpPr>
        <p:spPr>
          <a:xfrm>
            <a:off x="3003363" y="3550887"/>
            <a:ext cx="1554532" cy="391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656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43533C8-4FA3-46FF-8355-D0E0686EC24E}"/>
              </a:ext>
            </a:extLst>
          </p:cNvPr>
          <p:cNvSpPr/>
          <p:nvPr/>
        </p:nvSpPr>
        <p:spPr>
          <a:xfrm>
            <a:off x="4459602" y="888818"/>
            <a:ext cx="1633429" cy="1633428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750">
              <a:cs typeface="+mn-ea"/>
              <a:sym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146AACF-B7D9-455A-9EB7-B7CFA90B636D}"/>
              </a:ext>
            </a:extLst>
          </p:cNvPr>
          <p:cNvGrpSpPr/>
          <p:nvPr/>
        </p:nvGrpSpPr>
        <p:grpSpPr>
          <a:xfrm>
            <a:off x="4715460" y="1144676"/>
            <a:ext cx="1121714" cy="1121713"/>
            <a:chOff x="5190668" y="2358570"/>
            <a:chExt cx="1810664" cy="181066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A20FFF5-E1E7-4F47-9997-B27899BCE106}"/>
                </a:ext>
              </a:extLst>
            </p:cNvPr>
            <p:cNvSpPr/>
            <p:nvPr/>
          </p:nvSpPr>
          <p:spPr>
            <a:xfrm>
              <a:off x="5190668" y="2358570"/>
              <a:ext cx="1810664" cy="1810664"/>
            </a:xfrm>
            <a:prstGeom prst="ellipse">
              <a:avLst/>
            </a:prstGeom>
            <a:gradFill>
              <a:gsLst>
                <a:gs pos="0">
                  <a:srgbClr val="5877B6">
                    <a:lumMod val="80000"/>
                    <a:lumOff val="20000"/>
                  </a:srgbClr>
                </a:gs>
                <a:gs pos="100000">
                  <a:srgbClr val="465E96"/>
                </a:gs>
              </a:gsLst>
              <a:lin ang="6600000" scaled="0"/>
            </a:gradFill>
            <a:ln>
              <a:noFill/>
            </a:ln>
            <a:effectLst>
              <a:outerShdw algn="ctr" blurRad="1270000" rotWithShape="0" sx="90000" sy="90000">
                <a:schemeClr val="tx1">
                  <a:lumMod val="85000"/>
                  <a:lumOff val="1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 sz="750">
                <a:cs typeface="+mn-ea"/>
                <a:sym typeface="+mn-lt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64FDD83-DB98-460F-88D7-F5E5A2CFC1B3}"/>
                </a:ext>
              </a:extLst>
            </p:cNvPr>
            <p:cNvSpPr/>
            <p:nvPr/>
          </p:nvSpPr>
          <p:spPr>
            <a:xfrm>
              <a:off x="5443473" y="2611375"/>
              <a:ext cx="1305054" cy="130505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algn="ctr" blurRad="1270000" rotWithShape="0" sx="90000" sy="90000">
                <a:schemeClr val="tx1">
                  <a:lumMod val="85000"/>
                  <a:lumOff val="15000"/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 sz="750">
                <a:cs typeface="+mn-ea"/>
                <a:sym typeface="+mn-lt"/>
              </a:endParaRPr>
            </a:p>
          </p:txBody>
        </p:sp>
        <p:sp>
          <p:nvSpPr>
            <p:cNvPr id="22" name="Partial Circle 21">
              <a:extLst>
                <a:ext uri="{FF2B5EF4-FFF2-40B4-BE49-F238E27FC236}">
                  <a16:creationId xmlns:a16="http://schemas.microsoft.com/office/drawing/2014/main" id="{FABC95D3-6D78-4903-A3A1-5E232318C53A}"/>
                </a:ext>
              </a:extLst>
            </p:cNvPr>
            <p:cNvSpPr/>
            <p:nvPr/>
          </p:nvSpPr>
          <p:spPr>
            <a:xfrm>
              <a:off x="5425627" y="2593531"/>
              <a:ext cx="1340746" cy="1340744"/>
            </a:xfrm>
            <a:prstGeom prst="pie">
              <a:avLst>
                <a:gd fmla="val 16166539" name="adj1"/>
                <a:gd fmla="val 11041918" name="adj2"/>
              </a:avLst>
            </a:prstGeom>
            <a:solidFill>
              <a:srgbClr val="465E9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 sz="75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1215043-6EBD-4A7C-82E4-0BC1F5EE538E}"/>
                </a:ext>
              </a:extLst>
            </p:cNvPr>
            <p:cNvSpPr/>
            <p:nvPr/>
          </p:nvSpPr>
          <p:spPr>
            <a:xfrm>
              <a:off x="5746574" y="2914476"/>
              <a:ext cx="698852" cy="6988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1270000" rotWithShape="0" sx="90000" sy="9000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 sz="750">
                <a:cs typeface="+mn-ea"/>
                <a:sym typeface="+mn-lt"/>
              </a:endParaRPr>
            </a:p>
          </p:txBody>
        </p:sp>
      </p:grpSp>
      <p:sp>
        <p:nvSpPr>
          <p:cNvPr id="24" name="Freeform 57">
            <a:extLst>
              <a:ext uri="{FF2B5EF4-FFF2-40B4-BE49-F238E27FC236}">
                <a16:creationId xmlns:a16="http://schemas.microsoft.com/office/drawing/2014/main" id="{1FDADBE2-76D4-48E4-ABD4-F072E7E39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051" y="1616832"/>
            <a:ext cx="202532" cy="177400"/>
          </a:xfrm>
          <a:custGeom>
            <a:gdLst>
              <a:gd fmla="*/ 212060 w 602" name="T0"/>
              <a:gd fmla="*/ 103681 h 531" name="T1"/>
              <a:gd fmla="*/ 112352 w 602" name="T2"/>
              <a:gd fmla="*/ 144579 h 531" name="T3"/>
              <a:gd fmla="*/ 112352 w 602" name="T4"/>
              <a:gd fmla="*/ 144579 h 531" name="T5"/>
              <a:gd fmla="*/ 109823 w 602" name="T6"/>
              <a:gd fmla="*/ 147090 h 531" name="T7"/>
              <a:gd fmla="*/ 104766 w 602" name="T8"/>
              <a:gd fmla="*/ 144579 h 531" name="T9"/>
              <a:gd fmla="*/ 104766 w 602" name="T10"/>
              <a:gd fmla="*/ 144579 h 531" name="T11"/>
              <a:gd fmla="*/ 5419 w 602" name="T12"/>
              <a:gd fmla="*/ 103681 h 531" name="T13"/>
              <a:gd fmla="*/ 10477 w 602" name="T14"/>
              <a:gd fmla="*/ 86102 h 531" name="T15"/>
              <a:gd fmla="*/ 15534 w 602" name="T16"/>
              <a:gd fmla="*/ 86102 h 531" name="T17"/>
              <a:gd fmla="*/ 15534 w 602" name="T18"/>
              <a:gd fmla="*/ 86102 h 531" name="T19"/>
              <a:gd fmla="*/ 204474 w 602" name="T20"/>
              <a:gd fmla="*/ 86102 h 531" name="T21"/>
              <a:gd fmla="*/ 204474 w 602" name="T22"/>
              <a:gd fmla="*/ 86102 h 531" name="T23"/>
              <a:gd fmla="*/ 207002 w 602" name="T24"/>
              <a:gd fmla="*/ 86102 h 531" name="T25"/>
              <a:gd fmla="*/ 212060 w 602" name="T26"/>
              <a:gd fmla="*/ 103681 h 531" name="T27"/>
              <a:gd fmla="*/ 212060 w 602" name="T28"/>
              <a:gd fmla="*/ 60630 h 531" name="T29"/>
              <a:gd fmla="*/ 112352 w 602" name="T30"/>
              <a:gd fmla="*/ 101169 h 531" name="T31"/>
              <a:gd fmla="*/ 112352 w 602" name="T32"/>
              <a:gd fmla="*/ 101169 h 531" name="T33"/>
              <a:gd fmla="*/ 109823 w 602" name="T34"/>
              <a:gd fmla="*/ 101169 h 531" name="T35"/>
              <a:gd fmla="*/ 104766 w 602" name="T36"/>
              <a:gd fmla="*/ 101169 h 531" name="T37"/>
              <a:gd fmla="*/ 104766 w 602" name="T38"/>
              <a:gd fmla="*/ 101169 h 531" name="T39"/>
              <a:gd fmla="*/ 5419 w 602" name="T40"/>
              <a:gd fmla="*/ 60630 h 531" name="T41"/>
              <a:gd fmla="*/ 5419 w 602" name="T42"/>
              <a:gd fmla="*/ 43051 h 531" name="T43"/>
              <a:gd fmla="*/ 104766 w 602" name="T44"/>
              <a:gd fmla="*/ 2511 h 531" name="T45"/>
              <a:gd fmla="*/ 104766 w 602" name="T46"/>
              <a:gd fmla="*/ 2511 h 531" name="T47"/>
              <a:gd fmla="*/ 109823 w 602" name="T48"/>
              <a:gd fmla="*/ 0 h 531" name="T49"/>
              <a:gd fmla="*/ 112352 w 602" name="T50"/>
              <a:gd fmla="*/ 2511 h 531" name="T51"/>
              <a:gd fmla="*/ 112352 w 602" name="T52"/>
              <a:gd fmla="*/ 2511 h 531" name="T53"/>
              <a:gd fmla="*/ 212060 w 602" name="T54"/>
              <a:gd fmla="*/ 43051 h 531" name="T55"/>
              <a:gd fmla="*/ 212060 w 602" name="T56"/>
              <a:gd fmla="*/ 60630 h 531" name="T57"/>
              <a:gd fmla="*/ 10477 w 602" name="T58"/>
              <a:gd fmla="*/ 129153 h 531" name="T59"/>
              <a:gd fmla="*/ 15534 w 602" name="T60"/>
              <a:gd fmla="*/ 129153 h 531" name="T61"/>
              <a:gd fmla="*/ 15534 w 602" name="T62"/>
              <a:gd fmla="*/ 129153 h 531" name="T63"/>
              <a:gd fmla="*/ 204474 w 602" name="T64"/>
              <a:gd fmla="*/ 129153 h 531" name="T65"/>
              <a:gd fmla="*/ 204474 w 602" name="T66"/>
              <a:gd fmla="*/ 129153 h 531" name="T67"/>
              <a:gd fmla="*/ 207002 w 602" name="T68"/>
              <a:gd fmla="*/ 129153 h 531" name="T69"/>
              <a:gd fmla="*/ 212060 w 602" name="T70"/>
              <a:gd fmla="*/ 149602 h 531" name="T71"/>
              <a:gd fmla="*/ 112352 w 602" name="T72"/>
              <a:gd fmla="*/ 190141 h 531" name="T73"/>
              <a:gd fmla="*/ 112352 w 602" name="T74"/>
              <a:gd fmla="*/ 190141 h 531" name="T75"/>
              <a:gd fmla="*/ 109823 w 602" name="T76"/>
              <a:gd fmla="*/ 190141 h 531" name="T77"/>
              <a:gd fmla="*/ 104766 w 602" name="T78"/>
              <a:gd fmla="*/ 190141 h 531" name="T79"/>
              <a:gd fmla="*/ 104766 w 602" name="T80"/>
              <a:gd fmla="*/ 190141 h 531" name="T81"/>
              <a:gd fmla="*/ 5419 w 602" name="T82"/>
              <a:gd fmla="*/ 149602 h 531" name="T83"/>
              <a:gd fmla="*/ 10477 w 602" name="T84"/>
              <a:gd fmla="*/ 129153 h 531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</a:gdLst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b="b" l="0" r="r" t="0"/>
            <a:pathLst>
              <a:path h="531" w="602">
                <a:moveTo>
                  <a:pt x="587" y="289"/>
                </a:moveTo>
                <a:lnTo>
                  <a:pt x="587" y="289"/>
                </a:lnTo>
                <a:cubicBezTo>
                  <a:pt x="311" y="403"/>
                  <a:pt x="311" y="403"/>
                  <a:pt x="311" y="403"/>
                </a:cubicBezTo>
                <a:cubicBezTo>
                  <a:pt x="311" y="410"/>
                  <a:pt x="304" y="410"/>
                  <a:pt x="304" y="410"/>
                </a:cubicBezTo>
                <a:cubicBezTo>
                  <a:pt x="297" y="410"/>
                  <a:pt x="297" y="410"/>
                  <a:pt x="290" y="403"/>
                </a:cubicBezTo>
                <a:cubicBezTo>
                  <a:pt x="15" y="289"/>
                  <a:pt x="15" y="289"/>
                  <a:pt x="15" y="289"/>
                </a:cubicBezTo>
                <a:cubicBezTo>
                  <a:pt x="7" y="289"/>
                  <a:pt x="0" y="275"/>
                  <a:pt x="0" y="268"/>
                </a:cubicBezTo>
                <a:cubicBezTo>
                  <a:pt x="0" y="247"/>
                  <a:pt x="15" y="240"/>
                  <a:pt x="29" y="240"/>
                </a:cubicBezTo>
                <a:cubicBezTo>
                  <a:pt x="36" y="240"/>
                  <a:pt x="36" y="240"/>
                  <a:pt x="43" y="240"/>
                </a:cubicBezTo>
                <a:cubicBezTo>
                  <a:pt x="304" y="346"/>
                  <a:pt x="304" y="346"/>
                  <a:pt x="304" y="346"/>
                </a:cubicBezTo>
                <a:cubicBezTo>
                  <a:pt x="566" y="240"/>
                  <a:pt x="566" y="240"/>
                  <a:pt x="566" y="240"/>
                </a:cubicBezTo>
                <a:lnTo>
                  <a:pt x="573" y="240"/>
                </a:lnTo>
                <a:cubicBezTo>
                  <a:pt x="594" y="240"/>
                  <a:pt x="601" y="247"/>
                  <a:pt x="601" y="268"/>
                </a:cubicBezTo>
                <a:cubicBezTo>
                  <a:pt x="601" y="275"/>
                  <a:pt x="594" y="289"/>
                  <a:pt x="587" y="289"/>
                </a:cubicBezTo>
                <a:close/>
                <a:moveTo>
                  <a:pt x="587" y="169"/>
                </a:moveTo>
                <a:lnTo>
                  <a:pt x="587" y="169"/>
                </a:lnTo>
                <a:cubicBezTo>
                  <a:pt x="311" y="282"/>
                  <a:pt x="311" y="282"/>
                  <a:pt x="311" y="282"/>
                </a:cubicBezTo>
                <a:lnTo>
                  <a:pt x="304" y="282"/>
                </a:lnTo>
                <a:cubicBezTo>
                  <a:pt x="297" y="282"/>
                  <a:pt x="297" y="282"/>
                  <a:pt x="290" y="282"/>
                </a:cubicBezTo>
                <a:cubicBezTo>
                  <a:pt x="15" y="169"/>
                  <a:pt x="15" y="169"/>
                  <a:pt x="15" y="169"/>
                </a:cubicBezTo>
                <a:cubicBezTo>
                  <a:pt x="7" y="162"/>
                  <a:pt x="0" y="155"/>
                  <a:pt x="0" y="141"/>
                </a:cubicBezTo>
                <a:cubicBezTo>
                  <a:pt x="0" y="134"/>
                  <a:pt x="7" y="120"/>
                  <a:pt x="15" y="120"/>
                </a:cubicBezTo>
                <a:cubicBezTo>
                  <a:pt x="290" y="7"/>
                  <a:pt x="290" y="7"/>
                  <a:pt x="290" y="7"/>
                </a:cubicBezTo>
                <a:cubicBezTo>
                  <a:pt x="297" y="0"/>
                  <a:pt x="297" y="0"/>
                  <a:pt x="304" y="0"/>
                </a:cubicBezTo>
                <a:cubicBezTo>
                  <a:pt x="304" y="0"/>
                  <a:pt x="311" y="0"/>
                  <a:pt x="311" y="7"/>
                </a:cubicBezTo>
                <a:cubicBezTo>
                  <a:pt x="587" y="120"/>
                  <a:pt x="587" y="120"/>
                  <a:pt x="587" y="120"/>
                </a:cubicBezTo>
                <a:cubicBezTo>
                  <a:pt x="594" y="120"/>
                  <a:pt x="601" y="134"/>
                  <a:pt x="601" y="141"/>
                </a:cubicBezTo>
                <a:cubicBezTo>
                  <a:pt x="601" y="155"/>
                  <a:pt x="594" y="162"/>
                  <a:pt x="587" y="169"/>
                </a:cubicBezTo>
                <a:close/>
                <a:moveTo>
                  <a:pt x="29" y="360"/>
                </a:moveTo>
                <a:lnTo>
                  <a:pt x="29" y="360"/>
                </a:lnTo>
                <a:cubicBezTo>
                  <a:pt x="36" y="360"/>
                  <a:pt x="36" y="360"/>
                  <a:pt x="43" y="360"/>
                </a:cubicBezTo>
                <a:cubicBezTo>
                  <a:pt x="304" y="473"/>
                  <a:pt x="304" y="473"/>
                  <a:pt x="304" y="473"/>
                </a:cubicBezTo>
                <a:cubicBezTo>
                  <a:pt x="566" y="360"/>
                  <a:pt x="566" y="360"/>
                  <a:pt x="566" y="360"/>
                </a:cubicBezTo>
                <a:lnTo>
                  <a:pt x="573" y="360"/>
                </a:lnTo>
                <a:cubicBezTo>
                  <a:pt x="594" y="360"/>
                  <a:pt x="601" y="374"/>
                  <a:pt x="601" y="388"/>
                </a:cubicBezTo>
                <a:cubicBezTo>
                  <a:pt x="601" y="403"/>
                  <a:pt x="594" y="410"/>
                  <a:pt x="587" y="417"/>
                </a:cubicBezTo>
                <a:cubicBezTo>
                  <a:pt x="311" y="530"/>
                  <a:pt x="311" y="530"/>
                  <a:pt x="311" y="530"/>
                </a:cubicBezTo>
                <a:lnTo>
                  <a:pt x="304" y="530"/>
                </a:lnTo>
                <a:cubicBezTo>
                  <a:pt x="297" y="530"/>
                  <a:pt x="297" y="530"/>
                  <a:pt x="290" y="530"/>
                </a:cubicBezTo>
                <a:cubicBezTo>
                  <a:pt x="15" y="417"/>
                  <a:pt x="15" y="417"/>
                  <a:pt x="15" y="417"/>
                </a:cubicBezTo>
                <a:cubicBezTo>
                  <a:pt x="7" y="410"/>
                  <a:pt x="0" y="403"/>
                  <a:pt x="0" y="388"/>
                </a:cubicBezTo>
                <a:cubicBezTo>
                  <a:pt x="0" y="374"/>
                  <a:pt x="15" y="360"/>
                  <a:pt x="29" y="36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cap="flat" w="9525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lang="en-US" sz="1313">
              <a:cs typeface="+mn-ea"/>
              <a:sym typeface="+mn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7B9BA0E-6D04-448C-9CD4-33E26DDB54BE}"/>
              </a:ext>
            </a:extLst>
          </p:cNvPr>
          <p:cNvSpPr txBox="1"/>
          <p:nvPr/>
        </p:nvSpPr>
        <p:spPr>
          <a:xfrm>
            <a:off x="6273765" y="1206745"/>
            <a:ext cx="802005" cy="4343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lang="en-US" sz="225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5400000" scaled="1"/>
                </a:gradFill>
                <a:cs typeface="+mn-ea"/>
                <a:sym typeface="+mn-lt"/>
              </a:rPr>
              <a:t>75%</a:t>
            </a:r>
          </a:p>
        </p:txBody>
      </p:sp>
      <p:sp>
        <p:nvSpPr>
          <p:cNvPr id="37" name="Down Arrow 2">
            <a:extLst>
              <a:ext uri="{FF2B5EF4-FFF2-40B4-BE49-F238E27FC236}">
                <a16:creationId xmlns:a16="http://schemas.microsoft.com/office/drawing/2014/main" id="{27AF7CE6-02A5-4016-AA49-6767DCC72B94}"/>
              </a:ext>
            </a:extLst>
          </p:cNvPr>
          <p:cNvSpPr/>
          <p:nvPr/>
        </p:nvSpPr>
        <p:spPr>
          <a:xfrm flipV="1">
            <a:off x="7134664" y="1304734"/>
            <a:ext cx="147021" cy="229334"/>
          </a:xfrm>
          <a:prstGeom prst="downArrow">
            <a:avLst/>
          </a:prstGeom>
          <a:gradFill>
            <a:gsLst>
              <a:gs pos="0">
                <a:srgbClr val="5877B6"/>
              </a:gs>
              <a:gs pos="100000">
                <a:srgbClr val="465E96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313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8BBE277-DD15-4586-9A6A-7B927812AFB7}"/>
              </a:ext>
            </a:extLst>
          </p:cNvPr>
          <p:cNvSpPr txBox="1"/>
          <p:nvPr/>
        </p:nvSpPr>
        <p:spPr>
          <a:xfrm>
            <a:off x="6273764" y="1622436"/>
            <a:ext cx="1221329" cy="26289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12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添加标题内容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EE52F19-6276-4BF8-8F22-4FF05FE34ECC}"/>
              </a:ext>
            </a:extLst>
          </p:cNvPr>
          <p:cNvSpPr/>
          <p:nvPr/>
        </p:nvSpPr>
        <p:spPr>
          <a:xfrm>
            <a:off x="6273764" y="1818448"/>
            <a:ext cx="1604481" cy="391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656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C7BEB80-E960-46F4-9498-1D3B9A6AC698}"/>
              </a:ext>
            </a:extLst>
          </p:cNvPr>
          <p:cNvSpPr/>
          <p:nvPr/>
        </p:nvSpPr>
        <p:spPr>
          <a:xfrm>
            <a:off x="5008196" y="3091304"/>
            <a:ext cx="1633428" cy="1633428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750">
              <a:cs typeface="+mn-ea"/>
              <a:sym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9F83CE-7EA9-4889-9A19-4852A4F87AAF}"/>
              </a:ext>
            </a:extLst>
          </p:cNvPr>
          <p:cNvGrpSpPr/>
          <p:nvPr/>
        </p:nvGrpSpPr>
        <p:grpSpPr>
          <a:xfrm>
            <a:off x="5264053" y="3347163"/>
            <a:ext cx="1121714" cy="1121713"/>
            <a:chOff x="7960855" y="2358570"/>
            <a:chExt cx="1810664" cy="181066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B36039-B172-40B8-9518-4173C7D4A651}"/>
                </a:ext>
              </a:extLst>
            </p:cNvPr>
            <p:cNvSpPr/>
            <p:nvPr/>
          </p:nvSpPr>
          <p:spPr>
            <a:xfrm>
              <a:off x="7960855" y="2358570"/>
              <a:ext cx="1810664" cy="1810664"/>
            </a:xfrm>
            <a:prstGeom prst="ellipse">
              <a:avLst/>
            </a:prstGeom>
            <a:gradFill>
              <a:gsLst>
                <a:gs pos="0">
                  <a:srgbClr val="5877B6">
                    <a:lumMod val="80000"/>
                    <a:lumOff val="20000"/>
                  </a:srgbClr>
                </a:gs>
                <a:gs pos="100000">
                  <a:srgbClr val="465E96"/>
                </a:gs>
              </a:gsLst>
              <a:lin ang="6600000" scaled="0"/>
            </a:gradFill>
            <a:ln>
              <a:noFill/>
            </a:ln>
            <a:effectLst>
              <a:outerShdw algn="ctr" blurRad="1270000" rotWithShape="0" sx="90000" sy="90000">
                <a:schemeClr val="tx1">
                  <a:lumMod val="85000"/>
                  <a:lumOff val="1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 sz="750">
                <a:cs typeface="+mn-ea"/>
                <a:sym typeface="+mn-lt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0ECC40E-3B60-4DA4-8F5B-09BC39B01407}"/>
                </a:ext>
              </a:extLst>
            </p:cNvPr>
            <p:cNvSpPr/>
            <p:nvPr/>
          </p:nvSpPr>
          <p:spPr>
            <a:xfrm>
              <a:off x="8213661" y="2611375"/>
              <a:ext cx="1305054" cy="130505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algn="ctr" blurRad="1270000" rotWithShape="0" sx="90000" sy="90000">
                <a:schemeClr val="tx1">
                  <a:lumMod val="85000"/>
                  <a:lumOff val="15000"/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 sz="750">
                <a:cs typeface="+mn-ea"/>
                <a:sym typeface="+mn-lt"/>
              </a:endParaRPr>
            </a:p>
          </p:txBody>
        </p:sp>
        <p:sp>
          <p:nvSpPr>
            <p:cNvPr id="14" name="Partial Circle 13">
              <a:extLst>
                <a:ext uri="{FF2B5EF4-FFF2-40B4-BE49-F238E27FC236}">
                  <a16:creationId xmlns:a16="http://schemas.microsoft.com/office/drawing/2014/main" id="{F101BCF0-0857-4050-95CE-6999B2CB7C1B}"/>
                </a:ext>
              </a:extLst>
            </p:cNvPr>
            <p:cNvSpPr/>
            <p:nvPr/>
          </p:nvSpPr>
          <p:spPr>
            <a:xfrm>
              <a:off x="8195815" y="2593531"/>
              <a:ext cx="1340746" cy="1340744"/>
            </a:xfrm>
            <a:prstGeom prst="pie">
              <a:avLst>
                <a:gd fmla="val 16162621" name="adj1"/>
                <a:gd fmla="val 3656218" name="adj2"/>
              </a:avLst>
            </a:prstGeom>
            <a:solidFill>
              <a:srgbClr val="465E9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 sz="75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072B68B-CD9B-488B-9FF2-5051503ACA3F}"/>
                </a:ext>
              </a:extLst>
            </p:cNvPr>
            <p:cNvSpPr/>
            <p:nvPr/>
          </p:nvSpPr>
          <p:spPr>
            <a:xfrm>
              <a:off x="8516762" y="2914476"/>
              <a:ext cx="698852" cy="6988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1270000" rotWithShape="0" sx="90000" sy="9000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 sz="750">
                <a:cs typeface="+mn-ea"/>
                <a:sym typeface="+mn-lt"/>
              </a:endParaRPr>
            </a:p>
          </p:txBody>
        </p:sp>
      </p:grpSp>
      <p:sp>
        <p:nvSpPr>
          <p:cNvPr id="26" name="Freeform 34">
            <a:extLst>
              <a:ext uri="{FF2B5EF4-FFF2-40B4-BE49-F238E27FC236}">
                <a16:creationId xmlns:a16="http://schemas.microsoft.com/office/drawing/2014/main" id="{3F269C91-3661-4D60-B4C1-4726AC1D2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294" y="3819058"/>
            <a:ext cx="179232" cy="177923"/>
          </a:xfrm>
          <a:custGeom>
            <a:gdLst>
              <a:gd fmla="*/ 207002 w 602" name="T0"/>
              <a:gd fmla="*/ 40594 h 601" name="T1"/>
              <a:gd fmla="*/ 207002 w 602" name="T2"/>
              <a:gd fmla="*/ 40594 h 601" name="T3"/>
              <a:gd fmla="*/ 196526 w 602" name="T4"/>
              <a:gd fmla="*/ 40594 h 601" name="T5"/>
              <a:gd fmla="*/ 196526 w 602" name="T6"/>
              <a:gd fmla="*/ 96275 h 601" name="T7"/>
              <a:gd fmla="*/ 196526 w 602" name="T8"/>
              <a:gd fmla="*/ 144412 h 601" name="T9"/>
              <a:gd fmla="*/ 196526 w 602" name="T10"/>
              <a:gd fmla="*/ 154830 h 601" name="T11"/>
              <a:gd fmla="*/ 186411 w 602" name="T12"/>
              <a:gd fmla="*/ 164889 h 601" name="T13"/>
              <a:gd fmla="*/ 132944 w 602" name="T14"/>
              <a:gd fmla="*/ 164889 h 601" name="T15"/>
              <a:gd fmla="*/ 166180 w 602" name="T16"/>
              <a:gd fmla="*/ 197938 h 601" name="T17"/>
              <a:gd fmla="*/ 166180 w 602" name="T18"/>
              <a:gd fmla="*/ 197938 h 601" name="T19"/>
              <a:gd fmla="*/ 168709 w 602" name="T20"/>
              <a:gd fmla="*/ 205482 h 601" name="T21"/>
              <a:gd fmla="*/ 158232 w 602" name="T22"/>
              <a:gd fmla="*/ 215541 h 601" name="T23"/>
              <a:gd fmla="*/ 153175 w 602" name="T24"/>
              <a:gd fmla="*/ 213026 h 601" name="T25"/>
              <a:gd fmla="*/ 153175 w 602" name="T26"/>
              <a:gd fmla="*/ 213026 h 601" name="T27"/>
              <a:gd fmla="*/ 117410 w 602" name="T28"/>
              <a:gd fmla="*/ 180336 h 601" name="T29"/>
              <a:gd fmla="*/ 117410 w 602" name="T30"/>
              <a:gd fmla="*/ 205482 h 601" name="T31"/>
              <a:gd fmla="*/ 107294 w 602" name="T32"/>
              <a:gd fmla="*/ 215541 h 601" name="T33"/>
              <a:gd fmla="*/ 97179 w 602" name="T34"/>
              <a:gd fmla="*/ 205482 h 601" name="T35"/>
              <a:gd fmla="*/ 97179 w 602" name="T36"/>
              <a:gd fmla="*/ 180336 h 601" name="T37"/>
              <a:gd fmla="*/ 63943 w 602" name="T38"/>
              <a:gd fmla="*/ 213026 h 601" name="T39"/>
              <a:gd fmla="*/ 63943 w 602" name="T40"/>
              <a:gd fmla="*/ 213026 h 601" name="T41"/>
              <a:gd fmla="*/ 56357 w 602" name="T42"/>
              <a:gd fmla="*/ 215541 h 601" name="T43"/>
              <a:gd fmla="*/ 45880 w 602" name="T44"/>
              <a:gd fmla="*/ 205482 h 601" name="T45"/>
              <a:gd fmla="*/ 51299 w 602" name="T46"/>
              <a:gd fmla="*/ 197938 h 601" name="T47"/>
              <a:gd fmla="*/ 51299 w 602" name="T48"/>
              <a:gd fmla="*/ 197938 h 601" name="T49"/>
              <a:gd fmla="*/ 84174 w 602" name="T50"/>
              <a:gd fmla="*/ 164889 h 601" name="T51"/>
              <a:gd fmla="*/ 30707 w 602" name="T52"/>
              <a:gd fmla="*/ 164889 h 601" name="T53"/>
              <a:gd fmla="*/ 20592 w 602" name="T54"/>
              <a:gd fmla="*/ 154830 h 601" name="T55"/>
              <a:gd fmla="*/ 20592 w 602" name="T56"/>
              <a:gd fmla="*/ 144412 h 601" name="T57"/>
              <a:gd fmla="*/ 20592 w 602" name="T58"/>
              <a:gd fmla="*/ 96275 h 601" name="T59"/>
              <a:gd fmla="*/ 20592 w 602" name="T60"/>
              <a:gd fmla="*/ 40594 h 601" name="T61"/>
              <a:gd fmla="*/ 10477 w 602" name="T62"/>
              <a:gd fmla="*/ 40594 h 601" name="T63"/>
              <a:gd fmla="*/ 0 w 602" name="T64"/>
              <a:gd fmla="*/ 30176 h 601" name="T65"/>
              <a:gd fmla="*/ 10477 w 602" name="T66"/>
              <a:gd fmla="*/ 20117 h 601" name="T67"/>
              <a:gd fmla="*/ 97179 w 602" name="T68"/>
              <a:gd fmla="*/ 20117 h 601" name="T69"/>
              <a:gd fmla="*/ 97179 w 602" name="T70"/>
              <a:gd fmla="*/ 10059 h 601" name="T71"/>
              <a:gd fmla="*/ 107294 w 602" name="T72"/>
              <a:gd fmla="*/ 0 h 601" name="T73"/>
              <a:gd fmla="*/ 117410 w 602" name="T74"/>
              <a:gd fmla="*/ 10059 h 601" name="T75"/>
              <a:gd fmla="*/ 117410 w 602" name="T76"/>
              <a:gd fmla="*/ 20117 h 601" name="T77"/>
              <a:gd fmla="*/ 207002 w 602" name="T78"/>
              <a:gd fmla="*/ 20117 h 601" name="T79"/>
              <a:gd fmla="*/ 217118 w 602" name="T80"/>
              <a:gd fmla="*/ 30176 h 601" name="T81"/>
              <a:gd fmla="*/ 207002 w 602" name="T82"/>
              <a:gd fmla="*/ 40594 h 601" name="T83"/>
              <a:gd fmla="*/ 176295 w 602" name="T84"/>
              <a:gd fmla="*/ 86216 h 601" name="T85"/>
              <a:gd fmla="*/ 176295 w 602" name="T86"/>
              <a:gd fmla="*/ 86216 h 601" name="T87"/>
              <a:gd fmla="*/ 176295 w 602" name="T88"/>
              <a:gd fmla="*/ 76158 h 601" name="T89"/>
              <a:gd fmla="*/ 176295 w 602" name="T90"/>
              <a:gd fmla="*/ 40594 h 601" name="T91"/>
              <a:gd fmla="*/ 40822 w 602" name="T92"/>
              <a:gd fmla="*/ 40594 h 601" name="T93"/>
              <a:gd fmla="*/ 40822 w 602" name="T94"/>
              <a:gd fmla="*/ 76158 h 601" name="T95"/>
              <a:gd fmla="*/ 40822 w 602" name="T96"/>
              <a:gd fmla="*/ 86216 h 601" name="T97"/>
              <a:gd fmla="*/ 40822 w 602" name="T98"/>
              <a:gd fmla="*/ 144412 h 601" name="T99"/>
              <a:gd fmla="*/ 176295 w 602" name="T100"/>
              <a:gd fmla="*/ 144412 h 601" name="T101"/>
              <a:gd fmla="*/ 176295 w 602" name="T102"/>
              <a:gd fmla="*/ 86216 h 601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</a:gdLst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b="b" l="0" r="r" t="0"/>
            <a:pathLst>
              <a:path h="601" w="602">
                <a:moveTo>
                  <a:pt x="573" y="113"/>
                </a:moveTo>
                <a:lnTo>
                  <a:pt x="573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44" y="268"/>
                  <a:pt x="544" y="268"/>
                  <a:pt x="544" y="268"/>
                </a:cubicBezTo>
                <a:cubicBezTo>
                  <a:pt x="544" y="402"/>
                  <a:pt x="544" y="402"/>
                  <a:pt x="544" y="402"/>
                </a:cubicBezTo>
                <a:cubicBezTo>
                  <a:pt x="544" y="431"/>
                  <a:pt x="544" y="431"/>
                  <a:pt x="544" y="431"/>
                </a:cubicBezTo>
                <a:cubicBezTo>
                  <a:pt x="544" y="445"/>
                  <a:pt x="530" y="459"/>
                  <a:pt x="516" y="459"/>
                </a:cubicBezTo>
                <a:cubicBezTo>
                  <a:pt x="368" y="459"/>
                  <a:pt x="368" y="459"/>
                  <a:pt x="368" y="459"/>
                </a:cubicBezTo>
                <a:cubicBezTo>
                  <a:pt x="460" y="551"/>
                  <a:pt x="460" y="551"/>
                  <a:pt x="460" y="551"/>
                </a:cubicBezTo>
                <a:cubicBezTo>
                  <a:pt x="467" y="558"/>
                  <a:pt x="467" y="565"/>
                  <a:pt x="467" y="572"/>
                </a:cubicBezTo>
                <a:cubicBezTo>
                  <a:pt x="467" y="586"/>
                  <a:pt x="460" y="600"/>
                  <a:pt x="438" y="600"/>
                </a:cubicBezTo>
                <a:cubicBezTo>
                  <a:pt x="431" y="600"/>
                  <a:pt x="424" y="600"/>
                  <a:pt x="424" y="593"/>
                </a:cubicBezTo>
                <a:cubicBezTo>
                  <a:pt x="325" y="502"/>
                  <a:pt x="325" y="502"/>
                  <a:pt x="325" y="502"/>
                </a:cubicBezTo>
                <a:cubicBezTo>
                  <a:pt x="325" y="572"/>
                  <a:pt x="325" y="572"/>
                  <a:pt x="325" y="572"/>
                </a:cubicBezTo>
                <a:cubicBezTo>
                  <a:pt x="325" y="586"/>
                  <a:pt x="318" y="600"/>
                  <a:pt x="297" y="600"/>
                </a:cubicBezTo>
                <a:cubicBezTo>
                  <a:pt x="283" y="600"/>
                  <a:pt x="269" y="586"/>
                  <a:pt x="269" y="572"/>
                </a:cubicBezTo>
                <a:cubicBezTo>
                  <a:pt x="269" y="502"/>
                  <a:pt x="269" y="502"/>
                  <a:pt x="269" y="502"/>
                </a:cubicBezTo>
                <a:cubicBezTo>
                  <a:pt x="177" y="593"/>
                  <a:pt x="177" y="593"/>
                  <a:pt x="177" y="593"/>
                </a:cubicBezTo>
                <a:cubicBezTo>
                  <a:pt x="170" y="600"/>
                  <a:pt x="163" y="600"/>
                  <a:pt x="156" y="600"/>
                </a:cubicBezTo>
                <a:cubicBezTo>
                  <a:pt x="142" y="600"/>
                  <a:pt x="127" y="586"/>
                  <a:pt x="127" y="572"/>
                </a:cubicBezTo>
                <a:cubicBezTo>
                  <a:pt x="127" y="565"/>
                  <a:pt x="135" y="558"/>
                  <a:pt x="142" y="551"/>
                </a:cubicBezTo>
                <a:cubicBezTo>
                  <a:pt x="233" y="459"/>
                  <a:pt x="233" y="459"/>
                  <a:pt x="233" y="459"/>
                </a:cubicBezTo>
                <a:cubicBezTo>
                  <a:pt x="85" y="459"/>
                  <a:pt x="85" y="459"/>
                  <a:pt x="85" y="459"/>
                </a:cubicBezTo>
                <a:cubicBezTo>
                  <a:pt x="64" y="459"/>
                  <a:pt x="57" y="445"/>
                  <a:pt x="57" y="431"/>
                </a:cubicBezTo>
                <a:cubicBezTo>
                  <a:pt x="57" y="402"/>
                  <a:pt x="57" y="402"/>
                  <a:pt x="57" y="402"/>
                </a:cubicBezTo>
                <a:cubicBezTo>
                  <a:pt x="57" y="268"/>
                  <a:pt x="57" y="268"/>
                  <a:pt x="57" y="268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7" y="113"/>
                  <a:pt x="0" y="98"/>
                  <a:pt x="0" y="84"/>
                </a:cubicBezTo>
                <a:cubicBezTo>
                  <a:pt x="0" y="63"/>
                  <a:pt x="7" y="56"/>
                  <a:pt x="29" y="56"/>
                </a:cubicBezTo>
                <a:cubicBezTo>
                  <a:pt x="269" y="56"/>
                  <a:pt x="269" y="56"/>
                  <a:pt x="269" y="56"/>
                </a:cubicBezTo>
                <a:cubicBezTo>
                  <a:pt x="269" y="28"/>
                  <a:pt x="269" y="28"/>
                  <a:pt x="269" y="28"/>
                </a:cubicBezTo>
                <a:cubicBezTo>
                  <a:pt x="269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56"/>
                  <a:pt x="325" y="56"/>
                  <a:pt x="325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63"/>
                  <a:pt x="601" y="84"/>
                </a:cubicBezTo>
                <a:cubicBezTo>
                  <a:pt x="601" y="98"/>
                  <a:pt x="587" y="113"/>
                  <a:pt x="573" y="113"/>
                </a:cubicBezTo>
                <a:close/>
                <a:moveTo>
                  <a:pt x="488" y="240"/>
                </a:moveTo>
                <a:lnTo>
                  <a:pt x="488" y="240"/>
                </a:lnTo>
                <a:cubicBezTo>
                  <a:pt x="488" y="212"/>
                  <a:pt x="488" y="212"/>
                  <a:pt x="488" y="212"/>
                </a:cubicBezTo>
                <a:cubicBezTo>
                  <a:pt x="488" y="113"/>
                  <a:pt x="488" y="113"/>
                  <a:pt x="488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212"/>
                  <a:pt x="113" y="212"/>
                  <a:pt x="113" y="212"/>
                </a:cubicBezTo>
                <a:cubicBezTo>
                  <a:pt x="113" y="240"/>
                  <a:pt x="113" y="240"/>
                  <a:pt x="113" y="240"/>
                </a:cubicBezTo>
                <a:cubicBezTo>
                  <a:pt x="113" y="402"/>
                  <a:pt x="113" y="402"/>
                  <a:pt x="113" y="402"/>
                </a:cubicBezTo>
                <a:cubicBezTo>
                  <a:pt x="488" y="402"/>
                  <a:pt x="488" y="402"/>
                  <a:pt x="488" y="402"/>
                </a:cubicBezTo>
                <a:lnTo>
                  <a:pt x="488" y="24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cap="flat" w="9525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lang="en-US" sz="1313">
              <a:cs typeface="+mn-ea"/>
              <a:sym typeface="+mn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A51F64D-FD9D-4195-8D2E-316B67ABA3C3}"/>
              </a:ext>
            </a:extLst>
          </p:cNvPr>
          <p:cNvSpPr txBox="1"/>
          <p:nvPr/>
        </p:nvSpPr>
        <p:spPr>
          <a:xfrm>
            <a:off x="6829475" y="3409233"/>
            <a:ext cx="802005" cy="4343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lang="en-US" sz="225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5400000" scaled="1"/>
                </a:gradFill>
                <a:cs typeface="+mn-ea"/>
                <a:sym typeface="+mn-lt"/>
              </a:rPr>
              <a:t>45%</a:t>
            </a:r>
          </a:p>
        </p:txBody>
      </p:sp>
      <p:sp>
        <p:nvSpPr>
          <p:cNvPr id="42" name="Down Arrow 2">
            <a:extLst>
              <a:ext uri="{FF2B5EF4-FFF2-40B4-BE49-F238E27FC236}">
                <a16:creationId xmlns:a16="http://schemas.microsoft.com/office/drawing/2014/main" id="{D60F99E2-01B2-49B5-B900-8496F4188AF0}"/>
              </a:ext>
            </a:extLst>
          </p:cNvPr>
          <p:cNvSpPr/>
          <p:nvPr/>
        </p:nvSpPr>
        <p:spPr>
          <a:xfrm>
            <a:off x="7690372" y="3507220"/>
            <a:ext cx="147021" cy="229334"/>
          </a:xfrm>
          <a:prstGeom prst="downArrow">
            <a:avLst/>
          </a:prstGeom>
          <a:gradFill>
            <a:gsLst>
              <a:gs pos="0">
                <a:srgbClr val="5877B6"/>
              </a:gs>
              <a:gs pos="100000">
                <a:srgbClr val="465E96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313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FE07128-1C88-4ECE-A10D-DFDF1F749CB1}"/>
              </a:ext>
            </a:extLst>
          </p:cNvPr>
          <p:cNvSpPr txBox="1"/>
          <p:nvPr/>
        </p:nvSpPr>
        <p:spPr>
          <a:xfrm>
            <a:off x="6829475" y="3824923"/>
            <a:ext cx="1221328" cy="26289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12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添加标题内容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4503383-C394-49D7-803B-5D1FAA4EEECE}"/>
              </a:ext>
            </a:extLst>
          </p:cNvPr>
          <p:cNvSpPr/>
          <p:nvPr/>
        </p:nvSpPr>
        <p:spPr>
          <a:xfrm>
            <a:off x="6829475" y="4020936"/>
            <a:ext cx="1486242" cy="391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656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352B793-1842-4007-BA09-0F5A7B2FEC4E}"/>
              </a:ext>
            </a:extLst>
          </p:cNvPr>
          <p:cNvSpPr/>
          <p:nvPr/>
        </p:nvSpPr>
        <p:spPr>
          <a:xfrm>
            <a:off x="264498" y="4604295"/>
            <a:ext cx="1244254" cy="1244254"/>
          </a:xfrm>
          <a:prstGeom prst="ellipse">
            <a:avLst/>
          </a:prstGeom>
          <a:gradFill>
            <a:gsLst>
              <a:gs pos="0">
                <a:srgbClr val="5877B6">
                  <a:lumMod val="80000"/>
                  <a:lumOff val="20000"/>
                </a:srgbClr>
              </a:gs>
              <a:gs pos="100000">
                <a:srgbClr val="465E96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844">
              <a:cs typeface="+mn-ea"/>
              <a:sym typeface="+mn-lt"/>
            </a:endParaRPr>
          </a:p>
        </p:txBody>
      </p:sp>
      <p:sp>
        <p:nvSpPr>
          <p:cNvPr id="46" name="TextBox 149">
            <a:extLst>
              <a:ext uri="{FF2B5EF4-FFF2-40B4-BE49-F238E27FC236}">
                <a16:creationId xmlns:a16="http://schemas.microsoft.com/office/drawing/2014/main" id="{F934F241-AD36-425E-AC03-F0D77476CDD2}"/>
              </a:ext>
            </a:extLst>
          </p:cNvPr>
          <p:cNvSpPr txBox="1"/>
          <p:nvPr/>
        </p:nvSpPr>
        <p:spPr>
          <a:xfrm>
            <a:off x="583075" y="1290235"/>
            <a:ext cx="2719049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</a:t>
            </a: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5F014E69-5AF7-4280-863F-420DD8958BAE}"/>
              </a:ext>
            </a:extLst>
          </p:cNvPr>
          <p:cNvGrpSpPr/>
          <p:nvPr/>
        </p:nvGrpSpPr>
        <p:grpSpPr>
          <a:xfrm>
            <a:off x="631637" y="442500"/>
            <a:ext cx="2371725" cy="702173"/>
            <a:chOff x="981076" y="1134310"/>
            <a:chExt cx="2371725" cy="702173"/>
          </a:xfrm>
        </p:grpSpPr>
        <p:sp>
          <p:nvSpPr>
            <p:cNvPr id="53" name="TextBox 21">
              <a:extLst>
                <a:ext uri="{FF2B5EF4-FFF2-40B4-BE49-F238E27FC236}">
                  <a16:creationId xmlns:a16="http://schemas.microsoft.com/office/drawing/2014/main" id="{56C7099A-8A90-4A1D-AAA9-A5A35921878A}"/>
                </a:ext>
              </a:extLst>
            </p:cNvPr>
            <p:cNvSpPr txBox="1"/>
            <p:nvPr/>
          </p:nvSpPr>
          <p:spPr>
            <a:xfrm>
              <a:off x="981076" y="1134310"/>
              <a:ext cx="237172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40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effectLst>
                    <a:outerShdw algn="ctr" blurRad="254000" dir="5400000" dist="101600" rotWithShape="0">
                      <a:srgbClr val="000000">
                        <a:alpha val="15000"/>
                      </a:srgbClr>
                    </a:outerShdw>
                  </a:effectLst>
                  <a:cs typeface="+mn-ea"/>
                  <a:sym typeface="+mn-lt"/>
                </a:rPr>
                <a:t>工作完成情况</a:t>
              </a:r>
            </a:p>
          </p:txBody>
        </p:sp>
        <p:sp>
          <p:nvSpPr>
            <p:cNvPr id="54" name="TextBox 21">
              <a:extLst>
                <a:ext uri="{FF2B5EF4-FFF2-40B4-BE49-F238E27FC236}">
                  <a16:creationId xmlns:a16="http://schemas.microsoft.com/office/drawing/2014/main" id="{F19ADD6D-1297-4F64-AEBF-42B4C8079424}"/>
                </a:ext>
              </a:extLst>
            </p:cNvPr>
            <p:cNvSpPr txBox="1"/>
            <p:nvPr/>
          </p:nvSpPr>
          <p:spPr>
            <a:xfrm>
              <a:off x="997139" y="1574873"/>
              <a:ext cx="1853271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1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GENERAL  VIEW</a:t>
              </a:r>
            </a:p>
          </p:txBody>
        </p:sp>
      </p:grpSp>
    </p:spTree>
    <p:extLst>
      <p:ext uri="{BB962C8B-B14F-4D97-AF65-F5344CB8AC3E}">
        <p14:creationId val="273271074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2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3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4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7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9"/>
      <p:bldP grpId="0" spid="60"/>
      <p:bldP grpId="0" spid="2"/>
      <p:bldP grpId="0" spid="25"/>
      <p:bldP grpId="0" spid="31"/>
      <p:bldP grpId="0" spid="32"/>
      <p:bldP grpId="0" spid="33"/>
      <p:bldP grpId="0" spid="34"/>
      <p:bldP grpId="0" spid="3"/>
      <p:bldP grpId="0" spid="24"/>
      <p:bldP grpId="0" spid="36"/>
      <p:bldP grpId="0" spid="37"/>
      <p:bldP grpId="0" spid="38"/>
      <p:bldP grpId="0" spid="39"/>
      <p:bldP grpId="0" spid="4"/>
      <p:bldP grpId="0" spid="26"/>
      <p:bldP grpId="0" spid="41"/>
      <p:bldP grpId="0" spid="42"/>
      <p:bldP grpId="0" spid="43"/>
      <p:bldP grpId="0" spid="44"/>
      <p:bldP grpId="0" spid="62"/>
      <p:bldP grpId="0" spid="46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352D612-C567-4F59-B99B-74B394D67A8F}"/>
              </a:ext>
            </a:extLst>
          </p:cNvPr>
          <p:cNvSpPr/>
          <p:nvPr/>
        </p:nvSpPr>
        <p:spPr>
          <a:xfrm>
            <a:off x="0" y="1676400"/>
            <a:ext cx="9144000" cy="2247900"/>
          </a:xfrm>
          <a:prstGeom prst="rect">
            <a:avLst/>
          </a:prstGeom>
          <a:gradFill>
            <a:gsLst>
              <a:gs pos="0">
                <a:srgbClr val="5877B6"/>
              </a:gs>
              <a:gs pos="100000">
                <a:srgbClr val="465E9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7226E514-CE33-4199-AEAB-EE9ADDAB9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362" y="806519"/>
            <a:ext cx="3190875" cy="3276600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:a16="http://schemas.microsoft.com/office/drawing/2014/main" id="{8C930C76-4380-4F6B-BF54-0EB9C2A5BE2D}"/>
              </a:ext>
            </a:extLst>
          </p:cNvPr>
          <p:cNvSpPr txBox="1"/>
          <p:nvPr/>
        </p:nvSpPr>
        <p:spPr>
          <a:xfrm>
            <a:off x="4572000" y="2355919"/>
            <a:ext cx="3420587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4000">
                <a:solidFill>
                  <a:schemeClr val="bg1"/>
                </a:solidFill>
                <a:effectLst>
                  <a:outerShdw algn="ctr" blurRad="254000" dir="5400000" dist="101600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项目成果展示</a:t>
            </a: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03A8D603-32C6-412D-8F30-56FABCB9C515}"/>
              </a:ext>
            </a:extLst>
          </p:cNvPr>
          <p:cNvSpPr txBox="1"/>
          <p:nvPr/>
        </p:nvSpPr>
        <p:spPr>
          <a:xfrm>
            <a:off x="4622799" y="1996108"/>
            <a:ext cx="206375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>
                <a:solidFill>
                  <a:schemeClr val="bg1"/>
                </a:solidFill>
                <a:effectLst>
                  <a:outerShdw algn="ctr" blurRad="254000" dir="5400000" dist="101600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PART     03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C75FF7-808C-4BCB-AD3D-E065DD2B4FA3}"/>
              </a:ext>
            </a:extLst>
          </p:cNvPr>
          <p:cNvSpPr txBox="1"/>
          <p:nvPr/>
        </p:nvSpPr>
        <p:spPr>
          <a:xfrm>
            <a:off x="4572000" y="3063805"/>
            <a:ext cx="4200525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</a:t>
            </a:r>
          </a:p>
        </p:txBody>
      </p:sp>
    </p:spTree>
    <p:extLst>
      <p:ext uri="{BB962C8B-B14F-4D97-AF65-F5344CB8AC3E}">
        <p14:creationId val="75778563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包含 人, 桌子, 笔记本, 女人  描述已自动生成" id="12" name="图片占位符 11">
            <a:extLst>
              <a:ext uri="{FF2B5EF4-FFF2-40B4-BE49-F238E27FC236}">
                <a16:creationId xmlns:a16="http://schemas.microsoft.com/office/drawing/2014/main" id="{D041FF84-E1B8-4245-A04E-F0BCE6709F48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5878769-0C15-477B-B1E1-9A5E0684A82C}"/>
              </a:ext>
            </a:extLst>
          </p:cNvPr>
          <p:cNvGrpSpPr/>
          <p:nvPr/>
        </p:nvGrpSpPr>
        <p:grpSpPr>
          <a:xfrm>
            <a:off x="981076" y="1134310"/>
            <a:ext cx="2371725" cy="702173"/>
            <a:chOff x="981076" y="1134310"/>
            <a:chExt cx="2371725" cy="702173"/>
          </a:xfrm>
        </p:grpSpPr>
        <p:sp>
          <p:nvSpPr>
            <p:cNvPr id="40" name="TextBox 21">
              <a:extLst>
                <a:ext uri="{FF2B5EF4-FFF2-40B4-BE49-F238E27FC236}">
                  <a16:creationId xmlns:a16="http://schemas.microsoft.com/office/drawing/2014/main" id="{2952DE90-34BC-4261-97B6-0AF81DF374D0}"/>
                </a:ext>
              </a:extLst>
            </p:cNvPr>
            <p:cNvSpPr txBox="1"/>
            <p:nvPr/>
          </p:nvSpPr>
          <p:spPr>
            <a:xfrm>
              <a:off x="981076" y="1134310"/>
              <a:ext cx="237172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40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effectLst>
                    <a:outerShdw algn="ctr" blurRad="254000" dir="5400000" dist="101600" rotWithShape="0">
                      <a:srgbClr val="000000">
                        <a:alpha val="15000"/>
                      </a:srgbClr>
                    </a:outerShdw>
                  </a:effectLst>
                  <a:cs typeface="+mn-ea"/>
                  <a:sym typeface="+mn-lt"/>
                </a:rPr>
                <a:t>项目成果展示</a:t>
              </a:r>
            </a:p>
          </p:txBody>
        </p:sp>
        <p:sp>
          <p:nvSpPr>
            <p:cNvPr id="41" name="TextBox 21">
              <a:extLst>
                <a:ext uri="{FF2B5EF4-FFF2-40B4-BE49-F238E27FC236}">
                  <a16:creationId xmlns:a16="http://schemas.microsoft.com/office/drawing/2014/main" id="{F5F69AA2-E453-4630-BF00-804ADF875C19}"/>
                </a:ext>
              </a:extLst>
            </p:cNvPr>
            <p:cNvSpPr txBox="1"/>
            <p:nvPr/>
          </p:nvSpPr>
          <p:spPr>
            <a:xfrm>
              <a:off x="981076" y="1574873"/>
              <a:ext cx="1853271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1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GENERAL  VIEW</a:t>
              </a:r>
            </a:p>
          </p:txBody>
        </p:sp>
      </p:grpSp>
      <p:sp>
        <p:nvSpPr>
          <p:cNvPr id="42" name="TextBox 28">
            <a:extLst>
              <a:ext uri="{FF2B5EF4-FFF2-40B4-BE49-F238E27FC236}">
                <a16:creationId xmlns:a16="http://schemas.microsoft.com/office/drawing/2014/main" id="{A7D764F6-35A0-476E-BAB1-7D9EB90A90D6}"/>
              </a:ext>
            </a:extLst>
          </p:cNvPr>
          <p:cNvSpPr txBox="1"/>
          <p:nvPr/>
        </p:nvSpPr>
        <p:spPr>
          <a:xfrm>
            <a:off x="981076" y="2300972"/>
            <a:ext cx="197553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5400000" scaled="0"/>
                </a:gradFill>
                <a:effectLst>
                  <a:outerShdw algn="ctr" blurRad="254000" dir="5400000" dist="101600" rotWithShape="0">
                    <a:srgbClr val="5877B6">
                      <a:alpha val="23000"/>
                    </a:srgbClr>
                  </a:outerShdw>
                </a:effectLst>
                <a:cs typeface="+mn-ea"/>
                <a:sym typeface="+mn-lt"/>
              </a:rPr>
              <a:t>01  添加标题内容</a:t>
            </a:r>
          </a:p>
        </p:txBody>
      </p:sp>
      <p:sp>
        <p:nvSpPr>
          <p:cNvPr id="43" name="Rectangle 5">
            <a:extLst>
              <a:ext uri="{FF2B5EF4-FFF2-40B4-BE49-F238E27FC236}">
                <a16:creationId xmlns:a16="http://schemas.microsoft.com/office/drawing/2014/main" id="{CAD3C804-44EB-4773-B634-C25F87B7E400}"/>
              </a:ext>
            </a:extLst>
          </p:cNvPr>
          <p:cNvSpPr/>
          <p:nvPr/>
        </p:nvSpPr>
        <p:spPr>
          <a:xfrm>
            <a:off x="981076" y="2581095"/>
            <a:ext cx="3175981" cy="594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4" name="TextBox 28">
            <a:extLst>
              <a:ext uri="{FF2B5EF4-FFF2-40B4-BE49-F238E27FC236}">
                <a16:creationId xmlns:a16="http://schemas.microsoft.com/office/drawing/2014/main" id="{4C9ACE23-08EA-4033-8D4B-F5D432269CC2}"/>
              </a:ext>
            </a:extLst>
          </p:cNvPr>
          <p:cNvSpPr txBox="1"/>
          <p:nvPr/>
        </p:nvSpPr>
        <p:spPr>
          <a:xfrm>
            <a:off x="981076" y="3484425"/>
            <a:ext cx="197553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5400000" scaled="0"/>
                </a:gradFill>
                <a:effectLst>
                  <a:outerShdw algn="ctr" blurRad="254000" dir="5400000" dist="101600" rotWithShape="0">
                    <a:srgbClr val="5877B6">
                      <a:alpha val="23000"/>
                    </a:srgbClr>
                  </a:outerShdw>
                </a:effectLst>
                <a:cs typeface="+mn-ea"/>
                <a:sym typeface="+mn-lt"/>
              </a:rPr>
              <a:t>02  添加标题内容</a:t>
            </a:r>
          </a:p>
        </p:txBody>
      </p:sp>
      <p:sp>
        <p:nvSpPr>
          <p:cNvPr id="45" name="Rectangle 5">
            <a:extLst>
              <a:ext uri="{FF2B5EF4-FFF2-40B4-BE49-F238E27FC236}">
                <a16:creationId xmlns:a16="http://schemas.microsoft.com/office/drawing/2014/main" id="{92C02C2A-DA1D-4C5B-9B6B-DD571DD84E3C}"/>
              </a:ext>
            </a:extLst>
          </p:cNvPr>
          <p:cNvSpPr/>
          <p:nvPr/>
        </p:nvSpPr>
        <p:spPr>
          <a:xfrm>
            <a:off x="981076" y="3764549"/>
            <a:ext cx="3175981" cy="594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7" name="TextBox 53">
            <a:extLst>
              <a:ext uri="{FF2B5EF4-FFF2-40B4-BE49-F238E27FC236}">
                <a16:creationId xmlns:a16="http://schemas.microsoft.com/office/drawing/2014/main" id="{F018CD2E-BD27-47BA-8ABB-19476E3FF0F6}"/>
              </a:ext>
            </a:extLst>
          </p:cNvPr>
          <p:cNvSpPr txBox="1"/>
          <p:nvPr/>
        </p:nvSpPr>
        <p:spPr>
          <a:xfrm>
            <a:off x="5267325" y="3159038"/>
            <a:ext cx="2695575" cy="10972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您的内容打在这里，或者通过复制您的文本后，在此框中选择粘贴，并选择只保留文字。您的内容打在这里或者通过复制您的文本后，</a:t>
            </a:r>
          </a:p>
        </p:txBody>
      </p:sp>
    </p:spTree>
    <p:extLst>
      <p:ext uri="{BB962C8B-B14F-4D97-AF65-F5344CB8AC3E}">
        <p14:creationId val="402093872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2"/>
      <p:bldP grpId="0" spid="43"/>
      <p:bldP grpId="0" spid="44"/>
      <p:bldP grpId="0" spid="45"/>
      <p:bldP grpId="0" spid="47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5"/>
          <p:cNvSpPr txBox="1"/>
          <p:nvPr/>
        </p:nvSpPr>
        <p:spPr>
          <a:xfrm>
            <a:off x="906434" y="3389907"/>
            <a:ext cx="2346058" cy="8115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altLang="en-US" lang="zh-CN" sz="105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7" name="Rectangle 6"/>
          <p:cNvSpPr/>
          <p:nvPr/>
        </p:nvSpPr>
        <p:spPr>
          <a:xfrm>
            <a:off x="6604599" y="626590"/>
            <a:ext cx="1159174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z="240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88%</a:t>
            </a:r>
          </a:p>
        </p:txBody>
      </p:sp>
      <p:sp>
        <p:nvSpPr>
          <p:cNvPr id="8" name="Rectangle 7"/>
          <p:cNvSpPr/>
          <p:nvPr/>
        </p:nvSpPr>
        <p:spPr>
          <a:xfrm>
            <a:off x="6572251" y="1065172"/>
            <a:ext cx="1223873" cy="217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i="1" lang="en-US" sz="825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Annual Return</a:t>
            </a:r>
          </a:p>
        </p:txBody>
      </p:sp>
      <p:pic>
        <p:nvPicPr>
          <p:cNvPr descr="图片包含 人, 桌子, 室内, 笔记本  描述已自动生成" id="27" name="图片占位符 26">
            <a:extLst>
              <a:ext uri="{FF2B5EF4-FFF2-40B4-BE49-F238E27FC236}">
                <a16:creationId xmlns:a16="http://schemas.microsoft.com/office/drawing/2014/main" id="{DE60D817-F563-4162-ADEB-A479E03DA667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93E1707B-A7F8-4D92-9B95-73D90D385351}"/>
              </a:ext>
            </a:extLst>
          </p:cNvPr>
          <p:cNvGrpSpPr/>
          <p:nvPr/>
        </p:nvGrpSpPr>
        <p:grpSpPr>
          <a:xfrm>
            <a:off x="906434" y="737168"/>
            <a:ext cx="2371725" cy="702173"/>
            <a:chOff x="981076" y="1134310"/>
            <a:chExt cx="2371725" cy="702173"/>
          </a:xfrm>
        </p:grpSpPr>
        <p:sp>
          <p:nvSpPr>
            <p:cNvPr id="31" name="TextBox 21">
              <a:extLst>
                <a:ext uri="{FF2B5EF4-FFF2-40B4-BE49-F238E27FC236}">
                  <a16:creationId xmlns:a16="http://schemas.microsoft.com/office/drawing/2014/main" id="{099FF85E-82CC-4F45-A7F7-46F386147800}"/>
                </a:ext>
              </a:extLst>
            </p:cNvPr>
            <p:cNvSpPr txBox="1"/>
            <p:nvPr/>
          </p:nvSpPr>
          <p:spPr>
            <a:xfrm>
              <a:off x="981076" y="1134310"/>
              <a:ext cx="237172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40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effectLst>
                    <a:outerShdw algn="ctr" blurRad="254000" dir="5400000" dist="101600" rotWithShape="0">
                      <a:srgbClr val="000000">
                        <a:alpha val="15000"/>
                      </a:srgbClr>
                    </a:outerShdw>
                  </a:effectLst>
                  <a:cs typeface="+mn-ea"/>
                  <a:sym typeface="+mn-lt"/>
                </a:rPr>
                <a:t>项目成果展示</a:t>
              </a:r>
            </a:p>
          </p:txBody>
        </p:sp>
        <p:sp>
          <p:nvSpPr>
            <p:cNvPr id="32" name="TextBox 21">
              <a:extLst>
                <a:ext uri="{FF2B5EF4-FFF2-40B4-BE49-F238E27FC236}">
                  <a16:creationId xmlns:a16="http://schemas.microsoft.com/office/drawing/2014/main" id="{9D1D284F-2F3A-4BD4-90D2-89669FD1FAC2}"/>
                </a:ext>
              </a:extLst>
            </p:cNvPr>
            <p:cNvSpPr txBox="1"/>
            <p:nvPr/>
          </p:nvSpPr>
          <p:spPr>
            <a:xfrm>
              <a:off x="981076" y="1574873"/>
              <a:ext cx="1853271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1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GENERAL  VIEW</a:t>
              </a:r>
            </a:p>
          </p:txBody>
        </p:sp>
      </p:grpSp>
      <p:sp>
        <p:nvSpPr>
          <p:cNvPr id="33" name="TextBox 28">
            <a:extLst>
              <a:ext uri="{FF2B5EF4-FFF2-40B4-BE49-F238E27FC236}">
                <a16:creationId xmlns:a16="http://schemas.microsoft.com/office/drawing/2014/main" id="{7F370D76-3347-4807-8E74-5068BEB47463}"/>
              </a:ext>
            </a:extLst>
          </p:cNvPr>
          <p:cNvSpPr txBox="1"/>
          <p:nvPr/>
        </p:nvSpPr>
        <p:spPr>
          <a:xfrm>
            <a:off x="906434" y="2108567"/>
            <a:ext cx="197553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5400000" scaled="0"/>
                </a:gradFill>
                <a:effectLst>
                  <a:outerShdw algn="ctr" blurRad="254000" dir="5400000" dist="101600" rotWithShape="0">
                    <a:srgbClr val="5877B6">
                      <a:alpha val="23000"/>
                    </a:srgbClr>
                  </a:outerShdw>
                </a:effectLst>
                <a:cs typeface="+mn-ea"/>
                <a:sym typeface="+mn-lt"/>
              </a:rPr>
              <a:t>01  添加标题内容</a:t>
            </a:r>
          </a:p>
        </p:txBody>
      </p:sp>
      <p:sp>
        <p:nvSpPr>
          <p:cNvPr id="34" name="Rectangle 5">
            <a:extLst>
              <a:ext uri="{FF2B5EF4-FFF2-40B4-BE49-F238E27FC236}">
                <a16:creationId xmlns:a16="http://schemas.microsoft.com/office/drawing/2014/main" id="{CA878CD6-9BE4-4758-BE79-E9BB21F1F0E3}"/>
              </a:ext>
            </a:extLst>
          </p:cNvPr>
          <p:cNvSpPr/>
          <p:nvPr/>
        </p:nvSpPr>
        <p:spPr>
          <a:xfrm>
            <a:off x="906434" y="2388690"/>
            <a:ext cx="3175981" cy="594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val="346634693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33"/>
      <p:bldP grpId="0" spid="34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4"/>
          <p:cNvSpPr/>
          <p:nvPr/>
        </p:nvSpPr>
        <p:spPr>
          <a:xfrm>
            <a:off x="1437115" y="2780916"/>
            <a:ext cx="2490335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3295" y="2806924"/>
            <a:ext cx="354330" cy="259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lang="en-US" sz="110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0" scaled="0"/>
                </a:gradFill>
                <a:cs typeface="+mn-ea"/>
                <a:sym typeface="+mn-lt"/>
              </a:rPr>
              <a:t>01.</a:t>
            </a:r>
          </a:p>
        </p:txBody>
      </p:sp>
      <p:sp>
        <p:nvSpPr>
          <p:cNvPr id="7" name="Rectangle 6"/>
          <p:cNvSpPr/>
          <p:nvPr/>
        </p:nvSpPr>
        <p:spPr>
          <a:xfrm>
            <a:off x="1437115" y="3440466"/>
            <a:ext cx="2490335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3295" y="3466473"/>
            <a:ext cx="354330" cy="259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lang="en-US" sz="110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0" scaled="0"/>
                </a:gradFill>
                <a:cs typeface="+mn-ea"/>
                <a:sym typeface="+mn-lt"/>
              </a:rPr>
              <a:t>02.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2707" y="4335656"/>
            <a:ext cx="5138585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</a:t>
            </a:r>
          </a:p>
        </p:txBody>
      </p:sp>
      <p:pic>
        <p:nvPicPr>
          <p:cNvPr descr="图片包含 人, 桌子, 室内, 笔记本  描述已自动生成" id="32" name="图片占位符 31">
            <a:extLst>
              <a:ext uri="{FF2B5EF4-FFF2-40B4-BE49-F238E27FC236}">
                <a16:creationId xmlns:a16="http://schemas.microsoft.com/office/drawing/2014/main" id="{F4191B2D-6B76-4BD1-AF9D-982BDF5A6EC3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descr="图片包含 人, 桌子, 笔记本, 女人  描述已自动生成" id="34" name="图片占位符 33">
            <a:extLst>
              <a:ext uri="{FF2B5EF4-FFF2-40B4-BE49-F238E27FC236}">
                <a16:creationId xmlns:a16="http://schemas.microsoft.com/office/drawing/2014/main" id="{9ECEC3C3-B8C1-48D8-87F7-F8DF8BC8A5E6}"/>
              </a:ext>
            </a:extLst>
          </p:cNvPr>
          <p:cNvPicPr>
            <a:picLocks noChangeAspect="1" noGrp="1"/>
          </p:cNvPicPr>
          <p:nvPr>
            <p:ph idx="11" sz="quarter" type="pic"/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7C0E0D9E-27BF-46DA-9507-5A3C31A69593}"/>
              </a:ext>
            </a:extLst>
          </p:cNvPr>
          <p:cNvGrpSpPr/>
          <p:nvPr/>
        </p:nvGrpSpPr>
        <p:grpSpPr>
          <a:xfrm>
            <a:off x="981076" y="1209675"/>
            <a:ext cx="2371725" cy="702173"/>
            <a:chOff x="981076" y="1134310"/>
            <a:chExt cx="2371725" cy="702173"/>
          </a:xfrm>
        </p:grpSpPr>
        <p:sp>
          <p:nvSpPr>
            <p:cNvPr id="36" name="TextBox 21">
              <a:extLst>
                <a:ext uri="{FF2B5EF4-FFF2-40B4-BE49-F238E27FC236}">
                  <a16:creationId xmlns:a16="http://schemas.microsoft.com/office/drawing/2014/main" id="{5A8233F9-BEFB-44B7-A16B-477BE0B7E20E}"/>
                </a:ext>
              </a:extLst>
            </p:cNvPr>
            <p:cNvSpPr txBox="1"/>
            <p:nvPr/>
          </p:nvSpPr>
          <p:spPr>
            <a:xfrm>
              <a:off x="981076" y="1134310"/>
              <a:ext cx="237172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40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effectLst>
                    <a:outerShdw algn="ctr" blurRad="254000" dir="5400000" dist="101600" rotWithShape="0">
                      <a:srgbClr val="000000">
                        <a:alpha val="15000"/>
                      </a:srgbClr>
                    </a:outerShdw>
                  </a:effectLst>
                  <a:cs typeface="+mn-ea"/>
                  <a:sym typeface="+mn-lt"/>
                </a:rPr>
                <a:t>项目成果展示</a:t>
              </a:r>
            </a:p>
          </p:txBody>
        </p:sp>
        <p:sp>
          <p:nvSpPr>
            <p:cNvPr id="37" name="TextBox 21">
              <a:extLst>
                <a:ext uri="{FF2B5EF4-FFF2-40B4-BE49-F238E27FC236}">
                  <a16:creationId xmlns:a16="http://schemas.microsoft.com/office/drawing/2014/main" id="{94EC87A5-8A56-4F3E-9481-CDAA519D99E3}"/>
                </a:ext>
              </a:extLst>
            </p:cNvPr>
            <p:cNvSpPr txBox="1"/>
            <p:nvPr/>
          </p:nvSpPr>
          <p:spPr>
            <a:xfrm>
              <a:off x="981076" y="1574873"/>
              <a:ext cx="1853271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1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GENERAL  VIEW</a:t>
              </a:r>
            </a:p>
          </p:txBody>
        </p:sp>
      </p:grpSp>
      <p:sp>
        <p:nvSpPr>
          <p:cNvPr id="38" name="Rectangle 6">
            <a:extLst>
              <a:ext uri="{FF2B5EF4-FFF2-40B4-BE49-F238E27FC236}">
                <a16:creationId xmlns:a16="http://schemas.microsoft.com/office/drawing/2014/main" id="{EB12EA65-FBCC-476D-924A-54AFB807E417}"/>
              </a:ext>
            </a:extLst>
          </p:cNvPr>
          <p:cNvSpPr/>
          <p:nvPr/>
        </p:nvSpPr>
        <p:spPr>
          <a:xfrm>
            <a:off x="6971400" y="978842"/>
            <a:ext cx="1159174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z="240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88%</a:t>
            </a:r>
          </a:p>
        </p:txBody>
      </p:sp>
      <p:sp>
        <p:nvSpPr>
          <p:cNvPr id="39" name="Rectangle 7">
            <a:extLst>
              <a:ext uri="{FF2B5EF4-FFF2-40B4-BE49-F238E27FC236}">
                <a16:creationId xmlns:a16="http://schemas.microsoft.com/office/drawing/2014/main" id="{3D5C9E69-E26B-40B4-9371-16C5A9BF20A4}"/>
              </a:ext>
            </a:extLst>
          </p:cNvPr>
          <p:cNvSpPr/>
          <p:nvPr/>
        </p:nvSpPr>
        <p:spPr>
          <a:xfrm>
            <a:off x="6939052" y="1417424"/>
            <a:ext cx="1223873" cy="217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i="1" lang="en-US" sz="825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Annual Return</a:t>
            </a:r>
          </a:p>
        </p:txBody>
      </p:sp>
    </p:spTree>
    <p:extLst>
      <p:ext uri="{BB962C8B-B14F-4D97-AF65-F5344CB8AC3E}">
        <p14:creationId val="415798034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11"/>
      <p:bldP grpId="0" spid="38"/>
      <p:bldP grpId="0" spid="39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4"/>
          <p:cNvSpPr/>
          <p:nvPr/>
        </p:nvSpPr>
        <p:spPr>
          <a:xfrm>
            <a:off x="1470089" y="3896825"/>
            <a:ext cx="2486613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" name="Rectangle 5"/>
          <p:cNvSpPr/>
          <p:nvPr/>
        </p:nvSpPr>
        <p:spPr>
          <a:xfrm>
            <a:off x="978770" y="3983387"/>
            <a:ext cx="401955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lang="en-US" sz="1400">
                <a:gradFill>
                  <a:gsLst>
                    <a:gs pos="22000">
                      <a:srgbClr val="5877B6"/>
                    </a:gs>
                    <a:gs pos="100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01.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806" y="3896825"/>
            <a:ext cx="2486613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3488" y="3983387"/>
            <a:ext cx="401955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lang="en-US" sz="1400">
                <a:gradFill>
                  <a:gsLst>
                    <a:gs pos="22000">
                      <a:srgbClr val="5877B6"/>
                    </a:gs>
                    <a:gs pos="100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02.</a:t>
            </a:r>
          </a:p>
        </p:txBody>
      </p:sp>
      <p:pic>
        <p:nvPicPr>
          <p:cNvPr descr="图片包含 人, 桌子, 笔记本, 女人  描述已自动生成" id="18" name="图片占位符 17">
            <a:extLst>
              <a:ext uri="{FF2B5EF4-FFF2-40B4-BE49-F238E27FC236}">
                <a16:creationId xmlns:a16="http://schemas.microsoft.com/office/drawing/2014/main" id="{CFDA60E3-5CA8-482F-BD33-27F823626FE1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descr="图片包含 人, 桌子, 室内, 笔记本  描述已自动生成" id="16" name="图片占位符 15">
            <a:extLst>
              <a:ext uri="{FF2B5EF4-FFF2-40B4-BE49-F238E27FC236}">
                <a16:creationId xmlns:a16="http://schemas.microsoft.com/office/drawing/2014/main" id="{0951C44A-3578-4DBD-ABDE-48C685C7041A}"/>
              </a:ext>
            </a:extLst>
          </p:cNvPr>
          <p:cNvPicPr>
            <a:picLocks noChangeAspect="1" noGrp="1"/>
          </p:cNvPicPr>
          <p:nvPr>
            <p:ph idx="11" sz="quarter" type="pic"/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id="{A191D357-3DC7-4CCC-BBD6-7B708CC87194}"/>
              </a:ext>
            </a:extLst>
          </p:cNvPr>
          <p:cNvGrpSpPr/>
          <p:nvPr/>
        </p:nvGrpSpPr>
        <p:grpSpPr>
          <a:xfrm>
            <a:off x="978770" y="1948815"/>
            <a:ext cx="2371725" cy="702173"/>
            <a:chOff x="981076" y="1134310"/>
            <a:chExt cx="2371725" cy="702173"/>
          </a:xfrm>
        </p:grpSpPr>
        <p:sp>
          <p:nvSpPr>
            <p:cNvPr id="42" name="TextBox 21">
              <a:extLst>
                <a:ext uri="{FF2B5EF4-FFF2-40B4-BE49-F238E27FC236}">
                  <a16:creationId xmlns:a16="http://schemas.microsoft.com/office/drawing/2014/main" id="{63BDEAC5-ABEA-47A7-BDCE-AB224C403DEA}"/>
                </a:ext>
              </a:extLst>
            </p:cNvPr>
            <p:cNvSpPr txBox="1"/>
            <p:nvPr/>
          </p:nvSpPr>
          <p:spPr>
            <a:xfrm>
              <a:off x="981076" y="1134310"/>
              <a:ext cx="237172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40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effectLst>
                    <a:outerShdw algn="ctr" blurRad="254000" dir="5400000" dist="101600" rotWithShape="0">
                      <a:srgbClr val="000000">
                        <a:alpha val="15000"/>
                      </a:srgbClr>
                    </a:outerShdw>
                  </a:effectLst>
                  <a:cs typeface="+mn-ea"/>
                  <a:sym typeface="+mn-lt"/>
                </a:rPr>
                <a:t>项目成果展示</a:t>
              </a:r>
            </a:p>
          </p:txBody>
        </p:sp>
        <p:sp>
          <p:nvSpPr>
            <p:cNvPr id="43" name="TextBox 21">
              <a:extLst>
                <a:ext uri="{FF2B5EF4-FFF2-40B4-BE49-F238E27FC236}">
                  <a16:creationId xmlns:a16="http://schemas.microsoft.com/office/drawing/2014/main" id="{A95CEFF9-617C-43A0-9CC6-705AE5E3AC15}"/>
                </a:ext>
              </a:extLst>
            </p:cNvPr>
            <p:cNvSpPr txBox="1"/>
            <p:nvPr/>
          </p:nvSpPr>
          <p:spPr>
            <a:xfrm>
              <a:off x="981076" y="1574873"/>
              <a:ext cx="1853271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1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GENERAL  VIEW</a:t>
              </a:r>
            </a:p>
          </p:txBody>
        </p:sp>
      </p:grpSp>
      <p:sp>
        <p:nvSpPr>
          <p:cNvPr id="44" name="TextBox 10">
            <a:extLst>
              <a:ext uri="{FF2B5EF4-FFF2-40B4-BE49-F238E27FC236}">
                <a16:creationId xmlns:a16="http://schemas.microsoft.com/office/drawing/2014/main" id="{179FCF3F-1627-42EE-BCCB-F55A680EDF3E}"/>
              </a:ext>
            </a:extLst>
          </p:cNvPr>
          <p:cNvSpPr txBox="1"/>
          <p:nvPr/>
        </p:nvSpPr>
        <p:spPr>
          <a:xfrm>
            <a:off x="955109" y="2848089"/>
            <a:ext cx="3616891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</a:t>
            </a:r>
          </a:p>
        </p:txBody>
      </p:sp>
    </p:spTree>
    <p:extLst>
      <p:ext uri="{BB962C8B-B14F-4D97-AF65-F5344CB8AC3E}">
        <p14:creationId val="72812387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44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49EA549D-CF64-418F-8B51-A9B72A41551A}"/>
              </a:ext>
            </a:extLst>
          </p:cNvPr>
          <p:cNvSpPr/>
          <p:nvPr/>
        </p:nvSpPr>
        <p:spPr>
          <a:xfrm>
            <a:off x="1149410" y="0"/>
            <a:ext cx="2047875" cy="292100"/>
          </a:xfrm>
          <a:prstGeom prst="rect">
            <a:avLst/>
          </a:prstGeom>
          <a:gradFill>
            <a:gsLst>
              <a:gs pos="76000">
                <a:srgbClr val="5877B6"/>
              </a:gs>
              <a:gs pos="26000">
                <a:srgbClr val="465E9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2296" y="2409559"/>
            <a:ext cx="3280104" cy="8458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</a:t>
            </a:r>
          </a:p>
        </p:txBody>
      </p:sp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CE46402B-97CF-433C-8119-443B30E1AE46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CF71693F-9079-4C81-B815-910A53668D29}"/>
              </a:ext>
            </a:extLst>
          </p:cNvPr>
          <p:cNvGrpSpPr/>
          <p:nvPr/>
        </p:nvGrpSpPr>
        <p:grpSpPr>
          <a:xfrm>
            <a:off x="4492296" y="1266823"/>
            <a:ext cx="2371725" cy="702173"/>
            <a:chOff x="981076" y="1134310"/>
            <a:chExt cx="2371725" cy="702173"/>
          </a:xfrm>
        </p:grpSpPr>
        <p:sp>
          <p:nvSpPr>
            <p:cNvPr id="27" name="TextBox 21">
              <a:extLst>
                <a:ext uri="{FF2B5EF4-FFF2-40B4-BE49-F238E27FC236}">
                  <a16:creationId xmlns:a16="http://schemas.microsoft.com/office/drawing/2014/main" id="{24D5A1CF-9A93-4BA6-AAD1-B9AC8BA6F6FC}"/>
                </a:ext>
              </a:extLst>
            </p:cNvPr>
            <p:cNvSpPr txBox="1"/>
            <p:nvPr/>
          </p:nvSpPr>
          <p:spPr>
            <a:xfrm>
              <a:off x="981076" y="1134310"/>
              <a:ext cx="237172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40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effectLst>
                    <a:outerShdw algn="ctr" blurRad="254000" dir="5400000" dist="101600" rotWithShape="0">
                      <a:srgbClr val="000000">
                        <a:alpha val="15000"/>
                      </a:srgbClr>
                    </a:outerShdw>
                  </a:effectLst>
                  <a:cs typeface="+mn-ea"/>
                  <a:sym typeface="+mn-lt"/>
                </a:rPr>
                <a:t>项目成果展示</a:t>
              </a:r>
            </a:p>
          </p:txBody>
        </p:sp>
        <p:sp>
          <p:nvSpPr>
            <p:cNvPr id="28" name="TextBox 21">
              <a:extLst>
                <a:ext uri="{FF2B5EF4-FFF2-40B4-BE49-F238E27FC236}">
                  <a16:creationId xmlns:a16="http://schemas.microsoft.com/office/drawing/2014/main" id="{FF5AE930-9A7E-4F5E-B869-BAA4A227F85B}"/>
                </a:ext>
              </a:extLst>
            </p:cNvPr>
            <p:cNvSpPr txBox="1"/>
            <p:nvPr/>
          </p:nvSpPr>
          <p:spPr>
            <a:xfrm>
              <a:off x="981076" y="1574873"/>
              <a:ext cx="1853271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1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GENERAL  VIEW</a:t>
              </a:r>
            </a:p>
          </p:txBody>
        </p:sp>
      </p:grpSp>
      <p:sp>
        <p:nvSpPr>
          <p:cNvPr id="30" name="TextBox 3">
            <a:extLst>
              <a:ext uri="{FF2B5EF4-FFF2-40B4-BE49-F238E27FC236}">
                <a16:creationId xmlns:a16="http://schemas.microsoft.com/office/drawing/2014/main" id="{FA71B077-50E2-4DAF-81FD-6FD361083536}"/>
              </a:ext>
            </a:extLst>
          </p:cNvPr>
          <p:cNvSpPr txBox="1"/>
          <p:nvPr/>
        </p:nvSpPr>
        <p:spPr>
          <a:xfrm>
            <a:off x="4911396" y="3462813"/>
            <a:ext cx="3280104" cy="594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D52E29A3-E60B-44A5-996E-10AC783A97CA}"/>
              </a:ext>
            </a:extLst>
          </p:cNvPr>
          <p:cNvSpPr/>
          <p:nvPr/>
        </p:nvSpPr>
        <p:spPr>
          <a:xfrm>
            <a:off x="1522427" y="1319488"/>
            <a:ext cx="130184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z="360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88%</a:t>
            </a:r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165ABD8D-0BE6-4793-89DD-44A55B5547FA}"/>
              </a:ext>
            </a:extLst>
          </p:cNvPr>
          <p:cNvSpPr/>
          <p:nvPr/>
        </p:nvSpPr>
        <p:spPr>
          <a:xfrm>
            <a:off x="1522427" y="1945619"/>
            <a:ext cx="1301840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项目名称</a:t>
            </a:r>
          </a:p>
        </p:txBody>
      </p:sp>
    </p:spTree>
    <p:extLst>
      <p:ext uri="{BB962C8B-B14F-4D97-AF65-F5344CB8AC3E}">
        <p14:creationId val="301687886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4"/>
      <p:bldP grpId="0" spid="30"/>
      <p:bldP grpId="0" spid="32"/>
      <p:bldP grpId="0" spid="33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Freeform 9">
            <a:extLst>
              <a:ext uri="{FF2B5EF4-FFF2-40B4-BE49-F238E27FC236}">
                <a16:creationId xmlns:a16="http://schemas.microsoft.com/office/drawing/2014/main" id="{8E3DDE5B-9BA2-4169-888B-5935C652AA41}"/>
              </a:ext>
            </a:extLst>
          </p:cNvPr>
          <p:cNvSpPr/>
          <p:nvPr/>
        </p:nvSpPr>
        <p:spPr bwMode="auto">
          <a:xfrm>
            <a:off x="3467100" y="0"/>
            <a:ext cx="5676900" cy="5149850"/>
          </a:xfrm>
          <a:custGeom>
            <a:gdLst>
              <a:gd fmla="*/ 1902 w 1902" name="T0"/>
              <a:gd fmla="*/ 1727 h 1727" name="T1"/>
              <a:gd fmla="*/ 1902 w 1902" name="T2"/>
              <a:gd fmla="*/ 0 h 1727" name="T3"/>
              <a:gd fmla="*/ 1005 w 1902" name="T4"/>
              <a:gd fmla="*/ 0 h 1727" name="T5"/>
              <a:gd fmla="*/ 1024 w 1902" name="T6"/>
              <a:gd fmla="*/ 104 h 1727" name="T7"/>
              <a:gd fmla="*/ 1020 w 1902" name="T8"/>
              <a:gd fmla="*/ 183 h 1727" name="T9"/>
              <a:gd fmla="*/ 787 w 1902" name="T10"/>
              <a:gd fmla="*/ 479 h 1727" name="T11"/>
              <a:gd fmla="*/ 568 w 1902" name="T12"/>
              <a:gd fmla="*/ 726 h 1727" name="T13"/>
              <a:gd fmla="*/ 639 w 1902" name="T14"/>
              <a:gd fmla="*/ 1018 h 1727" name="T15"/>
              <a:gd fmla="*/ 512 w 1902" name="T16"/>
              <a:gd fmla="*/ 1301 h 1727" name="T17"/>
              <a:gd fmla="*/ 192 w 1902" name="T18"/>
              <a:gd fmla="*/ 1529 h 1727" name="T19"/>
              <a:gd fmla="*/ 0 w 1902" name="T20"/>
              <a:gd fmla="*/ 1727 h 1727" name="T21"/>
              <a:gd fmla="*/ 1902 w 1902" name="T22"/>
              <a:gd fmla="*/ 1727 h 1727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727" w="1902">
                <a:moveTo>
                  <a:pt x="1902" y="1727"/>
                </a:moveTo>
                <a:cubicBezTo>
                  <a:pt x="1902" y="0"/>
                  <a:pt x="1902" y="0"/>
                  <a:pt x="1902" y="0"/>
                </a:cubicBezTo>
                <a:cubicBezTo>
                  <a:pt x="1005" y="0"/>
                  <a:pt x="1005" y="0"/>
                  <a:pt x="1005" y="0"/>
                </a:cubicBezTo>
                <a:cubicBezTo>
                  <a:pt x="1016" y="34"/>
                  <a:pt x="1022" y="69"/>
                  <a:pt x="1024" y="104"/>
                </a:cubicBezTo>
                <a:cubicBezTo>
                  <a:pt x="1025" y="130"/>
                  <a:pt x="1024" y="157"/>
                  <a:pt x="1020" y="183"/>
                </a:cubicBezTo>
                <a:cubicBezTo>
                  <a:pt x="997" y="323"/>
                  <a:pt x="905" y="413"/>
                  <a:pt x="787" y="479"/>
                </a:cubicBezTo>
                <a:cubicBezTo>
                  <a:pt x="685" y="536"/>
                  <a:pt x="585" y="601"/>
                  <a:pt x="568" y="726"/>
                </a:cubicBezTo>
                <a:cubicBezTo>
                  <a:pt x="553" y="837"/>
                  <a:pt x="634" y="914"/>
                  <a:pt x="639" y="1018"/>
                </a:cubicBezTo>
                <a:cubicBezTo>
                  <a:pt x="643" y="1124"/>
                  <a:pt x="585" y="1227"/>
                  <a:pt x="512" y="1301"/>
                </a:cubicBezTo>
                <a:cubicBezTo>
                  <a:pt x="419" y="1393"/>
                  <a:pt x="300" y="1453"/>
                  <a:pt x="192" y="1529"/>
                </a:cubicBezTo>
                <a:cubicBezTo>
                  <a:pt x="117" y="1582"/>
                  <a:pt x="44" y="1648"/>
                  <a:pt x="0" y="1727"/>
                </a:cubicBezTo>
                <a:lnTo>
                  <a:pt x="1902" y="1727"/>
                </a:lnTo>
                <a:close/>
              </a:path>
            </a:pathLst>
          </a:custGeom>
          <a:gradFill>
            <a:gsLst>
              <a:gs pos="0">
                <a:srgbClr val="5877B6"/>
              </a:gs>
              <a:gs pos="100000">
                <a:srgbClr val="465E96"/>
              </a:gs>
            </a:gsLst>
            <a:lin ang="5400000" scaled="0"/>
          </a:gra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85283BB4-C5B8-427A-B45B-980B3988B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00537" y="938212"/>
            <a:ext cx="3667125" cy="3267075"/>
          </a:xfrm>
          <a:prstGeom prst="rect">
            <a:avLst/>
          </a:prstGeom>
        </p:spPr>
      </p:pic>
      <p:sp>
        <p:nvSpPr>
          <p:cNvPr id="13" name="TextBox 21">
            <a:extLst>
              <a:ext uri="{FF2B5EF4-FFF2-40B4-BE49-F238E27FC236}">
                <a16:creationId xmlns:a16="http://schemas.microsoft.com/office/drawing/2014/main" id="{41966009-D92C-44B3-992A-B960E31525C2}"/>
              </a:ext>
            </a:extLst>
          </p:cNvPr>
          <p:cNvSpPr txBox="1"/>
          <p:nvPr/>
        </p:nvSpPr>
        <p:spPr>
          <a:xfrm>
            <a:off x="557983" y="361468"/>
            <a:ext cx="256621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600">
                <a:gradFill>
                  <a:gsLst>
                    <a:gs pos="100000">
                      <a:srgbClr val="5877B6"/>
                    </a:gs>
                    <a:gs pos="0">
                      <a:srgbClr val="465E96"/>
                    </a:gs>
                  </a:gsLst>
                  <a:lin ang="0" scaled="0"/>
                </a:gradFill>
                <a:effectLst>
                  <a:outerShdw algn="ctr" blurRad="254000" dir="5400000" dist="101600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Contents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8FC4A3FD-BB84-4F2C-86E6-9331BE3B11C7}"/>
              </a:ext>
            </a:extLst>
          </p:cNvPr>
          <p:cNvSpPr/>
          <p:nvPr/>
        </p:nvSpPr>
        <p:spPr>
          <a:xfrm>
            <a:off x="647700" y="1460500"/>
            <a:ext cx="238760" cy="238760"/>
          </a:xfrm>
          <a:prstGeom prst="ellipse">
            <a:avLst/>
          </a:prstGeom>
          <a:gradFill>
            <a:gsLst>
              <a:gs pos="0">
                <a:srgbClr val="5877B6"/>
              </a:gs>
              <a:gs pos="100000">
                <a:srgbClr val="465E96"/>
              </a:gs>
            </a:gsLst>
            <a:lin ang="5400000" scaled="0"/>
          </a:gradFill>
          <a:ln>
            <a:noFill/>
          </a:ln>
          <a:effectLst>
            <a:outerShdw algn="ctr" blurRad="254000" dir="5400000" dist="101600" rotWithShape="0">
              <a:srgbClr val="5877B6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5" name="TextBox 51">
            <a:extLst>
              <a:ext uri="{FF2B5EF4-FFF2-40B4-BE49-F238E27FC236}">
                <a16:creationId xmlns:a16="http://schemas.microsoft.com/office/drawing/2014/main" id="{95529E35-8F10-4362-817B-40911B41714E}"/>
              </a:ext>
            </a:extLst>
          </p:cNvPr>
          <p:cNvSpPr txBox="1"/>
          <p:nvPr/>
        </p:nvSpPr>
        <p:spPr>
          <a:xfrm>
            <a:off x="988059" y="1422261"/>
            <a:ext cx="1587501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gradFill>
                  <a:gsLst>
                    <a:gs pos="100000">
                      <a:srgbClr val="465E96"/>
                    </a:gs>
                    <a:gs pos="0">
                      <a:srgbClr val="5877B6">
                        <a:lumMod val="80000"/>
                        <a:lumOff val="20000"/>
                      </a:srgbClr>
                    </a:gs>
                  </a:gsLst>
                  <a:lin ang="5400000" scaled="0"/>
                </a:gradFill>
                <a:cs typeface="+mn-ea"/>
                <a:sym typeface="+mn-lt"/>
              </a:rPr>
              <a:t>年度工作概述</a:t>
            </a:r>
          </a:p>
          <a:p>
            <a:r>
              <a:rPr altLang="en-US" b="1" lang="zh-CN">
                <a:gradFill>
                  <a:gsLst>
                    <a:gs pos="100000">
                      <a:srgbClr val="465E96"/>
                    </a:gs>
                    <a:gs pos="0">
                      <a:srgbClr val="5877B6">
                        <a:lumMod val="80000"/>
                        <a:lumOff val="20000"/>
                      </a:srgbClr>
                    </a:gs>
                  </a:gsLst>
                  <a:lin ang="5400000" scaled="0"/>
                </a:gradFill>
                <a:cs typeface="+mn-ea"/>
                <a:sym typeface="+mn-lt"/>
              </a:rPr>
              <a:t>GENERAL VIEW</a:t>
            </a:r>
          </a:p>
        </p:txBody>
      </p:sp>
      <p:sp>
        <p:nvSpPr>
          <p:cNvPr id="16" name="TextBox 51">
            <a:extLst>
              <a:ext uri="{FF2B5EF4-FFF2-40B4-BE49-F238E27FC236}">
                <a16:creationId xmlns:a16="http://schemas.microsoft.com/office/drawing/2014/main" id="{BD5D42A5-3B39-4C14-8100-AC34968FD7CF}"/>
              </a:ext>
            </a:extLst>
          </p:cNvPr>
          <p:cNvSpPr txBox="1"/>
          <p:nvPr/>
        </p:nvSpPr>
        <p:spPr>
          <a:xfrm>
            <a:off x="988059" y="2211093"/>
            <a:ext cx="2197101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gradFill>
                  <a:gsLst>
                    <a:gs pos="100000">
                      <a:srgbClr val="465E96"/>
                    </a:gs>
                    <a:gs pos="0">
                      <a:srgbClr val="5877B6">
                        <a:lumMod val="80000"/>
                        <a:lumOff val="20000"/>
                      </a:srgbClr>
                    </a:gs>
                  </a:gsLst>
                  <a:lin ang="5400000" scaled="0"/>
                </a:gradFill>
                <a:cs typeface="+mn-ea"/>
                <a:sym typeface="+mn-lt"/>
              </a:rPr>
              <a:t>工作完成情况</a:t>
            </a:r>
          </a:p>
          <a:p>
            <a:r>
              <a:rPr altLang="en-US" b="1" lang="zh-CN">
                <a:gradFill>
                  <a:gsLst>
                    <a:gs pos="100000">
                      <a:srgbClr val="465E96"/>
                    </a:gs>
                    <a:gs pos="0">
                      <a:srgbClr val="5877B6">
                        <a:lumMod val="80000"/>
                        <a:lumOff val="20000"/>
                      </a:srgbClr>
                    </a:gs>
                  </a:gsLst>
                  <a:lin ang="5400000" scaled="0"/>
                </a:gradFill>
                <a:cs typeface="+mn-ea"/>
                <a:sym typeface="+mn-lt"/>
              </a:rPr>
              <a:t>WORK COMPLETED</a:t>
            </a:r>
          </a:p>
        </p:txBody>
      </p:sp>
      <p:sp>
        <p:nvSpPr>
          <p:cNvPr id="17" name="TextBox 51">
            <a:extLst>
              <a:ext uri="{FF2B5EF4-FFF2-40B4-BE49-F238E27FC236}">
                <a16:creationId xmlns:a16="http://schemas.microsoft.com/office/drawing/2014/main" id="{6FB696A1-FF76-40F2-B1B7-EFF9EED14ED7}"/>
              </a:ext>
            </a:extLst>
          </p:cNvPr>
          <p:cNvSpPr txBox="1"/>
          <p:nvPr/>
        </p:nvSpPr>
        <p:spPr>
          <a:xfrm>
            <a:off x="988059" y="3015016"/>
            <a:ext cx="1587501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gradFill>
                  <a:gsLst>
                    <a:gs pos="100000">
                      <a:srgbClr val="465E96"/>
                    </a:gs>
                    <a:gs pos="0">
                      <a:srgbClr val="5877B6">
                        <a:lumMod val="80000"/>
                        <a:lumOff val="20000"/>
                      </a:srgbClr>
                    </a:gs>
                  </a:gsLst>
                  <a:lin ang="5400000" scaled="0"/>
                </a:gradFill>
                <a:cs typeface="+mn-ea"/>
                <a:sym typeface="+mn-lt"/>
              </a:rPr>
              <a:t>项目成果展示</a:t>
            </a:r>
          </a:p>
          <a:p>
            <a:r>
              <a:rPr altLang="en-US" b="1" lang="zh-CN">
                <a:gradFill>
                  <a:gsLst>
                    <a:gs pos="100000">
                      <a:srgbClr val="465E96"/>
                    </a:gs>
                    <a:gs pos="0">
                      <a:srgbClr val="5877B6">
                        <a:lumMod val="80000"/>
                        <a:lumOff val="20000"/>
                      </a:srgbClr>
                    </a:gs>
                  </a:gsLst>
                  <a:lin ang="5400000" scaled="0"/>
                </a:gradFill>
                <a:cs typeface="+mn-ea"/>
                <a:sym typeface="+mn-lt"/>
              </a:rPr>
              <a:t>PROJECT RESULTS</a:t>
            </a:r>
          </a:p>
        </p:txBody>
      </p:sp>
      <p:sp>
        <p:nvSpPr>
          <p:cNvPr id="18" name="TextBox 51">
            <a:extLst>
              <a:ext uri="{FF2B5EF4-FFF2-40B4-BE49-F238E27FC236}">
                <a16:creationId xmlns:a16="http://schemas.microsoft.com/office/drawing/2014/main" id="{AECC7BBA-EABC-44F2-A7CD-82754C9F9304}"/>
              </a:ext>
            </a:extLst>
          </p:cNvPr>
          <p:cNvSpPr txBox="1"/>
          <p:nvPr/>
        </p:nvSpPr>
        <p:spPr>
          <a:xfrm>
            <a:off x="988059" y="3841042"/>
            <a:ext cx="1587501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gradFill>
                  <a:gsLst>
                    <a:gs pos="100000">
                      <a:srgbClr val="465E96"/>
                    </a:gs>
                    <a:gs pos="0">
                      <a:srgbClr val="5877B6">
                        <a:lumMod val="80000"/>
                        <a:lumOff val="20000"/>
                      </a:srgbClr>
                    </a:gs>
                  </a:gsLst>
                  <a:lin ang="5400000" scaled="0"/>
                </a:gradFill>
                <a:cs typeface="+mn-ea"/>
                <a:sym typeface="+mn-lt"/>
              </a:rPr>
              <a:t>新年工作计划</a:t>
            </a:r>
          </a:p>
          <a:p>
            <a:r>
              <a:rPr altLang="en-US" b="1" lang="zh-CN">
                <a:gradFill>
                  <a:gsLst>
                    <a:gs pos="100000">
                      <a:srgbClr val="465E96"/>
                    </a:gs>
                    <a:gs pos="0">
                      <a:srgbClr val="5877B6">
                        <a:lumMod val="80000"/>
                        <a:lumOff val="20000"/>
                      </a:srgbClr>
                    </a:gs>
                  </a:gsLst>
                  <a:lin ang="5400000" scaled="0"/>
                </a:gradFill>
                <a:cs typeface="+mn-ea"/>
                <a:sym typeface="+mn-lt"/>
              </a:rPr>
              <a:t>PROJECT RESULTS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7572BEAD-21C2-4C78-82FC-724BF45EA6AB}"/>
              </a:ext>
            </a:extLst>
          </p:cNvPr>
          <p:cNvSpPr/>
          <p:nvPr/>
        </p:nvSpPr>
        <p:spPr>
          <a:xfrm>
            <a:off x="647700" y="2280919"/>
            <a:ext cx="238760" cy="238760"/>
          </a:xfrm>
          <a:prstGeom prst="ellipse">
            <a:avLst/>
          </a:prstGeom>
          <a:gradFill>
            <a:gsLst>
              <a:gs pos="0">
                <a:srgbClr val="5877B6"/>
              </a:gs>
              <a:gs pos="100000">
                <a:srgbClr val="465E96"/>
              </a:gs>
            </a:gsLst>
            <a:lin ang="5400000" scaled="0"/>
          </a:gradFill>
          <a:ln>
            <a:noFill/>
          </a:ln>
          <a:effectLst>
            <a:outerShdw algn="ctr" blurRad="254000" dir="5400000" dist="101600" rotWithShape="0">
              <a:srgbClr val="5877B6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A8F3403C-F550-49FB-A51B-7CBABCF0AE0C}"/>
              </a:ext>
            </a:extLst>
          </p:cNvPr>
          <p:cNvSpPr/>
          <p:nvPr/>
        </p:nvSpPr>
        <p:spPr>
          <a:xfrm>
            <a:off x="647700" y="3101338"/>
            <a:ext cx="238760" cy="238760"/>
          </a:xfrm>
          <a:prstGeom prst="ellipse">
            <a:avLst/>
          </a:prstGeom>
          <a:gradFill>
            <a:gsLst>
              <a:gs pos="0">
                <a:srgbClr val="5877B6"/>
              </a:gs>
              <a:gs pos="100000">
                <a:srgbClr val="465E96"/>
              </a:gs>
            </a:gsLst>
            <a:lin ang="5400000" scaled="0"/>
          </a:gradFill>
          <a:ln>
            <a:noFill/>
          </a:ln>
          <a:effectLst>
            <a:outerShdw algn="ctr" blurRad="254000" dir="5400000" dist="101600" rotWithShape="0">
              <a:srgbClr val="5877B6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CC5695A5-7D88-4DC2-92CA-2217B6D6A77A}"/>
              </a:ext>
            </a:extLst>
          </p:cNvPr>
          <p:cNvSpPr/>
          <p:nvPr/>
        </p:nvSpPr>
        <p:spPr>
          <a:xfrm>
            <a:off x="647700" y="3914457"/>
            <a:ext cx="238760" cy="238760"/>
          </a:xfrm>
          <a:prstGeom prst="ellipse">
            <a:avLst/>
          </a:prstGeom>
          <a:gradFill>
            <a:gsLst>
              <a:gs pos="0">
                <a:srgbClr val="5877B6"/>
              </a:gs>
              <a:gs pos="100000">
                <a:srgbClr val="465E96"/>
              </a:gs>
            </a:gsLst>
            <a:lin ang="5400000" scaled="0"/>
          </a:gradFill>
          <a:ln>
            <a:noFill/>
          </a:ln>
          <a:effectLst>
            <a:outerShdw algn="ctr" blurRad="254000" dir="5400000" dist="101600" rotWithShape="0">
              <a:srgbClr val="5877B6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354150517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3"/>
      <p:bldP grpId="0" spid="12"/>
      <p:bldP grpId="0" spid="15"/>
      <p:bldP grpId="0" spid="16"/>
      <p:bldP grpId="0" spid="17"/>
      <p:bldP grpId="0" spid="18"/>
      <p:bldP grpId="0" spid="19"/>
      <p:bldP grpId="0" spid="20"/>
      <p:bldP grpId="0" spid="21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352D612-C567-4F59-B99B-74B394D67A8F}"/>
              </a:ext>
            </a:extLst>
          </p:cNvPr>
          <p:cNvSpPr/>
          <p:nvPr/>
        </p:nvSpPr>
        <p:spPr>
          <a:xfrm>
            <a:off x="0" y="1676400"/>
            <a:ext cx="9144000" cy="2247900"/>
          </a:xfrm>
          <a:prstGeom prst="rect">
            <a:avLst/>
          </a:prstGeom>
          <a:gradFill>
            <a:gsLst>
              <a:gs pos="0">
                <a:srgbClr val="5877B6"/>
              </a:gs>
              <a:gs pos="100000">
                <a:srgbClr val="465E9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7226E514-CE33-4199-AEAB-EE9ADDAB9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362" y="806519"/>
            <a:ext cx="3190875" cy="3276600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:a16="http://schemas.microsoft.com/office/drawing/2014/main" id="{8C930C76-4380-4F6B-BF54-0EB9C2A5BE2D}"/>
              </a:ext>
            </a:extLst>
          </p:cNvPr>
          <p:cNvSpPr txBox="1"/>
          <p:nvPr/>
        </p:nvSpPr>
        <p:spPr>
          <a:xfrm>
            <a:off x="4572000" y="2355919"/>
            <a:ext cx="3420587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4000">
                <a:solidFill>
                  <a:schemeClr val="bg1"/>
                </a:solidFill>
                <a:effectLst>
                  <a:outerShdw algn="ctr" blurRad="254000" dir="5400000" dist="101600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工作不知之处</a:t>
            </a: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03A8D603-32C6-412D-8F30-56FABCB9C515}"/>
              </a:ext>
            </a:extLst>
          </p:cNvPr>
          <p:cNvSpPr txBox="1"/>
          <p:nvPr/>
        </p:nvSpPr>
        <p:spPr>
          <a:xfrm>
            <a:off x="4622799" y="1996108"/>
            <a:ext cx="206375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>
                <a:solidFill>
                  <a:schemeClr val="bg1"/>
                </a:solidFill>
                <a:effectLst>
                  <a:outerShdw algn="ctr" blurRad="254000" dir="5400000" dist="101600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PART     04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C75FF7-808C-4BCB-AD3D-E065DD2B4FA3}"/>
              </a:ext>
            </a:extLst>
          </p:cNvPr>
          <p:cNvSpPr txBox="1"/>
          <p:nvPr/>
        </p:nvSpPr>
        <p:spPr>
          <a:xfrm>
            <a:off x="4572000" y="3063805"/>
            <a:ext cx="4200525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</a:t>
            </a:r>
          </a:p>
        </p:txBody>
      </p:sp>
    </p:spTree>
    <p:extLst>
      <p:ext uri="{BB962C8B-B14F-4D97-AF65-F5344CB8AC3E}">
        <p14:creationId val="401152530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34E7F379-EB6E-44D4-9332-B5AEE623B2BE}"/>
              </a:ext>
            </a:extLst>
          </p:cNvPr>
          <p:cNvSpPr txBox="1"/>
          <p:nvPr/>
        </p:nvSpPr>
        <p:spPr>
          <a:xfrm>
            <a:off x="6189530" y="1836110"/>
            <a:ext cx="417830" cy="548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b="1" lang="id-ID" sz="300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84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3.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063A27D-4540-4EB2-BD92-FD1317C47A1C}"/>
              </a:ext>
            </a:extLst>
          </p:cNvPr>
          <p:cNvSpPr txBox="1"/>
          <p:nvPr/>
        </p:nvSpPr>
        <p:spPr>
          <a:xfrm>
            <a:off x="6540277" y="2054203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40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84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添加标题内容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524F564-D7E9-4DAC-85E5-F79F121CA2C4}"/>
              </a:ext>
            </a:extLst>
          </p:cNvPr>
          <p:cNvSpPr/>
          <p:nvPr/>
        </p:nvSpPr>
        <p:spPr>
          <a:xfrm flipH="1">
            <a:off x="6540273" y="2310678"/>
            <a:ext cx="1854623" cy="845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E55F34-AD61-48D5-AA87-5A6BE6214643}"/>
              </a:ext>
            </a:extLst>
          </p:cNvPr>
          <p:cNvSpPr txBox="1"/>
          <p:nvPr/>
        </p:nvSpPr>
        <p:spPr>
          <a:xfrm>
            <a:off x="4601662" y="3440212"/>
            <a:ext cx="417830" cy="548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b="1" lang="id-ID" sz="300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84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4.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567159A-D365-4315-BD5E-ECB90DE9F821}"/>
              </a:ext>
            </a:extLst>
          </p:cNvPr>
          <p:cNvSpPr txBox="1"/>
          <p:nvPr/>
        </p:nvSpPr>
        <p:spPr>
          <a:xfrm>
            <a:off x="4960912" y="3595195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40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84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添加标题内容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CD577FD-8E1B-4B56-BABA-BFFA51A843E3}"/>
              </a:ext>
            </a:extLst>
          </p:cNvPr>
          <p:cNvSpPr/>
          <p:nvPr/>
        </p:nvSpPr>
        <p:spPr>
          <a:xfrm flipH="1">
            <a:off x="4960910" y="3851669"/>
            <a:ext cx="1854623" cy="845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3D6F9FDB-1719-4A6C-A16C-1016A5D7041F}"/>
              </a:ext>
            </a:extLst>
          </p:cNvPr>
          <p:cNvSpPr/>
          <p:nvPr/>
        </p:nvSpPr>
        <p:spPr>
          <a:xfrm flipH="1">
            <a:off x="7672387" y="3671887"/>
            <a:ext cx="1471613" cy="1471613"/>
          </a:xfrm>
          <a:custGeom>
            <a:gdLst>
              <a:gd fmla="*/ 0 w 2133600" name="connsiteX0"/>
              <a:gd fmla="*/ 2133600 h 2133600" name="connsiteY0"/>
              <a:gd fmla="*/ 0 w 2133600" name="connsiteX1"/>
              <a:gd fmla="*/ 0 h 2133600" name="connsiteY1"/>
              <a:gd fmla="*/ 2133600 w 2133600" name="connsiteX2"/>
              <a:gd fmla="*/ 2133600 h 2133600" name="connsiteY2"/>
              <a:gd fmla="*/ 0 w 2133600" name="connsiteX3"/>
              <a:gd fmla="*/ 2133600 h 21336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33600" w="2133600">
                <a:moveTo>
                  <a:pt x="0" y="2133600"/>
                </a:moveTo>
                <a:lnTo>
                  <a:pt x="0" y="0"/>
                </a:lnTo>
                <a:cubicBezTo>
                  <a:pt x="554294" y="1266723"/>
                  <a:pt x="1618215" y="1064480"/>
                  <a:pt x="2133600" y="2133600"/>
                </a:cubicBezTo>
                <a:lnTo>
                  <a:pt x="0" y="2133600"/>
                </a:lnTo>
                <a:close/>
              </a:path>
            </a:pathLst>
          </a:custGeom>
          <a:gradFill>
            <a:gsLst>
              <a:gs pos="65000">
                <a:srgbClr val="5877B6">
                  <a:lumMod val="80000"/>
                  <a:lumOff val="20000"/>
                </a:srgbClr>
              </a:gs>
              <a:gs pos="0">
                <a:srgbClr val="465E9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1350">
              <a:cs typeface="+mn-ea"/>
              <a:sym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6B1D15-C77D-4B32-B85F-A7EE8531FBB4}"/>
              </a:ext>
            </a:extLst>
          </p:cNvPr>
          <p:cNvSpPr txBox="1"/>
          <p:nvPr/>
        </p:nvSpPr>
        <p:spPr>
          <a:xfrm>
            <a:off x="3698881" y="1836110"/>
            <a:ext cx="417830" cy="548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b="1" lang="id-ID" sz="300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84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1.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74BE13-F9B4-45D0-A16F-7A2F08349618}"/>
              </a:ext>
            </a:extLst>
          </p:cNvPr>
          <p:cNvSpPr txBox="1"/>
          <p:nvPr/>
        </p:nvSpPr>
        <p:spPr>
          <a:xfrm>
            <a:off x="4099466" y="1991092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40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84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添加标题内容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241677-5575-404A-8059-A6BD21502E6F}"/>
              </a:ext>
            </a:extLst>
          </p:cNvPr>
          <p:cNvSpPr/>
          <p:nvPr/>
        </p:nvSpPr>
        <p:spPr>
          <a:xfrm flipH="1">
            <a:off x="4099465" y="2247567"/>
            <a:ext cx="1972172" cy="845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A6B021-140B-4D12-9AB5-EB733F0537BF}"/>
              </a:ext>
            </a:extLst>
          </p:cNvPr>
          <p:cNvSpPr txBox="1"/>
          <p:nvPr/>
        </p:nvSpPr>
        <p:spPr>
          <a:xfrm>
            <a:off x="2134580" y="3377100"/>
            <a:ext cx="417830" cy="548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b="1" lang="id-ID" sz="300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84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2.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2A4FFC-5148-42BD-A279-F9465B74FBB2}"/>
              </a:ext>
            </a:extLst>
          </p:cNvPr>
          <p:cNvSpPr txBox="1"/>
          <p:nvPr/>
        </p:nvSpPr>
        <p:spPr>
          <a:xfrm>
            <a:off x="2493477" y="3528782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40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84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添加标题内容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77187B-2D45-4CBA-9AF7-CD522B1FEAB2}"/>
              </a:ext>
            </a:extLst>
          </p:cNvPr>
          <p:cNvSpPr/>
          <p:nvPr/>
        </p:nvSpPr>
        <p:spPr>
          <a:xfrm flipH="1">
            <a:off x="2493476" y="3785256"/>
            <a:ext cx="1854624" cy="845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</a:t>
            </a:r>
          </a:p>
        </p:txBody>
      </p:sp>
      <p:pic>
        <p:nvPicPr>
          <p:cNvPr descr="图片包含 人, 桌子, 室内, 笔记本  描述已自动生成" id="7" name="图片占位符 6">
            <a:extLst>
              <a:ext uri="{FF2B5EF4-FFF2-40B4-BE49-F238E27FC236}">
                <a16:creationId xmlns:a16="http://schemas.microsoft.com/office/drawing/2014/main" id="{E27B69A3-F546-4A7F-9041-2C6898A0ED61}"/>
              </a:ext>
            </a:extLst>
          </p:cNvPr>
          <p:cNvPicPr>
            <a:picLocks noChangeAspect="1" noGrp="1"/>
          </p:cNvPicPr>
          <p:nvPr>
            <p:ph idx="11" sz="quarter" type="pic"/>
          </p:nvPr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BE863517-9272-49C0-83B9-CB3F2207033F}"/>
              </a:ext>
            </a:extLst>
          </p:cNvPr>
          <p:cNvGrpSpPr/>
          <p:nvPr/>
        </p:nvGrpSpPr>
        <p:grpSpPr>
          <a:xfrm>
            <a:off x="4722549" y="802275"/>
            <a:ext cx="2371725" cy="702173"/>
            <a:chOff x="981076" y="1134310"/>
            <a:chExt cx="2371725" cy="702173"/>
          </a:xfrm>
        </p:grpSpPr>
        <p:sp>
          <p:nvSpPr>
            <p:cNvPr id="38" name="TextBox 21">
              <a:extLst>
                <a:ext uri="{FF2B5EF4-FFF2-40B4-BE49-F238E27FC236}">
                  <a16:creationId xmlns:a16="http://schemas.microsoft.com/office/drawing/2014/main" id="{854EF7E0-A708-43DF-8DF5-0BEE61E98859}"/>
                </a:ext>
              </a:extLst>
            </p:cNvPr>
            <p:cNvSpPr txBox="1"/>
            <p:nvPr/>
          </p:nvSpPr>
          <p:spPr>
            <a:xfrm>
              <a:off x="981076" y="1134310"/>
              <a:ext cx="237172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40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effectLst>
                    <a:outerShdw algn="ctr" blurRad="254000" dir="5400000" dist="101600" rotWithShape="0">
                      <a:srgbClr val="000000">
                        <a:alpha val="15000"/>
                      </a:srgbClr>
                    </a:outerShdw>
                  </a:effectLst>
                  <a:cs typeface="+mn-ea"/>
                  <a:sym typeface="+mn-lt"/>
                </a:rPr>
                <a:t>工作不知之处</a:t>
              </a:r>
            </a:p>
          </p:txBody>
        </p:sp>
        <p:sp>
          <p:nvSpPr>
            <p:cNvPr id="39" name="TextBox 21">
              <a:extLst>
                <a:ext uri="{FF2B5EF4-FFF2-40B4-BE49-F238E27FC236}">
                  <a16:creationId xmlns:a16="http://schemas.microsoft.com/office/drawing/2014/main" id="{9D629DA1-5E23-4AEA-89B4-1175C90CE77D}"/>
                </a:ext>
              </a:extLst>
            </p:cNvPr>
            <p:cNvSpPr txBox="1"/>
            <p:nvPr/>
          </p:nvSpPr>
          <p:spPr>
            <a:xfrm>
              <a:off x="981076" y="1574873"/>
              <a:ext cx="1853271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1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GENERAL  VIEW</a:t>
              </a:r>
            </a:p>
          </p:txBody>
        </p:sp>
      </p:grpSp>
    </p:spTree>
    <p:extLst>
      <p:ext uri="{BB962C8B-B14F-4D97-AF65-F5344CB8AC3E}">
        <p14:creationId val="66550900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48"/>
      <p:bldP grpId="0" spid="49"/>
      <p:bldP grpId="0" spid="23"/>
      <p:bldP grpId="0" spid="35"/>
      <p:bldP grpId="0" spid="36"/>
      <p:bldP grpId="0" spid="4"/>
      <p:bldP grpId="0" spid="20"/>
      <p:bldP grpId="0" spid="26"/>
      <p:bldP grpId="0" spid="27"/>
      <p:bldP grpId="0" spid="21"/>
      <p:bldP grpId="0" spid="29"/>
      <p:bldP grpId="0" spid="30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811B71B-1CED-40C5-BB54-B71DCEF33993}"/>
              </a:ext>
            </a:extLst>
          </p:cNvPr>
          <p:cNvSpPr/>
          <p:nvPr/>
        </p:nvSpPr>
        <p:spPr>
          <a:xfrm>
            <a:off x="797523" y="4264494"/>
            <a:ext cx="6693857" cy="391555"/>
          </a:xfrm>
          <a:custGeom>
            <a:gdLst>
              <a:gd fmla="*/ 8389257 w 8547000" name="connsiteX0"/>
              <a:gd fmla="*/ 725715 h 900316" name="connsiteY0"/>
              <a:gd fmla="*/ 6995886 w 8547000" name="connsiteX1"/>
              <a:gd fmla="*/ 319315 h 900316" name="connsiteY1"/>
              <a:gd fmla="*/ 5471886 w 8547000" name="connsiteX2"/>
              <a:gd fmla="*/ 449943 h 900316" name="connsiteY2"/>
              <a:gd fmla="*/ 3381828 w 8547000" name="connsiteX3"/>
              <a:gd fmla="*/ 566057 h 900316" name="connsiteY3"/>
              <a:gd fmla="*/ 1785257 w 8547000" name="connsiteX4"/>
              <a:gd fmla="*/ 435429 h 900316" name="connsiteY4"/>
              <a:gd fmla="*/ 0 w 8547000" name="connsiteX5"/>
              <a:gd fmla="*/ 0 h 900316" name="connsiteY5"/>
              <a:gd fmla="*/ 1357539 w 8547000" name="connsiteX6"/>
              <a:gd fmla="*/ 404228 h 900316" name="connsiteY6"/>
              <a:gd fmla="*/ 4055654 w 8547000" name="connsiteX7"/>
              <a:gd fmla="*/ 657860 h 900316" name="connsiteY7"/>
              <a:gd fmla="*/ 6749143 w 8547000" name="connsiteX8"/>
              <a:gd fmla="*/ 377372 h 900316" name="connsiteY8"/>
              <a:gd fmla="*/ 8331200 w 8547000" name="connsiteX9"/>
              <a:gd fmla="*/ 885372 h 900316" name="connsiteY9"/>
              <a:gd fmla="*/ 8389257 w 8547000" name="connsiteX10"/>
              <a:gd fmla="*/ 725715 h 900316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900316" w="8547000">
                <a:moveTo>
                  <a:pt x="8389257" y="725715"/>
                </a:moveTo>
                <a:cubicBezTo>
                  <a:pt x="8166705" y="631372"/>
                  <a:pt x="7482114" y="365277"/>
                  <a:pt x="6995886" y="319315"/>
                </a:cubicBezTo>
                <a:cubicBezTo>
                  <a:pt x="6509657" y="273353"/>
                  <a:pt x="6074229" y="408819"/>
                  <a:pt x="5471886" y="449943"/>
                </a:cubicBezTo>
                <a:cubicBezTo>
                  <a:pt x="4869543" y="491067"/>
                  <a:pt x="3996266" y="568476"/>
                  <a:pt x="3381828" y="566057"/>
                </a:cubicBezTo>
                <a:cubicBezTo>
                  <a:pt x="2767390" y="563638"/>
                  <a:pt x="2348895" y="529772"/>
                  <a:pt x="1785257" y="435429"/>
                </a:cubicBezTo>
                <a:cubicBezTo>
                  <a:pt x="1221619" y="341086"/>
                  <a:pt x="254000" y="41124"/>
                  <a:pt x="0" y="0"/>
                </a:cubicBezTo>
                <a:cubicBezTo>
                  <a:pt x="464155" y="143868"/>
                  <a:pt x="741922" y="212455"/>
                  <a:pt x="1357539" y="404228"/>
                </a:cubicBezTo>
                <a:cubicBezTo>
                  <a:pt x="1973156" y="596001"/>
                  <a:pt x="3157053" y="662336"/>
                  <a:pt x="4055654" y="657860"/>
                </a:cubicBezTo>
                <a:cubicBezTo>
                  <a:pt x="4954255" y="653384"/>
                  <a:pt x="5994642" y="409303"/>
                  <a:pt x="6749143" y="377372"/>
                </a:cubicBezTo>
                <a:cubicBezTo>
                  <a:pt x="7457924" y="406401"/>
                  <a:pt x="8057848" y="827315"/>
                  <a:pt x="8331200" y="885372"/>
                </a:cubicBezTo>
                <a:cubicBezTo>
                  <a:pt x="8604552" y="943429"/>
                  <a:pt x="8611809" y="820058"/>
                  <a:pt x="8389257" y="725715"/>
                </a:cubicBezTo>
                <a:close/>
              </a:path>
            </a:pathLst>
          </a:custGeom>
          <a:gradFill>
            <a:gsLst>
              <a:gs pos="0">
                <a:srgbClr val="5877B6">
                  <a:lumMod val="80000"/>
                  <a:lumOff val="20000"/>
                </a:srgbClr>
              </a:gs>
              <a:gs pos="100000">
                <a:srgbClr val="465E9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1350">
              <a:cs typeface="+mn-ea"/>
              <a:sym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893120-061D-43BD-8F2C-4ABCE29DE8B8}"/>
              </a:ext>
            </a:extLst>
          </p:cNvPr>
          <p:cNvGrpSpPr/>
          <p:nvPr/>
        </p:nvGrpSpPr>
        <p:grpSpPr>
          <a:xfrm>
            <a:off x="6093224" y="1339159"/>
            <a:ext cx="2681879" cy="3287126"/>
            <a:chOff x="6845608" y="1634105"/>
            <a:chExt cx="4088690" cy="5128979"/>
          </a:xfrm>
          <a:gradFill>
            <a:gsLst>
              <a:gs pos="0">
                <a:srgbClr val="5877B6">
                  <a:lumMod val="80000"/>
                  <a:lumOff val="20000"/>
                </a:srgbClr>
              </a:gs>
              <a:gs pos="100000">
                <a:srgbClr val="465E96"/>
              </a:gs>
            </a:gsLst>
            <a:lin ang="5400000" scaled="1"/>
          </a:gradFill>
        </p:grpSpPr>
        <p:sp>
          <p:nvSpPr>
            <p:cNvPr id="4" name="Freeform 33">
              <a:extLst>
                <a:ext uri="{FF2B5EF4-FFF2-40B4-BE49-F238E27FC236}">
                  <a16:creationId xmlns:a16="http://schemas.microsoft.com/office/drawing/2014/main" id="{4E3E46CA-7A3B-4265-97BD-0D1F37D654AE}"/>
                </a:ext>
              </a:extLst>
            </p:cNvPr>
            <p:cNvSpPr/>
            <p:nvPr/>
          </p:nvSpPr>
          <p:spPr bwMode="auto">
            <a:xfrm flipH="1" rot="20192702">
              <a:off x="9028458" y="1920344"/>
              <a:ext cx="781902" cy="649063"/>
            </a:xfrm>
            <a:custGeom>
              <a:gdLst>
                <a:gd fmla="*/ 167 w 196" name="T0"/>
                <a:gd fmla="*/ 142 h 163" name="T1"/>
                <a:gd fmla="*/ 170 w 196" name="T2"/>
                <a:gd fmla="*/ 48 h 163" name="T3"/>
                <a:gd fmla="*/ 167 w 196" name="T4"/>
                <a:gd fmla="*/ 57 h 163" name="T5"/>
                <a:gd fmla="*/ 75 w 196" name="T6"/>
                <a:gd fmla="*/ 3 h 163" name="T7"/>
                <a:gd fmla="*/ 0 w 196" name="T8"/>
                <a:gd fmla="*/ 26 h 163" name="T9"/>
                <a:gd fmla="*/ 20 w 196" name="T10"/>
                <a:gd fmla="*/ 60 h 163" name="T11"/>
                <a:gd fmla="*/ 77 w 196" name="T12"/>
                <a:gd fmla="*/ 124 h 163" name="T13"/>
                <a:gd fmla="*/ 119 w 196" name="T14"/>
                <a:gd fmla="*/ 134 h 163" name="T15"/>
                <a:gd fmla="*/ 102 w 196" name="T16"/>
                <a:gd fmla="*/ 139 h 163" name="T17"/>
                <a:gd fmla="*/ 161 w 196" name="T18"/>
                <a:gd fmla="*/ 163 h 163" name="T19"/>
                <a:gd fmla="*/ 81 w 196" name="T20"/>
                <a:gd fmla="*/ 35 h 163" name="T21"/>
                <a:gd fmla="*/ 167 w 196" name="T22"/>
                <a:gd fmla="*/ 142 h 16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63" w="196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8B45A34C-DE2A-4DF9-B6A0-1A42E88EE727}"/>
                </a:ext>
              </a:extLst>
            </p:cNvPr>
            <p:cNvSpPr/>
            <p:nvPr/>
          </p:nvSpPr>
          <p:spPr bwMode="auto">
            <a:xfrm rot="1695130">
              <a:off x="10373996" y="2638713"/>
              <a:ext cx="369825" cy="474643"/>
            </a:xfrm>
            <a:custGeom>
              <a:gdLst>
                <a:gd fmla="*/ 4 w 79" name="T0"/>
                <a:gd fmla="*/ 55 h 101" name="T1"/>
                <a:gd fmla="*/ 37 w 79" name="T2"/>
                <a:gd fmla="*/ 10 h 101" name="T3"/>
                <a:gd fmla="*/ 77 w 79" name="T4"/>
                <a:gd fmla="*/ 5 h 101" name="T5"/>
                <a:gd fmla="*/ 75 w 79" name="T6"/>
                <a:gd fmla="*/ 25 h 101" name="T7"/>
                <a:gd fmla="*/ 61 w 79" name="T8"/>
                <a:gd fmla="*/ 67 h 101" name="T9"/>
                <a:gd fmla="*/ 43 w 79" name="T10"/>
                <a:gd fmla="*/ 81 h 101" name="T11"/>
                <a:gd fmla="*/ 52 w 79" name="T12"/>
                <a:gd fmla="*/ 80 h 101" name="T13"/>
                <a:gd fmla="*/ 30 w 79" name="T14"/>
                <a:gd fmla="*/ 101 h 101" name="T15"/>
                <a:gd fmla="*/ 27 w 79" name="T16"/>
                <a:gd fmla="*/ 87 h 101" name="T17"/>
                <a:gd fmla="*/ 48 w 79" name="T18"/>
                <a:gd fmla="*/ 20 h 101" name="T19"/>
                <a:gd fmla="*/ 18 w 79" name="T20"/>
                <a:gd fmla="*/ 91 h 101" name="T21"/>
                <a:gd fmla="*/ 1 w 79" name="T22"/>
                <a:gd fmla="*/ 51 h 101" name="T23"/>
                <a:gd fmla="*/ 4 w 79" name="T24"/>
                <a:gd fmla="*/ 55 h 10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00" w="79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6" name="Freeform 30">
              <a:extLst>
                <a:ext uri="{FF2B5EF4-FFF2-40B4-BE49-F238E27FC236}">
                  <a16:creationId xmlns:a16="http://schemas.microsoft.com/office/drawing/2014/main" id="{87A33595-44B1-4687-83C0-2250881B6950}"/>
                </a:ext>
              </a:extLst>
            </p:cNvPr>
            <p:cNvSpPr/>
            <p:nvPr/>
          </p:nvSpPr>
          <p:spPr bwMode="auto">
            <a:xfrm rot="19798984">
              <a:off x="9120342" y="2107154"/>
              <a:ext cx="1351642" cy="1016047"/>
            </a:xfrm>
            <a:custGeom>
              <a:gdLst>
                <a:gd fmla="*/ 9 w 246" name="T0"/>
                <a:gd fmla="*/ 121 h 185" name="T1"/>
                <a:gd fmla="*/ 73 w 246" name="T2"/>
                <a:gd fmla="*/ 31 h 185" name="T3"/>
                <a:gd fmla="*/ 69 w 246" name="T4"/>
                <a:gd fmla="*/ 42 h 185" name="T5"/>
                <a:gd fmla="*/ 192 w 246" name="T6"/>
                <a:gd fmla="*/ 58 h 185" name="T7"/>
                <a:gd fmla="*/ 246 w 246" name="T8"/>
                <a:gd fmla="*/ 133 h 185" name="T9"/>
                <a:gd fmla="*/ 203 w 246" name="T10"/>
                <a:gd fmla="*/ 150 h 185" name="T11"/>
                <a:gd fmla="*/ 105 w 246" name="T12"/>
                <a:gd fmla="*/ 168 h 185" name="T13"/>
                <a:gd fmla="*/ 59 w 246" name="T14"/>
                <a:gd fmla="*/ 147 h 185" name="T15"/>
                <a:gd fmla="*/ 71 w 246" name="T16"/>
                <a:gd fmla="*/ 164 h 185" name="T17"/>
                <a:gd fmla="*/ 0 w 246" name="T18"/>
                <a:gd fmla="*/ 145 h 185" name="T19"/>
                <a:gd fmla="*/ 165 w 246" name="T20"/>
                <a:gd fmla="*/ 83 h 185" name="T21"/>
                <a:gd fmla="*/ 9 w 246" name="T22"/>
                <a:gd fmla="*/ 121 h 18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85" w="246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7" name="Freeform 36">
              <a:extLst>
                <a:ext uri="{FF2B5EF4-FFF2-40B4-BE49-F238E27FC236}">
                  <a16:creationId xmlns:a16="http://schemas.microsoft.com/office/drawing/2014/main" id="{43488FF9-17C1-493B-B0B0-76D56CA2192F}"/>
                </a:ext>
              </a:extLst>
            </p:cNvPr>
            <p:cNvSpPr/>
            <p:nvPr/>
          </p:nvSpPr>
          <p:spPr bwMode="auto">
            <a:xfrm rot="20742510">
              <a:off x="8792271" y="2635933"/>
              <a:ext cx="369825" cy="474643"/>
            </a:xfrm>
            <a:custGeom>
              <a:gdLst>
                <a:gd fmla="*/ 4 w 79" name="T0"/>
                <a:gd fmla="*/ 55 h 101" name="T1"/>
                <a:gd fmla="*/ 37 w 79" name="T2"/>
                <a:gd fmla="*/ 10 h 101" name="T3"/>
                <a:gd fmla="*/ 77 w 79" name="T4"/>
                <a:gd fmla="*/ 5 h 101" name="T5"/>
                <a:gd fmla="*/ 75 w 79" name="T6"/>
                <a:gd fmla="*/ 25 h 101" name="T7"/>
                <a:gd fmla="*/ 61 w 79" name="T8"/>
                <a:gd fmla="*/ 67 h 101" name="T9"/>
                <a:gd fmla="*/ 43 w 79" name="T10"/>
                <a:gd fmla="*/ 81 h 101" name="T11"/>
                <a:gd fmla="*/ 52 w 79" name="T12"/>
                <a:gd fmla="*/ 80 h 101" name="T13"/>
                <a:gd fmla="*/ 30 w 79" name="T14"/>
                <a:gd fmla="*/ 101 h 101" name="T15"/>
                <a:gd fmla="*/ 27 w 79" name="T16"/>
                <a:gd fmla="*/ 87 h 101" name="T17"/>
                <a:gd fmla="*/ 48 w 79" name="T18"/>
                <a:gd fmla="*/ 20 h 101" name="T19"/>
                <a:gd fmla="*/ 18 w 79" name="T20"/>
                <a:gd fmla="*/ 91 h 101" name="T21"/>
                <a:gd fmla="*/ 1 w 79" name="T22"/>
                <a:gd fmla="*/ 51 h 101" name="T23"/>
                <a:gd fmla="*/ 4 w 79" name="T24"/>
                <a:gd fmla="*/ 55 h 10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00" w="79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9D4BA67A-9D6A-4F10-84D4-5E74554C6E64}"/>
                </a:ext>
              </a:extLst>
            </p:cNvPr>
            <p:cNvSpPr/>
            <p:nvPr/>
          </p:nvSpPr>
          <p:spPr bwMode="auto">
            <a:xfrm flipH="1" rot="1666479">
              <a:off x="7272030" y="1634105"/>
              <a:ext cx="1223410" cy="919653"/>
            </a:xfrm>
            <a:custGeom>
              <a:gdLst>
                <a:gd fmla="*/ 9 w 246" name="T0"/>
                <a:gd fmla="*/ 121 h 185" name="T1"/>
                <a:gd fmla="*/ 73 w 246" name="T2"/>
                <a:gd fmla="*/ 31 h 185" name="T3"/>
                <a:gd fmla="*/ 69 w 246" name="T4"/>
                <a:gd fmla="*/ 42 h 185" name="T5"/>
                <a:gd fmla="*/ 192 w 246" name="T6"/>
                <a:gd fmla="*/ 58 h 185" name="T7"/>
                <a:gd fmla="*/ 246 w 246" name="T8"/>
                <a:gd fmla="*/ 133 h 185" name="T9"/>
                <a:gd fmla="*/ 203 w 246" name="T10"/>
                <a:gd fmla="*/ 150 h 185" name="T11"/>
                <a:gd fmla="*/ 105 w 246" name="T12"/>
                <a:gd fmla="*/ 168 h 185" name="T13"/>
                <a:gd fmla="*/ 59 w 246" name="T14"/>
                <a:gd fmla="*/ 147 h 185" name="T15"/>
                <a:gd fmla="*/ 71 w 246" name="T16"/>
                <a:gd fmla="*/ 164 h 185" name="T17"/>
                <a:gd fmla="*/ 0 w 246" name="T18"/>
                <a:gd fmla="*/ 145 h 185" name="T19"/>
                <a:gd fmla="*/ 165 w 246" name="T20"/>
                <a:gd fmla="*/ 83 h 185" name="T21"/>
                <a:gd fmla="*/ 9 w 246" name="T22"/>
                <a:gd fmla="*/ 121 h 18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85" w="246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9" name="Freeform 29">
              <a:extLst>
                <a:ext uri="{FF2B5EF4-FFF2-40B4-BE49-F238E27FC236}">
                  <a16:creationId xmlns:a16="http://schemas.microsoft.com/office/drawing/2014/main" id="{73BB2D1F-98E1-44D6-B1B7-140E3D770307}"/>
                </a:ext>
              </a:extLst>
            </p:cNvPr>
            <p:cNvSpPr/>
            <p:nvPr/>
          </p:nvSpPr>
          <p:spPr bwMode="auto">
            <a:xfrm>
              <a:off x="9235169" y="3434652"/>
              <a:ext cx="1386200" cy="943962"/>
            </a:xfrm>
            <a:custGeom>
              <a:gdLst>
                <a:gd fmla="*/ 129 w 226" name="T0"/>
                <a:gd fmla="*/ 12 h 154" name="T1"/>
                <a:gd fmla="*/ 7 w 226" name="T2"/>
                <a:gd fmla="*/ 154 h 154" name="T3"/>
                <a:gd fmla="*/ 0 w 226" name="T4"/>
                <a:gd fmla="*/ 142 h 154" name="T5"/>
                <a:gd fmla="*/ 120 w 226" name="T6"/>
                <a:gd fmla="*/ 8 h 154" name="T7"/>
                <a:gd fmla="*/ 226 w 226" name="T8"/>
                <a:gd fmla="*/ 19 h 154" name="T9"/>
                <a:gd fmla="*/ 129 w 226" name="T10"/>
                <a:gd fmla="*/ 12 h 15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54" w="226">
                  <a:moveTo>
                    <a:pt x="129" y="12"/>
                  </a:moveTo>
                  <a:cubicBezTo>
                    <a:pt x="55" y="28"/>
                    <a:pt x="4" y="90"/>
                    <a:pt x="7" y="154"/>
                  </a:cubicBezTo>
                  <a:cubicBezTo>
                    <a:pt x="4" y="151"/>
                    <a:pt x="3" y="145"/>
                    <a:pt x="0" y="142"/>
                  </a:cubicBezTo>
                  <a:cubicBezTo>
                    <a:pt x="0" y="80"/>
                    <a:pt x="48" y="24"/>
                    <a:pt x="120" y="8"/>
                  </a:cubicBezTo>
                  <a:cubicBezTo>
                    <a:pt x="157" y="0"/>
                    <a:pt x="195" y="5"/>
                    <a:pt x="226" y="19"/>
                  </a:cubicBezTo>
                  <a:cubicBezTo>
                    <a:pt x="197" y="8"/>
                    <a:pt x="163" y="5"/>
                    <a:pt x="129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10" name="Freeform 31">
              <a:extLst>
                <a:ext uri="{FF2B5EF4-FFF2-40B4-BE49-F238E27FC236}">
                  <a16:creationId xmlns:a16="http://schemas.microsoft.com/office/drawing/2014/main" id="{F148D096-80F6-4EF8-B100-44D32F36494A}"/>
                </a:ext>
              </a:extLst>
            </p:cNvPr>
            <p:cNvSpPr/>
            <p:nvPr/>
          </p:nvSpPr>
          <p:spPr bwMode="auto">
            <a:xfrm>
              <a:off x="8521380" y="2545000"/>
              <a:ext cx="129310" cy="858191"/>
            </a:xfrm>
            <a:custGeom>
              <a:gdLst>
                <a:gd fmla="*/ 12 w 21" name="T0"/>
                <a:gd fmla="*/ 80 h 81" name="T1"/>
                <a:gd fmla="*/ 3 w 21" name="T2"/>
                <a:gd fmla="*/ 81 h 81" name="T3"/>
                <a:gd fmla="*/ 3 w 21" name="T4"/>
                <a:gd fmla="*/ 32 h 81" name="T5"/>
                <a:gd fmla="*/ 5 w 21" name="T6"/>
                <a:gd fmla="*/ 0 h 81" name="T7"/>
                <a:gd fmla="*/ 14 w 21" name="T8"/>
                <a:gd fmla="*/ 28 h 81" name="T9"/>
                <a:gd fmla="*/ 12 w 21" name="T10"/>
                <a:gd fmla="*/ 80 h 8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1" w="21">
                  <a:moveTo>
                    <a:pt x="12" y="80"/>
                  </a:moveTo>
                  <a:cubicBezTo>
                    <a:pt x="9" y="81"/>
                    <a:pt x="6" y="81"/>
                    <a:pt x="3" y="81"/>
                  </a:cubicBezTo>
                  <a:cubicBezTo>
                    <a:pt x="3" y="55"/>
                    <a:pt x="3" y="36"/>
                    <a:pt x="3" y="32"/>
                  </a:cubicBezTo>
                  <a:cubicBezTo>
                    <a:pt x="0" y="8"/>
                    <a:pt x="1" y="0"/>
                    <a:pt x="5" y="0"/>
                  </a:cubicBezTo>
                  <a:cubicBezTo>
                    <a:pt x="9" y="0"/>
                    <a:pt x="21" y="3"/>
                    <a:pt x="14" y="28"/>
                  </a:cubicBezTo>
                  <a:cubicBezTo>
                    <a:pt x="13" y="33"/>
                    <a:pt x="12" y="52"/>
                    <a:pt x="12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09B15972-B444-442D-BB0D-94AB344942A7}"/>
                </a:ext>
              </a:extLst>
            </p:cNvPr>
            <p:cNvSpPr/>
            <p:nvPr/>
          </p:nvSpPr>
          <p:spPr bwMode="auto">
            <a:xfrm>
              <a:off x="8128278" y="4127752"/>
              <a:ext cx="183619" cy="1820681"/>
            </a:xfrm>
            <a:custGeom>
              <a:gdLst>
                <a:gd fmla="*/ 21 w 30" name="T0"/>
                <a:gd fmla="*/ 297 h 297" name="T1"/>
                <a:gd fmla="*/ 29 w 30" name="T2"/>
                <a:gd fmla="*/ 290 h 297" name="T3"/>
                <a:gd fmla="*/ 29 w 30" name="T4"/>
                <a:gd fmla="*/ 13 h 297" name="T5"/>
                <a:gd fmla="*/ 21 w 30" name="T6"/>
                <a:gd fmla="*/ 2 h 297" name="T7"/>
                <a:gd fmla="*/ 22 w 30" name="T8"/>
                <a:gd fmla="*/ 7 h 297" name="T9"/>
                <a:gd fmla="*/ 14 w 30" name="T10"/>
                <a:gd fmla="*/ 290 h 297" name="T11"/>
                <a:gd fmla="*/ 21 w 30" name="T12"/>
                <a:gd fmla="*/ 297 h 29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97" w="30">
                  <a:moveTo>
                    <a:pt x="21" y="297"/>
                  </a:moveTo>
                  <a:cubicBezTo>
                    <a:pt x="25" y="297"/>
                    <a:pt x="29" y="294"/>
                    <a:pt x="29" y="290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9"/>
                    <a:pt x="25" y="2"/>
                    <a:pt x="21" y="2"/>
                  </a:cubicBezTo>
                  <a:cubicBezTo>
                    <a:pt x="17" y="2"/>
                    <a:pt x="0" y="0"/>
                    <a:pt x="22" y="7"/>
                  </a:cubicBezTo>
                  <a:cubicBezTo>
                    <a:pt x="30" y="9"/>
                    <a:pt x="14" y="290"/>
                    <a:pt x="14" y="290"/>
                  </a:cubicBezTo>
                  <a:cubicBezTo>
                    <a:pt x="14" y="294"/>
                    <a:pt x="17" y="297"/>
                    <a:pt x="21" y="2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ED0A2748-252F-4A8C-88F4-5A570A2045A6}"/>
                </a:ext>
              </a:extLst>
            </p:cNvPr>
            <p:cNvSpPr/>
            <p:nvPr/>
          </p:nvSpPr>
          <p:spPr bwMode="auto">
            <a:xfrm>
              <a:off x="9498961" y="4476888"/>
              <a:ext cx="157757" cy="1471545"/>
            </a:xfrm>
            <a:custGeom>
              <a:gdLst>
                <a:gd fmla="*/ 8 w 26" name="T0"/>
                <a:gd fmla="*/ 240 h 240" name="T1"/>
                <a:gd fmla="*/ 16 w 26" name="T2"/>
                <a:gd fmla="*/ 233 h 240" name="T3"/>
                <a:gd fmla="*/ 17 w 26" name="T4"/>
                <a:gd fmla="*/ 34 h 240" name="T5"/>
                <a:gd fmla="*/ 12 w 26" name="T6"/>
                <a:gd fmla="*/ 33 h 240" name="T7"/>
                <a:gd fmla="*/ 1 w 26" name="T8"/>
                <a:gd fmla="*/ 233 h 240" name="T9"/>
                <a:gd fmla="*/ 8 w 26" name="T10"/>
                <a:gd fmla="*/ 240 h 24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40" w="26">
                  <a:moveTo>
                    <a:pt x="8" y="240"/>
                  </a:moveTo>
                  <a:cubicBezTo>
                    <a:pt x="12" y="240"/>
                    <a:pt x="16" y="237"/>
                    <a:pt x="16" y="233"/>
                  </a:cubicBezTo>
                  <a:cubicBezTo>
                    <a:pt x="16" y="233"/>
                    <a:pt x="8" y="68"/>
                    <a:pt x="17" y="34"/>
                  </a:cubicBezTo>
                  <a:cubicBezTo>
                    <a:pt x="26" y="0"/>
                    <a:pt x="15" y="30"/>
                    <a:pt x="12" y="33"/>
                  </a:cubicBezTo>
                  <a:cubicBezTo>
                    <a:pt x="0" y="53"/>
                    <a:pt x="1" y="233"/>
                    <a:pt x="1" y="233"/>
                  </a:cubicBezTo>
                  <a:cubicBezTo>
                    <a:pt x="1" y="237"/>
                    <a:pt x="4" y="240"/>
                    <a:pt x="8" y="2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8B10244C-754F-446C-BF87-39409BA16F12}"/>
                </a:ext>
              </a:extLst>
            </p:cNvPr>
            <p:cNvSpPr/>
            <p:nvPr/>
          </p:nvSpPr>
          <p:spPr bwMode="auto">
            <a:xfrm>
              <a:off x="9196375" y="4065684"/>
              <a:ext cx="124137" cy="1611200"/>
            </a:xfrm>
            <a:custGeom>
              <a:gdLst>
                <a:gd fmla="*/ 9 w 20" name="T0"/>
                <a:gd fmla="*/ 263 h 263" name="T1"/>
                <a:gd fmla="*/ 17 w 20" name="T2"/>
                <a:gd fmla="*/ 256 h 263" name="T3"/>
                <a:gd fmla="*/ 17 w 20" name="T4"/>
                <a:gd fmla="*/ 19 h 263" name="T5"/>
                <a:gd fmla="*/ 9 w 20" name="T6"/>
                <a:gd fmla="*/ 12 h 263" name="T7"/>
                <a:gd fmla="*/ 2 w 20" name="T8"/>
                <a:gd fmla="*/ 256 h 263" name="T9"/>
                <a:gd fmla="*/ 9 w 20" name="T10"/>
                <a:gd fmla="*/ 263 h 26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63" w="20">
                  <a:moveTo>
                    <a:pt x="9" y="263"/>
                  </a:moveTo>
                  <a:cubicBezTo>
                    <a:pt x="13" y="263"/>
                    <a:pt x="17" y="260"/>
                    <a:pt x="17" y="256"/>
                  </a:cubicBezTo>
                  <a:cubicBezTo>
                    <a:pt x="17" y="256"/>
                    <a:pt x="8" y="67"/>
                    <a:pt x="17" y="19"/>
                  </a:cubicBezTo>
                  <a:cubicBezTo>
                    <a:pt x="20" y="0"/>
                    <a:pt x="12" y="9"/>
                    <a:pt x="9" y="12"/>
                  </a:cubicBezTo>
                  <a:cubicBezTo>
                    <a:pt x="0" y="22"/>
                    <a:pt x="2" y="256"/>
                    <a:pt x="2" y="256"/>
                  </a:cubicBezTo>
                  <a:cubicBezTo>
                    <a:pt x="2" y="260"/>
                    <a:pt x="5" y="263"/>
                    <a:pt x="9" y="2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39DD0962-C5FC-4267-A532-78C3231A39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08449" y="5568262"/>
              <a:ext cx="1388786" cy="1194822"/>
            </a:xfrm>
            <a:custGeom>
              <a:gdLst>
                <a:gd fmla="*/ 2 w 226" name="T0"/>
                <a:gd fmla="*/ 61 h 195" name="T1"/>
                <a:gd fmla="*/ 56 w 226" name="T2"/>
                <a:gd fmla="*/ 128 h 195" name="T3"/>
                <a:gd fmla="*/ 56 w 226" name="T4"/>
                <a:gd fmla="*/ 128 h 195" name="T5"/>
                <a:gd fmla="*/ 108 w 226" name="T6"/>
                <a:gd fmla="*/ 192 h 195" name="T7"/>
                <a:gd fmla="*/ 113 w 226" name="T8"/>
                <a:gd fmla="*/ 195 h 195" name="T9"/>
                <a:gd fmla="*/ 119 w 226" name="T10"/>
                <a:gd fmla="*/ 192 h 195" name="T11"/>
                <a:gd fmla="*/ 171 w 226" name="T12"/>
                <a:gd fmla="*/ 128 h 195" name="T13"/>
                <a:gd fmla="*/ 171 w 226" name="T14"/>
                <a:gd fmla="*/ 128 h 195" name="T15"/>
                <a:gd fmla="*/ 224 w 226" name="T16"/>
                <a:gd fmla="*/ 61 h 195" name="T17"/>
                <a:gd fmla="*/ 225 w 226" name="T18"/>
                <a:gd fmla="*/ 54 h 195" name="T19"/>
                <a:gd fmla="*/ 219 w 226" name="T20"/>
                <a:gd fmla="*/ 49 h 195" name="T21"/>
                <a:gd fmla="*/ 178 w 226" name="T22"/>
                <a:gd fmla="*/ 7 h 195" name="T23"/>
                <a:gd fmla="*/ 177 w 226" name="T24"/>
                <a:gd fmla="*/ 5 h 195" name="T25"/>
                <a:gd fmla="*/ 169 w 226" name="T26"/>
                <a:gd fmla="*/ 1 h 195" name="T27"/>
                <a:gd fmla="*/ 166 w 226" name="T28"/>
                <a:gd fmla="*/ 2 h 195" name="T29"/>
                <a:gd fmla="*/ 163 w 226" name="T30"/>
                <a:gd fmla="*/ 7 h 195" name="T31"/>
                <a:gd fmla="*/ 113 w 226" name="T32"/>
                <a:gd fmla="*/ 50 h 195" name="T33"/>
                <a:gd fmla="*/ 64 w 226" name="T34"/>
                <a:gd fmla="*/ 7 h 195" name="T35"/>
                <a:gd fmla="*/ 56 w 226" name="T36"/>
                <a:gd fmla="*/ 1 h 195" name="T37"/>
                <a:gd fmla="*/ 56 w 226" name="T38"/>
                <a:gd fmla="*/ 1 h 195" name="T39"/>
                <a:gd fmla="*/ 53 w 226" name="T40"/>
                <a:gd fmla="*/ 2 h 195" name="T41"/>
                <a:gd fmla="*/ 50 w 226" name="T42"/>
                <a:gd fmla="*/ 5 h 195" name="T43"/>
                <a:gd fmla="*/ 49 w 226" name="T44"/>
                <a:gd fmla="*/ 7 h 195" name="T45"/>
                <a:gd fmla="*/ 7 w 226" name="T46"/>
                <a:gd fmla="*/ 49 h 195" name="T47"/>
                <a:gd fmla="*/ 1 w 226" name="T48"/>
                <a:gd fmla="*/ 54 h 195" name="T49"/>
                <a:gd fmla="*/ 2 w 226" name="T50"/>
                <a:gd fmla="*/ 61 h 195" name="T51"/>
                <a:gd fmla="*/ 75 w 226" name="T52"/>
                <a:gd fmla="*/ 128 h 195" name="T53"/>
                <a:gd fmla="*/ 152 w 226" name="T54"/>
                <a:gd fmla="*/ 128 h 195" name="T55"/>
                <a:gd fmla="*/ 113 w 226" name="T56"/>
                <a:gd fmla="*/ 175 h 195" name="T57"/>
                <a:gd fmla="*/ 75 w 226" name="T58"/>
                <a:gd fmla="*/ 128 h 195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195" w="226">
                  <a:moveTo>
                    <a:pt x="2" y="61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109" y="194"/>
                    <a:pt x="111" y="195"/>
                    <a:pt x="113" y="195"/>
                  </a:cubicBezTo>
                  <a:cubicBezTo>
                    <a:pt x="116" y="195"/>
                    <a:pt x="118" y="194"/>
                    <a:pt x="119" y="192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224" y="61"/>
                    <a:pt x="224" y="61"/>
                    <a:pt x="224" y="61"/>
                  </a:cubicBezTo>
                  <a:cubicBezTo>
                    <a:pt x="226" y="59"/>
                    <a:pt x="226" y="56"/>
                    <a:pt x="225" y="54"/>
                  </a:cubicBezTo>
                  <a:cubicBezTo>
                    <a:pt x="224" y="51"/>
                    <a:pt x="222" y="50"/>
                    <a:pt x="219" y="49"/>
                  </a:cubicBezTo>
                  <a:cubicBezTo>
                    <a:pt x="198" y="46"/>
                    <a:pt x="180" y="29"/>
                    <a:pt x="178" y="7"/>
                  </a:cubicBezTo>
                  <a:cubicBezTo>
                    <a:pt x="178" y="6"/>
                    <a:pt x="177" y="5"/>
                    <a:pt x="177" y="5"/>
                  </a:cubicBezTo>
                  <a:cubicBezTo>
                    <a:pt x="175" y="2"/>
                    <a:pt x="172" y="0"/>
                    <a:pt x="169" y="1"/>
                  </a:cubicBezTo>
                  <a:cubicBezTo>
                    <a:pt x="168" y="1"/>
                    <a:pt x="167" y="1"/>
                    <a:pt x="166" y="2"/>
                  </a:cubicBezTo>
                  <a:cubicBezTo>
                    <a:pt x="164" y="3"/>
                    <a:pt x="163" y="5"/>
                    <a:pt x="163" y="7"/>
                  </a:cubicBezTo>
                  <a:cubicBezTo>
                    <a:pt x="160" y="31"/>
                    <a:pt x="138" y="50"/>
                    <a:pt x="113" y="50"/>
                  </a:cubicBezTo>
                  <a:cubicBezTo>
                    <a:pt x="88" y="50"/>
                    <a:pt x="67" y="31"/>
                    <a:pt x="64" y="7"/>
                  </a:cubicBezTo>
                  <a:cubicBezTo>
                    <a:pt x="63" y="3"/>
                    <a:pt x="60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5" y="1"/>
                    <a:pt x="54" y="1"/>
                    <a:pt x="53" y="2"/>
                  </a:cubicBezTo>
                  <a:cubicBezTo>
                    <a:pt x="51" y="2"/>
                    <a:pt x="50" y="3"/>
                    <a:pt x="50" y="5"/>
                  </a:cubicBezTo>
                  <a:cubicBezTo>
                    <a:pt x="49" y="5"/>
                    <a:pt x="49" y="6"/>
                    <a:pt x="49" y="7"/>
                  </a:cubicBezTo>
                  <a:cubicBezTo>
                    <a:pt x="46" y="29"/>
                    <a:pt x="29" y="46"/>
                    <a:pt x="7" y="49"/>
                  </a:cubicBezTo>
                  <a:cubicBezTo>
                    <a:pt x="4" y="50"/>
                    <a:pt x="2" y="51"/>
                    <a:pt x="1" y="54"/>
                  </a:cubicBezTo>
                  <a:cubicBezTo>
                    <a:pt x="0" y="56"/>
                    <a:pt x="1" y="59"/>
                    <a:pt x="2" y="61"/>
                  </a:cubicBezTo>
                  <a:close/>
                  <a:moveTo>
                    <a:pt x="75" y="128"/>
                  </a:moveTo>
                  <a:cubicBezTo>
                    <a:pt x="101" y="123"/>
                    <a:pt x="126" y="123"/>
                    <a:pt x="152" y="128"/>
                  </a:cubicBezTo>
                  <a:cubicBezTo>
                    <a:pt x="113" y="175"/>
                    <a:pt x="113" y="175"/>
                    <a:pt x="113" y="175"/>
                  </a:cubicBezTo>
                  <a:lnTo>
                    <a:pt x="75" y="1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15" name="Freeform 28">
              <a:extLst>
                <a:ext uri="{FF2B5EF4-FFF2-40B4-BE49-F238E27FC236}">
                  <a16:creationId xmlns:a16="http://schemas.microsoft.com/office/drawing/2014/main" id="{B0510159-9E9B-43EB-92EF-603486C61DCC}"/>
                </a:ext>
              </a:extLst>
            </p:cNvPr>
            <p:cNvSpPr/>
            <p:nvPr/>
          </p:nvSpPr>
          <p:spPr bwMode="auto">
            <a:xfrm>
              <a:off x="6845608" y="2875219"/>
              <a:ext cx="1546462" cy="1423223"/>
            </a:xfrm>
            <a:custGeom>
              <a:gdLst>
                <a:gd fmla="*/ 105 w 164" name="T0"/>
                <a:gd fmla="*/ 85 h 151" name="T1"/>
                <a:gd fmla="*/ 149 w 164" name="T2"/>
                <a:gd fmla="*/ 140 h 151" name="T3"/>
                <a:gd fmla="*/ 60 w 164" name="T4"/>
                <a:gd fmla="*/ 126 h 151" name="T5"/>
                <a:gd fmla="*/ 33 w 164" name="T6"/>
                <a:gd fmla="*/ 0 h 151" name="T7"/>
                <a:gd fmla="*/ 126 w 164" name="T8"/>
                <a:gd fmla="*/ 54 h 151" name="T9"/>
                <a:gd fmla="*/ 164 w 164" name="T10"/>
                <a:gd fmla="*/ 127 h 151" name="T11"/>
                <a:gd fmla="*/ 105 w 164" name="T12"/>
                <a:gd fmla="*/ 85 h 15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1" w="164">
                  <a:moveTo>
                    <a:pt x="105" y="85"/>
                  </a:moveTo>
                  <a:cubicBezTo>
                    <a:pt x="105" y="85"/>
                    <a:pt x="156" y="110"/>
                    <a:pt x="149" y="140"/>
                  </a:cubicBezTo>
                  <a:cubicBezTo>
                    <a:pt x="134" y="131"/>
                    <a:pt x="88" y="151"/>
                    <a:pt x="60" y="126"/>
                  </a:cubicBezTo>
                  <a:cubicBezTo>
                    <a:pt x="0" y="69"/>
                    <a:pt x="33" y="0"/>
                    <a:pt x="33" y="0"/>
                  </a:cubicBezTo>
                  <a:cubicBezTo>
                    <a:pt x="39" y="49"/>
                    <a:pt x="90" y="22"/>
                    <a:pt x="126" y="54"/>
                  </a:cubicBezTo>
                  <a:cubicBezTo>
                    <a:pt x="159" y="83"/>
                    <a:pt x="162" y="111"/>
                    <a:pt x="164" y="127"/>
                  </a:cubicBezTo>
                  <a:cubicBezTo>
                    <a:pt x="162" y="121"/>
                    <a:pt x="142" y="91"/>
                    <a:pt x="105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16" name="Freeform 30">
              <a:extLst>
                <a:ext uri="{FF2B5EF4-FFF2-40B4-BE49-F238E27FC236}">
                  <a16:creationId xmlns:a16="http://schemas.microsoft.com/office/drawing/2014/main" id="{ECBA92AE-00C1-4F91-9F15-317BE67665F3}"/>
                </a:ext>
              </a:extLst>
            </p:cNvPr>
            <p:cNvSpPr/>
            <p:nvPr/>
          </p:nvSpPr>
          <p:spPr bwMode="auto">
            <a:xfrm>
              <a:off x="9423961" y="2912240"/>
              <a:ext cx="1510337" cy="1135340"/>
            </a:xfrm>
            <a:custGeom>
              <a:gdLst>
                <a:gd fmla="*/ 9 w 246" name="T0"/>
                <a:gd fmla="*/ 121 h 185" name="T1"/>
                <a:gd fmla="*/ 73 w 246" name="T2"/>
                <a:gd fmla="*/ 31 h 185" name="T3"/>
                <a:gd fmla="*/ 69 w 246" name="T4"/>
                <a:gd fmla="*/ 42 h 185" name="T5"/>
                <a:gd fmla="*/ 192 w 246" name="T6"/>
                <a:gd fmla="*/ 58 h 185" name="T7"/>
                <a:gd fmla="*/ 246 w 246" name="T8"/>
                <a:gd fmla="*/ 133 h 185" name="T9"/>
                <a:gd fmla="*/ 203 w 246" name="T10"/>
                <a:gd fmla="*/ 150 h 185" name="T11"/>
                <a:gd fmla="*/ 105 w 246" name="T12"/>
                <a:gd fmla="*/ 168 h 185" name="T13"/>
                <a:gd fmla="*/ 59 w 246" name="T14"/>
                <a:gd fmla="*/ 147 h 185" name="T15"/>
                <a:gd fmla="*/ 71 w 246" name="T16"/>
                <a:gd fmla="*/ 164 h 185" name="T17"/>
                <a:gd fmla="*/ 0 w 246" name="T18"/>
                <a:gd fmla="*/ 145 h 185" name="T19"/>
                <a:gd fmla="*/ 165 w 246" name="T20"/>
                <a:gd fmla="*/ 83 h 185" name="T21"/>
                <a:gd fmla="*/ 9 w 246" name="T22"/>
                <a:gd fmla="*/ 121 h 18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85" w="246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17" name="Freeform 32">
              <a:extLst>
                <a:ext uri="{FF2B5EF4-FFF2-40B4-BE49-F238E27FC236}">
                  <a16:creationId xmlns:a16="http://schemas.microsoft.com/office/drawing/2014/main" id="{065D5503-16F3-4EB9-8829-FCD1E8697F73}"/>
                </a:ext>
              </a:extLst>
            </p:cNvPr>
            <p:cNvSpPr/>
            <p:nvPr/>
          </p:nvSpPr>
          <p:spPr bwMode="auto">
            <a:xfrm>
              <a:off x="8508448" y="3695592"/>
              <a:ext cx="93103" cy="1981292"/>
            </a:xfrm>
            <a:custGeom>
              <a:gdLst>
                <a:gd fmla="*/ 13 w 15" name="T0"/>
                <a:gd fmla="*/ 4 h 300" name="T1"/>
                <a:gd fmla="*/ 15 w 15" name="T2"/>
                <a:gd fmla="*/ 293 h 300" name="T3"/>
                <a:gd fmla="*/ 7 w 15" name="T4"/>
                <a:gd fmla="*/ 300 h 300" name="T5"/>
                <a:gd fmla="*/ 0 w 15" name="T6"/>
                <a:gd fmla="*/ 293 h 300" name="T7"/>
                <a:gd fmla="*/ 4 w 15" name="T8"/>
                <a:gd fmla="*/ 0 h 300" name="T9"/>
                <a:gd fmla="*/ 13 w 15" name="T10"/>
                <a:gd fmla="*/ 4 h 30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00" w="15">
                  <a:moveTo>
                    <a:pt x="13" y="4"/>
                  </a:moveTo>
                  <a:cubicBezTo>
                    <a:pt x="13" y="137"/>
                    <a:pt x="15" y="293"/>
                    <a:pt x="15" y="293"/>
                  </a:cubicBezTo>
                  <a:cubicBezTo>
                    <a:pt x="15" y="297"/>
                    <a:pt x="11" y="300"/>
                    <a:pt x="7" y="300"/>
                  </a:cubicBezTo>
                  <a:cubicBezTo>
                    <a:pt x="3" y="300"/>
                    <a:pt x="0" y="297"/>
                    <a:pt x="0" y="293"/>
                  </a:cubicBezTo>
                  <a:cubicBezTo>
                    <a:pt x="0" y="293"/>
                    <a:pt x="3" y="134"/>
                    <a:pt x="4" y="0"/>
                  </a:cubicBezTo>
                  <a:cubicBezTo>
                    <a:pt x="7" y="2"/>
                    <a:pt x="10" y="3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18" name="Freeform 33">
              <a:extLst>
                <a:ext uri="{FF2B5EF4-FFF2-40B4-BE49-F238E27FC236}">
                  <a16:creationId xmlns:a16="http://schemas.microsoft.com/office/drawing/2014/main" id="{B516D111-9435-406C-B0A5-4943552B54A7}"/>
                </a:ext>
              </a:extLst>
            </p:cNvPr>
            <p:cNvSpPr/>
            <p:nvPr/>
          </p:nvSpPr>
          <p:spPr bwMode="auto">
            <a:xfrm>
              <a:off x="8476961" y="3299773"/>
              <a:ext cx="928895" cy="771083"/>
            </a:xfrm>
            <a:custGeom>
              <a:gdLst>
                <a:gd fmla="*/ 167 w 196" name="T0"/>
                <a:gd fmla="*/ 142 h 163" name="T1"/>
                <a:gd fmla="*/ 170 w 196" name="T2"/>
                <a:gd fmla="*/ 48 h 163" name="T3"/>
                <a:gd fmla="*/ 167 w 196" name="T4"/>
                <a:gd fmla="*/ 57 h 163" name="T5"/>
                <a:gd fmla="*/ 75 w 196" name="T6"/>
                <a:gd fmla="*/ 3 h 163" name="T7"/>
                <a:gd fmla="*/ 0 w 196" name="T8"/>
                <a:gd fmla="*/ 26 h 163" name="T9"/>
                <a:gd fmla="*/ 20 w 196" name="T10"/>
                <a:gd fmla="*/ 60 h 163" name="T11"/>
                <a:gd fmla="*/ 77 w 196" name="T12"/>
                <a:gd fmla="*/ 124 h 163" name="T13"/>
                <a:gd fmla="*/ 119 w 196" name="T14"/>
                <a:gd fmla="*/ 134 h 163" name="T15"/>
                <a:gd fmla="*/ 102 w 196" name="T16"/>
                <a:gd fmla="*/ 139 h 163" name="T17"/>
                <a:gd fmla="*/ 161 w 196" name="T18"/>
                <a:gd fmla="*/ 163 h 163" name="T19"/>
                <a:gd fmla="*/ 81 w 196" name="T20"/>
                <a:gd fmla="*/ 35 h 163" name="T21"/>
                <a:gd fmla="*/ 167 w 196" name="T22"/>
                <a:gd fmla="*/ 142 h 16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63" w="196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19" name="Freeform 34">
              <a:extLst>
                <a:ext uri="{FF2B5EF4-FFF2-40B4-BE49-F238E27FC236}">
                  <a16:creationId xmlns:a16="http://schemas.microsoft.com/office/drawing/2014/main" id="{B16D9B2C-4BDA-4B6C-BDE3-C1D7E505388E}"/>
                </a:ext>
              </a:extLst>
            </p:cNvPr>
            <p:cNvSpPr/>
            <p:nvPr/>
          </p:nvSpPr>
          <p:spPr bwMode="auto">
            <a:xfrm>
              <a:off x="7791085" y="2620506"/>
              <a:ext cx="478445" cy="638791"/>
            </a:xfrm>
            <a:custGeom>
              <a:gdLst>
                <a:gd fmla="*/ 23 w 78" name="T0"/>
                <a:gd fmla="*/ 85 h 104" name="T1"/>
                <a:gd fmla="*/ 18 w 78" name="T2"/>
                <a:gd fmla="*/ 31 h 104" name="T3"/>
                <a:gd fmla="*/ 45 w 78" name="T4"/>
                <a:gd fmla="*/ 0 h 104" name="T5"/>
                <a:gd fmla="*/ 57 w 78" name="T6"/>
                <a:gd fmla="*/ 17 h 104" name="T7"/>
                <a:gd fmla="*/ 75 w 78" name="T8"/>
                <a:gd fmla="*/ 57 h 104" name="T9"/>
                <a:gd fmla="*/ 70 w 78" name="T10"/>
                <a:gd fmla="*/ 79 h 104" name="T11"/>
                <a:gd fmla="*/ 76 w 78" name="T12"/>
                <a:gd fmla="*/ 72 h 104" name="T13"/>
                <a:gd fmla="*/ 73 w 78" name="T14"/>
                <a:gd fmla="*/ 104 h 104" name="T15"/>
                <a:gd fmla="*/ 62 w 78" name="T16"/>
                <a:gd fmla="*/ 95 h 104" name="T17"/>
                <a:gd fmla="*/ 33 w 78" name="T18"/>
                <a:gd fmla="*/ 30 h 104" name="T19"/>
                <a:gd fmla="*/ 57 w 78" name="T20"/>
                <a:gd fmla="*/ 104 h 104" name="T21"/>
                <a:gd fmla="*/ 19 w 78" name="T22"/>
                <a:gd fmla="*/ 85 h 104" name="T23"/>
                <a:gd fmla="*/ 23 w 78" name="T24"/>
                <a:gd fmla="*/ 85 h 10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04" w="78">
                  <a:moveTo>
                    <a:pt x="23" y="85"/>
                  </a:moveTo>
                  <a:cubicBezTo>
                    <a:pt x="23" y="85"/>
                    <a:pt x="0" y="66"/>
                    <a:pt x="18" y="31"/>
                  </a:cubicBezTo>
                  <a:cubicBezTo>
                    <a:pt x="31" y="5"/>
                    <a:pt x="45" y="0"/>
                    <a:pt x="45" y="0"/>
                  </a:cubicBezTo>
                  <a:cubicBezTo>
                    <a:pt x="45" y="0"/>
                    <a:pt x="40" y="8"/>
                    <a:pt x="57" y="17"/>
                  </a:cubicBezTo>
                  <a:cubicBezTo>
                    <a:pt x="67" y="22"/>
                    <a:pt x="78" y="40"/>
                    <a:pt x="75" y="57"/>
                  </a:cubicBezTo>
                  <a:cubicBezTo>
                    <a:pt x="71" y="75"/>
                    <a:pt x="70" y="79"/>
                    <a:pt x="70" y="79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66" y="96"/>
                    <a:pt x="73" y="104"/>
                  </a:cubicBezTo>
                  <a:cubicBezTo>
                    <a:pt x="69" y="101"/>
                    <a:pt x="66" y="98"/>
                    <a:pt x="62" y="95"/>
                  </a:cubicBezTo>
                  <a:cubicBezTo>
                    <a:pt x="41" y="76"/>
                    <a:pt x="31" y="51"/>
                    <a:pt x="33" y="30"/>
                  </a:cubicBezTo>
                  <a:cubicBezTo>
                    <a:pt x="27" y="50"/>
                    <a:pt x="29" y="77"/>
                    <a:pt x="57" y="104"/>
                  </a:cubicBezTo>
                  <a:cubicBezTo>
                    <a:pt x="48" y="104"/>
                    <a:pt x="31" y="101"/>
                    <a:pt x="19" y="85"/>
                  </a:cubicBezTo>
                  <a:lnTo>
                    <a:pt x="23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20" name="Freeform 35">
              <a:extLst>
                <a:ext uri="{FF2B5EF4-FFF2-40B4-BE49-F238E27FC236}">
                  <a16:creationId xmlns:a16="http://schemas.microsoft.com/office/drawing/2014/main" id="{EBAB5772-53F2-474E-BA0B-EEA5E9D8DA8F}"/>
                </a:ext>
              </a:extLst>
            </p:cNvPr>
            <p:cNvSpPr/>
            <p:nvPr/>
          </p:nvSpPr>
          <p:spPr bwMode="auto">
            <a:xfrm>
              <a:off x="9517064" y="4280337"/>
              <a:ext cx="571548" cy="545688"/>
            </a:xfrm>
            <a:custGeom>
              <a:gdLst>
                <a:gd fmla="*/ 9 w 93" name="T0"/>
                <a:gd fmla="*/ 37 h 89" name="T1"/>
                <a:gd fmla="*/ 52 w 93" name="T2"/>
                <a:gd fmla="*/ 3 h 89" name="T3"/>
                <a:gd fmla="*/ 93 w 93" name="T4"/>
                <a:gd fmla="*/ 9 h 89" name="T5"/>
                <a:gd fmla="*/ 85 w 93" name="T6"/>
                <a:gd fmla="*/ 28 h 89" name="T7"/>
                <a:gd fmla="*/ 60 w 93" name="T8"/>
                <a:gd fmla="*/ 65 h 89" name="T9"/>
                <a:gd fmla="*/ 40 w 93" name="T10"/>
                <a:gd fmla="*/ 73 h 89" name="T11"/>
                <a:gd fmla="*/ 49 w 93" name="T12"/>
                <a:gd fmla="*/ 74 h 89" name="T13"/>
                <a:gd fmla="*/ 21 w 93" name="T14"/>
                <a:gd fmla="*/ 89 h 89" name="T15"/>
                <a:gd fmla="*/ 22 w 93" name="T16"/>
                <a:gd fmla="*/ 74 h 89" name="T17"/>
                <a:gd fmla="*/ 60 w 93" name="T18"/>
                <a:gd fmla="*/ 15 h 89" name="T19"/>
                <a:gd fmla="*/ 12 w 93" name="T20"/>
                <a:gd fmla="*/ 76 h 89" name="T21"/>
                <a:gd fmla="*/ 7 w 93" name="T22"/>
                <a:gd fmla="*/ 33 h 89" name="T23"/>
                <a:gd fmla="*/ 9 w 93" name="T24"/>
                <a:gd fmla="*/ 37 h 8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89" w="93">
                  <a:moveTo>
                    <a:pt x="9" y="37"/>
                  </a:moveTo>
                  <a:cubicBezTo>
                    <a:pt x="9" y="37"/>
                    <a:pt x="13" y="7"/>
                    <a:pt x="52" y="3"/>
                  </a:cubicBezTo>
                  <a:cubicBezTo>
                    <a:pt x="80" y="0"/>
                    <a:pt x="93" y="9"/>
                    <a:pt x="93" y="9"/>
                  </a:cubicBezTo>
                  <a:cubicBezTo>
                    <a:pt x="93" y="9"/>
                    <a:pt x="83" y="9"/>
                    <a:pt x="85" y="28"/>
                  </a:cubicBezTo>
                  <a:cubicBezTo>
                    <a:pt x="86" y="39"/>
                    <a:pt x="77" y="58"/>
                    <a:pt x="60" y="65"/>
                  </a:cubicBezTo>
                  <a:cubicBezTo>
                    <a:pt x="44" y="71"/>
                    <a:pt x="40" y="73"/>
                    <a:pt x="40" y="73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9" y="74"/>
                    <a:pt x="23" y="78"/>
                    <a:pt x="21" y="89"/>
                  </a:cubicBezTo>
                  <a:cubicBezTo>
                    <a:pt x="21" y="84"/>
                    <a:pt x="21" y="79"/>
                    <a:pt x="22" y="74"/>
                  </a:cubicBezTo>
                  <a:cubicBezTo>
                    <a:pt x="27" y="47"/>
                    <a:pt x="42" y="25"/>
                    <a:pt x="60" y="15"/>
                  </a:cubicBezTo>
                  <a:cubicBezTo>
                    <a:pt x="41" y="21"/>
                    <a:pt x="19" y="37"/>
                    <a:pt x="12" y="76"/>
                  </a:cubicBezTo>
                  <a:cubicBezTo>
                    <a:pt x="7" y="68"/>
                    <a:pt x="0" y="52"/>
                    <a:pt x="7" y="33"/>
                  </a:cubicBezTo>
                  <a:lnTo>
                    <a:pt x="9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21" name="Freeform 36">
              <a:extLst>
                <a:ext uri="{FF2B5EF4-FFF2-40B4-BE49-F238E27FC236}">
                  <a16:creationId xmlns:a16="http://schemas.microsoft.com/office/drawing/2014/main" id="{4601B7F4-EE99-433D-B734-C794221AE7D4}"/>
                </a:ext>
              </a:extLst>
            </p:cNvPr>
            <p:cNvSpPr/>
            <p:nvPr/>
          </p:nvSpPr>
          <p:spPr bwMode="auto">
            <a:xfrm>
              <a:off x="9204135" y="2679483"/>
              <a:ext cx="483618" cy="620687"/>
            </a:xfrm>
            <a:custGeom>
              <a:gdLst>
                <a:gd fmla="*/ 4 w 79" name="T0"/>
                <a:gd fmla="*/ 55 h 101" name="T1"/>
                <a:gd fmla="*/ 37 w 79" name="T2"/>
                <a:gd fmla="*/ 10 h 101" name="T3"/>
                <a:gd fmla="*/ 77 w 79" name="T4"/>
                <a:gd fmla="*/ 5 h 101" name="T5"/>
                <a:gd fmla="*/ 75 w 79" name="T6"/>
                <a:gd fmla="*/ 25 h 101" name="T7"/>
                <a:gd fmla="*/ 61 w 79" name="T8"/>
                <a:gd fmla="*/ 67 h 101" name="T9"/>
                <a:gd fmla="*/ 43 w 79" name="T10"/>
                <a:gd fmla="*/ 81 h 101" name="T11"/>
                <a:gd fmla="*/ 52 w 79" name="T12"/>
                <a:gd fmla="*/ 80 h 101" name="T13"/>
                <a:gd fmla="*/ 30 w 79" name="T14"/>
                <a:gd fmla="*/ 101 h 101" name="T15"/>
                <a:gd fmla="*/ 27 w 79" name="T16"/>
                <a:gd fmla="*/ 87 h 101" name="T17"/>
                <a:gd fmla="*/ 48 w 79" name="T18"/>
                <a:gd fmla="*/ 20 h 101" name="T19"/>
                <a:gd fmla="*/ 18 w 79" name="T20"/>
                <a:gd fmla="*/ 91 h 101" name="T21"/>
                <a:gd fmla="*/ 1 w 79" name="T22"/>
                <a:gd fmla="*/ 51 h 101" name="T23"/>
                <a:gd fmla="*/ 4 w 79" name="T24"/>
                <a:gd fmla="*/ 55 h 10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00" w="79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15F55789-A436-4491-A7FF-20347BEA9853}"/>
                </a:ext>
              </a:extLst>
            </p:cNvPr>
            <p:cNvSpPr/>
            <p:nvPr/>
          </p:nvSpPr>
          <p:spPr bwMode="auto">
            <a:xfrm>
              <a:off x="8221381" y="1986383"/>
              <a:ext cx="680168" cy="889651"/>
            </a:xfrm>
            <a:custGeom>
              <a:gdLst>
                <a:gd fmla="*/ 15 w 111" name="T0"/>
                <a:gd fmla="*/ 90 h 145" name="T1"/>
                <a:gd fmla="*/ 45 w 111" name="T2"/>
                <a:gd fmla="*/ 21 h 145" name="T3"/>
                <a:gd fmla="*/ 98 w 111" name="T4"/>
                <a:gd fmla="*/ 2 h 145" name="T5"/>
                <a:gd fmla="*/ 101 w 111" name="T6"/>
                <a:gd fmla="*/ 31 h 145" name="T7"/>
                <a:gd fmla="*/ 94 w 111" name="T8"/>
                <a:gd fmla="*/ 91 h 145" name="T9"/>
                <a:gd fmla="*/ 74 w 111" name="T10"/>
                <a:gd fmla="*/ 114 h 145" name="T11"/>
                <a:gd fmla="*/ 86 w 111" name="T12"/>
                <a:gd fmla="*/ 110 h 145" name="T13"/>
                <a:gd fmla="*/ 61 w 111" name="T14"/>
                <a:gd fmla="*/ 145 h 145" name="T15"/>
                <a:gd fmla="*/ 54 w 111" name="T16"/>
                <a:gd fmla="*/ 126 h 145" name="T17"/>
                <a:gd fmla="*/ 63 w 111" name="T18"/>
                <a:gd fmla="*/ 30 h 145" name="T19"/>
                <a:gd fmla="*/ 42 w 111" name="T20"/>
                <a:gd fmla="*/ 134 h 145" name="T21"/>
                <a:gd fmla="*/ 9 w 111" name="T22"/>
                <a:gd fmla="*/ 86 h 145" name="T23"/>
                <a:gd fmla="*/ 15 w 111" name="T24"/>
                <a:gd fmla="*/ 90 h 14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5" w="110">
                  <a:moveTo>
                    <a:pt x="15" y="90"/>
                  </a:moveTo>
                  <a:cubicBezTo>
                    <a:pt x="15" y="90"/>
                    <a:pt x="0" y="50"/>
                    <a:pt x="45" y="21"/>
                  </a:cubicBezTo>
                  <a:cubicBezTo>
                    <a:pt x="78" y="0"/>
                    <a:pt x="98" y="2"/>
                    <a:pt x="98" y="2"/>
                  </a:cubicBezTo>
                  <a:cubicBezTo>
                    <a:pt x="98" y="2"/>
                    <a:pt x="86" y="9"/>
                    <a:pt x="101" y="31"/>
                  </a:cubicBezTo>
                  <a:cubicBezTo>
                    <a:pt x="109" y="43"/>
                    <a:pt x="111" y="72"/>
                    <a:pt x="94" y="91"/>
                  </a:cubicBezTo>
                  <a:cubicBezTo>
                    <a:pt x="78" y="109"/>
                    <a:pt x="74" y="114"/>
                    <a:pt x="74" y="114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110"/>
                    <a:pt x="58" y="131"/>
                    <a:pt x="61" y="145"/>
                  </a:cubicBezTo>
                  <a:cubicBezTo>
                    <a:pt x="59" y="139"/>
                    <a:pt x="56" y="133"/>
                    <a:pt x="54" y="126"/>
                  </a:cubicBezTo>
                  <a:cubicBezTo>
                    <a:pt x="42" y="90"/>
                    <a:pt x="47" y="53"/>
                    <a:pt x="63" y="30"/>
                  </a:cubicBezTo>
                  <a:cubicBezTo>
                    <a:pt x="43" y="50"/>
                    <a:pt x="27" y="84"/>
                    <a:pt x="42" y="134"/>
                  </a:cubicBezTo>
                  <a:cubicBezTo>
                    <a:pt x="32" y="128"/>
                    <a:pt x="14" y="113"/>
                    <a:pt x="9" y="86"/>
                  </a:cubicBezTo>
                  <a:lnTo>
                    <a:pt x="15" y="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23" name="Freeform 33">
              <a:extLst>
                <a:ext uri="{FF2B5EF4-FFF2-40B4-BE49-F238E27FC236}">
                  <a16:creationId xmlns:a16="http://schemas.microsoft.com/office/drawing/2014/main" id="{8BAD3C09-0CA5-42A5-8FCA-F1B3506B54A3}"/>
                </a:ext>
              </a:extLst>
            </p:cNvPr>
            <p:cNvSpPr/>
            <p:nvPr/>
          </p:nvSpPr>
          <p:spPr bwMode="auto">
            <a:xfrm>
              <a:off x="7066535" y="2493591"/>
              <a:ext cx="684651" cy="568335"/>
            </a:xfrm>
            <a:custGeom>
              <a:gdLst>
                <a:gd fmla="*/ 167 w 196" name="T0"/>
                <a:gd fmla="*/ 142 h 163" name="T1"/>
                <a:gd fmla="*/ 170 w 196" name="T2"/>
                <a:gd fmla="*/ 48 h 163" name="T3"/>
                <a:gd fmla="*/ 167 w 196" name="T4"/>
                <a:gd fmla="*/ 57 h 163" name="T5"/>
                <a:gd fmla="*/ 75 w 196" name="T6"/>
                <a:gd fmla="*/ 3 h 163" name="T7"/>
                <a:gd fmla="*/ 0 w 196" name="T8"/>
                <a:gd fmla="*/ 26 h 163" name="T9"/>
                <a:gd fmla="*/ 20 w 196" name="T10"/>
                <a:gd fmla="*/ 60 h 163" name="T11"/>
                <a:gd fmla="*/ 77 w 196" name="T12"/>
                <a:gd fmla="*/ 124 h 163" name="T13"/>
                <a:gd fmla="*/ 119 w 196" name="T14"/>
                <a:gd fmla="*/ 134 h 163" name="T15"/>
                <a:gd fmla="*/ 102 w 196" name="T16"/>
                <a:gd fmla="*/ 139 h 163" name="T17"/>
                <a:gd fmla="*/ 161 w 196" name="T18"/>
                <a:gd fmla="*/ 163 h 163" name="T19"/>
                <a:gd fmla="*/ 81 w 196" name="T20"/>
                <a:gd fmla="*/ 35 h 163" name="T21"/>
                <a:gd fmla="*/ 167 w 196" name="T22"/>
                <a:gd fmla="*/ 142 h 16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63" w="196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24" name="Freeform 30">
              <a:extLst>
                <a:ext uri="{FF2B5EF4-FFF2-40B4-BE49-F238E27FC236}">
                  <a16:creationId xmlns:a16="http://schemas.microsoft.com/office/drawing/2014/main" id="{4A39E109-009D-46B2-9C17-0F7627C1D3DB}"/>
                </a:ext>
              </a:extLst>
            </p:cNvPr>
            <p:cNvSpPr/>
            <p:nvPr/>
          </p:nvSpPr>
          <p:spPr bwMode="auto">
            <a:xfrm flipH="1" rot="1801016">
              <a:off x="8472135" y="4114422"/>
              <a:ext cx="879181" cy="660892"/>
            </a:xfrm>
            <a:custGeom>
              <a:gdLst>
                <a:gd fmla="*/ 9 w 246" name="T0"/>
                <a:gd fmla="*/ 121 h 185" name="T1"/>
                <a:gd fmla="*/ 73 w 246" name="T2"/>
                <a:gd fmla="*/ 31 h 185" name="T3"/>
                <a:gd fmla="*/ 69 w 246" name="T4"/>
                <a:gd fmla="*/ 42 h 185" name="T5"/>
                <a:gd fmla="*/ 192 w 246" name="T6"/>
                <a:gd fmla="*/ 58 h 185" name="T7"/>
                <a:gd fmla="*/ 246 w 246" name="T8"/>
                <a:gd fmla="*/ 133 h 185" name="T9"/>
                <a:gd fmla="*/ 203 w 246" name="T10"/>
                <a:gd fmla="*/ 150 h 185" name="T11"/>
                <a:gd fmla="*/ 105 w 246" name="T12"/>
                <a:gd fmla="*/ 168 h 185" name="T13"/>
                <a:gd fmla="*/ 59 w 246" name="T14"/>
                <a:gd fmla="*/ 147 h 185" name="T15"/>
                <a:gd fmla="*/ 71 w 246" name="T16"/>
                <a:gd fmla="*/ 164 h 185" name="T17"/>
                <a:gd fmla="*/ 0 w 246" name="T18"/>
                <a:gd fmla="*/ 145 h 185" name="T19"/>
                <a:gd fmla="*/ 165 w 246" name="T20"/>
                <a:gd fmla="*/ 83 h 185" name="T21"/>
                <a:gd fmla="*/ 9 w 246" name="T22"/>
                <a:gd fmla="*/ 121 h 18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85" w="246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lang="id-ID" sz="1350"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4B3066CD-F1CA-4065-A41F-E03218FBA051}"/>
              </a:ext>
            </a:extLst>
          </p:cNvPr>
          <p:cNvGrpSpPr/>
          <p:nvPr/>
        </p:nvGrpSpPr>
        <p:grpSpPr>
          <a:xfrm>
            <a:off x="797523" y="450031"/>
            <a:ext cx="2371725" cy="702173"/>
            <a:chOff x="981076" y="1134310"/>
            <a:chExt cx="2371725" cy="702173"/>
          </a:xfrm>
        </p:grpSpPr>
        <p:sp>
          <p:nvSpPr>
            <p:cNvPr id="51" name="TextBox 21">
              <a:extLst>
                <a:ext uri="{FF2B5EF4-FFF2-40B4-BE49-F238E27FC236}">
                  <a16:creationId xmlns:a16="http://schemas.microsoft.com/office/drawing/2014/main" id="{36C7843C-5AD5-4301-9A19-2BBCD1BA88F6}"/>
                </a:ext>
              </a:extLst>
            </p:cNvPr>
            <p:cNvSpPr txBox="1"/>
            <p:nvPr/>
          </p:nvSpPr>
          <p:spPr>
            <a:xfrm>
              <a:off x="981076" y="1134310"/>
              <a:ext cx="237172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40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effectLst>
                    <a:outerShdw algn="ctr" blurRad="254000" dir="5400000" dist="101600" rotWithShape="0">
                      <a:srgbClr val="000000">
                        <a:alpha val="15000"/>
                      </a:srgbClr>
                    </a:outerShdw>
                  </a:effectLst>
                  <a:cs typeface="+mn-ea"/>
                  <a:sym typeface="+mn-lt"/>
                </a:rPr>
                <a:t>工作不知之处</a:t>
              </a:r>
            </a:p>
          </p:txBody>
        </p:sp>
        <p:sp>
          <p:nvSpPr>
            <p:cNvPr id="52" name="TextBox 21">
              <a:extLst>
                <a:ext uri="{FF2B5EF4-FFF2-40B4-BE49-F238E27FC236}">
                  <a16:creationId xmlns:a16="http://schemas.microsoft.com/office/drawing/2014/main" id="{0F43B393-2E0F-4037-B760-A6025347D5AC}"/>
                </a:ext>
              </a:extLst>
            </p:cNvPr>
            <p:cNvSpPr txBox="1"/>
            <p:nvPr/>
          </p:nvSpPr>
          <p:spPr>
            <a:xfrm>
              <a:off x="981076" y="1574873"/>
              <a:ext cx="1853271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1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GENERAL  VIEW</a:t>
              </a:r>
            </a:p>
          </p:txBody>
        </p:sp>
      </p:grpSp>
      <p:sp>
        <p:nvSpPr>
          <p:cNvPr id="53" name="TextBox 45">
            <a:extLst>
              <a:ext uri="{FF2B5EF4-FFF2-40B4-BE49-F238E27FC236}">
                <a16:creationId xmlns:a16="http://schemas.microsoft.com/office/drawing/2014/main" id="{6C25AEB0-B836-4FB1-9127-A8D5319BB467}"/>
              </a:ext>
            </a:extLst>
          </p:cNvPr>
          <p:cNvSpPr txBox="1"/>
          <p:nvPr/>
        </p:nvSpPr>
        <p:spPr>
          <a:xfrm>
            <a:off x="3651230" y="1726627"/>
            <a:ext cx="417830" cy="548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b="1" lang="id-ID" sz="300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84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3.</a:t>
            </a:r>
          </a:p>
        </p:txBody>
      </p:sp>
      <p:sp>
        <p:nvSpPr>
          <p:cNvPr id="54" name="TextBox 47">
            <a:extLst>
              <a:ext uri="{FF2B5EF4-FFF2-40B4-BE49-F238E27FC236}">
                <a16:creationId xmlns:a16="http://schemas.microsoft.com/office/drawing/2014/main" id="{FFB3EF6E-DDD6-4D3C-90F0-89F614C4EADE}"/>
              </a:ext>
            </a:extLst>
          </p:cNvPr>
          <p:cNvSpPr txBox="1"/>
          <p:nvPr/>
        </p:nvSpPr>
        <p:spPr>
          <a:xfrm>
            <a:off x="4001976" y="1944720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40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84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添加标题内容</a:t>
            </a:r>
          </a:p>
        </p:txBody>
      </p:sp>
      <p:sp>
        <p:nvSpPr>
          <p:cNvPr id="56" name="Rectangle 48">
            <a:extLst>
              <a:ext uri="{FF2B5EF4-FFF2-40B4-BE49-F238E27FC236}">
                <a16:creationId xmlns:a16="http://schemas.microsoft.com/office/drawing/2014/main" id="{CFFFC986-F64B-485C-A2F8-32034B18E9A5}"/>
              </a:ext>
            </a:extLst>
          </p:cNvPr>
          <p:cNvSpPr/>
          <p:nvPr/>
        </p:nvSpPr>
        <p:spPr>
          <a:xfrm flipH="1">
            <a:off x="4001973" y="2201195"/>
            <a:ext cx="2119540" cy="845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</a:t>
            </a:r>
          </a:p>
        </p:txBody>
      </p:sp>
      <p:sp>
        <p:nvSpPr>
          <p:cNvPr id="57" name="TextBox 22">
            <a:extLst>
              <a:ext uri="{FF2B5EF4-FFF2-40B4-BE49-F238E27FC236}">
                <a16:creationId xmlns:a16="http://schemas.microsoft.com/office/drawing/2014/main" id="{E4C8AA71-9C4A-47C1-BC5A-438AE7F4E346}"/>
              </a:ext>
            </a:extLst>
          </p:cNvPr>
          <p:cNvSpPr txBox="1"/>
          <p:nvPr/>
        </p:nvSpPr>
        <p:spPr>
          <a:xfrm>
            <a:off x="3664125" y="3138743"/>
            <a:ext cx="417830" cy="548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b="1" lang="id-ID" sz="300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84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4.</a:t>
            </a:r>
          </a:p>
        </p:txBody>
      </p:sp>
      <p:sp>
        <p:nvSpPr>
          <p:cNvPr id="58" name="TextBox 34">
            <a:extLst>
              <a:ext uri="{FF2B5EF4-FFF2-40B4-BE49-F238E27FC236}">
                <a16:creationId xmlns:a16="http://schemas.microsoft.com/office/drawing/2014/main" id="{F0803922-7888-462D-A9D5-2EF4BE32BB41}"/>
              </a:ext>
            </a:extLst>
          </p:cNvPr>
          <p:cNvSpPr txBox="1"/>
          <p:nvPr/>
        </p:nvSpPr>
        <p:spPr>
          <a:xfrm>
            <a:off x="4023375" y="3293725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40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84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添加标题内容</a:t>
            </a:r>
          </a:p>
        </p:txBody>
      </p:sp>
      <p:sp>
        <p:nvSpPr>
          <p:cNvPr id="59" name="Rectangle 35">
            <a:extLst>
              <a:ext uri="{FF2B5EF4-FFF2-40B4-BE49-F238E27FC236}">
                <a16:creationId xmlns:a16="http://schemas.microsoft.com/office/drawing/2014/main" id="{7B469DAF-3C08-45F4-8A1C-B59CD9C7A1F2}"/>
              </a:ext>
            </a:extLst>
          </p:cNvPr>
          <p:cNvSpPr/>
          <p:nvPr/>
        </p:nvSpPr>
        <p:spPr>
          <a:xfrm flipH="1">
            <a:off x="4023371" y="3550200"/>
            <a:ext cx="2119540" cy="845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</a:t>
            </a:r>
          </a:p>
        </p:txBody>
      </p:sp>
      <p:sp>
        <p:nvSpPr>
          <p:cNvPr id="60" name="TextBox 19">
            <a:extLst>
              <a:ext uri="{FF2B5EF4-FFF2-40B4-BE49-F238E27FC236}">
                <a16:creationId xmlns:a16="http://schemas.microsoft.com/office/drawing/2014/main" id="{159DF295-772C-48C7-9D73-5C90653C32D1}"/>
              </a:ext>
            </a:extLst>
          </p:cNvPr>
          <p:cNvSpPr txBox="1"/>
          <p:nvPr/>
        </p:nvSpPr>
        <p:spPr>
          <a:xfrm>
            <a:off x="961268" y="1726627"/>
            <a:ext cx="417830" cy="548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b="1" lang="id-ID" sz="300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84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1.</a:t>
            </a:r>
          </a:p>
        </p:txBody>
      </p:sp>
      <p:sp>
        <p:nvSpPr>
          <p:cNvPr id="61" name="TextBox 25">
            <a:extLst>
              <a:ext uri="{FF2B5EF4-FFF2-40B4-BE49-F238E27FC236}">
                <a16:creationId xmlns:a16="http://schemas.microsoft.com/office/drawing/2014/main" id="{05A242EF-AD74-4ECF-A0BB-C257C14904B6}"/>
              </a:ext>
            </a:extLst>
          </p:cNvPr>
          <p:cNvSpPr txBox="1"/>
          <p:nvPr/>
        </p:nvSpPr>
        <p:spPr>
          <a:xfrm>
            <a:off x="1361853" y="1881609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40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84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添加标题内容</a:t>
            </a:r>
          </a:p>
        </p:txBody>
      </p:sp>
      <p:sp>
        <p:nvSpPr>
          <p:cNvPr id="62" name="Rectangle 26">
            <a:extLst>
              <a:ext uri="{FF2B5EF4-FFF2-40B4-BE49-F238E27FC236}">
                <a16:creationId xmlns:a16="http://schemas.microsoft.com/office/drawing/2014/main" id="{31900D75-DB44-4B8A-917A-B0FA775417C3}"/>
              </a:ext>
            </a:extLst>
          </p:cNvPr>
          <p:cNvSpPr/>
          <p:nvPr/>
        </p:nvSpPr>
        <p:spPr>
          <a:xfrm flipH="1">
            <a:off x="1361851" y="2138084"/>
            <a:ext cx="2048248" cy="845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</a:t>
            </a:r>
          </a:p>
        </p:txBody>
      </p:sp>
      <p:sp>
        <p:nvSpPr>
          <p:cNvPr id="63" name="TextBox 20">
            <a:extLst>
              <a:ext uri="{FF2B5EF4-FFF2-40B4-BE49-F238E27FC236}">
                <a16:creationId xmlns:a16="http://schemas.microsoft.com/office/drawing/2014/main" id="{63BA38D2-06EC-4A21-8E5D-28CE6CFC7057}"/>
              </a:ext>
            </a:extLst>
          </p:cNvPr>
          <p:cNvSpPr txBox="1"/>
          <p:nvPr/>
        </p:nvSpPr>
        <p:spPr>
          <a:xfrm>
            <a:off x="997730" y="3075632"/>
            <a:ext cx="417830" cy="548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b="1" lang="id-ID" sz="300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84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2.</a:t>
            </a:r>
          </a:p>
        </p:txBody>
      </p:sp>
      <p:sp>
        <p:nvSpPr>
          <p:cNvPr id="64" name="TextBox 28">
            <a:extLst>
              <a:ext uri="{FF2B5EF4-FFF2-40B4-BE49-F238E27FC236}">
                <a16:creationId xmlns:a16="http://schemas.microsoft.com/office/drawing/2014/main" id="{1AF345A9-7F4D-446D-9040-2408EA04AF11}"/>
              </a:ext>
            </a:extLst>
          </p:cNvPr>
          <p:cNvSpPr txBox="1"/>
          <p:nvPr/>
        </p:nvSpPr>
        <p:spPr>
          <a:xfrm>
            <a:off x="1356627" y="3227312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40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84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添加标题内容</a:t>
            </a:r>
          </a:p>
        </p:txBody>
      </p:sp>
      <p:sp>
        <p:nvSpPr>
          <p:cNvPr id="65" name="Rectangle 29">
            <a:extLst>
              <a:ext uri="{FF2B5EF4-FFF2-40B4-BE49-F238E27FC236}">
                <a16:creationId xmlns:a16="http://schemas.microsoft.com/office/drawing/2014/main" id="{7090673F-3B81-4C76-A9DC-1832A1433050}"/>
              </a:ext>
            </a:extLst>
          </p:cNvPr>
          <p:cNvSpPr/>
          <p:nvPr/>
        </p:nvSpPr>
        <p:spPr>
          <a:xfrm flipH="1">
            <a:off x="1356625" y="3483787"/>
            <a:ext cx="2119541" cy="845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</a:t>
            </a:r>
          </a:p>
        </p:txBody>
      </p:sp>
    </p:spTree>
    <p:extLst>
      <p:ext uri="{BB962C8B-B14F-4D97-AF65-F5344CB8AC3E}">
        <p14:creationId val="101174457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53"/>
      <p:bldP grpId="0" spid="54"/>
      <p:bldP grpId="0" spid="56"/>
      <p:bldP grpId="0" spid="57"/>
      <p:bldP grpId="0" spid="58"/>
      <p:bldP grpId="0" spid="59"/>
      <p:bldP grpId="0" spid="60"/>
      <p:bldP grpId="0" spid="61"/>
      <p:bldP grpId="0" spid="62"/>
      <p:bldP grpId="0" spid="63"/>
      <p:bldP grpId="0" spid="64"/>
      <p:bldP grpId="0" spid="65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3409379-4340-413A-85A7-929026C37C34}"/>
              </a:ext>
            </a:extLst>
          </p:cNvPr>
          <p:cNvGrpSpPr/>
          <p:nvPr/>
        </p:nvGrpSpPr>
        <p:grpSpPr>
          <a:xfrm>
            <a:off x="658998" y="1936320"/>
            <a:ext cx="2706067" cy="1065501"/>
            <a:chOff x="870584" y="2393892"/>
            <a:chExt cx="3613676" cy="142286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C7A3414-946A-4842-8A05-91ED6784A12A}"/>
                </a:ext>
              </a:extLst>
            </p:cNvPr>
            <p:cNvGrpSpPr/>
            <p:nvPr/>
          </p:nvGrpSpPr>
          <p:grpSpPr>
            <a:xfrm>
              <a:off x="870584" y="2393892"/>
              <a:ext cx="3613676" cy="1422868"/>
              <a:chOff x="5015796" y="2790857"/>
              <a:chExt cx="1234417" cy="421447"/>
            </a:xfr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1"/>
            </a:gradFill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2DCEE26D-0D07-4C68-9AED-292599623C0A}"/>
                  </a:ext>
                </a:extLst>
              </p:cNvPr>
              <p:cNvSpPr/>
              <p:nvPr/>
            </p:nvSpPr>
            <p:spPr bwMode="auto">
              <a:xfrm>
                <a:off x="5015796" y="2813487"/>
                <a:ext cx="268888" cy="398817"/>
              </a:xfrm>
              <a:custGeom>
                <a:gdLst>
                  <a:gd fmla="*/ 161700 w 162288" name="connsiteX0"/>
                  <a:gd fmla="*/ 0 h 443215" name="connsiteY0"/>
                  <a:gd fmla="*/ 162288 w 162288" name="connsiteX1"/>
                  <a:gd fmla="*/ 154208 h 443215" name="connsiteY1"/>
                  <a:gd fmla="*/ 756 w 162288" name="connsiteX2"/>
                  <a:gd fmla="*/ 443215 h 443215" name="connsiteY2"/>
                  <a:gd fmla="*/ 161700 w 162288" name="connsiteX3"/>
                  <a:gd fmla="*/ 0 h 443215" name="connsiteY3"/>
                  <a:gd fmla="*/ 160553 w 170326" name="connsiteX4"/>
                  <a:gd fmla="*/ 0 h 441939" name="connsiteY4"/>
                  <a:gd fmla="*/ 158047 w 314098" name="connsiteX5"/>
                  <a:gd fmla="*/ 0 h 473695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443215" w="162288">
                    <a:moveTo>
                      <a:pt x="161700" y="0"/>
                    </a:moveTo>
                    <a:cubicBezTo>
                      <a:pt x="162301" y="50127"/>
                      <a:pt x="161687" y="104081"/>
                      <a:pt x="162288" y="154208"/>
                    </a:cubicBezTo>
                    <a:cubicBezTo>
                      <a:pt x="83085" y="173091"/>
                      <a:pt x="756" y="329892"/>
                      <a:pt x="756" y="443215"/>
                    </a:cubicBezTo>
                    <a:cubicBezTo>
                      <a:pt x="-12134" y="63024"/>
                      <a:pt x="143845" y="2425"/>
                      <a:pt x="161700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5877B6">
                      <a:lumMod val="80000"/>
                      <a:lumOff val="20000"/>
                    </a:srgbClr>
                  </a:gs>
                  <a:gs pos="0">
                    <a:srgbClr val="465E96"/>
                  </a:gs>
                </a:gsLst>
                <a:lin ang="0" scaled="0"/>
              </a:gradFill>
              <a:ln w="9525">
                <a:noFill/>
                <a:round/>
              </a:ln>
            </p:spPr>
            <p:txBody>
              <a:bodyPr anchor="t" anchorCtr="0" bIns="45650" compatLnSpc="1" lIns="91298" numCol="1" rIns="91298" tIns="45650" vert="horz" wrap="square">
                <a:prstTxWarp prst="textNoShape">
                  <a:avLst/>
                </a:prstTxWarp>
                <a:noAutofit/>
              </a:bodyPr>
              <a:lstStyle/>
              <a:p>
                <a:endParaRPr lang="en-US" sz="1049">
                  <a:cs typeface="+mn-ea"/>
                  <a:sym typeface="+mn-lt"/>
                </a:endParaRPr>
              </a:p>
            </p:txBody>
          </p:sp>
          <p:sp>
            <p:nvSpPr>
              <p:cNvPr id="4" name="Arrow: Right 3">
                <a:extLst>
                  <a:ext uri="{FF2B5EF4-FFF2-40B4-BE49-F238E27FC236}">
                    <a16:creationId xmlns:a16="http://schemas.microsoft.com/office/drawing/2014/main" id="{184CFC99-0A45-40A4-B4E1-4865110A051B}"/>
                  </a:ext>
                </a:extLst>
              </p:cNvPr>
              <p:cNvSpPr/>
              <p:nvPr/>
            </p:nvSpPr>
            <p:spPr>
              <a:xfrm>
                <a:off x="5281301" y="2790857"/>
                <a:ext cx="968912" cy="184419"/>
              </a:xfrm>
              <a:prstGeom prst="rightArrow">
                <a:avLst>
                  <a:gd fmla="val 75012" name="adj1"/>
                  <a:gd fmla="val 72928" name="adj2"/>
                </a:avLst>
              </a:prstGeom>
              <a:gradFill>
                <a:gsLst>
                  <a:gs pos="0">
                    <a:srgbClr val="5877B6">
                      <a:lumMod val="80000"/>
                      <a:lumOff val="20000"/>
                    </a:srgbClr>
                  </a:gs>
                  <a:gs pos="100000">
                    <a:srgbClr val="465E96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 sz="1349">
                  <a:cs typeface="+mn-ea"/>
                  <a:sym typeface="+mn-lt"/>
                </a:endParaRPr>
              </a:p>
            </p:txBody>
          </p:sp>
        </p:grpSp>
        <p:sp>
          <p:nvSpPr>
            <p:cNvPr id="17" name="Text Placeholder 2">
              <a:extLst>
                <a:ext uri="{FF2B5EF4-FFF2-40B4-BE49-F238E27FC236}">
                  <a16:creationId xmlns:a16="http://schemas.microsoft.com/office/drawing/2014/main" id="{6AF8B160-E4B6-4B2F-BA66-2CF3F26B7DB6}"/>
                </a:ext>
              </a:extLst>
            </p:cNvPr>
            <p:cNvSpPr txBox="1"/>
            <p:nvPr/>
          </p:nvSpPr>
          <p:spPr>
            <a:xfrm>
              <a:off x="1807558" y="2540326"/>
              <a:ext cx="2236517" cy="317719"/>
            </a:xfrm>
            <a:prstGeom prst="rect">
              <a:avLst/>
            </a:prstGeom>
          </p:spPr>
          <p:txBody>
            <a:bodyPr/>
            <a:lstStyle>
              <a:lvl1pPr algn="ctr" defTabSz="1460754" eaLnBrk="1" hangingPunct="1" indent="0" latinLnBrk="0" marL="0" rtl="0">
                <a:lnSpc>
                  <a:spcPct val="90000"/>
                </a:lnSpc>
                <a:spcBef>
                  <a:spcPts val="1598"/>
                </a:spcBef>
                <a:buFont charset="0" panose="020b0604020202020204" pitchFamily="34" typeface="Arial"/>
                <a:buNone/>
                <a:defRPr kern="1200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1460754" eaLnBrk="1" hangingPunct="1" indent="-365189" latinLnBrk="0" marL="1095566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3834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1460754" eaLnBrk="1" hangingPunct="1" indent="-365189" latinLnBrk="0" marL="1825943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31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1460754" eaLnBrk="1" hangingPunct="1" indent="-365189" latinLnBrk="0" marL="2556320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1460754" eaLnBrk="1" hangingPunct="1" indent="-365189" latinLnBrk="0" marL="3286697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1460754" eaLnBrk="1" hangingPunct="1" indent="-365189" latinLnBrk="0" marL="4017074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1460754" eaLnBrk="1" hangingPunct="1" indent="-365189" latinLnBrk="0" marL="4747451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1460754" eaLnBrk="1" hangingPunct="1" indent="-365189" latinLnBrk="0" marL="5477828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1460754" eaLnBrk="1" hangingPunct="1" indent="-365189" latinLnBrk="0" marL="6208205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199">
                  <a:solidFill>
                    <a:schemeClr val="bg1"/>
                  </a:solidFill>
                  <a:cs typeface="+mn-ea"/>
                  <a:sym typeface="+mn-lt"/>
                </a:rPr>
                <a:t>Fashion Style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8544FAD-6BDD-419E-BEBA-BDBC99D6A9AF}"/>
              </a:ext>
            </a:extLst>
          </p:cNvPr>
          <p:cNvGrpSpPr/>
          <p:nvPr/>
        </p:nvGrpSpPr>
        <p:grpSpPr>
          <a:xfrm>
            <a:off x="1601403" y="2700946"/>
            <a:ext cx="2706067" cy="1065501"/>
            <a:chOff x="2129071" y="3414972"/>
            <a:chExt cx="3613676" cy="142286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470DD83-E9D8-4F1A-AEC3-3FF8B008F855}"/>
                </a:ext>
              </a:extLst>
            </p:cNvPr>
            <p:cNvGrpSpPr/>
            <p:nvPr/>
          </p:nvGrpSpPr>
          <p:grpSpPr>
            <a:xfrm>
              <a:off x="2129071" y="3414972"/>
              <a:ext cx="3613676" cy="1422868"/>
              <a:chOff x="5015796" y="2790857"/>
              <a:chExt cx="1234417" cy="421447"/>
            </a:xfrm>
            <a:gradFill>
              <a:gsLst>
                <a:gs pos="100000">
                  <a:schemeClr val="accent2">
                    <a:lumMod val="75000"/>
                  </a:schemeClr>
                </a:gs>
                <a:gs pos="0">
                  <a:schemeClr val="accent2"/>
                </a:gs>
              </a:gsLst>
              <a:lin ang="2700000" scaled="1"/>
            </a:gradFill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377DDA5-447E-4F1F-A07F-F5D5F097B1F2}"/>
                  </a:ext>
                </a:extLst>
              </p:cNvPr>
              <p:cNvSpPr/>
              <p:nvPr/>
            </p:nvSpPr>
            <p:spPr bwMode="auto">
              <a:xfrm>
                <a:off x="5015796" y="2813487"/>
                <a:ext cx="268888" cy="398817"/>
              </a:xfrm>
              <a:custGeom>
                <a:gdLst>
                  <a:gd fmla="*/ 161700 w 162288" name="connsiteX0"/>
                  <a:gd fmla="*/ 0 h 443215" name="connsiteY0"/>
                  <a:gd fmla="*/ 162288 w 162288" name="connsiteX1"/>
                  <a:gd fmla="*/ 154208 h 443215" name="connsiteY1"/>
                  <a:gd fmla="*/ 756 w 162288" name="connsiteX2"/>
                  <a:gd fmla="*/ 443215 h 443215" name="connsiteY2"/>
                  <a:gd fmla="*/ 161700 w 162288" name="connsiteX3"/>
                  <a:gd fmla="*/ 0 h 443215" name="connsiteY3"/>
                  <a:gd fmla="*/ 160553 w 170326" name="connsiteX4"/>
                  <a:gd fmla="*/ 0 h 441939" name="connsiteY4"/>
                  <a:gd fmla="*/ 158047 w 314098" name="connsiteX5"/>
                  <a:gd fmla="*/ 0 h 473695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443215" w="162288">
                    <a:moveTo>
                      <a:pt x="161700" y="0"/>
                    </a:moveTo>
                    <a:cubicBezTo>
                      <a:pt x="162301" y="50127"/>
                      <a:pt x="161687" y="104081"/>
                      <a:pt x="162288" y="154208"/>
                    </a:cubicBezTo>
                    <a:cubicBezTo>
                      <a:pt x="83085" y="173091"/>
                      <a:pt x="756" y="329892"/>
                      <a:pt x="756" y="443215"/>
                    </a:cubicBezTo>
                    <a:cubicBezTo>
                      <a:pt x="-12134" y="63024"/>
                      <a:pt x="143845" y="2425"/>
                      <a:pt x="161700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5877B6">
                      <a:lumMod val="80000"/>
                      <a:lumOff val="20000"/>
                    </a:srgbClr>
                  </a:gs>
                  <a:gs pos="0">
                    <a:srgbClr val="465E96"/>
                  </a:gs>
                </a:gsLst>
                <a:lin ang="0" scaled="0"/>
              </a:gradFill>
              <a:ln w="9525">
                <a:noFill/>
                <a:round/>
              </a:ln>
            </p:spPr>
            <p:txBody>
              <a:bodyPr anchor="t" anchorCtr="0" bIns="45650" compatLnSpc="1" lIns="91298" numCol="1" rIns="91298" tIns="45650" vert="horz" wrap="square">
                <a:prstTxWarp prst="textNoShape">
                  <a:avLst/>
                </a:prstTxWarp>
                <a:noAutofit/>
              </a:bodyPr>
              <a:lstStyle/>
              <a:p>
                <a:endParaRPr lang="en-US" sz="1049">
                  <a:cs typeface="+mn-ea"/>
                  <a:sym typeface="+mn-lt"/>
                </a:endParaRPr>
              </a:p>
            </p:txBody>
          </p:sp>
          <p:sp>
            <p:nvSpPr>
              <p:cNvPr id="11" name="Arrow: Right 10">
                <a:extLst>
                  <a:ext uri="{FF2B5EF4-FFF2-40B4-BE49-F238E27FC236}">
                    <a16:creationId xmlns:a16="http://schemas.microsoft.com/office/drawing/2014/main" id="{B887A6CD-361C-4384-8ECE-EC3B2A90EA7D}"/>
                  </a:ext>
                </a:extLst>
              </p:cNvPr>
              <p:cNvSpPr/>
              <p:nvPr/>
            </p:nvSpPr>
            <p:spPr>
              <a:xfrm>
                <a:off x="5281301" y="2790857"/>
                <a:ext cx="968912" cy="184419"/>
              </a:xfrm>
              <a:prstGeom prst="rightArrow">
                <a:avLst>
                  <a:gd fmla="val 75012" name="adj1"/>
                  <a:gd fmla="val 72928" name="adj2"/>
                </a:avLst>
              </a:prstGeom>
              <a:gradFill>
                <a:gsLst>
                  <a:gs pos="0">
                    <a:srgbClr val="5877B6">
                      <a:lumMod val="80000"/>
                      <a:lumOff val="20000"/>
                    </a:srgbClr>
                  </a:gs>
                  <a:gs pos="100000">
                    <a:srgbClr val="465E96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 sz="1349">
                  <a:cs typeface="+mn-ea"/>
                  <a:sym typeface="+mn-lt"/>
                </a:endParaRPr>
              </a:p>
            </p:txBody>
          </p:sp>
        </p:grpSp>
        <p:sp>
          <p:nvSpPr>
            <p:cNvPr id="18" name="Text Placeholder 2">
              <a:extLst>
                <a:ext uri="{FF2B5EF4-FFF2-40B4-BE49-F238E27FC236}">
                  <a16:creationId xmlns:a16="http://schemas.microsoft.com/office/drawing/2014/main" id="{87A0CD10-7557-4E2A-9DE7-4439E2C034D6}"/>
                </a:ext>
              </a:extLst>
            </p:cNvPr>
            <p:cNvSpPr txBox="1"/>
            <p:nvPr/>
          </p:nvSpPr>
          <p:spPr>
            <a:xfrm>
              <a:off x="3122745" y="3574814"/>
              <a:ext cx="2236517" cy="317719"/>
            </a:xfrm>
            <a:prstGeom prst="rect">
              <a:avLst/>
            </a:prstGeom>
          </p:spPr>
          <p:txBody>
            <a:bodyPr/>
            <a:lstStyle>
              <a:lvl1pPr algn="ctr" defTabSz="1460754" eaLnBrk="1" hangingPunct="1" indent="0" latinLnBrk="0" marL="0" rtl="0">
                <a:lnSpc>
                  <a:spcPct val="90000"/>
                </a:lnSpc>
                <a:spcBef>
                  <a:spcPts val="1598"/>
                </a:spcBef>
                <a:buFont charset="0" panose="020b0604020202020204" pitchFamily="34" typeface="Arial"/>
                <a:buNone/>
                <a:defRPr kern="1200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1460754" eaLnBrk="1" hangingPunct="1" indent="-365189" latinLnBrk="0" marL="1095566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3834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1460754" eaLnBrk="1" hangingPunct="1" indent="-365189" latinLnBrk="0" marL="1825943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31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1460754" eaLnBrk="1" hangingPunct="1" indent="-365189" latinLnBrk="0" marL="2556320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1460754" eaLnBrk="1" hangingPunct="1" indent="-365189" latinLnBrk="0" marL="3286697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1460754" eaLnBrk="1" hangingPunct="1" indent="-365189" latinLnBrk="0" marL="4017074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1460754" eaLnBrk="1" hangingPunct="1" indent="-365189" latinLnBrk="0" marL="4747451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1460754" eaLnBrk="1" hangingPunct="1" indent="-365189" latinLnBrk="0" marL="5477828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1460754" eaLnBrk="1" hangingPunct="1" indent="-365189" latinLnBrk="0" marL="6208205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199">
                  <a:solidFill>
                    <a:schemeClr val="bg1"/>
                  </a:solidFill>
                  <a:cs typeface="+mn-ea"/>
                  <a:sym typeface="+mn-lt"/>
                </a:rPr>
                <a:t>Hot News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41DC6D4-3098-47B2-A63B-0EE058B9B74D}"/>
              </a:ext>
            </a:extLst>
          </p:cNvPr>
          <p:cNvGrpSpPr/>
          <p:nvPr/>
        </p:nvGrpSpPr>
        <p:grpSpPr>
          <a:xfrm>
            <a:off x="2543809" y="3465571"/>
            <a:ext cx="2706067" cy="1065501"/>
            <a:chOff x="3387557" y="4436052"/>
            <a:chExt cx="3613676" cy="142286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B1EF15E-7871-4DC5-9A96-8CB3E7509F8B}"/>
                </a:ext>
              </a:extLst>
            </p:cNvPr>
            <p:cNvGrpSpPr/>
            <p:nvPr/>
          </p:nvGrpSpPr>
          <p:grpSpPr>
            <a:xfrm>
              <a:off x="3387557" y="4436052"/>
              <a:ext cx="3613676" cy="1422868"/>
              <a:chOff x="5015796" y="2790857"/>
              <a:chExt cx="1234417" cy="421447"/>
            </a:xfrm>
            <a:gradFill>
              <a:gsLst>
                <a:gs pos="100000">
                  <a:schemeClr val="accent3">
                    <a:lumMod val="75000"/>
                  </a:schemeClr>
                </a:gs>
                <a:gs pos="0">
                  <a:schemeClr val="accent3"/>
                </a:gs>
              </a:gsLst>
              <a:lin ang="2700000" scaled="1"/>
            </a:gra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D7489D27-C479-4EF8-B7B1-0F5D9C6C3624}"/>
                  </a:ext>
                </a:extLst>
              </p:cNvPr>
              <p:cNvSpPr/>
              <p:nvPr/>
            </p:nvSpPr>
            <p:spPr bwMode="auto">
              <a:xfrm>
                <a:off x="5015796" y="2813487"/>
                <a:ext cx="268888" cy="398817"/>
              </a:xfrm>
              <a:custGeom>
                <a:gdLst>
                  <a:gd fmla="*/ 161700 w 162288" name="connsiteX0"/>
                  <a:gd fmla="*/ 0 h 443215" name="connsiteY0"/>
                  <a:gd fmla="*/ 162288 w 162288" name="connsiteX1"/>
                  <a:gd fmla="*/ 154208 h 443215" name="connsiteY1"/>
                  <a:gd fmla="*/ 756 w 162288" name="connsiteX2"/>
                  <a:gd fmla="*/ 443215 h 443215" name="connsiteY2"/>
                  <a:gd fmla="*/ 161700 w 162288" name="connsiteX3"/>
                  <a:gd fmla="*/ 0 h 443215" name="connsiteY3"/>
                  <a:gd fmla="*/ 160553 w 170326" name="connsiteX4"/>
                  <a:gd fmla="*/ 0 h 441939" name="connsiteY4"/>
                  <a:gd fmla="*/ 158047 w 314098" name="connsiteX5"/>
                  <a:gd fmla="*/ 0 h 473695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443215" w="162288">
                    <a:moveTo>
                      <a:pt x="161700" y="0"/>
                    </a:moveTo>
                    <a:cubicBezTo>
                      <a:pt x="162301" y="50127"/>
                      <a:pt x="161687" y="104081"/>
                      <a:pt x="162288" y="154208"/>
                    </a:cubicBezTo>
                    <a:cubicBezTo>
                      <a:pt x="83085" y="173091"/>
                      <a:pt x="756" y="329892"/>
                      <a:pt x="756" y="443215"/>
                    </a:cubicBezTo>
                    <a:cubicBezTo>
                      <a:pt x="-12134" y="63024"/>
                      <a:pt x="143845" y="2425"/>
                      <a:pt x="161700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5877B6">
                      <a:lumMod val="80000"/>
                      <a:lumOff val="20000"/>
                    </a:srgbClr>
                  </a:gs>
                  <a:gs pos="0">
                    <a:srgbClr val="465E96"/>
                  </a:gs>
                </a:gsLst>
                <a:lin ang="0" scaled="0"/>
              </a:gradFill>
              <a:ln w="9525">
                <a:noFill/>
                <a:round/>
              </a:ln>
            </p:spPr>
            <p:txBody>
              <a:bodyPr anchor="t" anchorCtr="0" bIns="45650" compatLnSpc="1" lIns="91298" numCol="1" rIns="91298" tIns="45650" vert="horz" wrap="square">
                <a:prstTxWarp prst="textNoShape">
                  <a:avLst/>
                </a:prstTxWarp>
                <a:noAutofit/>
              </a:bodyPr>
              <a:lstStyle/>
              <a:p>
                <a:endParaRPr lang="en-US" sz="1049">
                  <a:cs typeface="+mn-ea"/>
                  <a:sym typeface="+mn-lt"/>
                </a:endParaRPr>
              </a:p>
            </p:txBody>
          </p:sp>
          <p:sp>
            <p:nvSpPr>
              <p:cNvPr id="14" name="Arrow: Right 13">
                <a:extLst>
                  <a:ext uri="{FF2B5EF4-FFF2-40B4-BE49-F238E27FC236}">
                    <a16:creationId xmlns:a16="http://schemas.microsoft.com/office/drawing/2014/main" id="{F08790F3-EC52-4CFA-A83E-9B52D7120449}"/>
                  </a:ext>
                </a:extLst>
              </p:cNvPr>
              <p:cNvSpPr/>
              <p:nvPr/>
            </p:nvSpPr>
            <p:spPr>
              <a:xfrm>
                <a:off x="5281301" y="2790857"/>
                <a:ext cx="968912" cy="184419"/>
              </a:xfrm>
              <a:prstGeom prst="rightArrow">
                <a:avLst>
                  <a:gd fmla="val 75012" name="adj1"/>
                  <a:gd fmla="val 72928" name="adj2"/>
                </a:avLst>
              </a:prstGeom>
              <a:gradFill>
                <a:gsLst>
                  <a:gs pos="0">
                    <a:srgbClr val="5877B6">
                      <a:lumMod val="80000"/>
                      <a:lumOff val="20000"/>
                    </a:srgbClr>
                  </a:gs>
                  <a:gs pos="100000">
                    <a:srgbClr val="465E96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 sz="1349">
                  <a:cs typeface="+mn-ea"/>
                  <a:sym typeface="+mn-lt"/>
                </a:endParaRPr>
              </a:p>
            </p:txBody>
          </p:sp>
        </p:grpSp>
        <p:sp>
          <p:nvSpPr>
            <p:cNvPr id="19" name="Text Placeholder 2">
              <a:extLst>
                <a:ext uri="{FF2B5EF4-FFF2-40B4-BE49-F238E27FC236}">
                  <a16:creationId xmlns:a16="http://schemas.microsoft.com/office/drawing/2014/main" id="{B2A50EAD-94D0-4111-8CEA-04623269A786}"/>
                </a:ext>
              </a:extLst>
            </p:cNvPr>
            <p:cNvSpPr txBox="1"/>
            <p:nvPr/>
          </p:nvSpPr>
          <p:spPr>
            <a:xfrm>
              <a:off x="4241003" y="4588505"/>
              <a:ext cx="2236517" cy="317719"/>
            </a:xfrm>
            <a:prstGeom prst="rect">
              <a:avLst/>
            </a:prstGeom>
          </p:spPr>
          <p:txBody>
            <a:bodyPr/>
            <a:lstStyle>
              <a:lvl1pPr algn="ctr" defTabSz="1460754" eaLnBrk="1" hangingPunct="1" indent="0" latinLnBrk="0" marL="0" rtl="0">
                <a:lnSpc>
                  <a:spcPct val="90000"/>
                </a:lnSpc>
                <a:spcBef>
                  <a:spcPts val="1598"/>
                </a:spcBef>
                <a:buFont charset="0" panose="020b0604020202020204" pitchFamily="34" typeface="Arial"/>
                <a:buNone/>
                <a:defRPr kern="1200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1460754" eaLnBrk="1" hangingPunct="1" indent="-365189" latinLnBrk="0" marL="1095566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3834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1460754" eaLnBrk="1" hangingPunct="1" indent="-365189" latinLnBrk="0" marL="1825943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31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1460754" eaLnBrk="1" hangingPunct="1" indent="-365189" latinLnBrk="0" marL="2556320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1460754" eaLnBrk="1" hangingPunct="1" indent="-365189" latinLnBrk="0" marL="3286697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1460754" eaLnBrk="1" hangingPunct="1" indent="-365189" latinLnBrk="0" marL="4017074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1460754" eaLnBrk="1" hangingPunct="1" indent="-365189" latinLnBrk="0" marL="4747451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1460754" eaLnBrk="1" hangingPunct="1" indent="-365189" latinLnBrk="0" marL="5477828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1460754" eaLnBrk="1" hangingPunct="1" indent="-365189" latinLnBrk="0" marL="6208205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199">
                  <a:solidFill>
                    <a:schemeClr val="bg1"/>
                  </a:solidFill>
                  <a:cs typeface="+mn-ea"/>
                  <a:sym typeface="+mn-lt"/>
                </a:rPr>
                <a:t>Network Analytics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3EA49CF-812D-448E-81CB-F50D923D12C5}"/>
              </a:ext>
            </a:extLst>
          </p:cNvPr>
          <p:cNvGrpSpPr/>
          <p:nvPr/>
        </p:nvGrpSpPr>
        <p:grpSpPr>
          <a:xfrm>
            <a:off x="3741116" y="1698169"/>
            <a:ext cx="4075642" cy="761747"/>
            <a:chOff x="1177769" y="3705475"/>
            <a:chExt cx="5442605" cy="101723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F9BD396-E2FA-4DE1-A678-1544D2EEC1F4}"/>
                </a:ext>
              </a:extLst>
            </p:cNvPr>
            <p:cNvSpPr/>
            <p:nvPr/>
          </p:nvSpPr>
          <p:spPr>
            <a:xfrm>
              <a:off x="1177770" y="4019209"/>
              <a:ext cx="5442604" cy="732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您的内容打在这里，或者通过复制您的文本后，在此框中选择粘贴您的内容打在这里，或者通过复制您的文本后，</a:t>
              </a:r>
            </a:p>
          </p:txBody>
        </p:sp>
        <p:sp>
          <p:nvSpPr>
            <p:cNvPr id="23" name="Text Placeholder 2">
              <a:extLst>
                <a:ext uri="{FF2B5EF4-FFF2-40B4-BE49-F238E27FC236}">
                  <a16:creationId xmlns:a16="http://schemas.microsoft.com/office/drawing/2014/main" id="{05B5BF8C-A8D4-426B-B05B-D7D739F0F7CD}"/>
                </a:ext>
              </a:extLst>
            </p:cNvPr>
            <p:cNvSpPr txBox="1"/>
            <p:nvPr/>
          </p:nvSpPr>
          <p:spPr>
            <a:xfrm>
              <a:off x="1177769" y="3705475"/>
              <a:ext cx="3420981" cy="475747"/>
            </a:xfrm>
            <a:prstGeom prst="rect">
              <a:avLst/>
            </a:prstGeom>
          </p:spPr>
          <p:txBody>
            <a:bodyPr/>
            <a:lstStyle>
              <a:lvl1pPr algn="ctr" defTabSz="1460754" eaLnBrk="1" hangingPunct="1" indent="0" latinLnBrk="0" marL="0" rtl="0">
                <a:lnSpc>
                  <a:spcPct val="90000"/>
                </a:lnSpc>
                <a:spcBef>
                  <a:spcPts val="1598"/>
                </a:spcBef>
                <a:buFont charset="0" panose="020b0604020202020204" pitchFamily="34" typeface="Arial"/>
                <a:buNone/>
                <a:defRPr kern="1200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1460754" eaLnBrk="1" hangingPunct="1" indent="-365189" latinLnBrk="0" marL="1095566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3834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1460754" eaLnBrk="1" hangingPunct="1" indent="-365189" latinLnBrk="0" marL="1825943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31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1460754" eaLnBrk="1" hangingPunct="1" indent="-365189" latinLnBrk="0" marL="2556320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1460754" eaLnBrk="1" hangingPunct="1" indent="-365189" latinLnBrk="0" marL="3286697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1460754" eaLnBrk="1" hangingPunct="1" indent="-365189" latinLnBrk="0" marL="4017074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1460754" eaLnBrk="1" hangingPunct="1" indent="-365189" latinLnBrk="0" marL="4747451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1460754" eaLnBrk="1" hangingPunct="1" indent="-365189" latinLnBrk="0" marL="5477828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1460754" eaLnBrk="1" hangingPunct="1" indent="-365189" latinLnBrk="0" marL="6208205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altLang="en-US" lang="zh-CN" sz="1400">
                  <a:gradFill>
                    <a:gsLst>
                      <a:gs pos="100000">
                        <a:srgbClr val="465E96"/>
                      </a:gs>
                      <a:gs pos="0">
                        <a:srgbClr val="5877B6">
                          <a:lumMod val="80000"/>
                          <a:lumOff val="20000"/>
                        </a:srgb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添加标题内容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5BFB22-010D-4000-A041-8C997D459F55}"/>
              </a:ext>
            </a:extLst>
          </p:cNvPr>
          <p:cNvGrpSpPr/>
          <p:nvPr/>
        </p:nvGrpSpPr>
        <p:grpSpPr>
          <a:xfrm>
            <a:off x="4756318" y="2537331"/>
            <a:ext cx="2836733" cy="761747"/>
            <a:chOff x="1177769" y="3705475"/>
            <a:chExt cx="3788167" cy="101723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21229DE-2D3B-49A7-B527-BD2A02CE1025}"/>
                </a:ext>
              </a:extLst>
            </p:cNvPr>
            <p:cNvSpPr/>
            <p:nvPr/>
          </p:nvSpPr>
          <p:spPr>
            <a:xfrm>
              <a:off x="1177770" y="4019208"/>
              <a:ext cx="3788166" cy="732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您的内容打在这里，或者通过复制您的文本后，在此框中选择粘贴您的内容打在这里，</a:t>
              </a:r>
            </a:p>
          </p:txBody>
        </p:sp>
        <p:sp>
          <p:nvSpPr>
            <p:cNvPr id="26" name="Text Placeholder 2">
              <a:extLst>
                <a:ext uri="{FF2B5EF4-FFF2-40B4-BE49-F238E27FC236}">
                  <a16:creationId xmlns:a16="http://schemas.microsoft.com/office/drawing/2014/main" id="{E6EB8BA6-F093-45E0-A6C6-B7F1742C2174}"/>
                </a:ext>
              </a:extLst>
            </p:cNvPr>
            <p:cNvSpPr txBox="1"/>
            <p:nvPr/>
          </p:nvSpPr>
          <p:spPr>
            <a:xfrm>
              <a:off x="1177769" y="3705475"/>
              <a:ext cx="3420981" cy="475746"/>
            </a:xfrm>
            <a:prstGeom prst="rect">
              <a:avLst/>
            </a:prstGeom>
          </p:spPr>
          <p:txBody>
            <a:bodyPr/>
            <a:lstStyle>
              <a:lvl1pPr algn="ctr" defTabSz="1460754" eaLnBrk="1" hangingPunct="1" indent="0" latinLnBrk="0" marL="0" rtl="0">
                <a:lnSpc>
                  <a:spcPct val="90000"/>
                </a:lnSpc>
                <a:spcBef>
                  <a:spcPts val="1598"/>
                </a:spcBef>
                <a:buFont charset="0" panose="020b0604020202020204" pitchFamily="34" typeface="Arial"/>
                <a:buNone/>
                <a:defRPr kern="1200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1460754" eaLnBrk="1" hangingPunct="1" indent="-365189" latinLnBrk="0" marL="1095566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3834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1460754" eaLnBrk="1" hangingPunct="1" indent="-365189" latinLnBrk="0" marL="1825943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31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1460754" eaLnBrk="1" hangingPunct="1" indent="-365189" latinLnBrk="0" marL="2556320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1460754" eaLnBrk="1" hangingPunct="1" indent="-365189" latinLnBrk="0" marL="3286697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1460754" eaLnBrk="1" hangingPunct="1" indent="-365189" latinLnBrk="0" marL="4017074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1460754" eaLnBrk="1" hangingPunct="1" indent="-365189" latinLnBrk="0" marL="4747451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1460754" eaLnBrk="1" hangingPunct="1" indent="-365189" latinLnBrk="0" marL="5477828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1460754" eaLnBrk="1" hangingPunct="1" indent="-365189" latinLnBrk="0" marL="6208205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altLang="en-US" lang="zh-CN" sz="1400">
                  <a:gradFill>
                    <a:gsLst>
                      <a:gs pos="100000">
                        <a:srgbClr val="465E96"/>
                      </a:gs>
                      <a:gs pos="0">
                        <a:srgbClr val="5877B6">
                          <a:lumMod val="80000"/>
                          <a:lumOff val="20000"/>
                        </a:srgb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添加标题内容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1D9E9CF-91F2-4747-A279-20A3AEBF122F}"/>
              </a:ext>
            </a:extLst>
          </p:cNvPr>
          <p:cNvGrpSpPr/>
          <p:nvPr/>
        </p:nvGrpSpPr>
        <p:grpSpPr>
          <a:xfrm>
            <a:off x="5685314" y="3399768"/>
            <a:ext cx="2666845" cy="761747"/>
            <a:chOff x="1177769" y="3705475"/>
            <a:chExt cx="3561300" cy="101723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0D67A07-2C30-4E8F-8588-7105E9F8E433}"/>
                </a:ext>
              </a:extLst>
            </p:cNvPr>
            <p:cNvSpPr/>
            <p:nvPr/>
          </p:nvSpPr>
          <p:spPr>
            <a:xfrm>
              <a:off x="1177770" y="4019209"/>
              <a:ext cx="3561299" cy="732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您的内容打在这里，或者通过复制您的文本后，在此框中选择粘贴您的内容打在这里，</a:t>
              </a:r>
            </a:p>
          </p:txBody>
        </p:sp>
        <p:sp>
          <p:nvSpPr>
            <p:cNvPr id="29" name="Text Placeholder 2">
              <a:extLst>
                <a:ext uri="{FF2B5EF4-FFF2-40B4-BE49-F238E27FC236}">
                  <a16:creationId xmlns:a16="http://schemas.microsoft.com/office/drawing/2014/main" id="{CFB22046-D4F8-4315-A48F-EFD57C4091E5}"/>
                </a:ext>
              </a:extLst>
            </p:cNvPr>
            <p:cNvSpPr txBox="1"/>
            <p:nvPr/>
          </p:nvSpPr>
          <p:spPr>
            <a:xfrm>
              <a:off x="1177769" y="3705475"/>
              <a:ext cx="3420981" cy="475747"/>
            </a:xfrm>
            <a:prstGeom prst="rect">
              <a:avLst/>
            </a:prstGeom>
          </p:spPr>
          <p:txBody>
            <a:bodyPr/>
            <a:lstStyle>
              <a:lvl1pPr algn="ctr" defTabSz="1460754" eaLnBrk="1" hangingPunct="1" indent="0" latinLnBrk="0" marL="0" rtl="0">
                <a:lnSpc>
                  <a:spcPct val="90000"/>
                </a:lnSpc>
                <a:spcBef>
                  <a:spcPts val="1598"/>
                </a:spcBef>
                <a:buFont charset="0" panose="020b0604020202020204" pitchFamily="34" typeface="Arial"/>
                <a:buNone/>
                <a:defRPr kern="1200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1460754" eaLnBrk="1" hangingPunct="1" indent="-365189" latinLnBrk="0" marL="1095566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3834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1460754" eaLnBrk="1" hangingPunct="1" indent="-365189" latinLnBrk="0" marL="1825943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31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1460754" eaLnBrk="1" hangingPunct="1" indent="-365189" latinLnBrk="0" marL="2556320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1460754" eaLnBrk="1" hangingPunct="1" indent="-365189" latinLnBrk="0" marL="3286697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1460754" eaLnBrk="1" hangingPunct="1" indent="-365189" latinLnBrk="0" marL="4017074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1460754" eaLnBrk="1" hangingPunct="1" indent="-365189" latinLnBrk="0" marL="4747451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1460754" eaLnBrk="1" hangingPunct="1" indent="-365189" latinLnBrk="0" marL="5477828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1460754" eaLnBrk="1" hangingPunct="1" indent="-365189" latinLnBrk="0" marL="6208205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altLang="en-US" lang="zh-CN" sz="1400">
                  <a:gradFill>
                    <a:gsLst>
                      <a:gs pos="100000">
                        <a:srgbClr val="465E96"/>
                      </a:gs>
                      <a:gs pos="0">
                        <a:srgbClr val="5877B6">
                          <a:lumMod val="80000"/>
                          <a:lumOff val="20000"/>
                        </a:srgb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添加标题内容</a:t>
              </a:r>
            </a:p>
          </p:txBody>
        </p:sp>
      </p:grpSp>
      <p:sp>
        <p:nvSpPr>
          <p:cNvPr id="31" name="AutoShape 4">
            <a:extLst>
              <a:ext uri="{FF2B5EF4-FFF2-40B4-BE49-F238E27FC236}">
                <a16:creationId xmlns:a16="http://schemas.microsoft.com/office/drawing/2014/main" id="{F6053ADA-82A2-47B7-96CE-FA942D18D600}"/>
              </a:ext>
            </a:extLst>
          </p:cNvPr>
          <p:cNvSpPr/>
          <p:nvPr/>
        </p:nvSpPr>
        <p:spPr bwMode="auto">
          <a:xfrm>
            <a:off x="2771683" y="4167557"/>
            <a:ext cx="336426" cy="337615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gradFill>
            <a:gsLst>
              <a:gs pos="100000">
                <a:srgbClr val="465E96"/>
              </a:gs>
              <a:gs pos="0">
                <a:srgbClr val="5877B6">
                  <a:lumMod val="80000"/>
                  <a:lumOff val="2000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4266" lIns="14266" rIns="14266" tIns="14266"/>
          <a:lstStyle/>
          <a:p>
            <a:pPr algn="ctr" defTabSz="171182" fontAlgn="base" hangingPunct="0">
              <a:spcBef>
                <a:spcPct val="0"/>
              </a:spcBef>
              <a:spcAft>
                <a:spcPct val="0"/>
              </a:spcAft>
            </a:pPr>
            <a:endParaRPr lang="en-US" sz="1124"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3ED7DDD-BC94-42AD-A813-82DBBE5E7DB9}"/>
              </a:ext>
            </a:extLst>
          </p:cNvPr>
          <p:cNvGrpSpPr/>
          <p:nvPr/>
        </p:nvGrpSpPr>
        <p:grpSpPr>
          <a:xfrm>
            <a:off x="1842010" y="3469968"/>
            <a:ext cx="239540" cy="348314"/>
            <a:chOff x="10146507" y="3505994"/>
            <a:chExt cx="319881" cy="465138"/>
          </a:xfrm>
          <a:gradFill>
            <a:gsLst>
              <a:gs pos="100000">
                <a:srgbClr val="465E96"/>
              </a:gs>
              <a:gs pos="0">
                <a:srgbClr val="5877B6">
                  <a:lumMod val="80000"/>
                  <a:lumOff val="20000"/>
                </a:srgbClr>
              </a:gs>
            </a:gsLst>
            <a:lin ang="2700000" scaled="1"/>
          </a:gradFill>
        </p:grpSpPr>
        <p:sp>
          <p:nvSpPr>
            <p:cNvPr id="33" name="AutoShape 30">
              <a:extLst>
                <a:ext uri="{FF2B5EF4-FFF2-40B4-BE49-F238E27FC236}">
                  <a16:creationId xmlns:a16="http://schemas.microsoft.com/office/drawing/2014/main" id="{87FB8431-B211-434E-B595-27BC26ABDF77}"/>
                </a:ext>
              </a:extLst>
            </p:cNvPr>
            <p:cNvSpPr/>
            <p:nvPr/>
          </p:nvSpPr>
          <p:spPr bwMode="auto">
            <a:xfrm>
              <a:off x="10146507" y="3505994"/>
              <a:ext cx="319881" cy="465138"/>
            </a:xfrm>
            <a:custGeom>
              <a:gdLst>
                <a:gd fmla="*/ 10383 w 20767" name="T0"/>
                <a:gd fmla="*/ 10800 h 21600" name="T1"/>
                <a:gd fmla="*/ 10383 w 20767" name="T2"/>
                <a:gd fmla="*/ 10800 h 21600" name="T3"/>
                <a:gd fmla="*/ 10383 w 20767" name="T4"/>
                <a:gd fmla="*/ 10800 h 21600" name="T5"/>
                <a:gd fmla="*/ 10383 w 20767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0767">
                  <a:moveTo>
                    <a:pt x="18566" y="16551"/>
                  </a:moveTo>
                  <a:cubicBezTo>
                    <a:pt x="17960" y="18284"/>
                    <a:pt x="17274" y="20249"/>
                    <a:pt x="9436" y="20249"/>
                  </a:cubicBezTo>
                  <a:cubicBezTo>
                    <a:pt x="4711" y="20249"/>
                    <a:pt x="1888" y="17809"/>
                    <a:pt x="1888" y="15451"/>
                  </a:cubicBezTo>
                  <a:cubicBezTo>
                    <a:pt x="1888" y="13645"/>
                    <a:pt x="2349" y="12161"/>
                    <a:pt x="2835" y="10591"/>
                  </a:cubicBezTo>
                  <a:cubicBezTo>
                    <a:pt x="3454" y="8600"/>
                    <a:pt x="4088" y="6563"/>
                    <a:pt x="3813" y="3868"/>
                  </a:cubicBezTo>
                  <a:cubicBezTo>
                    <a:pt x="6723" y="6750"/>
                    <a:pt x="7759" y="10567"/>
                    <a:pt x="7759" y="10567"/>
                  </a:cubicBezTo>
                  <a:cubicBezTo>
                    <a:pt x="7759" y="10567"/>
                    <a:pt x="10468" y="7846"/>
                    <a:pt x="11196" y="6582"/>
                  </a:cubicBezTo>
                  <a:cubicBezTo>
                    <a:pt x="11755" y="7395"/>
                    <a:pt x="12267" y="10124"/>
                    <a:pt x="12267" y="12825"/>
                  </a:cubicBezTo>
                  <a:cubicBezTo>
                    <a:pt x="12267" y="12825"/>
                    <a:pt x="14773" y="11347"/>
                    <a:pt x="16653" y="9127"/>
                  </a:cubicBezTo>
                  <a:cubicBezTo>
                    <a:pt x="18632" y="11666"/>
                    <a:pt x="19346" y="14320"/>
                    <a:pt x="18566" y="16551"/>
                  </a:cubicBezTo>
                  <a:moveTo>
                    <a:pt x="16041" y="6075"/>
                  </a:moveTo>
                  <a:cubicBezTo>
                    <a:pt x="15982" y="7879"/>
                    <a:pt x="14088" y="9404"/>
                    <a:pt x="14088" y="9404"/>
                  </a:cubicBezTo>
                  <a:cubicBezTo>
                    <a:pt x="14088" y="6046"/>
                    <a:pt x="10380" y="3375"/>
                    <a:pt x="10380" y="3375"/>
                  </a:cubicBezTo>
                  <a:cubicBezTo>
                    <a:pt x="10380" y="3375"/>
                    <a:pt x="10330" y="5373"/>
                    <a:pt x="8452" y="7389"/>
                  </a:cubicBezTo>
                  <a:cubicBezTo>
                    <a:pt x="6574" y="2686"/>
                    <a:pt x="938" y="0"/>
                    <a:pt x="938" y="0"/>
                  </a:cubicBezTo>
                  <a:cubicBezTo>
                    <a:pt x="3756" y="7389"/>
                    <a:pt x="0" y="10076"/>
                    <a:pt x="0" y="15451"/>
                  </a:cubicBezTo>
                  <a:cubicBezTo>
                    <a:pt x="0" y="18604"/>
                    <a:pt x="3730" y="21599"/>
                    <a:pt x="9436" y="21599"/>
                  </a:cubicBezTo>
                  <a:cubicBezTo>
                    <a:pt x="17888" y="21599"/>
                    <a:pt x="19523" y="19379"/>
                    <a:pt x="20396" y="16878"/>
                  </a:cubicBezTo>
                  <a:cubicBezTo>
                    <a:pt x="21599" y="13436"/>
                    <a:pt x="19797" y="9432"/>
                    <a:pt x="16041" y="60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4266" lIns="14266" rIns="14266" tIns="14266"/>
            <a:lstStyle/>
            <a:p>
              <a:pPr algn="ctr" defTabSz="171182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4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4" name="AutoShape 31">
              <a:extLst>
                <a:ext uri="{FF2B5EF4-FFF2-40B4-BE49-F238E27FC236}">
                  <a16:creationId xmlns:a16="http://schemas.microsoft.com/office/drawing/2014/main" id="{39B9AF41-2C97-4712-9463-844A964268A6}"/>
                </a:ext>
              </a:extLst>
            </p:cNvPr>
            <p:cNvSpPr/>
            <p:nvPr/>
          </p:nvSpPr>
          <p:spPr bwMode="auto">
            <a:xfrm>
              <a:off x="10205244" y="3709194"/>
              <a:ext cx="205581" cy="166688"/>
            </a:xfrm>
            <a:custGeom>
              <a:gdLst>
                <a:gd fmla="*/ 10641 w 21282" name="T0"/>
                <a:gd fmla="*/ 10800 h 21600" name="T1"/>
                <a:gd fmla="*/ 10641 w 21282" name="T2"/>
                <a:gd fmla="*/ 10800 h 21600" name="T3"/>
                <a:gd fmla="*/ 10641 w 21282" name="T4"/>
                <a:gd fmla="*/ 10800 h 21600" name="T5"/>
                <a:gd fmla="*/ 10641 w 21282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282">
                  <a:moveTo>
                    <a:pt x="20698" y="5891"/>
                  </a:moveTo>
                  <a:lnTo>
                    <a:pt x="19424" y="7749"/>
                  </a:lnTo>
                  <a:cubicBezTo>
                    <a:pt x="17846" y="10064"/>
                    <a:pt x="16352" y="12259"/>
                    <a:pt x="12365" y="14784"/>
                  </a:cubicBezTo>
                  <a:cubicBezTo>
                    <a:pt x="11794" y="12631"/>
                    <a:pt x="11275" y="10259"/>
                    <a:pt x="11275" y="6631"/>
                  </a:cubicBezTo>
                  <a:lnTo>
                    <a:pt x="11275" y="3408"/>
                  </a:lnTo>
                  <a:lnTo>
                    <a:pt x="9000" y="7893"/>
                  </a:lnTo>
                  <a:cubicBezTo>
                    <a:pt x="8233" y="9421"/>
                    <a:pt x="7598" y="10690"/>
                    <a:pt x="6649" y="12373"/>
                  </a:cubicBezTo>
                  <a:cubicBezTo>
                    <a:pt x="5211" y="8296"/>
                    <a:pt x="4195" y="5281"/>
                    <a:pt x="3422" y="2545"/>
                  </a:cubicBezTo>
                  <a:lnTo>
                    <a:pt x="2705" y="0"/>
                  </a:lnTo>
                  <a:lnTo>
                    <a:pt x="1926" y="2847"/>
                  </a:lnTo>
                  <a:cubicBezTo>
                    <a:pt x="936" y="6469"/>
                    <a:pt x="0" y="9891"/>
                    <a:pt x="0" y="18771"/>
                  </a:cubicBezTo>
                  <a:cubicBezTo>
                    <a:pt x="0" y="19292"/>
                    <a:pt x="333" y="19714"/>
                    <a:pt x="749" y="19714"/>
                  </a:cubicBezTo>
                  <a:cubicBezTo>
                    <a:pt x="1162" y="19714"/>
                    <a:pt x="1499" y="19292"/>
                    <a:pt x="1499" y="18771"/>
                  </a:cubicBezTo>
                  <a:cubicBezTo>
                    <a:pt x="1499" y="11964"/>
                    <a:pt x="2037" y="8594"/>
                    <a:pt x="2758" y="5681"/>
                  </a:cubicBezTo>
                  <a:cubicBezTo>
                    <a:pt x="3537" y="8174"/>
                    <a:pt x="4520" y="11009"/>
                    <a:pt x="5812" y="14638"/>
                  </a:cubicBezTo>
                  <a:lnTo>
                    <a:pt x="6339" y="16117"/>
                  </a:lnTo>
                  <a:lnTo>
                    <a:pt x="7100" y="14811"/>
                  </a:lnTo>
                  <a:cubicBezTo>
                    <a:pt x="8344" y="12681"/>
                    <a:pt x="9085" y="11248"/>
                    <a:pt x="9896" y="9638"/>
                  </a:cubicBezTo>
                  <a:cubicBezTo>
                    <a:pt x="10133" y="12428"/>
                    <a:pt x="10681" y="14428"/>
                    <a:pt x="11223" y="16408"/>
                  </a:cubicBezTo>
                  <a:lnTo>
                    <a:pt x="11495" y="17404"/>
                  </a:lnTo>
                  <a:lnTo>
                    <a:pt x="12253" y="16953"/>
                  </a:lnTo>
                  <a:cubicBezTo>
                    <a:pt x="16306" y="14531"/>
                    <a:pt x="18203" y="12327"/>
                    <a:pt x="19708" y="10211"/>
                  </a:cubicBezTo>
                  <a:cubicBezTo>
                    <a:pt x="19942" y="13727"/>
                    <a:pt x="19573" y="17574"/>
                    <a:pt x="18698" y="20305"/>
                  </a:cubicBezTo>
                  <a:cubicBezTo>
                    <a:pt x="18543" y="20787"/>
                    <a:pt x="18730" y="21336"/>
                    <a:pt x="19114" y="21531"/>
                  </a:cubicBezTo>
                  <a:cubicBezTo>
                    <a:pt x="19204" y="21577"/>
                    <a:pt x="19301" y="21599"/>
                    <a:pt x="19395" y="21599"/>
                  </a:cubicBezTo>
                  <a:cubicBezTo>
                    <a:pt x="19690" y="21599"/>
                    <a:pt x="19972" y="21377"/>
                    <a:pt x="20089" y="21008"/>
                  </a:cubicBezTo>
                  <a:cubicBezTo>
                    <a:pt x="21251" y="17380"/>
                    <a:pt x="21600" y="12213"/>
                    <a:pt x="20976" y="7841"/>
                  </a:cubicBezTo>
                  <a:cubicBezTo>
                    <a:pt x="20976" y="7841"/>
                    <a:pt x="20698" y="5891"/>
                    <a:pt x="20698" y="589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4266" lIns="14266" rIns="14266" tIns="14266"/>
            <a:lstStyle/>
            <a:p>
              <a:pPr algn="ctr" defTabSz="171182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4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5" name="AutoShape 32">
            <a:extLst>
              <a:ext uri="{FF2B5EF4-FFF2-40B4-BE49-F238E27FC236}">
                <a16:creationId xmlns:a16="http://schemas.microsoft.com/office/drawing/2014/main" id="{B08D0073-AB00-4DEC-A858-BE49CACC5731}"/>
              </a:ext>
            </a:extLst>
          </p:cNvPr>
          <p:cNvSpPr/>
          <p:nvPr/>
        </p:nvSpPr>
        <p:spPr bwMode="auto">
          <a:xfrm>
            <a:off x="804156" y="2816365"/>
            <a:ext cx="347720" cy="304329"/>
          </a:xfrm>
          <a:custGeom>
            <a:gdLst>
              <a:gd fmla="+- 0 10800 108" name="T0"/>
              <a:gd fmla="*/ T0 w 21384" name="T1"/>
              <a:gd fmla="*/ 10800 h 21600" name="T2"/>
              <a:gd fmla="+- 0 10800 108" name="T3"/>
              <a:gd fmla="*/ T3 w 21384" name="T4"/>
              <a:gd fmla="*/ 10800 h 21600" name="T5"/>
              <a:gd fmla="+- 0 10800 108" name="T6"/>
              <a:gd fmla="*/ T6 w 21384" name="T7"/>
              <a:gd fmla="*/ 10800 h 21600" name="T8"/>
              <a:gd fmla="+- 0 10800 108" name="T9"/>
              <a:gd fmla="*/ T9 w 21384" name="T10"/>
              <a:gd fmla="*/ 10800 h 21600" name="T11"/>
            </a:gdLst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b="b" l="0" r="r" t="0"/>
            <a:pathLst>
              <a:path h="21600" w="21384">
                <a:moveTo>
                  <a:pt x="18710" y="9257"/>
                </a:moveTo>
                <a:lnTo>
                  <a:pt x="16706" y="7714"/>
                </a:lnTo>
                <a:lnTo>
                  <a:pt x="16706" y="20057"/>
                </a:lnTo>
                <a:lnTo>
                  <a:pt x="4677" y="20057"/>
                </a:lnTo>
                <a:lnTo>
                  <a:pt x="4677" y="7714"/>
                </a:lnTo>
                <a:lnTo>
                  <a:pt x="2673" y="9257"/>
                </a:lnTo>
                <a:lnTo>
                  <a:pt x="1336" y="4628"/>
                </a:lnTo>
                <a:lnTo>
                  <a:pt x="4677" y="1542"/>
                </a:lnTo>
                <a:lnTo>
                  <a:pt x="7468" y="1542"/>
                </a:lnTo>
                <a:cubicBezTo>
                  <a:pt x="7841" y="2871"/>
                  <a:pt x="9136" y="3857"/>
                  <a:pt x="10691" y="3857"/>
                </a:cubicBezTo>
                <a:cubicBezTo>
                  <a:pt x="12247" y="3857"/>
                  <a:pt x="13542" y="2871"/>
                  <a:pt x="13915" y="1542"/>
                </a:cubicBezTo>
                <a:lnTo>
                  <a:pt x="16706" y="1542"/>
                </a:lnTo>
                <a:lnTo>
                  <a:pt x="20047" y="4628"/>
                </a:lnTo>
                <a:cubicBezTo>
                  <a:pt x="20047" y="4628"/>
                  <a:pt x="18710" y="9257"/>
                  <a:pt x="18710" y="9257"/>
                </a:cubicBezTo>
                <a:close/>
                <a:moveTo>
                  <a:pt x="13200" y="1542"/>
                </a:moveTo>
                <a:cubicBezTo>
                  <a:pt x="12831" y="2438"/>
                  <a:pt x="11852" y="3085"/>
                  <a:pt x="10691" y="3085"/>
                </a:cubicBezTo>
                <a:cubicBezTo>
                  <a:pt x="9531" y="3085"/>
                  <a:pt x="8552" y="2438"/>
                  <a:pt x="8183" y="1542"/>
                </a:cubicBezTo>
                <a:cubicBezTo>
                  <a:pt x="8183" y="1542"/>
                  <a:pt x="13200" y="1542"/>
                  <a:pt x="13200" y="1542"/>
                </a:cubicBezTo>
                <a:close/>
                <a:moveTo>
                  <a:pt x="20882" y="3423"/>
                </a:moveTo>
                <a:lnTo>
                  <a:pt x="17541" y="338"/>
                </a:lnTo>
                <a:cubicBezTo>
                  <a:pt x="17303" y="119"/>
                  <a:pt x="17009" y="0"/>
                  <a:pt x="16706" y="0"/>
                </a:cubicBezTo>
                <a:lnTo>
                  <a:pt x="4677" y="0"/>
                </a:lnTo>
                <a:cubicBezTo>
                  <a:pt x="4374" y="0"/>
                  <a:pt x="4080" y="119"/>
                  <a:pt x="3842" y="338"/>
                </a:cubicBezTo>
                <a:lnTo>
                  <a:pt x="501" y="3423"/>
                </a:lnTo>
                <a:cubicBezTo>
                  <a:pt x="64" y="3827"/>
                  <a:pt x="-108" y="4503"/>
                  <a:pt x="68" y="5116"/>
                </a:cubicBezTo>
                <a:lnTo>
                  <a:pt x="1405" y="9745"/>
                </a:lnTo>
                <a:cubicBezTo>
                  <a:pt x="1537" y="10201"/>
                  <a:pt x="1845" y="10560"/>
                  <a:pt x="2239" y="10716"/>
                </a:cubicBezTo>
                <a:cubicBezTo>
                  <a:pt x="2380" y="10772"/>
                  <a:pt x="2527" y="10800"/>
                  <a:pt x="2673" y="10800"/>
                </a:cubicBezTo>
                <a:cubicBezTo>
                  <a:pt x="2905" y="10800"/>
                  <a:pt x="3136" y="10729"/>
                  <a:pt x="3341" y="10593"/>
                </a:cubicBezTo>
                <a:lnTo>
                  <a:pt x="3341" y="20057"/>
                </a:lnTo>
                <a:cubicBezTo>
                  <a:pt x="3341" y="20908"/>
                  <a:pt x="3940" y="21600"/>
                  <a:pt x="4677" y="21600"/>
                </a:cubicBezTo>
                <a:lnTo>
                  <a:pt x="16706" y="21600"/>
                </a:lnTo>
                <a:cubicBezTo>
                  <a:pt x="17443" y="21600"/>
                  <a:pt x="18042" y="20908"/>
                  <a:pt x="18042" y="20057"/>
                </a:cubicBezTo>
                <a:lnTo>
                  <a:pt x="18042" y="10593"/>
                </a:lnTo>
                <a:cubicBezTo>
                  <a:pt x="18247" y="10729"/>
                  <a:pt x="18478" y="10800"/>
                  <a:pt x="18710" y="10800"/>
                </a:cubicBezTo>
                <a:cubicBezTo>
                  <a:pt x="18856" y="10800"/>
                  <a:pt x="19002" y="10772"/>
                  <a:pt x="19144" y="10716"/>
                </a:cubicBezTo>
                <a:cubicBezTo>
                  <a:pt x="19538" y="10560"/>
                  <a:pt x="19846" y="10201"/>
                  <a:pt x="19978" y="9745"/>
                </a:cubicBezTo>
                <a:lnTo>
                  <a:pt x="21315" y="5116"/>
                </a:lnTo>
                <a:cubicBezTo>
                  <a:pt x="21491" y="4503"/>
                  <a:pt x="21319" y="3827"/>
                  <a:pt x="20882" y="3423"/>
                </a:cubicBezTo>
              </a:path>
            </a:pathLst>
          </a:custGeom>
          <a:gradFill>
            <a:gsLst>
              <a:gs pos="100000">
                <a:srgbClr val="465E96"/>
              </a:gs>
              <a:gs pos="0">
                <a:srgbClr val="5877B6">
                  <a:lumMod val="80000"/>
                  <a:lumOff val="2000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4266" lIns="14266" rIns="14266" tIns="14266"/>
          <a:lstStyle/>
          <a:p>
            <a:pPr algn="ctr" defTabSz="171182" fontAlgn="base" hangingPunct="0">
              <a:spcBef>
                <a:spcPct val="0"/>
              </a:spcBef>
              <a:spcAft>
                <a:spcPct val="0"/>
              </a:spcAft>
            </a:pPr>
            <a:endParaRPr lang="en-US" sz="1124"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C9D18497-EFED-4A18-8204-0C73D8339517}"/>
              </a:ext>
            </a:extLst>
          </p:cNvPr>
          <p:cNvGrpSpPr/>
          <p:nvPr/>
        </p:nvGrpSpPr>
        <p:grpSpPr>
          <a:xfrm>
            <a:off x="3386137" y="483556"/>
            <a:ext cx="2371725" cy="702173"/>
            <a:chOff x="981076" y="1134310"/>
            <a:chExt cx="2371725" cy="702173"/>
          </a:xfrm>
        </p:grpSpPr>
        <p:sp>
          <p:nvSpPr>
            <p:cNvPr id="40" name="TextBox 21">
              <a:extLst>
                <a:ext uri="{FF2B5EF4-FFF2-40B4-BE49-F238E27FC236}">
                  <a16:creationId xmlns:a16="http://schemas.microsoft.com/office/drawing/2014/main" id="{7F21A882-2900-43B2-88A2-3A50A97FEF38}"/>
                </a:ext>
              </a:extLst>
            </p:cNvPr>
            <p:cNvSpPr txBox="1"/>
            <p:nvPr/>
          </p:nvSpPr>
          <p:spPr>
            <a:xfrm>
              <a:off x="981076" y="1134310"/>
              <a:ext cx="237172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40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effectLst>
                    <a:outerShdw algn="ctr" blurRad="254000" dir="5400000" dist="101600" rotWithShape="0">
                      <a:srgbClr val="000000">
                        <a:alpha val="15000"/>
                      </a:srgbClr>
                    </a:outerShdw>
                  </a:effectLst>
                  <a:cs typeface="+mn-ea"/>
                  <a:sym typeface="+mn-lt"/>
                </a:rPr>
                <a:t>工作不知之处</a:t>
              </a:r>
            </a:p>
          </p:txBody>
        </p:sp>
        <p:sp>
          <p:nvSpPr>
            <p:cNvPr id="41" name="TextBox 21">
              <a:extLst>
                <a:ext uri="{FF2B5EF4-FFF2-40B4-BE49-F238E27FC236}">
                  <a16:creationId xmlns:a16="http://schemas.microsoft.com/office/drawing/2014/main" id="{82BEF36B-FF31-4591-8350-1B181A1AC8F7}"/>
                </a:ext>
              </a:extLst>
            </p:cNvPr>
            <p:cNvSpPr txBox="1"/>
            <p:nvPr/>
          </p:nvSpPr>
          <p:spPr>
            <a:xfrm>
              <a:off x="1240303" y="1574873"/>
              <a:ext cx="1853271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1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GENERAL  VIEW</a:t>
              </a:r>
            </a:p>
          </p:txBody>
        </p:sp>
      </p:grpSp>
    </p:spTree>
    <p:extLst>
      <p:ext uri="{BB962C8B-B14F-4D97-AF65-F5344CB8AC3E}">
        <p14:creationId val="152144731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4" nodeType="withEffect" presetClass="entr" presetID="2" presetSubtype="2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" presetSubtype="8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53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7" nodeType="withEffect" presetClass="entr" presetID="2" presetSubtype="2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40" nodeType="withEffect" presetClass="entr" presetID="2" presetSubtype="2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5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C4026DA4-1B59-4833-84F7-99A4417FCD7D}"/>
              </a:ext>
            </a:extLst>
          </p:cNvPr>
          <p:cNvGrpSpPr/>
          <p:nvPr/>
        </p:nvGrpSpPr>
        <p:grpSpPr>
          <a:xfrm>
            <a:off x="4076701" y="631679"/>
            <a:ext cx="3352799" cy="1036508"/>
            <a:chOff x="4602088" y="770343"/>
            <a:chExt cx="4470399" cy="1382009"/>
          </a:xfrm>
        </p:grpSpPr>
        <p:sp>
          <p:nvSpPr>
            <p:cNvPr id="33" name="Text Placeholder 2">
              <a:extLst>
                <a:ext uri="{FF2B5EF4-FFF2-40B4-BE49-F238E27FC236}">
                  <a16:creationId xmlns:a16="http://schemas.microsoft.com/office/drawing/2014/main" id="{BFC97A31-CE04-4AF3-9B47-A922084FDAFC}"/>
                </a:ext>
              </a:extLst>
            </p:cNvPr>
            <p:cNvSpPr txBox="1"/>
            <p:nvPr/>
          </p:nvSpPr>
          <p:spPr>
            <a:xfrm>
              <a:off x="4602088" y="770343"/>
              <a:ext cx="2480202" cy="427902"/>
            </a:xfrm>
            <a:prstGeom prst="rect">
              <a:avLst/>
            </a:prstGeom>
          </p:spPr>
          <p:txBody>
            <a:bodyPr/>
            <a:lstStyle>
              <a:lvl1pPr algn="ctr" defTabSz="1460754" eaLnBrk="1" hangingPunct="1" indent="0" latinLnBrk="0" marL="0" rtl="0">
                <a:lnSpc>
                  <a:spcPct val="90000"/>
                </a:lnSpc>
                <a:spcBef>
                  <a:spcPts val="1598"/>
                </a:spcBef>
                <a:buFont charset="0" panose="020b0604020202020204" pitchFamily="34" typeface="Arial"/>
                <a:buNone/>
                <a:defRPr kern="1200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1460754" eaLnBrk="1" hangingPunct="1" indent="-365189" latinLnBrk="0" marL="1095566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3834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1460754" eaLnBrk="1" hangingPunct="1" indent="-365189" latinLnBrk="0" marL="1825943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31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1460754" eaLnBrk="1" hangingPunct="1" indent="-365189" latinLnBrk="0" marL="2556320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1460754" eaLnBrk="1" hangingPunct="1" indent="-365189" latinLnBrk="0" marL="3286697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1460754" eaLnBrk="1" hangingPunct="1" indent="-365189" latinLnBrk="0" marL="4017074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1460754" eaLnBrk="1" hangingPunct="1" indent="-365189" latinLnBrk="0" marL="4747451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1460754" eaLnBrk="1" hangingPunct="1" indent="-365189" latinLnBrk="0" marL="5477828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1460754" eaLnBrk="1" hangingPunct="1" indent="-365189" latinLnBrk="0" marL="6208205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altLang="en-US" lang="zh-CN" sz="1500">
                  <a:gradFill>
                    <a:gsLst>
                      <a:gs pos="100000">
                        <a:srgbClr val="465E96"/>
                      </a:gs>
                      <a:gs pos="0">
                        <a:srgbClr val="5877B6">
                          <a:lumMod val="80000"/>
                          <a:lumOff val="20000"/>
                        </a:srgb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3BB59CD-7675-4818-9587-3685B31F7EBA}"/>
                </a:ext>
              </a:extLst>
            </p:cNvPr>
            <p:cNvSpPr/>
            <p:nvPr/>
          </p:nvSpPr>
          <p:spPr>
            <a:xfrm>
              <a:off x="4602087" y="1198245"/>
              <a:ext cx="4470398" cy="9448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9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您的内容打在这里，或者通过复制您的文本后，在此框中选择粘贴，并选择只保留文字。您的内容打在这里，或者通过复制您的文本后，在此框中选择粘贴，您的内容打在这里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CB83120-FB5E-40EF-8C0A-1DE3AAB5FD9B}"/>
              </a:ext>
            </a:extLst>
          </p:cNvPr>
          <p:cNvGrpSpPr/>
          <p:nvPr/>
        </p:nvGrpSpPr>
        <p:grpSpPr>
          <a:xfrm>
            <a:off x="1409700" y="3308833"/>
            <a:ext cx="3516086" cy="1019077"/>
            <a:chOff x="2758350" y="4679037"/>
            <a:chExt cx="4688114" cy="135876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E014689-AF29-4C44-8C08-BEC0E0778459}"/>
                </a:ext>
              </a:extLst>
            </p:cNvPr>
            <p:cNvSpPr/>
            <p:nvPr/>
          </p:nvSpPr>
          <p:spPr>
            <a:xfrm>
              <a:off x="2758350" y="5083698"/>
              <a:ext cx="4688114" cy="944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z="9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您的内容打在这里，或者通过复制您的文本后，在此框中选择粘贴，并选择只保留文字。您的内容打在这里，或者通过复制您的文本后，在此框中选择粘贴，您的内容打在这里</a:t>
              </a:r>
            </a:p>
          </p:txBody>
        </p:sp>
        <p:sp>
          <p:nvSpPr>
            <p:cNvPr id="37" name="Text Placeholder 2">
              <a:extLst>
                <a:ext uri="{FF2B5EF4-FFF2-40B4-BE49-F238E27FC236}">
                  <a16:creationId xmlns:a16="http://schemas.microsoft.com/office/drawing/2014/main" id="{7A9ADEF1-CA8F-4B13-891C-0D41FD2FAFBA}"/>
                </a:ext>
              </a:extLst>
            </p:cNvPr>
            <p:cNvSpPr txBox="1"/>
            <p:nvPr/>
          </p:nvSpPr>
          <p:spPr>
            <a:xfrm>
              <a:off x="4966262" y="4679037"/>
              <a:ext cx="2480202" cy="427902"/>
            </a:xfrm>
            <a:prstGeom prst="rect">
              <a:avLst/>
            </a:prstGeom>
          </p:spPr>
          <p:txBody>
            <a:bodyPr/>
            <a:lstStyle>
              <a:lvl1pPr algn="ctr" defTabSz="1460754" eaLnBrk="1" hangingPunct="1" indent="0" latinLnBrk="0" marL="0" rtl="0">
                <a:lnSpc>
                  <a:spcPct val="90000"/>
                </a:lnSpc>
                <a:spcBef>
                  <a:spcPts val="1598"/>
                </a:spcBef>
                <a:buFont charset="0" panose="020b0604020202020204" pitchFamily="34" typeface="Arial"/>
                <a:buNone/>
                <a:defRPr kern="1200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1460754" eaLnBrk="1" hangingPunct="1" indent="-365189" latinLnBrk="0" marL="1095566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3834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1460754" eaLnBrk="1" hangingPunct="1" indent="-365189" latinLnBrk="0" marL="1825943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31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1460754" eaLnBrk="1" hangingPunct="1" indent="-365189" latinLnBrk="0" marL="2556320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1460754" eaLnBrk="1" hangingPunct="1" indent="-365189" latinLnBrk="0" marL="3286697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1460754" eaLnBrk="1" hangingPunct="1" indent="-365189" latinLnBrk="0" marL="4017074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1460754" eaLnBrk="1" hangingPunct="1" indent="-365189" latinLnBrk="0" marL="4747451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1460754" eaLnBrk="1" hangingPunct="1" indent="-365189" latinLnBrk="0" marL="5477828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1460754" eaLnBrk="1" hangingPunct="1" indent="-365189" latinLnBrk="0" marL="6208205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altLang="en-US" lang="zh-CN" sz="1500">
                  <a:gradFill>
                    <a:gsLst>
                      <a:gs pos="100000">
                        <a:srgbClr val="465E96"/>
                      </a:gs>
                      <a:gs pos="0">
                        <a:srgbClr val="5877B6">
                          <a:lumMod val="80000"/>
                          <a:lumOff val="20000"/>
                        </a:srgb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添加标题内容</a:t>
              </a:r>
            </a:p>
          </p:txBody>
        </p:sp>
      </p:grpSp>
      <p:pic>
        <p:nvPicPr>
          <p:cNvPr descr="图片包含 人, 桌子, 笔记本, 女人  描述已自动生成" id="5" name="图片占位符 4">
            <a:extLst>
              <a:ext uri="{FF2B5EF4-FFF2-40B4-BE49-F238E27FC236}">
                <a16:creationId xmlns:a16="http://schemas.microsoft.com/office/drawing/2014/main" id="{7F64DF21-1BE8-4B64-A0DC-3FE70E05F97C}"/>
              </a:ext>
            </a:extLst>
          </p:cNvPr>
          <p:cNvPicPr>
            <a:picLocks noChangeAspect="1" noGrp="1"/>
          </p:cNvPicPr>
          <p:nvPr>
            <p:ph idx="11" sz="quarter" type="pic"/>
          </p:nvPr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2D53FA38-CD6B-404D-BCEF-50545EBC89C8}"/>
              </a:ext>
            </a:extLst>
          </p:cNvPr>
          <p:cNvGrpSpPr/>
          <p:nvPr/>
        </p:nvGrpSpPr>
        <p:grpSpPr>
          <a:xfrm>
            <a:off x="3386137" y="2010036"/>
            <a:ext cx="2371725" cy="702173"/>
            <a:chOff x="981076" y="1134310"/>
            <a:chExt cx="2371725" cy="702173"/>
          </a:xfrm>
        </p:grpSpPr>
        <p:sp>
          <p:nvSpPr>
            <p:cNvPr id="20" name="TextBox 21">
              <a:extLst>
                <a:ext uri="{FF2B5EF4-FFF2-40B4-BE49-F238E27FC236}">
                  <a16:creationId xmlns:a16="http://schemas.microsoft.com/office/drawing/2014/main" id="{1DB263C6-7DF9-4D43-9350-894A4EE70F14}"/>
                </a:ext>
              </a:extLst>
            </p:cNvPr>
            <p:cNvSpPr txBox="1"/>
            <p:nvPr/>
          </p:nvSpPr>
          <p:spPr>
            <a:xfrm>
              <a:off x="981076" y="1134310"/>
              <a:ext cx="237172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40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effectLst>
                    <a:outerShdw algn="ctr" blurRad="254000" dir="5400000" dist="101600" rotWithShape="0">
                      <a:srgbClr val="000000">
                        <a:alpha val="15000"/>
                      </a:srgbClr>
                    </a:outerShdw>
                  </a:effectLst>
                  <a:cs typeface="+mn-ea"/>
                  <a:sym typeface="+mn-lt"/>
                </a:rPr>
                <a:t>工作不知之处</a:t>
              </a:r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BAC6ACF0-A243-4214-A1C0-50D3069F7CF5}"/>
                </a:ext>
              </a:extLst>
            </p:cNvPr>
            <p:cNvSpPr txBox="1"/>
            <p:nvPr/>
          </p:nvSpPr>
          <p:spPr>
            <a:xfrm>
              <a:off x="1240303" y="1574873"/>
              <a:ext cx="1853271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1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GENERAL  VIEW</a:t>
              </a:r>
            </a:p>
          </p:txBody>
        </p:sp>
      </p:grpSp>
    </p:spTree>
    <p:extLst>
      <p:ext uri="{BB962C8B-B14F-4D97-AF65-F5344CB8AC3E}">
        <p14:creationId val="382926805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352D612-C567-4F59-B99B-74B394D67A8F}"/>
              </a:ext>
            </a:extLst>
          </p:cNvPr>
          <p:cNvSpPr/>
          <p:nvPr/>
        </p:nvSpPr>
        <p:spPr>
          <a:xfrm>
            <a:off x="0" y="1676400"/>
            <a:ext cx="9144000" cy="2247900"/>
          </a:xfrm>
          <a:prstGeom prst="rect">
            <a:avLst/>
          </a:prstGeom>
          <a:gradFill>
            <a:gsLst>
              <a:gs pos="0">
                <a:srgbClr val="5877B6"/>
              </a:gs>
              <a:gs pos="100000">
                <a:srgbClr val="465E9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7226E514-CE33-4199-AEAB-EE9ADDAB9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362" y="806519"/>
            <a:ext cx="3190875" cy="3276600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:a16="http://schemas.microsoft.com/office/drawing/2014/main" id="{8C930C76-4380-4F6B-BF54-0EB9C2A5BE2D}"/>
              </a:ext>
            </a:extLst>
          </p:cNvPr>
          <p:cNvSpPr txBox="1"/>
          <p:nvPr/>
        </p:nvSpPr>
        <p:spPr>
          <a:xfrm>
            <a:off x="4572000" y="2355919"/>
            <a:ext cx="3420587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4000">
                <a:solidFill>
                  <a:schemeClr val="bg1"/>
                </a:solidFill>
                <a:effectLst>
                  <a:outerShdw algn="ctr" blurRad="254000" dir="5400000" dist="101600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新年工作计划</a:t>
            </a: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03A8D603-32C6-412D-8F30-56FABCB9C515}"/>
              </a:ext>
            </a:extLst>
          </p:cNvPr>
          <p:cNvSpPr txBox="1"/>
          <p:nvPr/>
        </p:nvSpPr>
        <p:spPr>
          <a:xfrm>
            <a:off x="4622799" y="1996108"/>
            <a:ext cx="206375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>
                <a:solidFill>
                  <a:schemeClr val="bg1"/>
                </a:solidFill>
                <a:effectLst>
                  <a:outerShdw algn="ctr" blurRad="254000" dir="5400000" dist="101600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PART     05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C75FF7-808C-4BCB-AD3D-E065DD2B4FA3}"/>
              </a:ext>
            </a:extLst>
          </p:cNvPr>
          <p:cNvSpPr txBox="1"/>
          <p:nvPr/>
        </p:nvSpPr>
        <p:spPr>
          <a:xfrm>
            <a:off x="4572000" y="3063805"/>
            <a:ext cx="4200525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</a:t>
            </a:r>
          </a:p>
        </p:txBody>
      </p:sp>
    </p:spTree>
    <p:extLst>
      <p:ext uri="{BB962C8B-B14F-4D97-AF65-F5344CB8AC3E}">
        <p14:creationId val="409123125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1075314" y="3548052"/>
            <a:ext cx="3461080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</a:t>
            </a:r>
          </a:p>
        </p:txBody>
      </p:sp>
      <p:sp>
        <p:nvSpPr>
          <p:cNvPr id="5" name="Rectangle 4"/>
          <p:cNvSpPr/>
          <p:nvPr/>
        </p:nvSpPr>
        <p:spPr>
          <a:xfrm>
            <a:off x="5792166" y="2858442"/>
            <a:ext cx="2566974" cy="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</a:t>
            </a:r>
          </a:p>
        </p:txBody>
      </p:sp>
      <p:sp>
        <p:nvSpPr>
          <p:cNvPr id="6" name="Rectangle 5"/>
          <p:cNvSpPr/>
          <p:nvPr/>
        </p:nvSpPr>
        <p:spPr>
          <a:xfrm>
            <a:off x="5300846" y="2929764"/>
            <a:ext cx="433705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lang="en-US" sz="1600">
                <a:gradFill>
                  <a:gsLst>
                    <a:gs pos="100000">
                      <a:srgbClr val="465E96"/>
                    </a:gs>
                    <a:gs pos="0">
                      <a:srgbClr val="5877B6">
                        <a:lumMod val="80000"/>
                        <a:lumOff val="20000"/>
                      </a:srgbClr>
                    </a:gs>
                  </a:gsLst>
                  <a:lin ang="5400000" scaled="0"/>
                </a:gradFill>
                <a:cs typeface="+mn-ea"/>
                <a:sym typeface="+mn-lt"/>
              </a:rPr>
              <a:t>01.</a:t>
            </a:r>
          </a:p>
        </p:txBody>
      </p:sp>
      <p:sp>
        <p:nvSpPr>
          <p:cNvPr id="9" name="Rectangle 8"/>
          <p:cNvSpPr/>
          <p:nvPr/>
        </p:nvSpPr>
        <p:spPr>
          <a:xfrm>
            <a:off x="5300846" y="3772408"/>
            <a:ext cx="433705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lang="en-US" sz="1600">
                <a:gradFill>
                  <a:gsLst>
                    <a:gs pos="100000">
                      <a:srgbClr val="465E96"/>
                    </a:gs>
                    <a:gs pos="0">
                      <a:srgbClr val="5877B6">
                        <a:lumMod val="80000"/>
                        <a:lumOff val="20000"/>
                      </a:srgbClr>
                    </a:gs>
                  </a:gsLst>
                  <a:lin ang="5400000" scaled="0"/>
                </a:gradFill>
                <a:cs typeface="+mn-ea"/>
                <a:sym typeface="+mn-lt"/>
              </a:rPr>
              <a:t>02.</a:t>
            </a:r>
          </a:p>
        </p:txBody>
      </p:sp>
      <p:pic>
        <p:nvPicPr>
          <p:cNvPr descr="图片包含 人, 桌子, 室内, 笔记本  描述已自动生成" id="12" name="图片占位符 11">
            <a:extLst>
              <a:ext uri="{FF2B5EF4-FFF2-40B4-BE49-F238E27FC236}">
                <a16:creationId xmlns:a16="http://schemas.microsoft.com/office/drawing/2014/main" id="{00DCAA9D-B9A8-42CB-8C17-E13C63749794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9144000" cy="1876425"/>
          </a:xfrm>
        </p:spPr>
      </p:pic>
      <p:grpSp>
        <p:nvGrpSpPr>
          <p:cNvPr id="40" name="组合 39">
            <a:extLst>
              <a:ext uri="{FF2B5EF4-FFF2-40B4-BE49-F238E27FC236}">
                <a16:creationId xmlns:a16="http://schemas.microsoft.com/office/drawing/2014/main" id="{FC98E19E-7505-47A8-BEC5-ECB755B13FC8}"/>
              </a:ext>
            </a:extLst>
          </p:cNvPr>
          <p:cNvGrpSpPr/>
          <p:nvPr/>
        </p:nvGrpSpPr>
        <p:grpSpPr>
          <a:xfrm>
            <a:off x="1110966" y="2475800"/>
            <a:ext cx="2371725" cy="702173"/>
            <a:chOff x="981076" y="1134310"/>
            <a:chExt cx="2371725" cy="702173"/>
          </a:xfrm>
        </p:grpSpPr>
        <p:sp>
          <p:nvSpPr>
            <p:cNvPr id="41" name="TextBox 21">
              <a:extLst>
                <a:ext uri="{FF2B5EF4-FFF2-40B4-BE49-F238E27FC236}">
                  <a16:creationId xmlns:a16="http://schemas.microsoft.com/office/drawing/2014/main" id="{A95A2313-8A44-43CC-B621-C647449EAA45}"/>
                </a:ext>
              </a:extLst>
            </p:cNvPr>
            <p:cNvSpPr txBox="1"/>
            <p:nvPr/>
          </p:nvSpPr>
          <p:spPr>
            <a:xfrm>
              <a:off x="981076" y="1134310"/>
              <a:ext cx="237172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40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effectLst>
                    <a:outerShdw algn="ctr" blurRad="254000" dir="5400000" dist="101600" rotWithShape="0">
                      <a:srgbClr val="000000">
                        <a:alpha val="15000"/>
                      </a:srgbClr>
                    </a:outerShdw>
                  </a:effectLst>
                  <a:cs typeface="+mn-ea"/>
                  <a:sym typeface="+mn-lt"/>
                </a:rPr>
                <a:t>新年工作计划</a:t>
              </a:r>
            </a:p>
          </p:txBody>
        </p:sp>
        <p:sp>
          <p:nvSpPr>
            <p:cNvPr id="42" name="TextBox 21">
              <a:extLst>
                <a:ext uri="{FF2B5EF4-FFF2-40B4-BE49-F238E27FC236}">
                  <a16:creationId xmlns:a16="http://schemas.microsoft.com/office/drawing/2014/main" id="{0E6E4406-EEC5-4ADA-B9A1-BCAEAD8A483C}"/>
                </a:ext>
              </a:extLst>
            </p:cNvPr>
            <p:cNvSpPr txBox="1"/>
            <p:nvPr/>
          </p:nvSpPr>
          <p:spPr>
            <a:xfrm>
              <a:off x="981076" y="1574873"/>
              <a:ext cx="1853271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1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GENERAL  VIEW</a:t>
              </a:r>
            </a:p>
          </p:txBody>
        </p:sp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0B67594A-CE99-4EB1-9862-58B73732A98D}"/>
              </a:ext>
            </a:extLst>
          </p:cNvPr>
          <p:cNvSpPr/>
          <p:nvPr/>
        </p:nvSpPr>
        <p:spPr>
          <a:xfrm>
            <a:off x="5792166" y="3730538"/>
            <a:ext cx="2566974" cy="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</a:t>
            </a:r>
          </a:p>
        </p:txBody>
      </p:sp>
    </p:spTree>
    <p:extLst>
      <p:ext uri="{BB962C8B-B14F-4D97-AF65-F5344CB8AC3E}">
        <p14:creationId val="39701334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9"/>
      <p:bldP grpId="0" spid="43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/>
        </p:nvSpPr>
        <p:spPr>
          <a:xfrm>
            <a:off x="5170908" y="2543175"/>
            <a:ext cx="1321331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98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添加标题内容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76930" y="2797091"/>
            <a:ext cx="2903774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76929" y="3745043"/>
            <a:ext cx="1321331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98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添加标题内容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2951" y="3998959"/>
            <a:ext cx="2903774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pic>
        <p:nvPicPr>
          <p:cNvPr id="46" name="图片占位符 45">
            <a:extLst>
              <a:ext uri="{FF2B5EF4-FFF2-40B4-BE49-F238E27FC236}">
                <a16:creationId xmlns:a16="http://schemas.microsoft.com/office/drawing/2014/main" id="{10A0BA2C-1129-405B-93B0-25D68414AE26}"/>
              </a:ext>
            </a:extLst>
          </p:cNvPr>
          <p:cNvPicPr>
            <a:picLocks noChangeAspect="1" noGrp="1"/>
          </p:cNvPicPr>
          <p:nvPr>
            <p:ph idx="12" sz="quarter" type="pic"/>
          </p:nvPr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id="44" name="图片占位符 43">
            <a:extLst>
              <a:ext uri="{FF2B5EF4-FFF2-40B4-BE49-F238E27FC236}">
                <a16:creationId xmlns:a16="http://schemas.microsoft.com/office/drawing/2014/main" id="{53FFD229-25A6-486E-9ADE-3BFC1668CEBC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descr="图片包含 游戏机, 桌子  描述已自动生成" id="42" name="图片占位符 41">
            <a:extLst>
              <a:ext uri="{FF2B5EF4-FFF2-40B4-BE49-F238E27FC236}">
                <a16:creationId xmlns:a16="http://schemas.microsoft.com/office/drawing/2014/main" id="{DF6B5F66-1CE0-4137-AF2F-FC471CA4CAA6}"/>
              </a:ext>
            </a:extLst>
          </p:cNvPr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id="{02735083-A8E1-426C-B324-9EAD7070550B}"/>
              </a:ext>
            </a:extLst>
          </p:cNvPr>
          <p:cNvGrpSpPr/>
          <p:nvPr/>
        </p:nvGrpSpPr>
        <p:grpSpPr>
          <a:xfrm>
            <a:off x="900665" y="2566259"/>
            <a:ext cx="2371725" cy="702173"/>
            <a:chOff x="981076" y="1134310"/>
            <a:chExt cx="2371725" cy="702173"/>
          </a:xfrm>
        </p:grpSpPr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id="{BD857312-1502-4D5F-BBA9-9648A3C7819F}"/>
                </a:ext>
              </a:extLst>
            </p:cNvPr>
            <p:cNvSpPr txBox="1"/>
            <p:nvPr/>
          </p:nvSpPr>
          <p:spPr>
            <a:xfrm>
              <a:off x="981076" y="1134310"/>
              <a:ext cx="237172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40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effectLst>
                    <a:outerShdw algn="ctr" blurRad="254000" dir="5400000" dist="101600" rotWithShape="0">
                      <a:srgbClr val="000000">
                        <a:alpha val="15000"/>
                      </a:srgbClr>
                    </a:outerShdw>
                  </a:effectLst>
                  <a:cs typeface="+mn-ea"/>
                  <a:sym typeface="+mn-lt"/>
                </a:rPr>
                <a:t>项目成果展示</a:t>
              </a:r>
            </a:p>
          </p:txBody>
        </p:sp>
        <p:sp>
          <p:nvSpPr>
            <p:cNvPr id="35" name="TextBox 21">
              <a:extLst>
                <a:ext uri="{FF2B5EF4-FFF2-40B4-BE49-F238E27FC236}">
                  <a16:creationId xmlns:a16="http://schemas.microsoft.com/office/drawing/2014/main" id="{CC177D25-6CDF-4490-8525-7995967841A0}"/>
                </a:ext>
              </a:extLst>
            </p:cNvPr>
            <p:cNvSpPr txBox="1"/>
            <p:nvPr/>
          </p:nvSpPr>
          <p:spPr>
            <a:xfrm>
              <a:off x="981076" y="1574873"/>
              <a:ext cx="1853271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1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GENERAL  VIEW</a:t>
              </a:r>
            </a:p>
          </p:txBody>
        </p:sp>
      </p:grpSp>
      <p:sp>
        <p:nvSpPr>
          <p:cNvPr id="36" name="TextBox 10">
            <a:extLst>
              <a:ext uri="{FF2B5EF4-FFF2-40B4-BE49-F238E27FC236}">
                <a16:creationId xmlns:a16="http://schemas.microsoft.com/office/drawing/2014/main" id="{C86209D7-CB41-4A9F-ACF3-401C26986925}"/>
              </a:ext>
            </a:extLst>
          </p:cNvPr>
          <p:cNvSpPr txBox="1"/>
          <p:nvPr/>
        </p:nvSpPr>
        <p:spPr>
          <a:xfrm>
            <a:off x="877005" y="3403017"/>
            <a:ext cx="3064188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您的内容打在这里，或者通过复制您的文本后，在此框中选择粘贴，并选择只保留文字。您的内容打在这里，您的内容打在这里，</a:t>
            </a:r>
          </a:p>
        </p:txBody>
      </p:sp>
    </p:spTree>
    <p:extLst>
      <p:ext uri="{BB962C8B-B14F-4D97-AF65-F5344CB8AC3E}">
        <p14:creationId val="329905867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10"/>
      <p:bldP grpId="0" spid="11"/>
      <p:bldP grpId="0" spid="36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ounded Rectangle 5"/>
          <p:cNvSpPr/>
          <p:nvPr/>
        </p:nvSpPr>
        <p:spPr bwMode="auto">
          <a:xfrm>
            <a:off x="3733800" y="2162378"/>
            <a:ext cx="4667656" cy="1333094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877B6">
                  <a:lumMod val="80000"/>
                  <a:lumOff val="20000"/>
                </a:srgbClr>
              </a:gs>
              <a:gs pos="88000">
                <a:srgbClr val="465E96"/>
              </a:gs>
            </a:gsLst>
            <a:lin ang="5400000" scaled="0"/>
          </a:gradFill>
          <a:ln w="9525">
            <a:noFill/>
            <a:round/>
          </a:ln>
          <a:effectLst>
            <a:outerShdw algn="t" blurRad="482600" dir="5400000" dist="203200" rotWithShape="0" sx="92000" sy="92000">
              <a:srgbClr val="465E96">
                <a:alpha val="23000"/>
              </a:srgbClr>
            </a:outerShdw>
          </a:effectLst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04695" y="1418064"/>
            <a:ext cx="2872761" cy="4114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此处添加详细文本描述，建议与标题相关并符合整体语言风格，此处添加详细文本描述</a:t>
            </a: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4BAEE6E5-6FA9-4937-91BF-C0B62D17DD47}"/>
              </a:ext>
            </a:extLst>
          </p:cNvPr>
          <p:cNvSpPr/>
          <p:nvPr/>
        </p:nvSpPr>
        <p:spPr>
          <a:xfrm>
            <a:off x="4113752" y="1141065"/>
            <a:ext cx="1097280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120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88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添加标题内容</a:t>
            </a:r>
          </a:p>
        </p:txBody>
      </p:sp>
      <p:sp>
        <p:nvSpPr>
          <p:cNvPr id="29" name="TextBox 24">
            <a:extLst>
              <a:ext uri="{FF2B5EF4-FFF2-40B4-BE49-F238E27FC236}">
                <a16:creationId xmlns:a16="http://schemas.microsoft.com/office/drawing/2014/main" id="{4B4E9222-67D8-40F1-9F95-F3038D940DD0}"/>
              </a:ext>
            </a:extLst>
          </p:cNvPr>
          <p:cNvSpPr txBox="1"/>
          <p:nvPr/>
        </p:nvSpPr>
        <p:spPr>
          <a:xfrm>
            <a:off x="4204695" y="4047838"/>
            <a:ext cx="2872761" cy="4114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此处添加详细文本描述，建议与标题相关并符合整体语言风格，此处添加详细文本描述</a:t>
            </a:r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id="{E527AF03-9445-4183-91E2-11DA21921A65}"/>
              </a:ext>
            </a:extLst>
          </p:cNvPr>
          <p:cNvSpPr/>
          <p:nvPr/>
        </p:nvSpPr>
        <p:spPr>
          <a:xfrm>
            <a:off x="4117325" y="3770838"/>
            <a:ext cx="1097280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120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88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添加标题内容</a:t>
            </a:r>
          </a:p>
        </p:txBody>
      </p:sp>
      <p:sp>
        <p:nvSpPr>
          <p:cNvPr id="31" name="TextBox 24">
            <a:extLst>
              <a:ext uri="{FF2B5EF4-FFF2-40B4-BE49-F238E27FC236}">
                <a16:creationId xmlns:a16="http://schemas.microsoft.com/office/drawing/2014/main" id="{C03A39E3-DDA5-4E47-A24E-CE332D79E55D}"/>
              </a:ext>
            </a:extLst>
          </p:cNvPr>
          <p:cNvSpPr txBox="1"/>
          <p:nvPr/>
        </p:nvSpPr>
        <p:spPr>
          <a:xfrm>
            <a:off x="4011919" y="2714744"/>
            <a:ext cx="2872761" cy="4114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bg1"/>
                </a:solidFill>
                <a:cs typeface="+mn-ea"/>
                <a:sym typeface="+mn-lt"/>
              </a:rPr>
              <a:t>此处添加详细文本描述，建议与标题相关并符合整体语言风格，此处添加详细文本描述</a:t>
            </a:r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BDD84E75-9B52-4B54-9E06-A8E2F6EC44D5}"/>
              </a:ext>
            </a:extLst>
          </p:cNvPr>
          <p:cNvSpPr/>
          <p:nvPr/>
        </p:nvSpPr>
        <p:spPr>
          <a:xfrm>
            <a:off x="5787401" y="2437745"/>
            <a:ext cx="1097280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altLang="en-US" b="1" lang="zh-CN" sz="1200">
                <a:solidFill>
                  <a:schemeClr val="bg1"/>
                </a:solidFill>
                <a:cs typeface="+mn-ea"/>
                <a:sym typeface="+mn-lt"/>
              </a:rPr>
              <a:t>添加标题内容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4977B54-E620-4D44-9DA9-BD8FBBB19EB4}"/>
              </a:ext>
            </a:extLst>
          </p:cNvPr>
          <p:cNvGrpSpPr/>
          <p:nvPr/>
        </p:nvGrpSpPr>
        <p:grpSpPr>
          <a:xfrm>
            <a:off x="742544" y="2384344"/>
            <a:ext cx="2371725" cy="702173"/>
            <a:chOff x="981076" y="1134310"/>
            <a:chExt cx="2371725" cy="702173"/>
          </a:xfrm>
        </p:grpSpPr>
        <p:sp>
          <p:nvSpPr>
            <p:cNvPr id="18" name="TextBox 21">
              <a:extLst>
                <a:ext uri="{FF2B5EF4-FFF2-40B4-BE49-F238E27FC236}">
                  <a16:creationId xmlns:a16="http://schemas.microsoft.com/office/drawing/2014/main" id="{8181E8D6-E530-482A-912D-407B18139E08}"/>
                </a:ext>
              </a:extLst>
            </p:cNvPr>
            <p:cNvSpPr txBox="1"/>
            <p:nvPr/>
          </p:nvSpPr>
          <p:spPr>
            <a:xfrm>
              <a:off x="981076" y="1134310"/>
              <a:ext cx="237172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40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effectLst>
                    <a:outerShdw algn="ctr" blurRad="254000" dir="5400000" dist="101600" rotWithShape="0">
                      <a:srgbClr val="000000">
                        <a:alpha val="15000"/>
                      </a:srgbClr>
                    </a:outerShdw>
                  </a:effectLst>
                  <a:cs typeface="+mn-ea"/>
                  <a:sym typeface="+mn-lt"/>
                </a:rPr>
                <a:t>新年工作计划</a:t>
              </a:r>
            </a:p>
          </p:txBody>
        </p:sp>
        <p:sp>
          <p:nvSpPr>
            <p:cNvPr id="19" name="TextBox 21">
              <a:extLst>
                <a:ext uri="{FF2B5EF4-FFF2-40B4-BE49-F238E27FC236}">
                  <a16:creationId xmlns:a16="http://schemas.microsoft.com/office/drawing/2014/main" id="{62980863-5F9C-49E9-83A8-3DEF44761996}"/>
                </a:ext>
              </a:extLst>
            </p:cNvPr>
            <p:cNvSpPr txBox="1"/>
            <p:nvPr/>
          </p:nvSpPr>
          <p:spPr>
            <a:xfrm>
              <a:off x="981076" y="1574873"/>
              <a:ext cx="1853271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1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GENERAL  VIEW</a:t>
              </a:r>
            </a:p>
          </p:txBody>
        </p:sp>
      </p:grpSp>
      <p:pic>
        <p:nvPicPr>
          <p:cNvPr descr="图片包含 人, 桌子, 室内, 笔记本  描述已自动生成" id="15" name="图片占位符 14">
            <a:extLst>
              <a:ext uri="{FF2B5EF4-FFF2-40B4-BE49-F238E27FC236}">
                <a16:creationId xmlns:a16="http://schemas.microsoft.com/office/drawing/2014/main" id="{99BE0EF7-03C0-464A-B754-21C5C3E9DA77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descr="图片包含 人, 桌子, 笔记本, 女人  描述已自动生成" id="21" name="图片占位符 20">
            <a:extLst>
              <a:ext uri="{FF2B5EF4-FFF2-40B4-BE49-F238E27FC236}">
                <a16:creationId xmlns:a16="http://schemas.microsoft.com/office/drawing/2014/main" id="{8207AE98-9464-41EB-B1AD-D251D96EF211}"/>
              </a:ext>
            </a:extLst>
          </p:cNvPr>
          <p:cNvPicPr>
            <a:picLocks noChangeAspect="1" noGrp="1"/>
          </p:cNvPicPr>
          <p:nvPr>
            <p:ph idx="11" sz="quarter" type="pic"/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id="13" name="图片占位符 12">
            <a:extLst>
              <a:ext uri="{FF2B5EF4-FFF2-40B4-BE49-F238E27FC236}">
                <a16:creationId xmlns:a16="http://schemas.microsoft.com/office/drawing/2014/main" id="{BF82D361-2BF1-4F37-BC91-84398D5F5652}"/>
              </a:ext>
            </a:extLst>
          </p:cNvPr>
          <p:cNvPicPr>
            <a:picLocks noChangeAspect="1" noGrp="1"/>
          </p:cNvPicPr>
          <p:nvPr>
            <p:ph idx="12" sz="quarter" type="pic"/>
          </p:nvPr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val="366497975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25"/>
      <p:bldP grpId="0" spid="24"/>
      <p:bldP grpId="0" spid="29"/>
      <p:bldP grpId="0" spid="30"/>
      <p:bldP grpId="0" spid="31"/>
      <p:bldP grpId="0" spid="32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hape 105"/>
          <p:cNvSpPr>
            <a:spLocks noChangeShapeType="1"/>
          </p:cNvSpPr>
          <p:nvPr/>
        </p:nvSpPr>
        <p:spPr bwMode="auto">
          <a:xfrm flipV="1">
            <a:off x="1522512" y="2153318"/>
            <a:ext cx="1" cy="246388"/>
          </a:xfrm>
          <a:prstGeom prst="line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  <a:miter lim="4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ctr" bIns="19050" lIns="19050" rIns="19050" tIns="19050"/>
          <a:lstStyle/>
          <a:p>
            <a:endParaRPr lang="ar-IQ" sz="675">
              <a:cs typeface="+mn-ea"/>
              <a:sym typeface="+mn-lt"/>
            </a:endParaRPr>
          </a:p>
        </p:txBody>
      </p:sp>
      <p:sp>
        <p:nvSpPr>
          <p:cNvPr id="6" name="Shape 108"/>
          <p:cNvSpPr>
            <a:spLocks noChangeShapeType="1"/>
          </p:cNvSpPr>
          <p:nvPr/>
        </p:nvSpPr>
        <p:spPr bwMode="auto">
          <a:xfrm flipV="1">
            <a:off x="5190828" y="2153318"/>
            <a:ext cx="1" cy="246388"/>
          </a:xfrm>
          <a:prstGeom prst="line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  <a:miter lim="4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ctr" bIns="19050" lIns="19050" rIns="19050" tIns="19050"/>
          <a:lstStyle/>
          <a:p>
            <a:endParaRPr lang="ar-IQ" sz="675">
              <a:cs typeface="+mn-ea"/>
              <a:sym typeface="+mn-lt"/>
            </a:endParaRPr>
          </a:p>
        </p:txBody>
      </p:sp>
      <p:sp>
        <p:nvSpPr>
          <p:cNvPr id="7" name="Shape 111"/>
          <p:cNvSpPr>
            <a:spLocks noChangeShapeType="1"/>
          </p:cNvSpPr>
          <p:nvPr/>
        </p:nvSpPr>
        <p:spPr bwMode="auto">
          <a:xfrm flipV="1">
            <a:off x="3376911" y="3732015"/>
            <a:ext cx="1" cy="246457"/>
          </a:xfrm>
          <a:prstGeom prst="line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  <a:miter lim="4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ctr" bIns="19050" lIns="19050" rIns="19050" tIns="19050"/>
          <a:lstStyle/>
          <a:p>
            <a:endParaRPr lang="ar-IQ" sz="675">
              <a:cs typeface="+mn-ea"/>
              <a:sym typeface="+mn-lt"/>
            </a:endParaRPr>
          </a:p>
        </p:txBody>
      </p:sp>
      <p:sp>
        <p:nvSpPr>
          <p:cNvPr id="8" name="Shape 114"/>
          <p:cNvSpPr>
            <a:spLocks noChangeShapeType="1"/>
          </p:cNvSpPr>
          <p:nvPr/>
        </p:nvSpPr>
        <p:spPr bwMode="auto">
          <a:xfrm flipH="1" flipV="1">
            <a:off x="7068741" y="3732015"/>
            <a:ext cx="0" cy="246457"/>
          </a:xfrm>
          <a:prstGeom prst="line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  <a:miter lim="4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ctr" bIns="19050" lIns="19050" rIns="19050" tIns="19050"/>
          <a:lstStyle/>
          <a:p>
            <a:endParaRPr lang="ar-IQ" sz="675">
              <a:cs typeface="+mn-ea"/>
              <a:sym typeface="+mn-lt"/>
            </a:endParaRPr>
          </a:p>
        </p:txBody>
      </p:sp>
      <p:grpSp>
        <p:nvGrpSpPr>
          <p:cNvPr id="9" name="Group 86"/>
          <p:cNvGrpSpPr/>
          <p:nvPr/>
        </p:nvGrpSpPr>
        <p:grpSpPr>
          <a:xfrm>
            <a:off x="6269446" y="2289572"/>
            <a:ext cx="2326868" cy="1540670"/>
            <a:chExt cx="6205349" cy="4108972"/>
          </a:xfrm>
          <a:solidFill>
            <a:schemeClr val="accent4"/>
          </a:solidFill>
        </p:grpSpPr>
        <p:sp>
          <p:nvSpPr>
            <p:cNvPr id="10" name="Shape 83"/>
            <p:cNvSpPr/>
            <p:nvPr/>
          </p:nvSpPr>
          <p:spPr bwMode="auto">
            <a:xfrm>
              <a:off x="-1" y="0"/>
              <a:ext cx="4108984" cy="4108972"/>
            </a:xfrm>
            <a:custGeom>
              <a:gdLst>
                <a:gd fmla="*/ 2147483646 w 19679" name="T0"/>
                <a:gd fmla="*/ 2147483646 h 20595" name="T1"/>
                <a:gd fmla="*/ 2147483646 w 19679" name="T2"/>
                <a:gd fmla="*/ 2147483646 h 20595" name="T3"/>
                <a:gd fmla="*/ 2147483646 w 19679" name="T4"/>
                <a:gd fmla="*/ 2147483646 h 20595" name="T5"/>
                <a:gd fmla="*/ 2147483646 w 19679" name="T6"/>
                <a:gd fmla="*/ 2147483646 h 20595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20595" w="19679">
                  <a:moveTo>
                    <a:pt x="9840" y="0"/>
                  </a:moveTo>
                  <a:cubicBezTo>
                    <a:pt x="7322" y="0"/>
                    <a:pt x="4803" y="1005"/>
                    <a:pt x="2881" y="3016"/>
                  </a:cubicBezTo>
                  <a:cubicBezTo>
                    <a:pt x="-961" y="7037"/>
                    <a:pt x="-961" y="13557"/>
                    <a:pt x="2881" y="17579"/>
                  </a:cubicBezTo>
                  <a:cubicBezTo>
                    <a:pt x="6724" y="21600"/>
                    <a:pt x="12954" y="21600"/>
                    <a:pt x="16797" y="17579"/>
                  </a:cubicBezTo>
                  <a:cubicBezTo>
                    <a:pt x="20639" y="13557"/>
                    <a:pt x="20639" y="7037"/>
                    <a:pt x="16797" y="3016"/>
                  </a:cubicBezTo>
                  <a:cubicBezTo>
                    <a:pt x="14875" y="1005"/>
                    <a:pt x="12358" y="0"/>
                    <a:pt x="9840" y="0"/>
                  </a:cubicBezTo>
                  <a:close/>
                  <a:moveTo>
                    <a:pt x="9923" y="3012"/>
                  </a:moveTo>
                  <a:cubicBezTo>
                    <a:pt x="11705" y="3012"/>
                    <a:pt x="13485" y="3724"/>
                    <a:pt x="14844" y="5146"/>
                  </a:cubicBezTo>
                  <a:cubicBezTo>
                    <a:pt x="17563" y="7991"/>
                    <a:pt x="17563" y="12603"/>
                    <a:pt x="14844" y="15448"/>
                  </a:cubicBezTo>
                  <a:cubicBezTo>
                    <a:pt x="12126" y="18293"/>
                    <a:pt x="7719" y="18293"/>
                    <a:pt x="5001" y="15448"/>
                  </a:cubicBezTo>
                  <a:cubicBezTo>
                    <a:pt x="2282" y="12603"/>
                    <a:pt x="2282" y="7991"/>
                    <a:pt x="5001" y="5146"/>
                  </a:cubicBezTo>
                  <a:cubicBezTo>
                    <a:pt x="6360" y="3724"/>
                    <a:pt x="8142" y="3012"/>
                    <a:pt x="9923" y="3012"/>
                  </a:cubicBezTo>
                  <a:close/>
                </a:path>
              </a:pathLst>
            </a:custGeom>
            <a:grpFill/>
            <a:ln cap="flat" w="12700">
              <a:noFill/>
              <a:miter lim="400000"/>
            </a:ln>
          </p:spPr>
          <p:txBody>
            <a:bodyPr anchor="ctr" bIns="19050" lIns="19050" rIns="19050" tIns="19050"/>
            <a:lstStyle/>
            <a:p>
              <a:endParaRPr lang="ar-IQ" sz="675">
                <a:cs typeface="+mn-ea"/>
                <a:sym typeface="+mn-lt"/>
              </a:endParaRPr>
            </a:p>
          </p:txBody>
        </p:sp>
        <p:sp>
          <p:nvSpPr>
            <p:cNvPr id="11" name="Shape 84"/>
            <p:cNvSpPr/>
            <p:nvPr/>
          </p:nvSpPr>
          <p:spPr bwMode="auto">
            <a:xfrm>
              <a:off x="2117621" y="3033"/>
              <a:ext cx="1989894" cy="3076129"/>
            </a:xfrm>
            <a:custGeom>
              <a:gdLst>
                <a:gd fmla="*/ 2147483646 w 19822" name="T0"/>
                <a:gd fmla="*/ 2147483646 h 21600" name="T1"/>
                <a:gd fmla="*/ 2147483646 w 19822" name="T2"/>
                <a:gd fmla="*/ 2147483646 h 21600" name="T3"/>
                <a:gd fmla="*/ 2147483646 w 19822" name="T4"/>
                <a:gd fmla="*/ 2147483646 h 21600" name="T5"/>
                <a:gd fmla="*/ 2147483646 w 19822" name="T6"/>
                <a:gd fmla="*/ 2147483646 h 21600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21600" w="19822">
                  <a:moveTo>
                    <a:pt x="0" y="0"/>
                  </a:moveTo>
                  <a:lnTo>
                    <a:pt x="0" y="4215"/>
                  </a:lnTo>
                  <a:cubicBezTo>
                    <a:pt x="3552" y="4293"/>
                    <a:pt x="7071" y="5277"/>
                    <a:pt x="9782" y="7188"/>
                  </a:cubicBezTo>
                  <a:cubicBezTo>
                    <a:pt x="15427" y="11167"/>
                    <a:pt x="15434" y="17613"/>
                    <a:pt x="9809" y="21600"/>
                  </a:cubicBezTo>
                  <a:lnTo>
                    <a:pt x="17087" y="21600"/>
                  </a:lnTo>
                  <a:cubicBezTo>
                    <a:pt x="21600" y="16084"/>
                    <a:pt x="20534" y="8921"/>
                    <a:pt x="13842" y="4204"/>
                  </a:cubicBezTo>
                  <a:cubicBezTo>
                    <a:pt x="10006" y="1500"/>
                    <a:pt x="5026" y="108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90000">
                  <a:schemeClr val="accent4">
                    <a:lumMod val="75000"/>
                  </a:schemeClr>
                </a:gs>
              </a:gsLst>
              <a:lin ang="120000" scaled="0"/>
            </a:gradFill>
            <a:ln cap="flat" w="12700">
              <a:noFill/>
              <a:miter lim="400000"/>
            </a:ln>
          </p:spPr>
          <p:txBody>
            <a:bodyPr anchor="ctr" bIns="19050" lIns="19050" rIns="19050" tIns="19050"/>
            <a:lstStyle/>
            <a:p>
              <a:endParaRPr lang="ar-IQ" sz="675">
                <a:cs typeface="+mn-ea"/>
                <a:sym typeface="+mn-lt"/>
              </a:endParaRPr>
            </a:p>
          </p:txBody>
        </p:sp>
        <p:sp>
          <p:nvSpPr>
            <p:cNvPr id="12" name="Shape 85"/>
            <p:cNvSpPr/>
            <p:nvPr/>
          </p:nvSpPr>
          <p:spPr bwMode="auto">
            <a:xfrm>
              <a:off x="3023814" y="404184"/>
              <a:ext cx="3181536" cy="3168266"/>
            </a:xfrm>
            <a:custGeom>
              <a:gdLst>
                <a:gd fmla="*/ 2147483646 w 21600" name="T0"/>
                <a:gd fmla="*/ 2147483646 h 21600" name="T1"/>
                <a:gd fmla="*/ 2147483646 w 21600" name="T2"/>
                <a:gd fmla="*/ 2147483646 h 21600" name="T3"/>
                <a:gd fmla="*/ 2147483646 w 21600" name="T4"/>
                <a:gd fmla="*/ 2147483646 h 21600" name="T5"/>
                <a:gd fmla="*/ 2147483646 w 21600" name="T6"/>
                <a:gd fmla="*/ 2147483646 h 21600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21600" w="21600">
                  <a:moveTo>
                    <a:pt x="21600" y="0"/>
                  </a:moveTo>
                  <a:lnTo>
                    <a:pt x="12863" y="2924"/>
                  </a:lnTo>
                  <a:lnTo>
                    <a:pt x="14318" y="4384"/>
                  </a:lnTo>
                  <a:lnTo>
                    <a:pt x="0" y="18759"/>
                  </a:lnTo>
                  <a:lnTo>
                    <a:pt x="2829" y="21600"/>
                  </a:lnTo>
                  <a:lnTo>
                    <a:pt x="17147" y="7225"/>
                  </a:lnTo>
                  <a:lnTo>
                    <a:pt x="18689" y="8773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</p:spPr>
          <p:txBody>
            <a:bodyPr anchor="ctr" bIns="19050" lIns="19050" rIns="19050" tIns="19050"/>
            <a:lstStyle/>
            <a:p>
              <a:endParaRPr lang="ar-IQ" sz="675">
                <a:cs typeface="+mn-ea"/>
                <a:sym typeface="+mn-lt"/>
              </a:endParaRPr>
            </a:p>
          </p:txBody>
        </p:sp>
      </p:grpSp>
      <p:grpSp>
        <p:nvGrpSpPr>
          <p:cNvPr id="13" name="Group 90"/>
          <p:cNvGrpSpPr/>
          <p:nvPr/>
        </p:nvGrpSpPr>
        <p:grpSpPr>
          <a:xfrm>
            <a:off x="4418338" y="2289572"/>
            <a:ext cx="2326868" cy="1540670"/>
            <a:chExt cx="6205349" cy="4108972"/>
          </a:xfrm>
          <a:solidFill>
            <a:schemeClr val="accent3"/>
          </a:solidFill>
        </p:grpSpPr>
        <p:sp>
          <p:nvSpPr>
            <p:cNvPr id="14" name="Shape 87"/>
            <p:cNvSpPr/>
            <p:nvPr/>
          </p:nvSpPr>
          <p:spPr bwMode="auto">
            <a:xfrm>
              <a:off x="-1" y="0"/>
              <a:ext cx="4108984" cy="4108972"/>
            </a:xfrm>
            <a:custGeom>
              <a:gdLst>
                <a:gd fmla="*/ 2147483646 w 19679" name="T0"/>
                <a:gd fmla="*/ 2147483646 h 20595" name="T1"/>
                <a:gd fmla="*/ 2147483646 w 19679" name="T2"/>
                <a:gd fmla="*/ 2147483646 h 20595" name="T3"/>
                <a:gd fmla="*/ 2147483646 w 19679" name="T4"/>
                <a:gd fmla="*/ 2147483646 h 20595" name="T5"/>
                <a:gd fmla="*/ 2147483646 w 19679" name="T6"/>
                <a:gd fmla="*/ 2147483646 h 20595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20595" w="19679">
                  <a:moveTo>
                    <a:pt x="9840" y="0"/>
                  </a:moveTo>
                  <a:cubicBezTo>
                    <a:pt x="7322" y="0"/>
                    <a:pt x="4803" y="1005"/>
                    <a:pt x="2881" y="3016"/>
                  </a:cubicBezTo>
                  <a:cubicBezTo>
                    <a:pt x="-961" y="7037"/>
                    <a:pt x="-961" y="13557"/>
                    <a:pt x="2881" y="17579"/>
                  </a:cubicBezTo>
                  <a:cubicBezTo>
                    <a:pt x="6724" y="21600"/>
                    <a:pt x="12954" y="21600"/>
                    <a:pt x="16797" y="17579"/>
                  </a:cubicBezTo>
                  <a:cubicBezTo>
                    <a:pt x="20639" y="13557"/>
                    <a:pt x="20639" y="7037"/>
                    <a:pt x="16797" y="3016"/>
                  </a:cubicBezTo>
                  <a:cubicBezTo>
                    <a:pt x="14875" y="1005"/>
                    <a:pt x="12358" y="0"/>
                    <a:pt x="9840" y="0"/>
                  </a:cubicBezTo>
                  <a:close/>
                  <a:moveTo>
                    <a:pt x="9923" y="3012"/>
                  </a:moveTo>
                  <a:cubicBezTo>
                    <a:pt x="11705" y="3012"/>
                    <a:pt x="13485" y="3724"/>
                    <a:pt x="14844" y="5146"/>
                  </a:cubicBezTo>
                  <a:cubicBezTo>
                    <a:pt x="17563" y="7991"/>
                    <a:pt x="17563" y="12603"/>
                    <a:pt x="14844" y="15448"/>
                  </a:cubicBezTo>
                  <a:cubicBezTo>
                    <a:pt x="12126" y="18293"/>
                    <a:pt x="7719" y="18293"/>
                    <a:pt x="5001" y="15448"/>
                  </a:cubicBezTo>
                  <a:cubicBezTo>
                    <a:pt x="2282" y="12603"/>
                    <a:pt x="2282" y="7991"/>
                    <a:pt x="5001" y="5146"/>
                  </a:cubicBezTo>
                  <a:cubicBezTo>
                    <a:pt x="6360" y="3724"/>
                    <a:pt x="8142" y="3012"/>
                    <a:pt x="9923" y="3012"/>
                  </a:cubicBezTo>
                  <a:close/>
                </a:path>
              </a:pathLst>
            </a:custGeom>
            <a:grpFill/>
            <a:ln cap="flat" w="12700">
              <a:noFill/>
              <a:miter lim="400000"/>
            </a:ln>
          </p:spPr>
          <p:txBody>
            <a:bodyPr anchor="ctr" bIns="19050" lIns="19050" rIns="19050" tIns="19050"/>
            <a:lstStyle/>
            <a:p>
              <a:endParaRPr lang="ar-IQ" sz="675">
                <a:cs typeface="+mn-ea"/>
                <a:sym typeface="+mn-lt"/>
              </a:endParaRPr>
            </a:p>
          </p:txBody>
        </p:sp>
        <p:sp>
          <p:nvSpPr>
            <p:cNvPr id="15" name="Shape 88"/>
            <p:cNvSpPr/>
            <p:nvPr/>
          </p:nvSpPr>
          <p:spPr bwMode="auto">
            <a:xfrm>
              <a:off x="2117621" y="3033"/>
              <a:ext cx="1989895" cy="3076129"/>
            </a:xfrm>
            <a:custGeom>
              <a:gdLst>
                <a:gd fmla="*/ 2147483646 w 19822" name="T0"/>
                <a:gd fmla="*/ 2147483646 h 21600" name="T1"/>
                <a:gd fmla="*/ 2147483646 w 19822" name="T2"/>
                <a:gd fmla="*/ 2147483646 h 21600" name="T3"/>
                <a:gd fmla="*/ 2147483646 w 19822" name="T4"/>
                <a:gd fmla="*/ 2147483646 h 21600" name="T5"/>
                <a:gd fmla="*/ 2147483646 w 19822" name="T6"/>
                <a:gd fmla="*/ 2147483646 h 21600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21600" w="19822">
                  <a:moveTo>
                    <a:pt x="0" y="0"/>
                  </a:moveTo>
                  <a:lnTo>
                    <a:pt x="0" y="4215"/>
                  </a:lnTo>
                  <a:cubicBezTo>
                    <a:pt x="3552" y="4293"/>
                    <a:pt x="7071" y="5277"/>
                    <a:pt x="9782" y="7188"/>
                  </a:cubicBezTo>
                  <a:cubicBezTo>
                    <a:pt x="15427" y="11167"/>
                    <a:pt x="15434" y="17613"/>
                    <a:pt x="9809" y="21600"/>
                  </a:cubicBezTo>
                  <a:lnTo>
                    <a:pt x="17087" y="21600"/>
                  </a:lnTo>
                  <a:cubicBezTo>
                    <a:pt x="21600" y="16084"/>
                    <a:pt x="20534" y="8921"/>
                    <a:pt x="13842" y="4204"/>
                  </a:cubicBezTo>
                  <a:cubicBezTo>
                    <a:pt x="10006" y="1500"/>
                    <a:pt x="5026" y="108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90000">
                  <a:schemeClr val="accent3">
                    <a:lumMod val="75000"/>
                  </a:schemeClr>
                </a:gs>
              </a:gsLst>
              <a:lin ang="120000" scaled="0"/>
            </a:gradFill>
            <a:ln cap="flat" w="12700">
              <a:noFill/>
              <a:miter lim="400000"/>
            </a:ln>
          </p:spPr>
          <p:txBody>
            <a:bodyPr anchor="ctr" bIns="19050" lIns="19050" rIns="19050" tIns="19050"/>
            <a:lstStyle/>
            <a:p>
              <a:endParaRPr lang="ar-IQ" sz="675">
                <a:cs typeface="+mn-ea"/>
                <a:sym typeface="+mn-lt"/>
              </a:endParaRPr>
            </a:p>
          </p:txBody>
        </p:sp>
        <p:sp>
          <p:nvSpPr>
            <p:cNvPr id="16" name="Shape 89"/>
            <p:cNvSpPr/>
            <p:nvPr/>
          </p:nvSpPr>
          <p:spPr bwMode="auto">
            <a:xfrm>
              <a:off x="3023814" y="404184"/>
              <a:ext cx="3181536" cy="3168266"/>
            </a:xfrm>
            <a:custGeom>
              <a:gdLst>
                <a:gd fmla="*/ 2147483646 w 21600" name="T0"/>
                <a:gd fmla="*/ 2147483646 h 21600" name="T1"/>
                <a:gd fmla="*/ 2147483646 w 21600" name="T2"/>
                <a:gd fmla="*/ 2147483646 h 21600" name="T3"/>
                <a:gd fmla="*/ 2147483646 w 21600" name="T4"/>
                <a:gd fmla="*/ 2147483646 h 21600" name="T5"/>
                <a:gd fmla="*/ 2147483646 w 21600" name="T6"/>
                <a:gd fmla="*/ 2147483646 h 21600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21600" w="21600">
                  <a:moveTo>
                    <a:pt x="21600" y="0"/>
                  </a:moveTo>
                  <a:lnTo>
                    <a:pt x="12863" y="2924"/>
                  </a:lnTo>
                  <a:lnTo>
                    <a:pt x="14318" y="4384"/>
                  </a:lnTo>
                  <a:lnTo>
                    <a:pt x="0" y="18759"/>
                  </a:lnTo>
                  <a:lnTo>
                    <a:pt x="2829" y="21600"/>
                  </a:lnTo>
                  <a:lnTo>
                    <a:pt x="17147" y="7225"/>
                  </a:lnTo>
                  <a:lnTo>
                    <a:pt x="18689" y="8773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</p:spPr>
          <p:txBody>
            <a:bodyPr anchor="ctr" bIns="19050" lIns="19050" rIns="19050" tIns="19050"/>
            <a:lstStyle/>
            <a:p>
              <a:endParaRPr lang="ar-IQ" sz="675">
                <a:cs typeface="+mn-ea"/>
                <a:sym typeface="+mn-lt"/>
              </a:endParaRPr>
            </a:p>
          </p:txBody>
        </p:sp>
      </p:grpSp>
      <p:grpSp>
        <p:nvGrpSpPr>
          <p:cNvPr id="17" name="Group 94"/>
          <p:cNvGrpSpPr/>
          <p:nvPr/>
        </p:nvGrpSpPr>
        <p:grpSpPr>
          <a:xfrm>
            <a:off x="2589295" y="2289572"/>
            <a:ext cx="2326868" cy="1540670"/>
            <a:chOff x="-1" y="0"/>
            <a:chExt cx="6205351" cy="4108972"/>
          </a:xfrm>
          <a:solidFill>
            <a:schemeClr val="accent2"/>
          </a:solidFill>
        </p:grpSpPr>
        <p:sp>
          <p:nvSpPr>
            <p:cNvPr id="18" name="Shape 91"/>
            <p:cNvSpPr/>
            <p:nvPr/>
          </p:nvSpPr>
          <p:spPr bwMode="auto">
            <a:xfrm>
              <a:off x="-1" y="0"/>
              <a:ext cx="4108984" cy="4108972"/>
            </a:xfrm>
            <a:custGeom>
              <a:gdLst>
                <a:gd fmla="*/ 2147483646 w 19679" name="T0"/>
                <a:gd fmla="*/ 2147483646 h 20595" name="T1"/>
                <a:gd fmla="*/ 2147483646 w 19679" name="T2"/>
                <a:gd fmla="*/ 2147483646 h 20595" name="T3"/>
                <a:gd fmla="*/ 2147483646 w 19679" name="T4"/>
                <a:gd fmla="*/ 2147483646 h 20595" name="T5"/>
                <a:gd fmla="*/ 2147483646 w 19679" name="T6"/>
                <a:gd fmla="*/ 2147483646 h 20595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20595" w="19679">
                  <a:moveTo>
                    <a:pt x="9840" y="0"/>
                  </a:moveTo>
                  <a:cubicBezTo>
                    <a:pt x="7322" y="0"/>
                    <a:pt x="4803" y="1005"/>
                    <a:pt x="2881" y="3016"/>
                  </a:cubicBezTo>
                  <a:cubicBezTo>
                    <a:pt x="-961" y="7037"/>
                    <a:pt x="-961" y="13557"/>
                    <a:pt x="2881" y="17579"/>
                  </a:cubicBezTo>
                  <a:cubicBezTo>
                    <a:pt x="6724" y="21600"/>
                    <a:pt x="12954" y="21600"/>
                    <a:pt x="16797" y="17579"/>
                  </a:cubicBezTo>
                  <a:cubicBezTo>
                    <a:pt x="20639" y="13557"/>
                    <a:pt x="20639" y="7037"/>
                    <a:pt x="16797" y="3016"/>
                  </a:cubicBezTo>
                  <a:cubicBezTo>
                    <a:pt x="14875" y="1005"/>
                    <a:pt x="12358" y="0"/>
                    <a:pt x="9840" y="0"/>
                  </a:cubicBezTo>
                  <a:close/>
                  <a:moveTo>
                    <a:pt x="9923" y="3012"/>
                  </a:moveTo>
                  <a:cubicBezTo>
                    <a:pt x="11705" y="3012"/>
                    <a:pt x="13485" y="3724"/>
                    <a:pt x="14844" y="5146"/>
                  </a:cubicBezTo>
                  <a:cubicBezTo>
                    <a:pt x="17563" y="7991"/>
                    <a:pt x="17563" y="12603"/>
                    <a:pt x="14844" y="15448"/>
                  </a:cubicBezTo>
                  <a:cubicBezTo>
                    <a:pt x="12126" y="18293"/>
                    <a:pt x="7719" y="18293"/>
                    <a:pt x="5001" y="15448"/>
                  </a:cubicBezTo>
                  <a:cubicBezTo>
                    <a:pt x="2282" y="12603"/>
                    <a:pt x="2282" y="7991"/>
                    <a:pt x="5001" y="5146"/>
                  </a:cubicBezTo>
                  <a:cubicBezTo>
                    <a:pt x="6360" y="3724"/>
                    <a:pt x="8142" y="3012"/>
                    <a:pt x="9923" y="3012"/>
                  </a:cubicBezTo>
                  <a:close/>
                </a:path>
              </a:pathLst>
            </a:custGeom>
            <a:grpFill/>
            <a:ln cap="flat" w="12700">
              <a:noFill/>
              <a:miter lim="400000"/>
            </a:ln>
          </p:spPr>
          <p:txBody>
            <a:bodyPr anchor="ctr" bIns="19050" lIns="19050" rIns="19050" tIns="19050"/>
            <a:lstStyle/>
            <a:p>
              <a:endParaRPr lang="ar-IQ" sz="675">
                <a:cs typeface="+mn-ea"/>
                <a:sym typeface="+mn-lt"/>
              </a:endParaRPr>
            </a:p>
          </p:txBody>
        </p:sp>
        <p:sp>
          <p:nvSpPr>
            <p:cNvPr id="19" name="Shape 92"/>
            <p:cNvSpPr/>
            <p:nvPr/>
          </p:nvSpPr>
          <p:spPr bwMode="auto">
            <a:xfrm>
              <a:off x="2117621" y="3032"/>
              <a:ext cx="1989894" cy="3076130"/>
            </a:xfrm>
            <a:custGeom>
              <a:gdLst>
                <a:gd fmla="*/ 2147483646 w 19822" name="T0"/>
                <a:gd fmla="*/ 2147483646 h 21600" name="T1"/>
                <a:gd fmla="*/ 2147483646 w 19822" name="T2"/>
                <a:gd fmla="*/ 2147483646 h 21600" name="T3"/>
                <a:gd fmla="*/ 2147483646 w 19822" name="T4"/>
                <a:gd fmla="*/ 2147483646 h 21600" name="T5"/>
                <a:gd fmla="*/ 2147483646 w 19822" name="T6"/>
                <a:gd fmla="*/ 2147483646 h 21600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21600" w="19822">
                  <a:moveTo>
                    <a:pt x="0" y="0"/>
                  </a:moveTo>
                  <a:lnTo>
                    <a:pt x="0" y="4215"/>
                  </a:lnTo>
                  <a:cubicBezTo>
                    <a:pt x="3552" y="4293"/>
                    <a:pt x="7071" y="5277"/>
                    <a:pt x="9782" y="7188"/>
                  </a:cubicBezTo>
                  <a:cubicBezTo>
                    <a:pt x="15427" y="11167"/>
                    <a:pt x="15434" y="17613"/>
                    <a:pt x="9809" y="21600"/>
                  </a:cubicBezTo>
                  <a:lnTo>
                    <a:pt x="17087" y="21600"/>
                  </a:lnTo>
                  <a:cubicBezTo>
                    <a:pt x="21600" y="16084"/>
                    <a:pt x="20534" y="8921"/>
                    <a:pt x="13842" y="4204"/>
                  </a:cubicBezTo>
                  <a:cubicBezTo>
                    <a:pt x="10006" y="1500"/>
                    <a:pt x="5026" y="108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90000">
                  <a:schemeClr val="accent2">
                    <a:lumMod val="75000"/>
                  </a:schemeClr>
                </a:gs>
              </a:gsLst>
              <a:lin ang="120000" scaled="0"/>
            </a:gradFill>
            <a:ln cap="flat" w="12700">
              <a:noFill/>
              <a:miter lim="400000"/>
            </a:ln>
          </p:spPr>
          <p:txBody>
            <a:bodyPr anchor="ctr" bIns="19050" lIns="19050" rIns="19050" tIns="19050"/>
            <a:lstStyle/>
            <a:p>
              <a:endParaRPr lang="ar-IQ" sz="675">
                <a:cs typeface="+mn-ea"/>
                <a:sym typeface="+mn-lt"/>
              </a:endParaRPr>
            </a:p>
          </p:txBody>
        </p:sp>
        <p:sp>
          <p:nvSpPr>
            <p:cNvPr id="20" name="Shape 93"/>
            <p:cNvSpPr/>
            <p:nvPr/>
          </p:nvSpPr>
          <p:spPr bwMode="auto">
            <a:xfrm>
              <a:off x="3023814" y="404184"/>
              <a:ext cx="3181536" cy="3168266"/>
            </a:xfrm>
            <a:custGeom>
              <a:gdLst>
                <a:gd fmla="*/ 2147483646 w 21600" name="T0"/>
                <a:gd fmla="*/ 2147483646 h 21600" name="T1"/>
                <a:gd fmla="*/ 2147483646 w 21600" name="T2"/>
                <a:gd fmla="*/ 2147483646 h 21600" name="T3"/>
                <a:gd fmla="*/ 2147483646 w 21600" name="T4"/>
                <a:gd fmla="*/ 2147483646 h 21600" name="T5"/>
                <a:gd fmla="*/ 2147483646 w 21600" name="T6"/>
                <a:gd fmla="*/ 2147483646 h 21600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21600" w="21600">
                  <a:moveTo>
                    <a:pt x="21600" y="0"/>
                  </a:moveTo>
                  <a:lnTo>
                    <a:pt x="12863" y="2924"/>
                  </a:lnTo>
                  <a:lnTo>
                    <a:pt x="14318" y="4384"/>
                  </a:lnTo>
                  <a:lnTo>
                    <a:pt x="0" y="18759"/>
                  </a:lnTo>
                  <a:lnTo>
                    <a:pt x="2829" y="21600"/>
                  </a:lnTo>
                  <a:lnTo>
                    <a:pt x="17147" y="7225"/>
                  </a:lnTo>
                  <a:lnTo>
                    <a:pt x="18689" y="8773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cap="flat" w="12700">
              <a:noFill/>
              <a:miter lim="400000"/>
            </a:ln>
          </p:spPr>
          <p:txBody>
            <a:bodyPr anchor="ctr" bIns="19050" lIns="19050" rIns="19050" tIns="19050"/>
            <a:lstStyle/>
            <a:p>
              <a:endParaRPr lang="ar-IQ" sz="675">
                <a:cs typeface="+mn-ea"/>
                <a:sym typeface="+mn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38188" y="2289572"/>
            <a:ext cx="2326869" cy="1540670"/>
            <a:chOff x="984250" y="2811464"/>
            <a:chExt cx="3102492" cy="2054226"/>
          </a:xfrm>
          <a:solidFill>
            <a:schemeClr val="accent1"/>
          </a:solidFill>
        </p:grpSpPr>
        <p:sp>
          <p:nvSpPr>
            <p:cNvPr id="22" name="Shape 95"/>
            <p:cNvSpPr/>
            <p:nvPr/>
          </p:nvSpPr>
          <p:spPr bwMode="auto">
            <a:xfrm>
              <a:off x="984250" y="2811464"/>
              <a:ext cx="2054370" cy="2054226"/>
            </a:xfrm>
            <a:custGeom>
              <a:gdLst>
                <a:gd fmla="*/ 2147483646 w 19679" name="T0"/>
                <a:gd fmla="*/ 2147483646 h 20595" name="T1"/>
                <a:gd fmla="*/ 2147483646 w 19679" name="T2"/>
                <a:gd fmla="*/ 2147483646 h 20595" name="T3"/>
                <a:gd fmla="*/ 2147483646 w 19679" name="T4"/>
                <a:gd fmla="*/ 2147483646 h 20595" name="T5"/>
                <a:gd fmla="*/ 2147483646 w 19679" name="T6"/>
                <a:gd fmla="*/ 2147483646 h 20595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20595" w="19679">
                  <a:moveTo>
                    <a:pt x="9840" y="0"/>
                  </a:moveTo>
                  <a:cubicBezTo>
                    <a:pt x="7322" y="0"/>
                    <a:pt x="4803" y="1005"/>
                    <a:pt x="2881" y="3016"/>
                  </a:cubicBezTo>
                  <a:cubicBezTo>
                    <a:pt x="-961" y="7037"/>
                    <a:pt x="-961" y="13557"/>
                    <a:pt x="2881" y="17579"/>
                  </a:cubicBezTo>
                  <a:cubicBezTo>
                    <a:pt x="6724" y="21600"/>
                    <a:pt x="12954" y="21600"/>
                    <a:pt x="16797" y="17579"/>
                  </a:cubicBezTo>
                  <a:cubicBezTo>
                    <a:pt x="20639" y="13557"/>
                    <a:pt x="20639" y="7037"/>
                    <a:pt x="16797" y="3016"/>
                  </a:cubicBezTo>
                  <a:cubicBezTo>
                    <a:pt x="14875" y="1005"/>
                    <a:pt x="12358" y="0"/>
                    <a:pt x="9840" y="0"/>
                  </a:cubicBezTo>
                  <a:close/>
                  <a:moveTo>
                    <a:pt x="9923" y="3012"/>
                  </a:moveTo>
                  <a:cubicBezTo>
                    <a:pt x="11705" y="3012"/>
                    <a:pt x="13485" y="3724"/>
                    <a:pt x="14844" y="5146"/>
                  </a:cubicBezTo>
                  <a:cubicBezTo>
                    <a:pt x="17563" y="7991"/>
                    <a:pt x="17563" y="12603"/>
                    <a:pt x="14844" y="15448"/>
                  </a:cubicBezTo>
                  <a:cubicBezTo>
                    <a:pt x="12126" y="18293"/>
                    <a:pt x="7719" y="18293"/>
                    <a:pt x="5001" y="15448"/>
                  </a:cubicBezTo>
                  <a:cubicBezTo>
                    <a:pt x="2282" y="12603"/>
                    <a:pt x="2282" y="7991"/>
                    <a:pt x="5001" y="5146"/>
                  </a:cubicBezTo>
                  <a:cubicBezTo>
                    <a:pt x="6360" y="3724"/>
                    <a:pt x="8142" y="3012"/>
                    <a:pt x="9923" y="3012"/>
                  </a:cubicBezTo>
                  <a:close/>
                </a:path>
              </a:pathLst>
            </a:custGeom>
            <a:gradFill>
              <a:gsLst>
                <a:gs pos="0">
                  <a:srgbClr val="5877B6"/>
                </a:gs>
                <a:gs pos="90000">
                  <a:srgbClr val="465E96"/>
                </a:gs>
              </a:gsLst>
              <a:lin ang="120000" scaled="0"/>
            </a:gradFill>
            <a:ln cap="flat" w="12700">
              <a:noFill/>
              <a:miter lim="400000"/>
            </a:ln>
          </p:spPr>
          <p:txBody>
            <a:bodyPr anchor="ctr" bIns="19050" lIns="19050" rIns="19050" tIns="19050"/>
            <a:lstStyle/>
            <a:p>
              <a:endParaRPr lang="ar-IQ" sz="675">
                <a:cs typeface="+mn-ea"/>
                <a:sym typeface="+mn-lt"/>
              </a:endParaRPr>
            </a:p>
          </p:txBody>
        </p:sp>
        <p:sp>
          <p:nvSpPr>
            <p:cNvPr id="23" name="Shape 96"/>
            <p:cNvSpPr/>
            <p:nvPr/>
          </p:nvSpPr>
          <p:spPr bwMode="auto">
            <a:xfrm>
              <a:off x="2042998" y="2812980"/>
              <a:ext cx="994888" cy="1537870"/>
            </a:xfrm>
            <a:custGeom>
              <a:gdLst>
                <a:gd fmla="*/ 2147483646 w 19822" name="T0"/>
                <a:gd fmla="*/ 2147483646 h 21600" name="T1"/>
                <a:gd fmla="*/ 2147483646 w 19822" name="T2"/>
                <a:gd fmla="*/ 2147483646 h 21600" name="T3"/>
                <a:gd fmla="*/ 2147483646 w 19822" name="T4"/>
                <a:gd fmla="*/ 2147483646 h 21600" name="T5"/>
                <a:gd fmla="*/ 2147483646 w 19822" name="T6"/>
                <a:gd fmla="*/ 2147483646 h 21600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21600" w="19822">
                  <a:moveTo>
                    <a:pt x="0" y="0"/>
                  </a:moveTo>
                  <a:lnTo>
                    <a:pt x="0" y="4215"/>
                  </a:lnTo>
                  <a:cubicBezTo>
                    <a:pt x="3552" y="4293"/>
                    <a:pt x="7071" y="5277"/>
                    <a:pt x="9782" y="7188"/>
                  </a:cubicBezTo>
                  <a:cubicBezTo>
                    <a:pt x="15427" y="11167"/>
                    <a:pt x="15434" y="17613"/>
                    <a:pt x="9809" y="21600"/>
                  </a:cubicBezTo>
                  <a:lnTo>
                    <a:pt x="17087" y="21600"/>
                  </a:lnTo>
                  <a:cubicBezTo>
                    <a:pt x="21600" y="16084"/>
                    <a:pt x="20534" y="8921"/>
                    <a:pt x="13842" y="4204"/>
                  </a:cubicBezTo>
                  <a:cubicBezTo>
                    <a:pt x="10006" y="1500"/>
                    <a:pt x="5026" y="108"/>
                    <a:pt x="0" y="0"/>
                  </a:cubicBezTo>
                  <a:close/>
                </a:path>
              </a:pathLst>
            </a:custGeom>
            <a:solidFill>
              <a:srgbClr val="5877B6"/>
            </a:solidFill>
            <a:ln cap="flat" w="12700">
              <a:noFill/>
              <a:miter lim="400000"/>
            </a:ln>
          </p:spPr>
          <p:txBody>
            <a:bodyPr anchor="ctr" bIns="19050" lIns="19050" rIns="19050" tIns="19050"/>
            <a:lstStyle/>
            <a:p>
              <a:endParaRPr lang="ar-IQ" sz="675">
                <a:cs typeface="+mn-ea"/>
                <a:sym typeface="+mn-lt"/>
              </a:endParaRPr>
            </a:p>
          </p:txBody>
        </p:sp>
        <p:sp>
          <p:nvSpPr>
            <p:cNvPr id="24" name="Shape 97"/>
            <p:cNvSpPr/>
            <p:nvPr/>
          </p:nvSpPr>
          <p:spPr bwMode="auto">
            <a:xfrm>
              <a:off x="2496067" y="3013529"/>
              <a:ext cx="1590675" cy="1583933"/>
            </a:xfrm>
            <a:custGeom>
              <a:gdLst>
                <a:gd fmla="*/ 2147483646 w 21600" name="T0"/>
                <a:gd fmla="*/ 2147483646 h 21600" name="T1"/>
                <a:gd fmla="*/ 2147483646 w 21600" name="T2"/>
                <a:gd fmla="*/ 2147483646 h 21600" name="T3"/>
                <a:gd fmla="*/ 2147483646 w 21600" name="T4"/>
                <a:gd fmla="*/ 2147483646 h 21600" name="T5"/>
                <a:gd fmla="*/ 2147483646 w 21600" name="T6"/>
                <a:gd fmla="*/ 2147483646 h 21600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21600" w="21600">
                  <a:moveTo>
                    <a:pt x="21600" y="0"/>
                  </a:moveTo>
                  <a:lnTo>
                    <a:pt x="12863" y="2924"/>
                  </a:lnTo>
                  <a:lnTo>
                    <a:pt x="14318" y="4384"/>
                  </a:lnTo>
                  <a:lnTo>
                    <a:pt x="0" y="18759"/>
                  </a:lnTo>
                  <a:lnTo>
                    <a:pt x="2829" y="21600"/>
                  </a:lnTo>
                  <a:lnTo>
                    <a:pt x="17147" y="7225"/>
                  </a:lnTo>
                  <a:lnTo>
                    <a:pt x="18689" y="877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877B6"/>
            </a:solidFill>
            <a:ln cap="flat" w="12700">
              <a:noFill/>
              <a:miter lim="400000"/>
            </a:ln>
          </p:spPr>
          <p:txBody>
            <a:bodyPr anchor="ctr" bIns="19050" lIns="19050" rIns="19050" tIns="19050"/>
            <a:lstStyle/>
            <a:p>
              <a:endParaRPr lang="ar-IQ" sz="675">
                <a:cs typeface="+mn-ea"/>
                <a:sym typeface="+mn-lt"/>
              </a:endParaRPr>
            </a:p>
          </p:txBody>
        </p:sp>
      </p:grpSp>
      <p:sp>
        <p:nvSpPr>
          <p:cNvPr id="25" name="Shape 100"/>
          <p:cNvSpPr/>
          <p:nvPr/>
        </p:nvSpPr>
        <p:spPr bwMode="auto">
          <a:xfrm>
            <a:off x="1438987" y="2974338"/>
            <a:ext cx="166454" cy="132443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0 60000 65536" name="T8"/>
              <a:gd fmla="*/ 5898240 60000 65536" name="T9"/>
              <a:gd fmla="*/ 11796480 60000 65536" name="T10"/>
              <a:gd fmla="*/ 1769472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extrusionOk="0" h="21600" w="21600">
                <a:moveTo>
                  <a:pt x="19537" y="0"/>
                </a:moveTo>
                <a:lnTo>
                  <a:pt x="2274" y="0"/>
                </a:lnTo>
                <a:cubicBezTo>
                  <a:pt x="1053" y="0"/>
                  <a:pt x="0" y="1264"/>
                  <a:pt x="0" y="2792"/>
                </a:cubicBezTo>
                <a:lnTo>
                  <a:pt x="0" y="18755"/>
                </a:lnTo>
                <a:cubicBezTo>
                  <a:pt x="0" y="20336"/>
                  <a:pt x="1053" y="21600"/>
                  <a:pt x="2274" y="21600"/>
                </a:cubicBezTo>
                <a:lnTo>
                  <a:pt x="19537" y="21600"/>
                </a:lnTo>
                <a:cubicBezTo>
                  <a:pt x="20589" y="21600"/>
                  <a:pt x="21600" y="20336"/>
                  <a:pt x="21600" y="18755"/>
                </a:cubicBezTo>
                <a:lnTo>
                  <a:pt x="21600" y="2792"/>
                </a:lnTo>
                <a:cubicBezTo>
                  <a:pt x="21600" y="1264"/>
                  <a:pt x="20589" y="0"/>
                  <a:pt x="19537" y="0"/>
                </a:cubicBezTo>
                <a:close/>
                <a:moveTo>
                  <a:pt x="19537" y="5374"/>
                </a:moveTo>
                <a:lnTo>
                  <a:pt x="10905" y="12064"/>
                </a:lnTo>
                <a:lnTo>
                  <a:pt x="2274" y="5374"/>
                </a:lnTo>
                <a:lnTo>
                  <a:pt x="2274" y="2792"/>
                </a:lnTo>
                <a:lnTo>
                  <a:pt x="10905" y="9483"/>
                </a:lnTo>
                <a:lnTo>
                  <a:pt x="19537" y="2792"/>
                </a:lnTo>
                <a:lnTo>
                  <a:pt x="19537" y="537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 lIns="17145" rIns="17145"/>
          <a:lstStyle/>
          <a:p>
            <a:endParaRPr lang="ar-IQ" sz="675">
              <a:cs typeface="+mn-ea"/>
              <a:sym typeface="+mn-lt"/>
            </a:endParaRPr>
          </a:p>
        </p:txBody>
      </p:sp>
      <p:sp>
        <p:nvSpPr>
          <p:cNvPr id="26" name="Shape 101"/>
          <p:cNvSpPr/>
          <p:nvPr/>
        </p:nvSpPr>
        <p:spPr bwMode="auto">
          <a:xfrm>
            <a:off x="3302785" y="2924175"/>
            <a:ext cx="148848" cy="195263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0 60000 65536" name="T8"/>
              <a:gd fmla="*/ 5898240 60000 65536" name="T9"/>
              <a:gd fmla="*/ 11796480 60000 65536" name="T10"/>
              <a:gd fmla="*/ 1769472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extrusionOk="0" h="21600" w="21600">
                <a:moveTo>
                  <a:pt x="18755" y="7066"/>
                </a:moveTo>
                <a:lnTo>
                  <a:pt x="17491" y="7066"/>
                </a:lnTo>
                <a:lnTo>
                  <a:pt x="17491" y="5099"/>
                </a:lnTo>
                <a:cubicBezTo>
                  <a:pt x="17491" y="2168"/>
                  <a:pt x="14646" y="0"/>
                  <a:pt x="10800" y="0"/>
                </a:cubicBezTo>
                <a:cubicBezTo>
                  <a:pt x="6954" y="0"/>
                  <a:pt x="4109" y="2168"/>
                  <a:pt x="4109" y="5099"/>
                </a:cubicBezTo>
                <a:lnTo>
                  <a:pt x="4109" y="7066"/>
                </a:lnTo>
                <a:lnTo>
                  <a:pt x="2845" y="7066"/>
                </a:lnTo>
                <a:cubicBezTo>
                  <a:pt x="1264" y="7066"/>
                  <a:pt x="0" y="8070"/>
                  <a:pt x="0" y="9234"/>
                </a:cubicBezTo>
                <a:lnTo>
                  <a:pt x="0" y="19432"/>
                </a:lnTo>
                <a:cubicBezTo>
                  <a:pt x="0" y="20596"/>
                  <a:pt x="1264" y="21600"/>
                  <a:pt x="2845" y="21600"/>
                </a:cubicBezTo>
                <a:lnTo>
                  <a:pt x="18755" y="21600"/>
                </a:lnTo>
                <a:cubicBezTo>
                  <a:pt x="20336" y="21600"/>
                  <a:pt x="21600" y="20596"/>
                  <a:pt x="21600" y="19432"/>
                </a:cubicBezTo>
                <a:lnTo>
                  <a:pt x="21600" y="9234"/>
                </a:lnTo>
                <a:cubicBezTo>
                  <a:pt x="21600" y="8070"/>
                  <a:pt x="20336" y="7066"/>
                  <a:pt x="18755" y="7066"/>
                </a:cubicBezTo>
                <a:close/>
                <a:moveTo>
                  <a:pt x="10800" y="16300"/>
                </a:moveTo>
                <a:cubicBezTo>
                  <a:pt x="9272" y="16300"/>
                  <a:pt x="8219" y="15497"/>
                  <a:pt x="8219" y="14333"/>
                </a:cubicBezTo>
                <a:cubicBezTo>
                  <a:pt x="8219" y="13169"/>
                  <a:pt x="9272" y="12165"/>
                  <a:pt x="10800" y="12165"/>
                </a:cubicBezTo>
                <a:cubicBezTo>
                  <a:pt x="12328" y="12165"/>
                  <a:pt x="13645" y="13169"/>
                  <a:pt x="13645" y="14333"/>
                </a:cubicBezTo>
                <a:cubicBezTo>
                  <a:pt x="13645" y="15497"/>
                  <a:pt x="12328" y="16300"/>
                  <a:pt x="10800" y="16300"/>
                </a:cubicBezTo>
                <a:close/>
                <a:moveTo>
                  <a:pt x="14909" y="7066"/>
                </a:moveTo>
                <a:lnTo>
                  <a:pt x="6691" y="7066"/>
                </a:lnTo>
                <a:lnTo>
                  <a:pt x="6691" y="5099"/>
                </a:lnTo>
                <a:cubicBezTo>
                  <a:pt x="6691" y="3332"/>
                  <a:pt x="8482" y="1967"/>
                  <a:pt x="10800" y="1967"/>
                </a:cubicBezTo>
                <a:cubicBezTo>
                  <a:pt x="13118" y="1967"/>
                  <a:pt x="14909" y="3332"/>
                  <a:pt x="14909" y="5099"/>
                </a:cubicBezTo>
                <a:lnTo>
                  <a:pt x="14909" y="706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 lIns="17145" rIns="17145"/>
          <a:lstStyle/>
          <a:p>
            <a:endParaRPr lang="ar-IQ" sz="675">
              <a:cs typeface="+mn-ea"/>
              <a:sym typeface="+mn-lt"/>
            </a:endParaRPr>
          </a:p>
        </p:txBody>
      </p:sp>
      <p:sp>
        <p:nvSpPr>
          <p:cNvPr id="27" name="Shape 102"/>
          <p:cNvSpPr/>
          <p:nvPr/>
        </p:nvSpPr>
        <p:spPr bwMode="auto">
          <a:xfrm>
            <a:off x="6971149" y="2953132"/>
            <a:ext cx="185660" cy="174855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0 60000 65536" name="T8"/>
              <a:gd fmla="*/ 5898240 60000 65536" name="T9"/>
              <a:gd fmla="*/ 11796480 60000 65536" name="T10"/>
              <a:gd fmla="*/ 1769472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extrusionOk="0" h="21600" w="21600">
                <a:moveTo>
                  <a:pt x="10901" y="17459"/>
                </a:moveTo>
                <a:lnTo>
                  <a:pt x="17497" y="21600"/>
                </a:lnTo>
                <a:lnTo>
                  <a:pt x="15848" y="13532"/>
                </a:lnTo>
                <a:lnTo>
                  <a:pt x="21600" y="8281"/>
                </a:lnTo>
                <a:lnTo>
                  <a:pt x="13797" y="7428"/>
                </a:lnTo>
                <a:lnTo>
                  <a:pt x="10901" y="0"/>
                </a:lnTo>
                <a:lnTo>
                  <a:pt x="7844" y="7428"/>
                </a:lnTo>
                <a:lnTo>
                  <a:pt x="0" y="8281"/>
                </a:lnTo>
                <a:lnTo>
                  <a:pt x="5993" y="13532"/>
                </a:lnTo>
                <a:lnTo>
                  <a:pt x="4143" y="21600"/>
                </a:lnTo>
                <a:lnTo>
                  <a:pt x="10901" y="17459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 lIns="17145" rIns="17145"/>
          <a:lstStyle/>
          <a:p>
            <a:endParaRPr lang="ar-IQ" sz="675">
              <a:cs typeface="+mn-ea"/>
              <a:sym typeface="+mn-lt"/>
            </a:endParaRPr>
          </a:p>
        </p:txBody>
      </p:sp>
      <p:sp>
        <p:nvSpPr>
          <p:cNvPr id="28" name="Shape 103"/>
          <p:cNvSpPr/>
          <p:nvPr/>
        </p:nvSpPr>
        <p:spPr bwMode="auto">
          <a:xfrm>
            <a:off x="5150546" y="2962793"/>
            <a:ext cx="194864" cy="165653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0 60000 65536" name="T8"/>
              <a:gd fmla="*/ 5898240 60000 65536" name="T9"/>
              <a:gd fmla="*/ 11796480 60000 65536" name="T10"/>
              <a:gd fmla="*/ 1769472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extrusionOk="0" h="21600" w="21600">
                <a:moveTo>
                  <a:pt x="0" y="21600"/>
                </a:moveTo>
                <a:lnTo>
                  <a:pt x="21600" y="10800"/>
                </a:lnTo>
                <a:lnTo>
                  <a:pt x="0" y="0"/>
                </a:lnTo>
                <a:lnTo>
                  <a:pt x="0" y="8280"/>
                </a:lnTo>
                <a:lnTo>
                  <a:pt x="15527" y="10800"/>
                </a:lnTo>
                <a:lnTo>
                  <a:pt x="0" y="13095"/>
                </a:lnTo>
                <a:lnTo>
                  <a:pt x="0" y="21600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 lIns="17145" rIns="17145"/>
          <a:lstStyle/>
          <a:p>
            <a:endParaRPr lang="ar-IQ" sz="675">
              <a:cs typeface="+mn-ea"/>
              <a:sym typeface="+mn-lt"/>
            </a:endParaRPr>
          </a:p>
        </p:txBody>
      </p:sp>
      <p:sp>
        <p:nvSpPr>
          <p:cNvPr id="29" name="Text Box 27"/>
          <p:cNvSpPr txBox="1"/>
          <p:nvPr/>
        </p:nvSpPr>
        <p:spPr bwMode="auto">
          <a:xfrm>
            <a:off x="894358" y="1313313"/>
            <a:ext cx="1267817" cy="25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400000"/>
                <a:headEnd len="med" type="none" w="med"/>
                <a:tailEnd len="med" type="none" w="med"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38100" lIns="38100" rIns="38100" tIns="38100" wrap="square">
            <a:spAutoFit/>
          </a:bodyPr>
          <a:lstStyle>
            <a:lvl1pPr>
              <a:defRPr b="1" sz="3000">
                <a:solidFill>
                  <a:srgbClr val="000000"/>
                </a:solidFill>
                <a:latin charset="0" typeface="Helvetica Neue"/>
                <a:ea charset="0" typeface="Helvetica Neue"/>
                <a:cs charset="0" typeface="Helvetica Neue"/>
                <a:sym charset="0" typeface="Helvetica Neue"/>
              </a:defRPr>
            </a:lvl1pPr>
            <a:lvl2pPr indent="-285750" marL="742950">
              <a:defRPr b="1" sz="3000">
                <a:solidFill>
                  <a:srgbClr val="000000"/>
                </a:solidFill>
                <a:latin charset="0" typeface="Helvetica Neue"/>
                <a:ea charset="0" typeface="Helvetica Neue"/>
                <a:cs charset="0" typeface="Helvetica Neue"/>
                <a:sym charset="0" typeface="Helvetica Neue"/>
              </a:defRPr>
            </a:lvl2pPr>
            <a:lvl3pPr indent="-228600" marL="1143000">
              <a:defRPr b="1" sz="3000">
                <a:solidFill>
                  <a:srgbClr val="000000"/>
                </a:solidFill>
                <a:latin charset="0" typeface="Helvetica Neue"/>
                <a:ea charset="0" typeface="Helvetica Neue"/>
                <a:cs charset="0" typeface="Helvetica Neue"/>
                <a:sym charset="0" typeface="Helvetica Neue"/>
              </a:defRPr>
            </a:lvl3pPr>
            <a:lvl4pPr indent="-228600" marL="1600200">
              <a:defRPr b="1" sz="3000">
                <a:solidFill>
                  <a:srgbClr val="000000"/>
                </a:solidFill>
                <a:latin charset="0" typeface="Helvetica Neue"/>
                <a:ea charset="0" typeface="Helvetica Neue"/>
                <a:cs charset="0" typeface="Helvetica Neue"/>
                <a:sym charset="0" typeface="Helvetica Neue"/>
              </a:defRPr>
            </a:lvl4pPr>
            <a:lvl5pPr indent="-228600" marL="2057400">
              <a:defRPr b="1" sz="3000">
                <a:solidFill>
                  <a:srgbClr val="000000"/>
                </a:solidFill>
                <a:latin charset="0" typeface="Helvetica Neue"/>
                <a:ea charset="0" typeface="Helvetica Neue"/>
                <a:cs charset="0" typeface="Helvetica Neue"/>
                <a:sym charset="0" typeface="Helvetica Neue"/>
              </a:defRPr>
            </a:lvl5pPr>
            <a:lvl6pPr algn="l" defTabSz="825500" eaLnBrk="0" fontAlgn="base" hangingPunct="0" indent="-228600" marL="2514600" rtl="0">
              <a:spcBef>
                <a:spcPct val="0"/>
              </a:spcBef>
              <a:spcAft>
                <a:spcPct val="0"/>
              </a:spcAft>
              <a:defRPr b="1" sz="3000">
                <a:solidFill>
                  <a:srgbClr val="000000"/>
                </a:solidFill>
                <a:latin charset="0" typeface="Helvetica Neue"/>
                <a:ea charset="0" typeface="Helvetica Neue"/>
                <a:cs charset="0" typeface="Helvetica Neue"/>
                <a:sym charset="0" typeface="Helvetica Neue"/>
              </a:defRPr>
            </a:lvl6pPr>
            <a:lvl7pPr algn="l" defTabSz="825500" eaLnBrk="0" fontAlgn="base" hangingPunct="0" indent="-228600" marL="2971800" rtl="0">
              <a:spcBef>
                <a:spcPct val="0"/>
              </a:spcBef>
              <a:spcAft>
                <a:spcPct val="0"/>
              </a:spcAft>
              <a:defRPr b="1" sz="3000">
                <a:solidFill>
                  <a:srgbClr val="000000"/>
                </a:solidFill>
                <a:latin charset="0" typeface="Helvetica Neue"/>
                <a:ea charset="0" typeface="Helvetica Neue"/>
                <a:cs charset="0" typeface="Helvetica Neue"/>
                <a:sym charset="0" typeface="Helvetica Neue"/>
              </a:defRPr>
            </a:lvl7pPr>
            <a:lvl8pPr algn="l" defTabSz="825500" eaLnBrk="0" fontAlgn="base" hangingPunct="0" indent="-228600" marL="3429000" rtl="0">
              <a:spcBef>
                <a:spcPct val="0"/>
              </a:spcBef>
              <a:spcAft>
                <a:spcPct val="0"/>
              </a:spcAft>
              <a:defRPr b="1" sz="3000">
                <a:solidFill>
                  <a:srgbClr val="000000"/>
                </a:solidFill>
                <a:latin charset="0" typeface="Helvetica Neue"/>
                <a:ea charset="0" typeface="Helvetica Neue"/>
                <a:cs charset="0" typeface="Helvetica Neue"/>
                <a:sym charset="0" typeface="Helvetica Neue"/>
              </a:defRPr>
            </a:lvl8pPr>
            <a:lvl9pPr algn="l" defTabSz="825500" eaLnBrk="0" fontAlgn="base" hangingPunct="0" indent="-228600" marL="3886200" rtl="0">
              <a:spcBef>
                <a:spcPct val="0"/>
              </a:spcBef>
              <a:spcAft>
                <a:spcPct val="0"/>
              </a:spcAft>
              <a:defRPr b="1" sz="3000">
                <a:solidFill>
                  <a:srgbClr val="000000"/>
                </a:solidFill>
                <a:latin charset="0" typeface="Helvetica Neue"/>
                <a:ea charset="0" typeface="Helvetica Neue"/>
                <a:cs charset="0" typeface="Helvetica Neue"/>
                <a:sym charset="0" typeface="Helvetica Neue"/>
              </a:defRPr>
            </a:lvl9pPr>
          </a:lstStyle>
          <a:p>
            <a:pPr algn="ctr"/>
            <a:r>
              <a:rPr altLang="en-US" lang="zh-CN" sz="120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98000">
                      <a:srgbClr val="465E96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添加标题内容</a:t>
            </a:r>
          </a:p>
        </p:txBody>
      </p:sp>
      <p:sp>
        <p:nvSpPr>
          <p:cNvPr id="30" name="Shape 147"/>
          <p:cNvSpPr>
            <a:spLocks noChangeArrowheads="1"/>
          </p:cNvSpPr>
          <p:nvPr/>
        </p:nvSpPr>
        <p:spPr bwMode="auto">
          <a:xfrm>
            <a:off x="660880" y="1565769"/>
            <a:ext cx="1723262" cy="4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anchor="ctr" bIns="19050" lIns="19050" rIns="19050" tIns="19050" wrap="square">
            <a:spAutoFit/>
          </a:bodyPr>
          <a:lstStyle>
            <a:lvl1pPr>
              <a:defRPr sz="50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1pPr>
            <a:lvl2pPr indent="-285750" marL="742950">
              <a:defRPr sz="50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2pPr>
            <a:lvl3pPr indent="-228600" marL="1143000">
              <a:defRPr sz="50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3pPr>
            <a:lvl4pPr indent="-228600" marL="1600200">
              <a:defRPr sz="50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4pPr>
            <a:lvl5pPr indent="-228600" marL="2057400">
              <a:defRPr sz="50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5pPr>
            <a:lvl6pPr algn="l" defTabSz="825500" eaLnBrk="0" fontAlgn="base" hangingPunct="0" indent="-228600" marL="2514600" rtl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6pPr>
            <a:lvl7pPr algn="l" defTabSz="825500" eaLnBrk="0" fontAlgn="base" hangingPunct="0" indent="-228600" marL="2971800" rtl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7pPr>
            <a:lvl8pPr algn="l" defTabSz="825500" eaLnBrk="0" fontAlgn="base" hangingPunct="0" indent="-228600" marL="3429000" rtl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8pPr>
            <a:lvl9pPr algn="l" defTabSz="825500" eaLnBrk="0" fontAlgn="base" hangingPunct="0" indent="-228600" marL="3886200" rtl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9pPr>
          </a:lstStyle>
          <a:p>
            <a:pPr algn="ctr">
              <a:lnSpc>
                <a:spcPct val="150000"/>
              </a:lnSpc>
              <a:spcBef>
                <a:spcPts val="2213"/>
              </a:spcBef>
            </a:pPr>
            <a:r>
              <a:rPr altLang="en-US" lang="zh-CN" sz="90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此处添加详细文本描述，建议与标题相关并符合整体语言风格，</a:t>
            </a:r>
          </a:p>
        </p:txBody>
      </p:sp>
      <p:sp>
        <p:nvSpPr>
          <p:cNvPr id="31" name="Text Box 27"/>
          <p:cNvSpPr txBox="1"/>
          <p:nvPr/>
        </p:nvSpPr>
        <p:spPr bwMode="auto">
          <a:xfrm>
            <a:off x="4562674" y="1313313"/>
            <a:ext cx="1267817" cy="25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400000"/>
                <a:headEnd len="med" type="none" w="med"/>
                <a:tailEnd len="med" type="none" w="med"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38100" lIns="38100" rIns="38100" tIns="38100" wrap="square">
            <a:spAutoFit/>
          </a:bodyPr>
          <a:lstStyle>
            <a:lvl1pPr>
              <a:defRPr b="1" sz="3000">
                <a:solidFill>
                  <a:srgbClr val="000000"/>
                </a:solidFill>
                <a:latin charset="0" typeface="Helvetica Neue"/>
                <a:ea charset="0" typeface="Helvetica Neue"/>
                <a:cs charset="0" typeface="Helvetica Neue"/>
                <a:sym charset="0" typeface="Helvetica Neue"/>
              </a:defRPr>
            </a:lvl1pPr>
            <a:lvl2pPr indent="-285750" marL="742950">
              <a:defRPr b="1" sz="3000">
                <a:solidFill>
                  <a:srgbClr val="000000"/>
                </a:solidFill>
                <a:latin charset="0" typeface="Helvetica Neue"/>
                <a:ea charset="0" typeface="Helvetica Neue"/>
                <a:cs charset="0" typeface="Helvetica Neue"/>
                <a:sym charset="0" typeface="Helvetica Neue"/>
              </a:defRPr>
            </a:lvl2pPr>
            <a:lvl3pPr indent="-228600" marL="1143000">
              <a:defRPr b="1" sz="3000">
                <a:solidFill>
                  <a:srgbClr val="000000"/>
                </a:solidFill>
                <a:latin charset="0" typeface="Helvetica Neue"/>
                <a:ea charset="0" typeface="Helvetica Neue"/>
                <a:cs charset="0" typeface="Helvetica Neue"/>
                <a:sym charset="0" typeface="Helvetica Neue"/>
              </a:defRPr>
            </a:lvl3pPr>
            <a:lvl4pPr indent="-228600" marL="1600200">
              <a:defRPr b="1" sz="3000">
                <a:solidFill>
                  <a:srgbClr val="000000"/>
                </a:solidFill>
                <a:latin charset="0" typeface="Helvetica Neue"/>
                <a:ea charset="0" typeface="Helvetica Neue"/>
                <a:cs charset="0" typeface="Helvetica Neue"/>
                <a:sym charset="0" typeface="Helvetica Neue"/>
              </a:defRPr>
            </a:lvl4pPr>
            <a:lvl5pPr indent="-228600" marL="2057400">
              <a:defRPr b="1" sz="3000">
                <a:solidFill>
                  <a:srgbClr val="000000"/>
                </a:solidFill>
                <a:latin charset="0" typeface="Helvetica Neue"/>
                <a:ea charset="0" typeface="Helvetica Neue"/>
                <a:cs charset="0" typeface="Helvetica Neue"/>
                <a:sym charset="0" typeface="Helvetica Neue"/>
              </a:defRPr>
            </a:lvl5pPr>
            <a:lvl6pPr algn="l" defTabSz="825500" eaLnBrk="0" fontAlgn="base" hangingPunct="0" indent="-228600" marL="2514600" rtl="0">
              <a:spcBef>
                <a:spcPct val="0"/>
              </a:spcBef>
              <a:spcAft>
                <a:spcPct val="0"/>
              </a:spcAft>
              <a:defRPr b="1" sz="3000">
                <a:solidFill>
                  <a:srgbClr val="000000"/>
                </a:solidFill>
                <a:latin charset="0" typeface="Helvetica Neue"/>
                <a:ea charset="0" typeface="Helvetica Neue"/>
                <a:cs charset="0" typeface="Helvetica Neue"/>
                <a:sym charset="0" typeface="Helvetica Neue"/>
              </a:defRPr>
            </a:lvl6pPr>
            <a:lvl7pPr algn="l" defTabSz="825500" eaLnBrk="0" fontAlgn="base" hangingPunct="0" indent="-228600" marL="2971800" rtl="0">
              <a:spcBef>
                <a:spcPct val="0"/>
              </a:spcBef>
              <a:spcAft>
                <a:spcPct val="0"/>
              </a:spcAft>
              <a:defRPr b="1" sz="3000">
                <a:solidFill>
                  <a:srgbClr val="000000"/>
                </a:solidFill>
                <a:latin charset="0" typeface="Helvetica Neue"/>
                <a:ea charset="0" typeface="Helvetica Neue"/>
                <a:cs charset="0" typeface="Helvetica Neue"/>
                <a:sym charset="0" typeface="Helvetica Neue"/>
              </a:defRPr>
            </a:lvl7pPr>
            <a:lvl8pPr algn="l" defTabSz="825500" eaLnBrk="0" fontAlgn="base" hangingPunct="0" indent="-228600" marL="3429000" rtl="0">
              <a:spcBef>
                <a:spcPct val="0"/>
              </a:spcBef>
              <a:spcAft>
                <a:spcPct val="0"/>
              </a:spcAft>
              <a:defRPr b="1" sz="3000">
                <a:solidFill>
                  <a:srgbClr val="000000"/>
                </a:solidFill>
                <a:latin charset="0" typeface="Helvetica Neue"/>
                <a:ea charset="0" typeface="Helvetica Neue"/>
                <a:cs charset="0" typeface="Helvetica Neue"/>
                <a:sym charset="0" typeface="Helvetica Neue"/>
              </a:defRPr>
            </a:lvl8pPr>
            <a:lvl9pPr algn="l" defTabSz="825500" eaLnBrk="0" fontAlgn="base" hangingPunct="0" indent="-228600" marL="3886200" rtl="0">
              <a:spcBef>
                <a:spcPct val="0"/>
              </a:spcBef>
              <a:spcAft>
                <a:spcPct val="0"/>
              </a:spcAft>
              <a:defRPr b="1" sz="3000">
                <a:solidFill>
                  <a:srgbClr val="000000"/>
                </a:solidFill>
                <a:latin charset="0" typeface="Helvetica Neue"/>
                <a:ea charset="0" typeface="Helvetica Neue"/>
                <a:cs charset="0" typeface="Helvetica Neue"/>
                <a:sym charset="0" typeface="Helvetica Neue"/>
              </a:defRPr>
            </a:lvl9pPr>
          </a:lstStyle>
          <a:p>
            <a:pPr algn="ctr"/>
            <a:r>
              <a:rPr altLang="en-US" lang="zh-CN" sz="120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98000">
                      <a:srgbClr val="465E96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添加标题内容</a:t>
            </a:r>
          </a:p>
        </p:txBody>
      </p:sp>
      <p:sp>
        <p:nvSpPr>
          <p:cNvPr id="32" name="Shape 147"/>
          <p:cNvSpPr>
            <a:spLocks noChangeArrowheads="1"/>
          </p:cNvSpPr>
          <p:nvPr/>
        </p:nvSpPr>
        <p:spPr bwMode="auto">
          <a:xfrm>
            <a:off x="4329196" y="1565769"/>
            <a:ext cx="1723262" cy="4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anchor="ctr" bIns="19050" lIns="19050" rIns="19050" tIns="19050" wrap="square">
            <a:spAutoFit/>
          </a:bodyPr>
          <a:lstStyle>
            <a:lvl1pPr>
              <a:defRPr sz="50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1pPr>
            <a:lvl2pPr indent="-285750" marL="742950">
              <a:defRPr sz="50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2pPr>
            <a:lvl3pPr indent="-228600" marL="1143000">
              <a:defRPr sz="50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3pPr>
            <a:lvl4pPr indent="-228600" marL="1600200">
              <a:defRPr sz="50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4pPr>
            <a:lvl5pPr indent="-228600" marL="2057400">
              <a:defRPr sz="50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5pPr>
            <a:lvl6pPr algn="l" defTabSz="825500" eaLnBrk="0" fontAlgn="base" hangingPunct="0" indent="-228600" marL="2514600" rtl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6pPr>
            <a:lvl7pPr algn="l" defTabSz="825500" eaLnBrk="0" fontAlgn="base" hangingPunct="0" indent="-228600" marL="2971800" rtl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7pPr>
            <a:lvl8pPr algn="l" defTabSz="825500" eaLnBrk="0" fontAlgn="base" hangingPunct="0" indent="-228600" marL="3429000" rtl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8pPr>
            <a:lvl9pPr algn="l" defTabSz="825500" eaLnBrk="0" fontAlgn="base" hangingPunct="0" indent="-228600" marL="3886200" rtl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9pPr>
          </a:lstStyle>
          <a:p>
            <a:pPr algn="ctr">
              <a:lnSpc>
                <a:spcPct val="150000"/>
              </a:lnSpc>
              <a:spcBef>
                <a:spcPts val="2213"/>
              </a:spcBef>
            </a:pPr>
            <a:r>
              <a:rPr altLang="en-US" lang="zh-CN" sz="90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此处添加详细文本描述，建议与标题相关并符合整体语言风格，</a:t>
            </a:r>
          </a:p>
        </p:txBody>
      </p:sp>
      <p:sp>
        <p:nvSpPr>
          <p:cNvPr id="33" name="Text Box 27"/>
          <p:cNvSpPr txBox="1"/>
          <p:nvPr/>
        </p:nvSpPr>
        <p:spPr bwMode="auto">
          <a:xfrm>
            <a:off x="2743002" y="4032908"/>
            <a:ext cx="1267817" cy="25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400000"/>
                <a:headEnd len="med" type="none" w="med"/>
                <a:tailEnd len="med" type="none" w="med"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38100" lIns="38100" rIns="38100" tIns="38100" wrap="square">
            <a:spAutoFit/>
          </a:bodyPr>
          <a:lstStyle>
            <a:lvl1pPr>
              <a:defRPr b="1" sz="3000">
                <a:solidFill>
                  <a:srgbClr val="000000"/>
                </a:solidFill>
                <a:latin charset="0" typeface="Helvetica Neue"/>
                <a:ea charset="0" typeface="Helvetica Neue"/>
                <a:cs charset="0" typeface="Helvetica Neue"/>
                <a:sym charset="0" typeface="Helvetica Neue"/>
              </a:defRPr>
            </a:lvl1pPr>
            <a:lvl2pPr indent="-285750" marL="742950">
              <a:defRPr b="1" sz="3000">
                <a:solidFill>
                  <a:srgbClr val="000000"/>
                </a:solidFill>
                <a:latin charset="0" typeface="Helvetica Neue"/>
                <a:ea charset="0" typeface="Helvetica Neue"/>
                <a:cs charset="0" typeface="Helvetica Neue"/>
                <a:sym charset="0" typeface="Helvetica Neue"/>
              </a:defRPr>
            </a:lvl2pPr>
            <a:lvl3pPr indent="-228600" marL="1143000">
              <a:defRPr b="1" sz="3000">
                <a:solidFill>
                  <a:srgbClr val="000000"/>
                </a:solidFill>
                <a:latin charset="0" typeface="Helvetica Neue"/>
                <a:ea charset="0" typeface="Helvetica Neue"/>
                <a:cs charset="0" typeface="Helvetica Neue"/>
                <a:sym charset="0" typeface="Helvetica Neue"/>
              </a:defRPr>
            </a:lvl3pPr>
            <a:lvl4pPr indent="-228600" marL="1600200">
              <a:defRPr b="1" sz="3000">
                <a:solidFill>
                  <a:srgbClr val="000000"/>
                </a:solidFill>
                <a:latin charset="0" typeface="Helvetica Neue"/>
                <a:ea charset="0" typeface="Helvetica Neue"/>
                <a:cs charset="0" typeface="Helvetica Neue"/>
                <a:sym charset="0" typeface="Helvetica Neue"/>
              </a:defRPr>
            </a:lvl4pPr>
            <a:lvl5pPr indent="-228600" marL="2057400">
              <a:defRPr b="1" sz="3000">
                <a:solidFill>
                  <a:srgbClr val="000000"/>
                </a:solidFill>
                <a:latin charset="0" typeface="Helvetica Neue"/>
                <a:ea charset="0" typeface="Helvetica Neue"/>
                <a:cs charset="0" typeface="Helvetica Neue"/>
                <a:sym charset="0" typeface="Helvetica Neue"/>
              </a:defRPr>
            </a:lvl5pPr>
            <a:lvl6pPr algn="l" defTabSz="825500" eaLnBrk="0" fontAlgn="base" hangingPunct="0" indent="-228600" marL="2514600" rtl="0">
              <a:spcBef>
                <a:spcPct val="0"/>
              </a:spcBef>
              <a:spcAft>
                <a:spcPct val="0"/>
              </a:spcAft>
              <a:defRPr b="1" sz="3000">
                <a:solidFill>
                  <a:srgbClr val="000000"/>
                </a:solidFill>
                <a:latin charset="0" typeface="Helvetica Neue"/>
                <a:ea charset="0" typeface="Helvetica Neue"/>
                <a:cs charset="0" typeface="Helvetica Neue"/>
                <a:sym charset="0" typeface="Helvetica Neue"/>
              </a:defRPr>
            </a:lvl6pPr>
            <a:lvl7pPr algn="l" defTabSz="825500" eaLnBrk="0" fontAlgn="base" hangingPunct="0" indent="-228600" marL="2971800" rtl="0">
              <a:spcBef>
                <a:spcPct val="0"/>
              </a:spcBef>
              <a:spcAft>
                <a:spcPct val="0"/>
              </a:spcAft>
              <a:defRPr b="1" sz="3000">
                <a:solidFill>
                  <a:srgbClr val="000000"/>
                </a:solidFill>
                <a:latin charset="0" typeface="Helvetica Neue"/>
                <a:ea charset="0" typeface="Helvetica Neue"/>
                <a:cs charset="0" typeface="Helvetica Neue"/>
                <a:sym charset="0" typeface="Helvetica Neue"/>
              </a:defRPr>
            </a:lvl7pPr>
            <a:lvl8pPr algn="l" defTabSz="825500" eaLnBrk="0" fontAlgn="base" hangingPunct="0" indent="-228600" marL="3429000" rtl="0">
              <a:spcBef>
                <a:spcPct val="0"/>
              </a:spcBef>
              <a:spcAft>
                <a:spcPct val="0"/>
              </a:spcAft>
              <a:defRPr b="1" sz="3000">
                <a:solidFill>
                  <a:srgbClr val="000000"/>
                </a:solidFill>
                <a:latin charset="0" typeface="Helvetica Neue"/>
                <a:ea charset="0" typeface="Helvetica Neue"/>
                <a:cs charset="0" typeface="Helvetica Neue"/>
                <a:sym charset="0" typeface="Helvetica Neue"/>
              </a:defRPr>
            </a:lvl8pPr>
            <a:lvl9pPr algn="l" defTabSz="825500" eaLnBrk="0" fontAlgn="base" hangingPunct="0" indent="-228600" marL="3886200" rtl="0">
              <a:spcBef>
                <a:spcPct val="0"/>
              </a:spcBef>
              <a:spcAft>
                <a:spcPct val="0"/>
              </a:spcAft>
              <a:defRPr b="1" sz="3000">
                <a:solidFill>
                  <a:srgbClr val="000000"/>
                </a:solidFill>
                <a:latin charset="0" typeface="Helvetica Neue"/>
                <a:ea charset="0" typeface="Helvetica Neue"/>
                <a:cs charset="0" typeface="Helvetica Neue"/>
                <a:sym charset="0" typeface="Helvetica Neue"/>
              </a:defRPr>
            </a:lvl9pPr>
          </a:lstStyle>
          <a:p>
            <a:pPr algn="ctr"/>
            <a:r>
              <a:rPr altLang="en-US" lang="zh-CN" sz="120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98000">
                      <a:srgbClr val="465E96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添加标题内容</a:t>
            </a:r>
          </a:p>
        </p:txBody>
      </p:sp>
      <p:sp>
        <p:nvSpPr>
          <p:cNvPr id="34" name="Shape 147"/>
          <p:cNvSpPr>
            <a:spLocks noChangeArrowheads="1"/>
          </p:cNvSpPr>
          <p:nvPr/>
        </p:nvSpPr>
        <p:spPr bwMode="auto">
          <a:xfrm>
            <a:off x="2509524" y="4285363"/>
            <a:ext cx="1723262" cy="4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anchor="ctr" bIns="19050" lIns="19050" rIns="19050" tIns="19050" wrap="square">
            <a:spAutoFit/>
          </a:bodyPr>
          <a:lstStyle>
            <a:lvl1pPr>
              <a:defRPr sz="50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1pPr>
            <a:lvl2pPr indent="-285750" marL="742950">
              <a:defRPr sz="50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2pPr>
            <a:lvl3pPr indent="-228600" marL="1143000">
              <a:defRPr sz="50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3pPr>
            <a:lvl4pPr indent="-228600" marL="1600200">
              <a:defRPr sz="50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4pPr>
            <a:lvl5pPr indent="-228600" marL="2057400">
              <a:defRPr sz="50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5pPr>
            <a:lvl6pPr algn="l" defTabSz="825500" eaLnBrk="0" fontAlgn="base" hangingPunct="0" indent="-228600" marL="2514600" rtl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6pPr>
            <a:lvl7pPr algn="l" defTabSz="825500" eaLnBrk="0" fontAlgn="base" hangingPunct="0" indent="-228600" marL="2971800" rtl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7pPr>
            <a:lvl8pPr algn="l" defTabSz="825500" eaLnBrk="0" fontAlgn="base" hangingPunct="0" indent="-228600" marL="3429000" rtl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8pPr>
            <a:lvl9pPr algn="l" defTabSz="825500" eaLnBrk="0" fontAlgn="base" hangingPunct="0" indent="-228600" marL="3886200" rtl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9pPr>
          </a:lstStyle>
          <a:p>
            <a:pPr algn="ctr">
              <a:lnSpc>
                <a:spcPct val="150000"/>
              </a:lnSpc>
              <a:spcBef>
                <a:spcPts val="2213"/>
              </a:spcBef>
            </a:pPr>
            <a:r>
              <a:rPr altLang="en-US" lang="zh-CN" sz="90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此处添加详细文本描述，建议与标题相关并符合整体语言风格，</a:t>
            </a:r>
          </a:p>
        </p:txBody>
      </p:sp>
      <p:sp>
        <p:nvSpPr>
          <p:cNvPr id="35" name="Text Box 27"/>
          <p:cNvSpPr txBox="1"/>
          <p:nvPr/>
        </p:nvSpPr>
        <p:spPr bwMode="auto">
          <a:xfrm>
            <a:off x="6434833" y="4032908"/>
            <a:ext cx="1267817" cy="25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400000"/>
                <a:headEnd len="med" type="none" w="med"/>
                <a:tailEnd len="med" type="none" w="med"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38100" lIns="38100" rIns="38100" tIns="38100" wrap="square">
            <a:spAutoFit/>
          </a:bodyPr>
          <a:lstStyle>
            <a:lvl1pPr>
              <a:defRPr b="1" sz="3000">
                <a:solidFill>
                  <a:srgbClr val="000000"/>
                </a:solidFill>
                <a:latin charset="0" typeface="Helvetica Neue"/>
                <a:ea charset="0" typeface="Helvetica Neue"/>
                <a:cs charset="0" typeface="Helvetica Neue"/>
                <a:sym charset="0" typeface="Helvetica Neue"/>
              </a:defRPr>
            </a:lvl1pPr>
            <a:lvl2pPr indent="-285750" marL="742950">
              <a:defRPr b="1" sz="3000">
                <a:solidFill>
                  <a:srgbClr val="000000"/>
                </a:solidFill>
                <a:latin charset="0" typeface="Helvetica Neue"/>
                <a:ea charset="0" typeface="Helvetica Neue"/>
                <a:cs charset="0" typeface="Helvetica Neue"/>
                <a:sym charset="0" typeface="Helvetica Neue"/>
              </a:defRPr>
            </a:lvl2pPr>
            <a:lvl3pPr indent="-228600" marL="1143000">
              <a:defRPr b="1" sz="3000">
                <a:solidFill>
                  <a:srgbClr val="000000"/>
                </a:solidFill>
                <a:latin charset="0" typeface="Helvetica Neue"/>
                <a:ea charset="0" typeface="Helvetica Neue"/>
                <a:cs charset="0" typeface="Helvetica Neue"/>
                <a:sym charset="0" typeface="Helvetica Neue"/>
              </a:defRPr>
            </a:lvl3pPr>
            <a:lvl4pPr indent="-228600" marL="1600200">
              <a:defRPr b="1" sz="3000">
                <a:solidFill>
                  <a:srgbClr val="000000"/>
                </a:solidFill>
                <a:latin charset="0" typeface="Helvetica Neue"/>
                <a:ea charset="0" typeface="Helvetica Neue"/>
                <a:cs charset="0" typeface="Helvetica Neue"/>
                <a:sym charset="0" typeface="Helvetica Neue"/>
              </a:defRPr>
            </a:lvl4pPr>
            <a:lvl5pPr indent="-228600" marL="2057400">
              <a:defRPr b="1" sz="3000">
                <a:solidFill>
                  <a:srgbClr val="000000"/>
                </a:solidFill>
                <a:latin charset="0" typeface="Helvetica Neue"/>
                <a:ea charset="0" typeface="Helvetica Neue"/>
                <a:cs charset="0" typeface="Helvetica Neue"/>
                <a:sym charset="0" typeface="Helvetica Neue"/>
              </a:defRPr>
            </a:lvl5pPr>
            <a:lvl6pPr algn="l" defTabSz="825500" eaLnBrk="0" fontAlgn="base" hangingPunct="0" indent="-228600" marL="2514600" rtl="0">
              <a:spcBef>
                <a:spcPct val="0"/>
              </a:spcBef>
              <a:spcAft>
                <a:spcPct val="0"/>
              </a:spcAft>
              <a:defRPr b="1" sz="3000">
                <a:solidFill>
                  <a:srgbClr val="000000"/>
                </a:solidFill>
                <a:latin charset="0" typeface="Helvetica Neue"/>
                <a:ea charset="0" typeface="Helvetica Neue"/>
                <a:cs charset="0" typeface="Helvetica Neue"/>
                <a:sym charset="0" typeface="Helvetica Neue"/>
              </a:defRPr>
            </a:lvl6pPr>
            <a:lvl7pPr algn="l" defTabSz="825500" eaLnBrk="0" fontAlgn="base" hangingPunct="0" indent="-228600" marL="2971800" rtl="0">
              <a:spcBef>
                <a:spcPct val="0"/>
              </a:spcBef>
              <a:spcAft>
                <a:spcPct val="0"/>
              </a:spcAft>
              <a:defRPr b="1" sz="3000">
                <a:solidFill>
                  <a:srgbClr val="000000"/>
                </a:solidFill>
                <a:latin charset="0" typeface="Helvetica Neue"/>
                <a:ea charset="0" typeface="Helvetica Neue"/>
                <a:cs charset="0" typeface="Helvetica Neue"/>
                <a:sym charset="0" typeface="Helvetica Neue"/>
              </a:defRPr>
            </a:lvl7pPr>
            <a:lvl8pPr algn="l" defTabSz="825500" eaLnBrk="0" fontAlgn="base" hangingPunct="0" indent="-228600" marL="3429000" rtl="0">
              <a:spcBef>
                <a:spcPct val="0"/>
              </a:spcBef>
              <a:spcAft>
                <a:spcPct val="0"/>
              </a:spcAft>
              <a:defRPr b="1" sz="3000">
                <a:solidFill>
                  <a:srgbClr val="000000"/>
                </a:solidFill>
                <a:latin charset="0" typeface="Helvetica Neue"/>
                <a:ea charset="0" typeface="Helvetica Neue"/>
                <a:cs charset="0" typeface="Helvetica Neue"/>
                <a:sym charset="0" typeface="Helvetica Neue"/>
              </a:defRPr>
            </a:lvl8pPr>
            <a:lvl9pPr algn="l" defTabSz="825500" eaLnBrk="0" fontAlgn="base" hangingPunct="0" indent="-228600" marL="3886200" rtl="0">
              <a:spcBef>
                <a:spcPct val="0"/>
              </a:spcBef>
              <a:spcAft>
                <a:spcPct val="0"/>
              </a:spcAft>
              <a:defRPr b="1" sz="3000">
                <a:solidFill>
                  <a:srgbClr val="000000"/>
                </a:solidFill>
                <a:latin charset="0" typeface="Helvetica Neue"/>
                <a:ea charset="0" typeface="Helvetica Neue"/>
                <a:cs charset="0" typeface="Helvetica Neue"/>
                <a:sym charset="0" typeface="Helvetica Neue"/>
              </a:defRPr>
            </a:lvl9pPr>
          </a:lstStyle>
          <a:p>
            <a:pPr algn="ctr"/>
            <a:r>
              <a:rPr altLang="en-US" lang="zh-CN" sz="120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98000">
                      <a:srgbClr val="465E96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添加标题内容</a:t>
            </a:r>
          </a:p>
        </p:txBody>
      </p:sp>
      <p:sp>
        <p:nvSpPr>
          <p:cNvPr id="36" name="Shape 147"/>
          <p:cNvSpPr>
            <a:spLocks noChangeArrowheads="1"/>
          </p:cNvSpPr>
          <p:nvPr/>
        </p:nvSpPr>
        <p:spPr bwMode="auto">
          <a:xfrm>
            <a:off x="6201355" y="4285363"/>
            <a:ext cx="1723262" cy="4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anchor="ctr" bIns="19050" lIns="19050" rIns="19050" tIns="19050" wrap="square">
            <a:spAutoFit/>
          </a:bodyPr>
          <a:lstStyle>
            <a:lvl1pPr>
              <a:defRPr sz="50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1pPr>
            <a:lvl2pPr indent="-285750" marL="742950">
              <a:defRPr sz="50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2pPr>
            <a:lvl3pPr indent="-228600" marL="1143000">
              <a:defRPr sz="50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3pPr>
            <a:lvl4pPr indent="-228600" marL="1600200">
              <a:defRPr sz="50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4pPr>
            <a:lvl5pPr indent="-228600" marL="2057400">
              <a:defRPr sz="50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5pPr>
            <a:lvl6pPr algn="l" defTabSz="825500" eaLnBrk="0" fontAlgn="base" hangingPunct="0" indent="-228600" marL="2514600" rtl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6pPr>
            <a:lvl7pPr algn="l" defTabSz="825500" eaLnBrk="0" fontAlgn="base" hangingPunct="0" indent="-228600" marL="2971800" rtl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7pPr>
            <a:lvl8pPr algn="l" defTabSz="825500" eaLnBrk="0" fontAlgn="base" hangingPunct="0" indent="-228600" marL="3429000" rtl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8pPr>
            <a:lvl9pPr algn="l" defTabSz="825500" eaLnBrk="0" fontAlgn="base" hangingPunct="0" indent="-228600" marL="3886200" rtl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charset="0" panose="020b0604020202020204" pitchFamily="34" typeface="Arial"/>
                <a:cs charset="0" panose="020b0604020202020204" pitchFamily="34" typeface="Arial"/>
                <a:sym charset="0" panose="020b0604020202020204" pitchFamily="34" typeface="Arial"/>
              </a:defRPr>
            </a:lvl9pPr>
          </a:lstStyle>
          <a:p>
            <a:pPr algn="ctr">
              <a:lnSpc>
                <a:spcPct val="150000"/>
              </a:lnSpc>
              <a:spcBef>
                <a:spcPts val="2213"/>
              </a:spcBef>
            </a:pPr>
            <a:r>
              <a:rPr altLang="en-US" lang="zh-CN" sz="90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此处添加详细文本描述，建议与标题相关并符合整体语言风格，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56DA3582-16FD-4561-AFE0-B0804F00A699}"/>
              </a:ext>
            </a:extLst>
          </p:cNvPr>
          <p:cNvGrpSpPr/>
          <p:nvPr/>
        </p:nvGrpSpPr>
        <p:grpSpPr>
          <a:xfrm>
            <a:off x="3386137" y="280914"/>
            <a:ext cx="2371725" cy="702173"/>
            <a:chOff x="915580" y="1134310"/>
            <a:chExt cx="2371725" cy="702173"/>
          </a:xfrm>
        </p:grpSpPr>
        <p:sp>
          <p:nvSpPr>
            <p:cNvPr id="38" name="TextBox 21">
              <a:extLst>
                <a:ext uri="{FF2B5EF4-FFF2-40B4-BE49-F238E27FC236}">
                  <a16:creationId xmlns:a16="http://schemas.microsoft.com/office/drawing/2014/main" id="{F00F4683-0B48-4EE2-8B4D-740ED9CEF109}"/>
                </a:ext>
              </a:extLst>
            </p:cNvPr>
            <p:cNvSpPr txBox="1"/>
            <p:nvPr/>
          </p:nvSpPr>
          <p:spPr>
            <a:xfrm>
              <a:off x="915580" y="1134310"/>
              <a:ext cx="237172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40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effectLst>
                    <a:outerShdw algn="ctr" blurRad="254000" dir="5400000" dist="101600" rotWithShape="0">
                      <a:srgbClr val="000000">
                        <a:alpha val="15000"/>
                      </a:srgbClr>
                    </a:outerShdw>
                  </a:effectLst>
                  <a:cs typeface="+mn-ea"/>
                  <a:sym typeface="+mn-lt"/>
                </a:rPr>
                <a:t>新年工作计划</a:t>
              </a:r>
            </a:p>
          </p:txBody>
        </p:sp>
        <p:sp>
          <p:nvSpPr>
            <p:cNvPr id="39" name="TextBox 21">
              <a:extLst>
                <a:ext uri="{FF2B5EF4-FFF2-40B4-BE49-F238E27FC236}">
                  <a16:creationId xmlns:a16="http://schemas.microsoft.com/office/drawing/2014/main" id="{9DA949C9-A5DA-47B0-AE89-F79E20513B58}"/>
                </a:ext>
              </a:extLst>
            </p:cNvPr>
            <p:cNvSpPr txBox="1"/>
            <p:nvPr/>
          </p:nvSpPr>
          <p:spPr>
            <a:xfrm>
              <a:off x="1165481" y="1574873"/>
              <a:ext cx="1853271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1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GENERAL  VIEW</a:t>
              </a:r>
            </a:p>
          </p:txBody>
        </p:sp>
      </p:grpSp>
    </p:spTree>
    <p:extLst>
      <p:ext uri="{BB962C8B-B14F-4D97-AF65-F5344CB8AC3E}">
        <p14:creationId val="366768877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352D612-C567-4F59-B99B-74B394D67A8F}"/>
              </a:ext>
            </a:extLst>
          </p:cNvPr>
          <p:cNvSpPr/>
          <p:nvPr/>
        </p:nvSpPr>
        <p:spPr>
          <a:xfrm>
            <a:off x="0" y="1676400"/>
            <a:ext cx="9144000" cy="2247900"/>
          </a:xfrm>
          <a:prstGeom prst="rect">
            <a:avLst/>
          </a:prstGeom>
          <a:gradFill>
            <a:gsLst>
              <a:gs pos="0">
                <a:srgbClr val="5877B6"/>
              </a:gs>
              <a:gs pos="100000">
                <a:srgbClr val="465E9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7226E514-CE33-4199-AEAB-EE9ADDAB9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362" y="806519"/>
            <a:ext cx="3190875" cy="3276600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:a16="http://schemas.microsoft.com/office/drawing/2014/main" id="{8C930C76-4380-4F6B-BF54-0EB9C2A5BE2D}"/>
              </a:ext>
            </a:extLst>
          </p:cNvPr>
          <p:cNvSpPr txBox="1"/>
          <p:nvPr/>
        </p:nvSpPr>
        <p:spPr>
          <a:xfrm>
            <a:off x="4572000" y="2355919"/>
            <a:ext cx="3420587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4000">
                <a:solidFill>
                  <a:schemeClr val="bg1"/>
                </a:solidFill>
                <a:effectLst>
                  <a:outerShdw algn="ctr" blurRad="254000" dir="5400000" dist="101600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年度工作概述</a:t>
            </a: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03A8D603-32C6-412D-8F30-56FABCB9C515}"/>
              </a:ext>
            </a:extLst>
          </p:cNvPr>
          <p:cNvSpPr txBox="1"/>
          <p:nvPr/>
        </p:nvSpPr>
        <p:spPr>
          <a:xfrm>
            <a:off x="4622799" y="1996108"/>
            <a:ext cx="206375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>
                <a:solidFill>
                  <a:schemeClr val="bg1"/>
                </a:solidFill>
                <a:effectLst>
                  <a:outerShdw algn="ctr" blurRad="254000" dir="5400000" dist="101600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PART     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C75FF7-808C-4BCB-AD3D-E065DD2B4FA3}"/>
              </a:ext>
            </a:extLst>
          </p:cNvPr>
          <p:cNvSpPr txBox="1"/>
          <p:nvPr/>
        </p:nvSpPr>
        <p:spPr>
          <a:xfrm>
            <a:off x="4572000" y="3063805"/>
            <a:ext cx="4200525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873519" y="271963"/>
            <a:ext cx="289900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rgbClr val="FFFFFF"/>
                </a:solidFill>
              </a:rPr>
              <a:t>https://www.youyedoc.com/</a:t>
            </a:r>
          </a:p>
        </p:txBody>
      </p:sp>
    </p:spTree>
    <p:extLst>
      <p:ext uri="{BB962C8B-B14F-4D97-AF65-F5344CB8AC3E}">
        <p14:creationId val="242526725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5256821" y="2047715"/>
            <a:ext cx="1037123" cy="698682"/>
          </a:xfrm>
          <a:prstGeom prst="line">
            <a:avLst/>
          </a:prstGeom>
          <a:ln w="12700">
            <a:solidFill>
              <a:schemeClr val="accent2"/>
            </a:solidFill>
            <a:prstDash val="dash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256821" y="3450701"/>
            <a:ext cx="1037123" cy="698682"/>
          </a:xfrm>
          <a:prstGeom prst="line">
            <a:avLst/>
          </a:prstGeom>
          <a:ln w="12700">
            <a:solidFill>
              <a:schemeClr val="accent3"/>
            </a:solidFill>
            <a:prstDash val="dash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2850057" y="2047715"/>
            <a:ext cx="1037123" cy="698682"/>
          </a:xfrm>
          <a:prstGeom prst="line">
            <a:avLst/>
          </a:prstGeom>
          <a:ln w="12700">
            <a:solidFill>
              <a:srgbClr val="5877B6"/>
            </a:solidFill>
            <a:prstDash val="dash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850057" y="3450701"/>
            <a:ext cx="1037123" cy="698682"/>
          </a:xfrm>
          <a:prstGeom prst="line">
            <a:avLst/>
          </a:prstGeom>
          <a:ln w="12700">
            <a:solidFill>
              <a:schemeClr val="accent4"/>
            </a:solidFill>
            <a:prstDash val="dash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86066" y="2940677"/>
            <a:ext cx="971867" cy="29718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charset="0" panose="02000000000000000000" pitchFamily="2" typeface="Montserrat"/>
                <a:cs charset="0" panose="02000000000000000000" pitchFamily="2" typeface="Montserrat"/>
              </a:defRPr>
            </a:lvl1pPr>
          </a:lstStyle>
          <a:p>
            <a:pPr algn="ctr"/>
            <a:r>
              <a:rPr lang="en-US" sz="1350">
                <a:latin typeface="+mn-lt"/>
                <a:cs typeface="+mn-ea"/>
                <a:sym typeface="+mn-lt"/>
              </a:rPr>
              <a:t>Core Idea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089" y="1775749"/>
            <a:ext cx="10972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 sz="1200">
                <a:gradFill>
                  <a:gsLst>
                    <a:gs pos="100000">
                      <a:srgbClr val="465E96"/>
                    </a:gs>
                    <a:gs pos="0">
                      <a:srgbClr val="5877B6">
                        <a:lumMod val="80000"/>
                        <a:lumOff val="20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rPr>
              <a:t>添加标题内容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4286" y="2046835"/>
            <a:ext cx="1804083" cy="3931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altLang="en-US" lang="zh-CN" sz="9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75633" y="1775749"/>
            <a:ext cx="10972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200">
                <a:gradFill>
                  <a:gsLst>
                    <a:gs pos="100000">
                      <a:srgbClr val="465E96"/>
                    </a:gs>
                    <a:gs pos="0">
                      <a:srgbClr val="5877B6">
                        <a:lumMod val="80000"/>
                        <a:lumOff val="20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rPr>
              <a:t>添加标题内容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75631" y="2046835"/>
            <a:ext cx="1804084" cy="3931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10000"/>
              </a:lnSpc>
            </a:pPr>
            <a:r>
              <a:rPr altLang="en-US" lang="zh-CN" sz="9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1089" y="3843953"/>
            <a:ext cx="10972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 sz="1200">
                <a:gradFill>
                  <a:gsLst>
                    <a:gs pos="100000">
                      <a:srgbClr val="465E96"/>
                    </a:gs>
                    <a:gs pos="0">
                      <a:srgbClr val="5877B6">
                        <a:lumMod val="80000"/>
                        <a:lumOff val="20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rPr>
              <a:t>添加标题内容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4286" y="4115040"/>
            <a:ext cx="1804083" cy="3931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altLang="en-US" lang="zh-CN" sz="9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75633" y="3843953"/>
            <a:ext cx="10972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200">
                <a:gradFill>
                  <a:gsLst>
                    <a:gs pos="100000">
                      <a:srgbClr val="465E96"/>
                    </a:gs>
                    <a:gs pos="0">
                      <a:srgbClr val="5877B6">
                        <a:lumMod val="80000"/>
                        <a:lumOff val="20000"/>
                      </a:srgbClr>
                    </a:gs>
                  </a:gsLst>
                  <a:lin ang="5400000" scaled="1"/>
                </a:gradFill>
                <a:cs typeface="+mn-ea"/>
                <a:sym typeface="+mn-lt"/>
              </a:rPr>
              <a:t>添加标题内容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75631" y="4115040"/>
            <a:ext cx="1804084" cy="3931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10000"/>
              </a:lnSpc>
            </a:pPr>
            <a:r>
              <a:rPr altLang="en-US" lang="zh-CN" sz="9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38297" y="2106734"/>
            <a:ext cx="487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cs typeface="+mn-ea"/>
                <a:sym typeface="+mn-lt"/>
              </a:rPr>
              <a:t>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84989" y="3401444"/>
            <a:ext cx="487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cs typeface="+mn-ea"/>
                <a:sym typeface="+mn-lt"/>
              </a:rPr>
              <a:t>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33614" y="2240641"/>
            <a:ext cx="487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cs typeface="+mn-ea"/>
                <a:sym typeface="+mn-lt"/>
              </a:rPr>
              <a:t>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21990" y="3572706"/>
            <a:ext cx="487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cs typeface="+mn-ea"/>
                <a:sym typeface="+mn-lt"/>
              </a:rPr>
              <a:t>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158358" y="1694440"/>
            <a:ext cx="2827284" cy="2820871"/>
            <a:chOff x="4092253" y="1838975"/>
            <a:chExt cx="3961788" cy="3970156"/>
          </a:xfrm>
        </p:grpSpPr>
        <p:sp>
          <p:nvSpPr>
            <p:cNvPr id="23" name="Shape 2021"/>
            <p:cNvSpPr/>
            <p:nvPr/>
          </p:nvSpPr>
          <p:spPr>
            <a:xfrm>
              <a:off x="5671528" y="3836603"/>
              <a:ext cx="2382513" cy="197252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3560" y="9082"/>
                  </a:moveTo>
                  <a:cubicBezTo>
                    <a:pt x="5629" y="9082"/>
                    <a:pt x="7457" y="8209"/>
                    <a:pt x="8900" y="6404"/>
                  </a:cubicBezTo>
                  <a:cubicBezTo>
                    <a:pt x="10391" y="4658"/>
                    <a:pt x="11113" y="2504"/>
                    <a:pt x="11161" y="0"/>
                  </a:cubicBezTo>
                  <a:cubicBezTo>
                    <a:pt x="13181" y="0"/>
                    <a:pt x="13181" y="0"/>
                    <a:pt x="13181" y="0"/>
                  </a:cubicBezTo>
                  <a:cubicBezTo>
                    <a:pt x="13181" y="0"/>
                    <a:pt x="13181" y="58"/>
                    <a:pt x="13181" y="58"/>
                  </a:cubicBezTo>
                  <a:cubicBezTo>
                    <a:pt x="12796" y="524"/>
                    <a:pt x="12604" y="1106"/>
                    <a:pt x="12604" y="1747"/>
                  </a:cubicBezTo>
                  <a:cubicBezTo>
                    <a:pt x="12604" y="2387"/>
                    <a:pt x="12796" y="2969"/>
                    <a:pt x="13181" y="3377"/>
                  </a:cubicBezTo>
                  <a:cubicBezTo>
                    <a:pt x="13566" y="3843"/>
                    <a:pt x="13999" y="4075"/>
                    <a:pt x="14528" y="4075"/>
                  </a:cubicBezTo>
                  <a:cubicBezTo>
                    <a:pt x="15106" y="4075"/>
                    <a:pt x="15539" y="3843"/>
                    <a:pt x="15923" y="3377"/>
                  </a:cubicBezTo>
                  <a:cubicBezTo>
                    <a:pt x="16308" y="2969"/>
                    <a:pt x="16501" y="2387"/>
                    <a:pt x="16501" y="1747"/>
                  </a:cubicBezTo>
                  <a:cubicBezTo>
                    <a:pt x="16501" y="1106"/>
                    <a:pt x="16308" y="524"/>
                    <a:pt x="15923" y="58"/>
                  </a:cubicBezTo>
                  <a:cubicBezTo>
                    <a:pt x="15923" y="58"/>
                    <a:pt x="15875" y="0"/>
                    <a:pt x="15875" y="0"/>
                  </a:cubicBezTo>
                  <a:cubicBezTo>
                    <a:pt x="18665" y="0"/>
                    <a:pt x="18665" y="0"/>
                    <a:pt x="18665" y="0"/>
                  </a:cubicBezTo>
                  <a:cubicBezTo>
                    <a:pt x="18665" y="640"/>
                    <a:pt x="18665" y="1281"/>
                    <a:pt x="18617" y="1863"/>
                  </a:cubicBezTo>
                  <a:cubicBezTo>
                    <a:pt x="21600" y="3843"/>
                    <a:pt x="21600" y="3843"/>
                    <a:pt x="21600" y="3843"/>
                  </a:cubicBezTo>
                  <a:cubicBezTo>
                    <a:pt x="21456" y="4949"/>
                    <a:pt x="21215" y="5997"/>
                    <a:pt x="20927" y="7045"/>
                  </a:cubicBezTo>
                  <a:cubicBezTo>
                    <a:pt x="17415" y="7278"/>
                    <a:pt x="17415" y="7278"/>
                    <a:pt x="17415" y="7278"/>
                  </a:cubicBezTo>
                  <a:cubicBezTo>
                    <a:pt x="16982" y="8442"/>
                    <a:pt x="16453" y="9548"/>
                    <a:pt x="15779" y="10654"/>
                  </a:cubicBezTo>
                  <a:cubicBezTo>
                    <a:pt x="17559" y="14148"/>
                    <a:pt x="17559" y="14148"/>
                    <a:pt x="17559" y="14148"/>
                  </a:cubicBezTo>
                  <a:cubicBezTo>
                    <a:pt x="17222" y="14613"/>
                    <a:pt x="16886" y="15021"/>
                    <a:pt x="16549" y="15487"/>
                  </a:cubicBezTo>
                  <a:cubicBezTo>
                    <a:pt x="16164" y="15894"/>
                    <a:pt x="15827" y="16302"/>
                    <a:pt x="15442" y="16709"/>
                  </a:cubicBezTo>
                  <a:cubicBezTo>
                    <a:pt x="12508" y="14613"/>
                    <a:pt x="12508" y="14613"/>
                    <a:pt x="12508" y="14613"/>
                  </a:cubicBezTo>
                  <a:cubicBezTo>
                    <a:pt x="11594" y="15429"/>
                    <a:pt x="10680" y="16069"/>
                    <a:pt x="9718" y="16593"/>
                  </a:cubicBezTo>
                  <a:cubicBezTo>
                    <a:pt x="9718" y="20727"/>
                    <a:pt x="9718" y="20727"/>
                    <a:pt x="9718" y="20727"/>
                  </a:cubicBezTo>
                  <a:cubicBezTo>
                    <a:pt x="8804" y="21134"/>
                    <a:pt x="7890" y="21425"/>
                    <a:pt x="6927" y="21600"/>
                  </a:cubicBezTo>
                  <a:cubicBezTo>
                    <a:pt x="5196" y="17990"/>
                    <a:pt x="5196" y="17990"/>
                    <a:pt x="5196" y="17990"/>
                  </a:cubicBezTo>
                  <a:cubicBezTo>
                    <a:pt x="4666" y="18049"/>
                    <a:pt x="4137" y="18107"/>
                    <a:pt x="3656" y="18107"/>
                  </a:cubicBezTo>
                  <a:cubicBezTo>
                    <a:pt x="3608" y="18107"/>
                    <a:pt x="3608" y="18107"/>
                    <a:pt x="3560" y="18107"/>
                  </a:cubicBezTo>
                  <a:cubicBezTo>
                    <a:pt x="3560" y="14439"/>
                    <a:pt x="3560" y="14439"/>
                    <a:pt x="3560" y="14439"/>
                  </a:cubicBezTo>
                  <a:cubicBezTo>
                    <a:pt x="3512" y="14555"/>
                    <a:pt x="3416" y="14672"/>
                    <a:pt x="3319" y="14788"/>
                  </a:cubicBezTo>
                  <a:cubicBezTo>
                    <a:pt x="2935" y="15254"/>
                    <a:pt x="2453" y="15487"/>
                    <a:pt x="1924" y="15487"/>
                  </a:cubicBezTo>
                  <a:cubicBezTo>
                    <a:pt x="1395" y="15487"/>
                    <a:pt x="914" y="15254"/>
                    <a:pt x="529" y="14788"/>
                  </a:cubicBezTo>
                  <a:cubicBezTo>
                    <a:pt x="192" y="14381"/>
                    <a:pt x="0" y="13798"/>
                    <a:pt x="0" y="13158"/>
                  </a:cubicBezTo>
                  <a:cubicBezTo>
                    <a:pt x="0" y="12518"/>
                    <a:pt x="192" y="11935"/>
                    <a:pt x="529" y="11470"/>
                  </a:cubicBezTo>
                  <a:cubicBezTo>
                    <a:pt x="914" y="11004"/>
                    <a:pt x="1395" y="10771"/>
                    <a:pt x="1924" y="10771"/>
                  </a:cubicBezTo>
                  <a:cubicBezTo>
                    <a:pt x="2453" y="10771"/>
                    <a:pt x="2935" y="11004"/>
                    <a:pt x="3319" y="11470"/>
                  </a:cubicBezTo>
                  <a:cubicBezTo>
                    <a:pt x="3416" y="11586"/>
                    <a:pt x="3512" y="11702"/>
                    <a:pt x="3560" y="11819"/>
                  </a:cubicBezTo>
                  <a:lnTo>
                    <a:pt x="3560" y="9082"/>
                  </a:lnTo>
                  <a:close/>
                </a:path>
              </a:pathLst>
            </a:custGeom>
            <a:solidFill>
              <a:schemeClr val="accent3"/>
            </a:solidFill>
            <a:ln cap="flat" w="12700">
              <a:noFill/>
              <a:miter lim="400000"/>
            </a:ln>
            <a:effectLst/>
          </p:spPr>
          <p:txBody>
            <a:bodyPr anchor="t" bIns="34289" lIns="34289" numCol="1" rIns="34289" tIns="34289" wrap="square">
              <a:noAutofit/>
            </a:bodyPr>
            <a:lstStyle/>
            <a:p>
              <a:endParaRPr sz="1350">
                <a:cs typeface="+mn-ea"/>
                <a:sym typeface="+mn-lt"/>
              </a:endParaRPr>
            </a:p>
          </p:txBody>
        </p:sp>
        <p:sp>
          <p:nvSpPr>
            <p:cNvPr id="24" name="Shape 2024"/>
            <p:cNvSpPr/>
            <p:nvPr/>
          </p:nvSpPr>
          <p:spPr>
            <a:xfrm>
              <a:off x="6064776" y="1838975"/>
              <a:ext cx="1982988" cy="236996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8135" y="18210"/>
                  </a:moveTo>
                  <a:cubicBezTo>
                    <a:pt x="14785" y="18210"/>
                    <a:pt x="14785" y="18210"/>
                    <a:pt x="14785" y="18210"/>
                  </a:cubicBezTo>
                  <a:cubicBezTo>
                    <a:pt x="14785" y="18210"/>
                    <a:pt x="14843" y="18258"/>
                    <a:pt x="14843" y="18258"/>
                  </a:cubicBezTo>
                  <a:cubicBezTo>
                    <a:pt x="15305" y="18646"/>
                    <a:pt x="15536" y="19130"/>
                    <a:pt x="15536" y="19663"/>
                  </a:cubicBezTo>
                  <a:cubicBezTo>
                    <a:pt x="15536" y="20196"/>
                    <a:pt x="15305" y="20680"/>
                    <a:pt x="14843" y="21019"/>
                  </a:cubicBezTo>
                  <a:cubicBezTo>
                    <a:pt x="14381" y="21406"/>
                    <a:pt x="13861" y="21600"/>
                    <a:pt x="13168" y="21600"/>
                  </a:cubicBezTo>
                  <a:cubicBezTo>
                    <a:pt x="12533" y="21600"/>
                    <a:pt x="12013" y="21406"/>
                    <a:pt x="11551" y="21019"/>
                  </a:cubicBezTo>
                  <a:cubicBezTo>
                    <a:pt x="11089" y="20680"/>
                    <a:pt x="10858" y="20196"/>
                    <a:pt x="10858" y="19663"/>
                  </a:cubicBezTo>
                  <a:cubicBezTo>
                    <a:pt x="10858" y="19130"/>
                    <a:pt x="11089" y="18646"/>
                    <a:pt x="11551" y="18258"/>
                  </a:cubicBezTo>
                  <a:cubicBezTo>
                    <a:pt x="11551" y="18258"/>
                    <a:pt x="11551" y="18210"/>
                    <a:pt x="11551" y="18210"/>
                  </a:cubicBezTo>
                  <a:cubicBezTo>
                    <a:pt x="9125" y="18210"/>
                    <a:pt x="9125" y="18210"/>
                    <a:pt x="9125" y="18210"/>
                  </a:cubicBezTo>
                  <a:cubicBezTo>
                    <a:pt x="9125" y="18210"/>
                    <a:pt x="9125" y="18161"/>
                    <a:pt x="9125" y="18113"/>
                  </a:cubicBezTo>
                  <a:cubicBezTo>
                    <a:pt x="9125" y="16030"/>
                    <a:pt x="8201" y="14190"/>
                    <a:pt x="6411" y="12737"/>
                  </a:cubicBezTo>
                  <a:cubicBezTo>
                    <a:pt x="4678" y="11236"/>
                    <a:pt x="2483" y="10461"/>
                    <a:pt x="0" y="10461"/>
                  </a:cubicBezTo>
                  <a:cubicBezTo>
                    <a:pt x="0" y="8282"/>
                    <a:pt x="0" y="8282"/>
                    <a:pt x="0" y="8282"/>
                  </a:cubicBezTo>
                  <a:cubicBezTo>
                    <a:pt x="58" y="8378"/>
                    <a:pt x="116" y="8427"/>
                    <a:pt x="173" y="8475"/>
                  </a:cubicBezTo>
                  <a:cubicBezTo>
                    <a:pt x="635" y="8863"/>
                    <a:pt x="1213" y="9057"/>
                    <a:pt x="1848" y="9057"/>
                  </a:cubicBezTo>
                  <a:cubicBezTo>
                    <a:pt x="2483" y="9057"/>
                    <a:pt x="3061" y="8863"/>
                    <a:pt x="3523" y="8475"/>
                  </a:cubicBezTo>
                  <a:cubicBezTo>
                    <a:pt x="3985" y="8088"/>
                    <a:pt x="4216" y="7652"/>
                    <a:pt x="4216" y="7071"/>
                  </a:cubicBezTo>
                  <a:cubicBezTo>
                    <a:pt x="4216" y="6538"/>
                    <a:pt x="3985" y="6102"/>
                    <a:pt x="3523" y="5715"/>
                  </a:cubicBezTo>
                  <a:cubicBezTo>
                    <a:pt x="3061" y="5327"/>
                    <a:pt x="2483" y="5134"/>
                    <a:pt x="1848" y="5134"/>
                  </a:cubicBezTo>
                  <a:cubicBezTo>
                    <a:pt x="1213" y="5134"/>
                    <a:pt x="635" y="5327"/>
                    <a:pt x="173" y="5715"/>
                  </a:cubicBezTo>
                  <a:cubicBezTo>
                    <a:pt x="116" y="5763"/>
                    <a:pt x="58" y="5812"/>
                    <a:pt x="0" y="5909"/>
                  </a:cubicBezTo>
                  <a:cubicBezTo>
                    <a:pt x="0" y="2954"/>
                    <a:pt x="0" y="2954"/>
                    <a:pt x="0" y="2954"/>
                  </a:cubicBezTo>
                  <a:cubicBezTo>
                    <a:pt x="58" y="2954"/>
                    <a:pt x="58" y="2954"/>
                    <a:pt x="116" y="2954"/>
                  </a:cubicBezTo>
                  <a:cubicBezTo>
                    <a:pt x="693" y="2954"/>
                    <a:pt x="1271" y="2954"/>
                    <a:pt x="1848" y="3003"/>
                  </a:cubicBezTo>
                  <a:cubicBezTo>
                    <a:pt x="3870" y="0"/>
                    <a:pt x="3870" y="0"/>
                    <a:pt x="3870" y="0"/>
                  </a:cubicBezTo>
                  <a:cubicBezTo>
                    <a:pt x="5025" y="194"/>
                    <a:pt x="6180" y="387"/>
                    <a:pt x="7277" y="726"/>
                  </a:cubicBezTo>
                  <a:cubicBezTo>
                    <a:pt x="7277" y="4165"/>
                    <a:pt x="7277" y="4165"/>
                    <a:pt x="7277" y="4165"/>
                  </a:cubicBezTo>
                  <a:cubicBezTo>
                    <a:pt x="8490" y="4601"/>
                    <a:pt x="9645" y="5134"/>
                    <a:pt x="10742" y="5812"/>
                  </a:cubicBezTo>
                  <a:cubicBezTo>
                    <a:pt x="14207" y="4068"/>
                    <a:pt x="14207" y="4068"/>
                    <a:pt x="14207" y="4068"/>
                  </a:cubicBezTo>
                  <a:cubicBezTo>
                    <a:pt x="14670" y="4407"/>
                    <a:pt x="15132" y="4746"/>
                    <a:pt x="15594" y="5134"/>
                  </a:cubicBezTo>
                  <a:cubicBezTo>
                    <a:pt x="15940" y="5473"/>
                    <a:pt x="16287" y="5763"/>
                    <a:pt x="16633" y="6102"/>
                  </a:cubicBezTo>
                  <a:cubicBezTo>
                    <a:pt x="14554" y="9008"/>
                    <a:pt x="14554" y="9008"/>
                    <a:pt x="14554" y="9008"/>
                  </a:cubicBezTo>
                  <a:cubicBezTo>
                    <a:pt x="15363" y="9880"/>
                    <a:pt x="16056" y="10848"/>
                    <a:pt x="16633" y="11817"/>
                  </a:cubicBezTo>
                  <a:cubicBezTo>
                    <a:pt x="20734" y="11817"/>
                    <a:pt x="20734" y="11817"/>
                    <a:pt x="20734" y="11817"/>
                  </a:cubicBezTo>
                  <a:cubicBezTo>
                    <a:pt x="21080" y="12737"/>
                    <a:pt x="21369" y="13657"/>
                    <a:pt x="21600" y="14578"/>
                  </a:cubicBezTo>
                  <a:cubicBezTo>
                    <a:pt x="18077" y="16515"/>
                    <a:pt x="18077" y="16515"/>
                    <a:pt x="18077" y="16515"/>
                  </a:cubicBezTo>
                  <a:cubicBezTo>
                    <a:pt x="18135" y="17048"/>
                    <a:pt x="18135" y="17580"/>
                    <a:pt x="18135" y="18113"/>
                  </a:cubicBezTo>
                  <a:cubicBezTo>
                    <a:pt x="18135" y="18161"/>
                    <a:pt x="18135" y="18161"/>
                    <a:pt x="18135" y="18210"/>
                  </a:cubicBezTo>
                  <a:close/>
                </a:path>
              </a:pathLst>
            </a:custGeom>
            <a:solidFill>
              <a:schemeClr val="accent2"/>
            </a:solidFill>
            <a:ln cap="flat" w="12700">
              <a:noFill/>
              <a:miter lim="400000"/>
            </a:ln>
            <a:effectLst/>
          </p:spPr>
          <p:txBody>
            <a:bodyPr anchor="t" bIns="34289" lIns="34289" numCol="1" rIns="34289" tIns="34289" wrap="square">
              <a:noAutofit/>
            </a:bodyPr>
            <a:lstStyle/>
            <a:p>
              <a:endParaRPr sz="1350">
                <a:cs typeface="+mn-ea"/>
                <a:sym typeface="+mn-lt"/>
              </a:endParaRPr>
            </a:p>
          </p:txBody>
        </p:sp>
        <p:sp>
          <p:nvSpPr>
            <p:cNvPr id="25" name="Shape 2027"/>
            <p:cNvSpPr/>
            <p:nvPr/>
          </p:nvSpPr>
          <p:spPr>
            <a:xfrm>
              <a:off x="4092254" y="3432893"/>
              <a:ext cx="1972529" cy="236996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11236"/>
                  </a:moveTo>
                  <a:cubicBezTo>
                    <a:pt x="21600" y="13512"/>
                    <a:pt x="21600" y="13512"/>
                    <a:pt x="21600" y="13512"/>
                  </a:cubicBezTo>
                  <a:cubicBezTo>
                    <a:pt x="21542" y="13415"/>
                    <a:pt x="21426" y="13318"/>
                    <a:pt x="21310" y="13222"/>
                  </a:cubicBezTo>
                  <a:cubicBezTo>
                    <a:pt x="20845" y="12834"/>
                    <a:pt x="20265" y="12640"/>
                    <a:pt x="19626" y="12640"/>
                  </a:cubicBezTo>
                  <a:cubicBezTo>
                    <a:pt x="18987" y="12640"/>
                    <a:pt x="18406" y="12834"/>
                    <a:pt x="17942" y="13222"/>
                  </a:cubicBezTo>
                  <a:cubicBezTo>
                    <a:pt x="17535" y="13609"/>
                    <a:pt x="17303" y="14093"/>
                    <a:pt x="17303" y="14626"/>
                  </a:cubicBezTo>
                  <a:cubicBezTo>
                    <a:pt x="17303" y="15159"/>
                    <a:pt x="17535" y="15643"/>
                    <a:pt x="17942" y="15982"/>
                  </a:cubicBezTo>
                  <a:cubicBezTo>
                    <a:pt x="18406" y="16370"/>
                    <a:pt x="18987" y="16563"/>
                    <a:pt x="19626" y="16563"/>
                  </a:cubicBezTo>
                  <a:cubicBezTo>
                    <a:pt x="20265" y="16563"/>
                    <a:pt x="20845" y="16370"/>
                    <a:pt x="21310" y="15982"/>
                  </a:cubicBezTo>
                  <a:cubicBezTo>
                    <a:pt x="21426" y="15885"/>
                    <a:pt x="21542" y="15788"/>
                    <a:pt x="21600" y="15691"/>
                  </a:cubicBezTo>
                  <a:cubicBezTo>
                    <a:pt x="21600" y="18743"/>
                    <a:pt x="21600" y="18743"/>
                    <a:pt x="21600" y="18743"/>
                  </a:cubicBezTo>
                  <a:cubicBezTo>
                    <a:pt x="20961" y="18743"/>
                    <a:pt x="20381" y="18694"/>
                    <a:pt x="19742" y="18646"/>
                  </a:cubicBezTo>
                  <a:cubicBezTo>
                    <a:pt x="17535" y="21600"/>
                    <a:pt x="17535" y="21600"/>
                    <a:pt x="17535" y="21600"/>
                  </a:cubicBezTo>
                  <a:cubicBezTo>
                    <a:pt x="16316" y="21455"/>
                    <a:pt x="15155" y="21164"/>
                    <a:pt x="14052" y="20825"/>
                  </a:cubicBezTo>
                  <a:cubicBezTo>
                    <a:pt x="14342" y="17483"/>
                    <a:pt x="14342" y="17483"/>
                    <a:pt x="14342" y="17483"/>
                  </a:cubicBezTo>
                  <a:cubicBezTo>
                    <a:pt x="13065" y="16999"/>
                    <a:pt x="11845" y="16370"/>
                    <a:pt x="10684" y="15643"/>
                  </a:cubicBezTo>
                  <a:cubicBezTo>
                    <a:pt x="7490" y="17580"/>
                    <a:pt x="7490" y="17580"/>
                    <a:pt x="7490" y="17580"/>
                  </a:cubicBezTo>
                  <a:cubicBezTo>
                    <a:pt x="7026" y="17241"/>
                    <a:pt x="6561" y="16902"/>
                    <a:pt x="6155" y="16563"/>
                  </a:cubicBezTo>
                  <a:cubicBezTo>
                    <a:pt x="5632" y="16127"/>
                    <a:pt x="5168" y="15740"/>
                    <a:pt x="4761" y="15304"/>
                  </a:cubicBezTo>
                  <a:cubicBezTo>
                    <a:pt x="6852" y="12301"/>
                    <a:pt x="6852" y="12301"/>
                    <a:pt x="6852" y="12301"/>
                  </a:cubicBezTo>
                  <a:cubicBezTo>
                    <a:pt x="6097" y="11478"/>
                    <a:pt x="5516" y="10606"/>
                    <a:pt x="4994" y="9638"/>
                  </a:cubicBezTo>
                  <a:cubicBezTo>
                    <a:pt x="871" y="9638"/>
                    <a:pt x="871" y="9638"/>
                    <a:pt x="871" y="9638"/>
                  </a:cubicBezTo>
                  <a:cubicBezTo>
                    <a:pt x="465" y="8717"/>
                    <a:pt x="232" y="7797"/>
                    <a:pt x="0" y="6829"/>
                  </a:cubicBezTo>
                  <a:cubicBezTo>
                    <a:pt x="3600" y="5037"/>
                    <a:pt x="3600" y="5037"/>
                    <a:pt x="3600" y="5037"/>
                  </a:cubicBezTo>
                  <a:cubicBezTo>
                    <a:pt x="3600" y="4746"/>
                    <a:pt x="3542" y="4407"/>
                    <a:pt x="3542" y="4068"/>
                  </a:cubicBezTo>
                  <a:cubicBezTo>
                    <a:pt x="3542" y="3971"/>
                    <a:pt x="3542" y="3826"/>
                    <a:pt x="3542" y="3681"/>
                  </a:cubicBezTo>
                  <a:cubicBezTo>
                    <a:pt x="6852" y="3681"/>
                    <a:pt x="6852" y="3681"/>
                    <a:pt x="6852" y="3681"/>
                  </a:cubicBezTo>
                  <a:cubicBezTo>
                    <a:pt x="6677" y="3584"/>
                    <a:pt x="6503" y="3487"/>
                    <a:pt x="6329" y="3342"/>
                  </a:cubicBezTo>
                  <a:cubicBezTo>
                    <a:pt x="5865" y="2954"/>
                    <a:pt x="5632" y="2518"/>
                    <a:pt x="5632" y="1986"/>
                  </a:cubicBezTo>
                  <a:cubicBezTo>
                    <a:pt x="5632" y="1404"/>
                    <a:pt x="5865" y="969"/>
                    <a:pt x="6329" y="581"/>
                  </a:cubicBezTo>
                  <a:cubicBezTo>
                    <a:pt x="6794" y="194"/>
                    <a:pt x="7374" y="0"/>
                    <a:pt x="8013" y="0"/>
                  </a:cubicBezTo>
                  <a:cubicBezTo>
                    <a:pt x="8652" y="0"/>
                    <a:pt x="9232" y="194"/>
                    <a:pt x="9697" y="581"/>
                  </a:cubicBezTo>
                  <a:cubicBezTo>
                    <a:pt x="10161" y="969"/>
                    <a:pt x="10394" y="1404"/>
                    <a:pt x="10394" y="1986"/>
                  </a:cubicBezTo>
                  <a:cubicBezTo>
                    <a:pt x="10394" y="2518"/>
                    <a:pt x="10161" y="2954"/>
                    <a:pt x="9697" y="3342"/>
                  </a:cubicBezTo>
                  <a:cubicBezTo>
                    <a:pt x="9523" y="3487"/>
                    <a:pt x="9348" y="3584"/>
                    <a:pt x="9174" y="3681"/>
                  </a:cubicBezTo>
                  <a:cubicBezTo>
                    <a:pt x="12426" y="3681"/>
                    <a:pt x="12426" y="3681"/>
                    <a:pt x="12426" y="3681"/>
                  </a:cubicBezTo>
                  <a:cubicBezTo>
                    <a:pt x="12426" y="5763"/>
                    <a:pt x="13297" y="7555"/>
                    <a:pt x="15097" y="9008"/>
                  </a:cubicBezTo>
                  <a:cubicBezTo>
                    <a:pt x="16897" y="10509"/>
                    <a:pt x="19045" y="11236"/>
                    <a:pt x="21600" y="11236"/>
                  </a:cubicBezTo>
                  <a:cubicBezTo>
                    <a:pt x="21600" y="11236"/>
                    <a:pt x="21600" y="11236"/>
                    <a:pt x="21600" y="11236"/>
                  </a:cubicBezTo>
                  <a:close/>
                </a:path>
              </a:pathLst>
            </a:custGeom>
            <a:solidFill>
              <a:schemeClr val="accent4"/>
            </a:solidFill>
            <a:ln cap="flat" w="12700">
              <a:noFill/>
              <a:miter lim="400000"/>
            </a:ln>
            <a:effectLst/>
          </p:spPr>
          <p:txBody>
            <a:bodyPr anchor="t" bIns="34289" lIns="34289" numCol="1" rIns="34289" tIns="34289" wrap="square">
              <a:noAutofit/>
            </a:bodyPr>
            <a:lstStyle/>
            <a:p>
              <a:endParaRPr sz="1350">
                <a:cs typeface="+mn-ea"/>
                <a:sym typeface="+mn-lt"/>
              </a:endParaRPr>
            </a:p>
          </p:txBody>
        </p:sp>
        <p:sp>
          <p:nvSpPr>
            <p:cNvPr id="26" name="Shape 2030"/>
            <p:cNvSpPr/>
            <p:nvPr/>
          </p:nvSpPr>
          <p:spPr>
            <a:xfrm>
              <a:off x="4092253" y="1845253"/>
              <a:ext cx="2359504" cy="199135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8057" y="12384"/>
                  </a:moveTo>
                  <a:cubicBezTo>
                    <a:pt x="18057" y="12384"/>
                    <a:pt x="18057" y="12384"/>
                    <a:pt x="18057" y="12384"/>
                  </a:cubicBezTo>
                  <a:cubicBezTo>
                    <a:pt x="15921" y="12384"/>
                    <a:pt x="14125" y="13306"/>
                    <a:pt x="12620" y="15091"/>
                  </a:cubicBezTo>
                  <a:cubicBezTo>
                    <a:pt x="11116" y="16819"/>
                    <a:pt x="10387" y="19008"/>
                    <a:pt x="10387" y="21485"/>
                  </a:cubicBezTo>
                  <a:cubicBezTo>
                    <a:pt x="10387" y="21542"/>
                    <a:pt x="10387" y="21600"/>
                    <a:pt x="10387" y="21600"/>
                  </a:cubicBezTo>
                  <a:cubicBezTo>
                    <a:pt x="7669" y="21600"/>
                    <a:pt x="7669" y="21600"/>
                    <a:pt x="7669" y="21600"/>
                  </a:cubicBezTo>
                  <a:cubicBezTo>
                    <a:pt x="7815" y="21485"/>
                    <a:pt x="7960" y="21370"/>
                    <a:pt x="8106" y="21197"/>
                  </a:cubicBezTo>
                  <a:cubicBezTo>
                    <a:pt x="8494" y="20736"/>
                    <a:pt x="8689" y="20218"/>
                    <a:pt x="8689" y="19584"/>
                  </a:cubicBezTo>
                  <a:cubicBezTo>
                    <a:pt x="8689" y="18893"/>
                    <a:pt x="8494" y="18374"/>
                    <a:pt x="8106" y="17914"/>
                  </a:cubicBezTo>
                  <a:cubicBezTo>
                    <a:pt x="7718" y="17453"/>
                    <a:pt x="7232" y="17222"/>
                    <a:pt x="6698" y="17222"/>
                  </a:cubicBezTo>
                  <a:cubicBezTo>
                    <a:pt x="6164" y="17222"/>
                    <a:pt x="5679" y="17453"/>
                    <a:pt x="5291" y="17914"/>
                  </a:cubicBezTo>
                  <a:cubicBezTo>
                    <a:pt x="4902" y="18374"/>
                    <a:pt x="4708" y="18893"/>
                    <a:pt x="4708" y="19584"/>
                  </a:cubicBezTo>
                  <a:cubicBezTo>
                    <a:pt x="4708" y="20218"/>
                    <a:pt x="4902" y="20736"/>
                    <a:pt x="5291" y="21197"/>
                  </a:cubicBezTo>
                  <a:cubicBezTo>
                    <a:pt x="5436" y="21370"/>
                    <a:pt x="5582" y="21485"/>
                    <a:pt x="5728" y="21600"/>
                  </a:cubicBezTo>
                  <a:cubicBezTo>
                    <a:pt x="2961" y="21600"/>
                    <a:pt x="2961" y="21600"/>
                    <a:pt x="2961" y="21600"/>
                  </a:cubicBezTo>
                  <a:cubicBezTo>
                    <a:pt x="2961" y="21542"/>
                    <a:pt x="2961" y="21542"/>
                    <a:pt x="2961" y="21485"/>
                  </a:cubicBezTo>
                  <a:cubicBezTo>
                    <a:pt x="2961" y="21370"/>
                    <a:pt x="2961" y="21254"/>
                    <a:pt x="2961" y="21139"/>
                  </a:cubicBezTo>
                  <a:cubicBezTo>
                    <a:pt x="2961" y="20678"/>
                    <a:pt x="3009" y="20160"/>
                    <a:pt x="3009" y="19699"/>
                  </a:cubicBezTo>
                  <a:cubicBezTo>
                    <a:pt x="0" y="17683"/>
                    <a:pt x="0" y="17683"/>
                    <a:pt x="0" y="17683"/>
                  </a:cubicBezTo>
                  <a:cubicBezTo>
                    <a:pt x="194" y="16416"/>
                    <a:pt x="437" y="15149"/>
                    <a:pt x="825" y="13997"/>
                  </a:cubicBezTo>
                  <a:cubicBezTo>
                    <a:pt x="4174" y="14227"/>
                    <a:pt x="4174" y="14227"/>
                    <a:pt x="4174" y="14227"/>
                  </a:cubicBezTo>
                  <a:cubicBezTo>
                    <a:pt x="4611" y="13075"/>
                    <a:pt x="5145" y="12038"/>
                    <a:pt x="5776" y="11002"/>
                  </a:cubicBezTo>
                  <a:cubicBezTo>
                    <a:pt x="4126" y="7315"/>
                    <a:pt x="4126" y="7315"/>
                    <a:pt x="4126" y="7315"/>
                  </a:cubicBezTo>
                  <a:cubicBezTo>
                    <a:pt x="4466" y="6912"/>
                    <a:pt x="4805" y="6451"/>
                    <a:pt x="5145" y="6048"/>
                  </a:cubicBezTo>
                  <a:cubicBezTo>
                    <a:pt x="5485" y="5645"/>
                    <a:pt x="5825" y="5242"/>
                    <a:pt x="6213" y="4838"/>
                  </a:cubicBezTo>
                  <a:cubicBezTo>
                    <a:pt x="9125" y="6912"/>
                    <a:pt x="9125" y="6912"/>
                    <a:pt x="9125" y="6912"/>
                  </a:cubicBezTo>
                  <a:cubicBezTo>
                    <a:pt x="9999" y="6163"/>
                    <a:pt x="10873" y="5530"/>
                    <a:pt x="11795" y="5069"/>
                  </a:cubicBezTo>
                  <a:cubicBezTo>
                    <a:pt x="11795" y="922"/>
                    <a:pt x="11795" y="922"/>
                    <a:pt x="11795" y="922"/>
                  </a:cubicBezTo>
                  <a:cubicBezTo>
                    <a:pt x="12717" y="518"/>
                    <a:pt x="13737" y="230"/>
                    <a:pt x="14707" y="0"/>
                  </a:cubicBezTo>
                  <a:cubicBezTo>
                    <a:pt x="16455" y="3571"/>
                    <a:pt x="16455" y="3571"/>
                    <a:pt x="16455" y="3571"/>
                  </a:cubicBezTo>
                  <a:cubicBezTo>
                    <a:pt x="16989" y="3514"/>
                    <a:pt x="17523" y="3456"/>
                    <a:pt x="18057" y="3456"/>
                  </a:cubicBezTo>
                  <a:cubicBezTo>
                    <a:pt x="18057" y="6970"/>
                    <a:pt x="18057" y="6970"/>
                    <a:pt x="18057" y="6970"/>
                  </a:cubicBezTo>
                  <a:cubicBezTo>
                    <a:pt x="18105" y="6854"/>
                    <a:pt x="18154" y="6797"/>
                    <a:pt x="18202" y="6739"/>
                  </a:cubicBezTo>
                  <a:cubicBezTo>
                    <a:pt x="18591" y="6278"/>
                    <a:pt x="19076" y="6048"/>
                    <a:pt x="19610" y="6048"/>
                  </a:cubicBezTo>
                  <a:cubicBezTo>
                    <a:pt x="20144" y="6048"/>
                    <a:pt x="20629" y="6278"/>
                    <a:pt x="21018" y="6739"/>
                  </a:cubicBezTo>
                  <a:cubicBezTo>
                    <a:pt x="21406" y="7200"/>
                    <a:pt x="21600" y="7718"/>
                    <a:pt x="21600" y="8352"/>
                  </a:cubicBezTo>
                  <a:cubicBezTo>
                    <a:pt x="21600" y="9043"/>
                    <a:pt x="21406" y="9562"/>
                    <a:pt x="21018" y="10022"/>
                  </a:cubicBezTo>
                  <a:cubicBezTo>
                    <a:pt x="20629" y="10483"/>
                    <a:pt x="20144" y="10714"/>
                    <a:pt x="19610" y="10714"/>
                  </a:cubicBezTo>
                  <a:cubicBezTo>
                    <a:pt x="19076" y="10714"/>
                    <a:pt x="18591" y="10483"/>
                    <a:pt x="18202" y="10022"/>
                  </a:cubicBezTo>
                  <a:cubicBezTo>
                    <a:pt x="18154" y="9965"/>
                    <a:pt x="18105" y="9907"/>
                    <a:pt x="18057" y="9792"/>
                  </a:cubicBezTo>
                  <a:lnTo>
                    <a:pt x="18057" y="12384"/>
                  </a:lnTo>
                  <a:close/>
                </a:path>
              </a:pathLst>
            </a:custGeom>
            <a:gradFill>
              <a:gsLst>
                <a:gs pos="0">
                  <a:srgbClr val="5877B6">
                    <a:lumMod val="80000"/>
                    <a:lumOff val="20000"/>
                  </a:srgbClr>
                </a:gs>
                <a:gs pos="98000">
                  <a:srgbClr val="465E96"/>
                </a:gs>
              </a:gsLst>
              <a:lin ang="5400000" scaled="0"/>
            </a:gradFill>
            <a:ln cap="flat" w="12700">
              <a:noFill/>
              <a:miter lim="400000"/>
            </a:ln>
            <a:effectLst/>
          </p:spPr>
          <p:txBody>
            <a:bodyPr anchor="t" bIns="34289" lIns="34289" numCol="1" rIns="34289" tIns="34289" wrap="square">
              <a:noAutofit/>
            </a:bodyPr>
            <a:lstStyle/>
            <a:p>
              <a:endParaRPr sz="1350">
                <a:cs typeface="+mn-ea"/>
                <a:sym typeface="+mn-lt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686308" y="2207275"/>
            <a:ext cx="541655" cy="457200"/>
          </a:xfrm>
          <a:prstGeom prst="rect">
            <a:avLst/>
          </a:prstGeom>
          <a:noFill/>
        </p:spPr>
        <p:txBody>
          <a:bodyPr rtlCol="1"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22389" y="2207275"/>
            <a:ext cx="541655" cy="457200"/>
          </a:xfrm>
          <a:prstGeom prst="rect">
            <a:avLst/>
          </a:prstGeom>
          <a:noFill/>
        </p:spPr>
        <p:txBody>
          <a:bodyPr rtlCol="1"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86308" y="3494368"/>
            <a:ext cx="541655" cy="457200"/>
          </a:xfrm>
          <a:prstGeom prst="rect">
            <a:avLst/>
          </a:prstGeom>
          <a:noFill/>
        </p:spPr>
        <p:txBody>
          <a:bodyPr rtlCol="1"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2389" y="3494368"/>
            <a:ext cx="541655" cy="457200"/>
          </a:xfrm>
          <a:prstGeom prst="rect">
            <a:avLst/>
          </a:prstGeom>
          <a:noFill/>
        </p:spPr>
        <p:txBody>
          <a:bodyPr rtlCol="1"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77E7EC17-553A-4C69-B788-2AD747422ED8}"/>
              </a:ext>
            </a:extLst>
          </p:cNvPr>
          <p:cNvGrpSpPr/>
          <p:nvPr/>
        </p:nvGrpSpPr>
        <p:grpSpPr>
          <a:xfrm>
            <a:off x="3386137" y="430356"/>
            <a:ext cx="2371725" cy="702173"/>
            <a:chOff x="915580" y="1134310"/>
            <a:chExt cx="2371725" cy="702173"/>
          </a:xfrm>
        </p:grpSpPr>
        <p:sp>
          <p:nvSpPr>
            <p:cNvPr id="32" name="TextBox 21">
              <a:extLst>
                <a:ext uri="{FF2B5EF4-FFF2-40B4-BE49-F238E27FC236}">
                  <a16:creationId xmlns:a16="http://schemas.microsoft.com/office/drawing/2014/main" id="{21E6065E-EE16-47F2-A87A-573BC461A576}"/>
                </a:ext>
              </a:extLst>
            </p:cNvPr>
            <p:cNvSpPr txBox="1"/>
            <p:nvPr/>
          </p:nvSpPr>
          <p:spPr>
            <a:xfrm>
              <a:off x="915580" y="1134310"/>
              <a:ext cx="237172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40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effectLst>
                    <a:outerShdw algn="ctr" blurRad="254000" dir="5400000" dist="101600" rotWithShape="0">
                      <a:srgbClr val="000000">
                        <a:alpha val="15000"/>
                      </a:srgbClr>
                    </a:outerShdw>
                  </a:effectLst>
                  <a:cs typeface="+mn-ea"/>
                  <a:sym typeface="+mn-lt"/>
                </a:rPr>
                <a:t>新年工作计划</a:t>
              </a:r>
            </a:p>
          </p:txBody>
        </p:sp>
        <p:sp>
          <p:nvSpPr>
            <p:cNvPr id="33" name="TextBox 21">
              <a:extLst>
                <a:ext uri="{FF2B5EF4-FFF2-40B4-BE49-F238E27FC236}">
                  <a16:creationId xmlns:a16="http://schemas.microsoft.com/office/drawing/2014/main" id="{75A14C44-C718-414F-A3BF-79CFA296A956}"/>
                </a:ext>
              </a:extLst>
            </p:cNvPr>
            <p:cNvSpPr txBox="1"/>
            <p:nvPr/>
          </p:nvSpPr>
          <p:spPr>
            <a:xfrm>
              <a:off x="1165481" y="1574873"/>
              <a:ext cx="1853271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1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GENERAL  VIEW</a:t>
              </a:r>
            </a:p>
          </p:txBody>
        </p:sp>
      </p:grpSp>
    </p:spTree>
    <p:extLst>
      <p:ext uri="{BB962C8B-B14F-4D97-AF65-F5344CB8AC3E}">
        <p14:creationId val="346146150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7"/>
      <p:bldP grpId="0" spid="28"/>
      <p:bldP grpId="0" spid="29"/>
      <p:bldP grpId="0" spid="30"/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33000">
              <a:srgbClr val="5877B6"/>
            </a:gs>
            <a:gs pos="100000">
              <a:srgbClr val="465E9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D035236D-571F-4E36-8D43-B076A39B1BC9}"/>
              </a:ext>
            </a:extLst>
          </p:cNvPr>
          <p:cNvSpPr/>
          <p:nvPr/>
        </p:nvSpPr>
        <p:spPr bwMode="auto">
          <a:xfrm>
            <a:off x="3971472" y="0"/>
            <a:ext cx="5172528" cy="5143500"/>
          </a:xfrm>
          <a:custGeom>
            <a:gdLst>
              <a:gd fmla="*/ 0 w 5172528" name="connsiteX0"/>
              <a:gd fmla="*/ 0 h 5143500" name="connsiteY0"/>
              <a:gd fmla="*/ 5057233 w 5172528" name="connsiteX1"/>
              <a:gd fmla="*/ 0 h 5143500" name="connsiteY1"/>
              <a:gd fmla="*/ 5172528 w 5172528" name="connsiteX2"/>
              <a:gd fmla="*/ 0 h 5143500" name="connsiteY2"/>
              <a:gd fmla="*/ 5172528 w 5172528" name="connsiteX3"/>
              <a:gd fmla="*/ 5143500 h 5143500" name="connsiteY3"/>
              <a:gd fmla="*/ 5170060 w 5172528" name="connsiteX4"/>
              <a:gd fmla="*/ 5143500 h 5143500" name="connsiteY4"/>
              <a:gd fmla="*/ 2422279 w 5172528" name="connsiteX5"/>
              <a:gd fmla="*/ 5143500 h 5143500" name="connsiteY5"/>
              <a:gd fmla="*/ 2157109 w 5172528" name="connsiteX6"/>
              <a:gd fmla="*/ 4979789 h 5143500" name="connsiteY6"/>
              <a:gd fmla="*/ 1200711 w 5172528" name="connsiteX7"/>
              <a:gd fmla="*/ 4759524 h 5143500" name="connsiteY7"/>
              <a:gd fmla="*/ 378388 w 5172528" name="connsiteX8"/>
              <a:gd fmla="*/ 4271367 h 5143500" name="connsiteY8"/>
              <a:gd fmla="*/ 345614 w 5172528" name="connsiteX9"/>
              <a:gd fmla="*/ 3443883 h 5143500" name="connsiteY9"/>
              <a:gd fmla="*/ 768694 w 5172528" name="connsiteX10"/>
              <a:gd fmla="*/ 2702719 h 5143500" name="connsiteY10"/>
              <a:gd fmla="*/ 1194753 w 5172528" name="connsiteX11"/>
              <a:gd fmla="*/ 1163836 h 5143500" name="connsiteY11"/>
              <a:gd fmla="*/ 1188794 w 5172528" name="connsiteX12"/>
              <a:gd fmla="*/ 1151930 h 5143500" name="connsiteY12"/>
              <a:gd fmla="*/ 670372 w 5172528" name="connsiteX13"/>
              <a:gd fmla="*/ 514945 h 5143500" name="connsiteY13"/>
              <a:gd fmla="*/ 32774 w 5172528" name="connsiteX14"/>
              <a:gd fmla="*/ 32742 h 5143500" name="connsiteY14"/>
              <a:gd fmla="*/ 0 w 5172528" name="connsiteX15"/>
              <a:gd fmla="*/ 0 h 5143500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5143500" w="5172528">
                <a:moveTo>
                  <a:pt x="0" y="0"/>
                </a:moveTo>
                <a:cubicBezTo>
                  <a:pt x="0" y="0"/>
                  <a:pt x="0" y="0"/>
                  <a:pt x="5057233" y="0"/>
                </a:cubicBezTo>
                <a:lnTo>
                  <a:pt x="5172528" y="0"/>
                </a:lnTo>
                <a:lnTo>
                  <a:pt x="5172528" y="5143500"/>
                </a:lnTo>
                <a:lnTo>
                  <a:pt x="5170060" y="5143500"/>
                </a:lnTo>
                <a:cubicBezTo>
                  <a:pt x="4777520" y="5143500"/>
                  <a:pt x="3992440" y="5143500"/>
                  <a:pt x="2422279" y="5143500"/>
                </a:cubicBezTo>
                <a:cubicBezTo>
                  <a:pt x="2344813" y="5080992"/>
                  <a:pt x="2255430" y="5024438"/>
                  <a:pt x="2157109" y="4979789"/>
                </a:cubicBezTo>
                <a:cubicBezTo>
                  <a:pt x="1859166" y="4845844"/>
                  <a:pt x="1522490" y="4827985"/>
                  <a:pt x="1200711" y="4759524"/>
                </a:cubicBezTo>
                <a:cubicBezTo>
                  <a:pt x="878933" y="4694039"/>
                  <a:pt x="542257" y="4557117"/>
                  <a:pt x="378388" y="4271367"/>
                </a:cubicBezTo>
                <a:cubicBezTo>
                  <a:pt x="235375" y="4024313"/>
                  <a:pt x="250273" y="3711774"/>
                  <a:pt x="345614" y="3443883"/>
                </a:cubicBezTo>
                <a:cubicBezTo>
                  <a:pt x="443936" y="3175992"/>
                  <a:pt x="610784" y="2940844"/>
                  <a:pt x="768694" y="2702719"/>
                </a:cubicBezTo>
                <a:cubicBezTo>
                  <a:pt x="1039822" y="2288977"/>
                  <a:pt x="1379477" y="1669852"/>
                  <a:pt x="1194753" y="1163836"/>
                </a:cubicBezTo>
                <a:cubicBezTo>
                  <a:pt x="1191773" y="1157883"/>
                  <a:pt x="1191773" y="1154906"/>
                  <a:pt x="1188794" y="1151930"/>
                </a:cubicBezTo>
                <a:cubicBezTo>
                  <a:pt x="1090472" y="895945"/>
                  <a:pt x="878933" y="684610"/>
                  <a:pt x="670372" y="514945"/>
                </a:cubicBezTo>
                <a:cubicBezTo>
                  <a:pt x="464792" y="348258"/>
                  <a:pt x="235375" y="205383"/>
                  <a:pt x="32774" y="32742"/>
                </a:cubicBezTo>
                <a:cubicBezTo>
                  <a:pt x="20856" y="20836"/>
                  <a:pt x="11918" y="11906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6B72358E-5066-44AE-966F-C4584C0B7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9545" y="545520"/>
            <a:ext cx="3418114" cy="3858814"/>
          </a:xfrm>
          <a:prstGeom prst="rect">
            <a:avLst/>
          </a:prstGeom>
        </p:spPr>
      </p:pic>
      <p:sp>
        <p:nvSpPr>
          <p:cNvPr id="14" name="TextBox 21">
            <a:extLst>
              <a:ext uri="{FF2B5EF4-FFF2-40B4-BE49-F238E27FC236}">
                <a16:creationId xmlns:a16="http://schemas.microsoft.com/office/drawing/2014/main" id="{2AACAD38-307E-4B9C-B067-BDDD4FE3A4E6}"/>
              </a:ext>
            </a:extLst>
          </p:cNvPr>
          <p:cNvSpPr txBox="1"/>
          <p:nvPr/>
        </p:nvSpPr>
        <p:spPr>
          <a:xfrm>
            <a:off x="426341" y="1561727"/>
            <a:ext cx="1891901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>
              <a:defRPr sz="5400">
                <a:solidFill>
                  <a:schemeClr val="bg1"/>
                </a:solidFill>
                <a:effectLst>
                  <a:outerShdw algn="ctr" blurRad="254000" dir="5400000" dist="101600" rotWithShape="0">
                    <a:srgbClr val="000000">
                      <a:alpha val="15000"/>
                    </a:srgbClr>
                  </a:outerShdw>
                </a:effectLst>
                <a:cs typeface="+mn-ea"/>
              </a:defRPr>
            </a:lvl1pPr>
          </a:lstStyle>
          <a:p>
            <a:r>
              <a:rPr lang="en-US" smtClean="0">
                <a:sym typeface="+mn-lt"/>
              </a:rPr>
              <a:t>2021</a:t>
            </a: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FCA8A889-F7F0-4C2F-9809-D0BE99891A69}"/>
              </a:ext>
            </a:extLst>
          </p:cNvPr>
          <p:cNvSpPr txBox="1"/>
          <p:nvPr/>
        </p:nvSpPr>
        <p:spPr>
          <a:xfrm>
            <a:off x="372246" y="2315036"/>
            <a:ext cx="4771254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bg1"/>
                </a:solidFill>
                <a:effectLst>
                  <a:outerShdw algn="ctr" blurRad="254000" dir="5400000" dist="101600" rotWithShape="0">
                    <a:srgbClr val="000000">
                      <a:alpha val="15000"/>
                    </a:srgbClr>
                  </a:outerShdw>
                </a:effectLst>
                <a:latin charset="-122" panose="02000000000000000000" pitchFamily="2" typeface="方正正黑简体"/>
                <a:ea charset="-122" panose="02000000000000000000" pitchFamily="2" typeface="方正正黑简体"/>
                <a:cs typeface="+mn-ea"/>
              </a:defRPr>
            </a:lvl1pPr>
          </a:lstStyle>
          <a:p>
            <a:r>
              <a:rPr altLang="zh-CN" lang="en-US">
                <a:sym typeface="+mn-lt"/>
              </a:rPr>
              <a:t>THANK   YOU</a:t>
            </a:r>
          </a:p>
        </p:txBody>
      </p:sp>
      <p:sp>
        <p:nvSpPr>
          <p:cNvPr id="16" name="PA-文本框 31">
            <a:extLst>
              <a:ext uri="{FF2B5EF4-FFF2-40B4-BE49-F238E27FC236}">
                <a16:creationId xmlns:a16="http://schemas.microsoft.com/office/drawing/2014/main" id="{AD483315-D2F4-4AAB-B8C6-FED71F2AA99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26340" y="3029724"/>
            <a:ext cx="455206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algn="ctr">
              <a:defRPr spc="300" sz="14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altLang="en-US" lang="zh-CN">
                <a:sym typeface="+mn-lt"/>
              </a:rPr>
              <a:t>公司介绍 / 创业计划 / 商业融资 / 招商合作</a:t>
            </a:r>
          </a:p>
        </p:txBody>
      </p:sp>
      <p:sp>
        <p:nvSpPr>
          <p:cNvPr id="17" name="PA-文本框 31">
            <a:extLst>
              <a:ext uri="{FF2B5EF4-FFF2-40B4-BE49-F238E27FC236}">
                <a16:creationId xmlns:a16="http://schemas.microsoft.com/office/drawing/2014/main" id="{85638770-F27A-4EBF-97CA-FEB785E21DA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26341" y="4206581"/>
            <a:ext cx="3049476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/>
            <a:r>
              <a:rPr altLang="en-US" lang="zh-CN" sz="1400">
                <a:solidFill>
                  <a:prstClr val="white"/>
                </a:solidFill>
                <a:cs typeface="+mn-ea"/>
                <a:sym typeface="+mn-lt"/>
              </a:rPr>
              <a:t>汇报人：优页PPT  日期：2021.12</a:t>
            </a:r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04E09BD8-B85C-4B40-99A9-A2A4BDA2CB40}"/>
              </a:ext>
            </a:extLst>
          </p:cNvPr>
          <p:cNvSpPr txBox="1"/>
          <p:nvPr/>
        </p:nvSpPr>
        <p:spPr>
          <a:xfrm>
            <a:off x="426341" y="360854"/>
            <a:ext cx="152473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bg1"/>
                </a:solidFill>
                <a:latin charset="0" panose="020b0503020202020204" pitchFamily="34" typeface="Agency FB"/>
                <a:cs typeface="+mn-ea"/>
              </a:defRPr>
            </a:lvl1pPr>
          </a:lstStyle>
          <a:p>
            <a:r>
              <a:rPr lang="en-US">
                <a:sym typeface="+mn-lt"/>
              </a:rPr>
              <a:t>LOGO</a:t>
            </a:r>
          </a:p>
        </p:txBody>
      </p:sp>
    </p:spTree>
    <p:extLst>
      <p:ext uri="{BB962C8B-B14F-4D97-AF65-F5344CB8AC3E}">
        <p14:creationId val="41360644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14"/>
      <p:bldP grpId="0" spid="15"/>
      <p:bldP grpId="0" spid="16"/>
      <p:bldP grpId="0" spid="17"/>
      <p:bldP grpId="0" spid="18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4"/>
          <p:cNvSpPr/>
          <p:nvPr/>
        </p:nvSpPr>
        <p:spPr>
          <a:xfrm>
            <a:off x="6190557" y="2579080"/>
            <a:ext cx="1314425" cy="217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25">
                <a:solidFill>
                  <a:schemeClr val="bg1"/>
                </a:solidFill>
                <a:cs typeface="+mn-ea"/>
                <a:sym typeface="+mn-lt"/>
              </a:rPr>
              <a:t>American Filmmaker</a:t>
            </a:r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D8936C73-30F6-42EA-91C2-9C8EFB76CE1A}"/>
              </a:ext>
            </a:extLst>
          </p:cNvPr>
          <p:cNvSpPr txBox="1"/>
          <p:nvPr/>
        </p:nvSpPr>
        <p:spPr>
          <a:xfrm>
            <a:off x="1038226" y="1064567"/>
            <a:ext cx="237172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5400000" scaled="0"/>
                </a:gradFill>
                <a:effectLst>
                  <a:outerShdw algn="ctr" blurRad="254000" dir="5400000" dist="101600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年度工作概述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6AF77DC7-0DFA-40A6-AFFC-B469BDB148CD}"/>
              </a:ext>
            </a:extLst>
          </p:cNvPr>
          <p:cNvSpPr txBox="1"/>
          <p:nvPr/>
        </p:nvSpPr>
        <p:spPr>
          <a:xfrm>
            <a:off x="1038226" y="1505130"/>
            <a:ext cx="1853271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1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GENERAL  VIEW</a:t>
            </a: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EA14D6DE-D4AF-4263-ABF1-698978921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9401" y="994822"/>
            <a:ext cx="3088300" cy="3097148"/>
          </a:xfrm>
          <a:prstGeom prst="rect">
            <a:avLst/>
          </a:prstGeom>
        </p:spPr>
      </p:pic>
      <p:sp>
        <p:nvSpPr>
          <p:cNvPr id="14" name="TextBox 53">
            <a:extLst>
              <a:ext uri="{FF2B5EF4-FFF2-40B4-BE49-F238E27FC236}">
                <a16:creationId xmlns:a16="http://schemas.microsoft.com/office/drawing/2014/main" id="{D033B628-2683-48BF-BAB5-0961F856531A}"/>
              </a:ext>
            </a:extLst>
          </p:cNvPr>
          <p:cNvSpPr txBox="1"/>
          <p:nvPr/>
        </p:nvSpPr>
        <p:spPr>
          <a:xfrm>
            <a:off x="2077549" y="3320053"/>
            <a:ext cx="2999276" cy="11125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您的内容打在这里或者通过复制您的文本后，在此框中选择粘贴并选择只保留文字。</a:t>
            </a:r>
          </a:p>
        </p:txBody>
      </p:sp>
      <p:sp>
        <p:nvSpPr>
          <p:cNvPr id="15" name="TextBox 53">
            <a:extLst>
              <a:ext uri="{FF2B5EF4-FFF2-40B4-BE49-F238E27FC236}">
                <a16:creationId xmlns:a16="http://schemas.microsoft.com/office/drawing/2014/main" id="{482D7E09-347B-4C0A-8ED1-E7D1CDEF4FFB}"/>
              </a:ext>
            </a:extLst>
          </p:cNvPr>
          <p:cNvSpPr txBox="1"/>
          <p:nvPr/>
        </p:nvSpPr>
        <p:spPr>
          <a:xfrm>
            <a:off x="1123950" y="2071248"/>
            <a:ext cx="3156722" cy="9601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您的内容打在这里，或者通过复制您的文本后，在此框中选择粘贴，并选择只保留文字。您的内容打在这里或者通过复制您的文本后，在此框中选择粘贴并选择只保留文字。</a:t>
            </a:r>
          </a:p>
        </p:txBody>
      </p:sp>
    </p:spTree>
    <p:extLst>
      <p:ext uri="{BB962C8B-B14F-4D97-AF65-F5344CB8AC3E}">
        <p14:creationId val="359869728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8"/>
      <p:bldP grpId="0" spid="9"/>
      <p:bldP grpId="0" spid="14"/>
      <p:bldP grpId="0" spid="15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AEFDD5D5-3C2A-4E35-9DCF-B48B0522E1CC}"/>
              </a:ext>
            </a:extLst>
          </p:cNvPr>
          <p:cNvSpPr txBox="1"/>
          <p:nvPr/>
        </p:nvSpPr>
        <p:spPr>
          <a:xfrm>
            <a:off x="3810874" y="1389035"/>
            <a:ext cx="406718" cy="548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lang="id-ID" sz="300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100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1.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B732EB5-BD23-4DAF-89DE-9BD94A7E88DC}"/>
              </a:ext>
            </a:extLst>
          </p:cNvPr>
          <p:cNvSpPr txBox="1"/>
          <p:nvPr/>
        </p:nvSpPr>
        <p:spPr>
          <a:xfrm>
            <a:off x="4200346" y="1462479"/>
            <a:ext cx="1211580" cy="2971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35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100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添加标题内容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AD619C3-6F0D-47A1-AB9B-2E0DC33DB18A}"/>
              </a:ext>
            </a:extLst>
          </p:cNvPr>
          <p:cNvSpPr/>
          <p:nvPr/>
        </p:nvSpPr>
        <p:spPr>
          <a:xfrm flipH="1">
            <a:off x="4200342" y="1718954"/>
            <a:ext cx="1800459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D73E71-E638-4FEE-B0E7-250BF83993E4}"/>
              </a:ext>
            </a:extLst>
          </p:cNvPr>
          <p:cNvSpPr txBox="1"/>
          <p:nvPr/>
        </p:nvSpPr>
        <p:spPr>
          <a:xfrm>
            <a:off x="3852562" y="2539336"/>
            <a:ext cx="406718" cy="548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lang="id-ID" sz="300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2.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FEEBC53-EE9B-402A-8163-F4976C7D4807}"/>
              </a:ext>
            </a:extLst>
          </p:cNvPr>
          <p:cNvSpPr txBox="1"/>
          <p:nvPr/>
        </p:nvSpPr>
        <p:spPr>
          <a:xfrm>
            <a:off x="4200346" y="2616828"/>
            <a:ext cx="1211580" cy="2971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35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100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添加标题内容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EB4262D-7852-4F6C-ACDD-E02DBE77B01B}"/>
              </a:ext>
            </a:extLst>
          </p:cNvPr>
          <p:cNvSpPr txBox="1"/>
          <p:nvPr/>
        </p:nvSpPr>
        <p:spPr>
          <a:xfrm>
            <a:off x="3860716" y="3689639"/>
            <a:ext cx="406718" cy="548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lang="id-ID" sz="300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3.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0BEA253-9274-47DE-A1AD-9CB69EB8B586}"/>
              </a:ext>
            </a:extLst>
          </p:cNvPr>
          <p:cNvSpPr txBox="1"/>
          <p:nvPr/>
        </p:nvSpPr>
        <p:spPr>
          <a:xfrm>
            <a:off x="4200347" y="3793420"/>
            <a:ext cx="1211580" cy="2971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35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100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添加标题内容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C75B5D7-4602-4065-85E6-770C0F2B92BB}"/>
              </a:ext>
            </a:extLst>
          </p:cNvPr>
          <p:cNvSpPr txBox="1"/>
          <p:nvPr/>
        </p:nvSpPr>
        <p:spPr>
          <a:xfrm>
            <a:off x="6373005" y="1389035"/>
            <a:ext cx="406718" cy="548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lang="id-ID" sz="300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4.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4078D7A-529D-4444-95B9-53B775542875}"/>
              </a:ext>
            </a:extLst>
          </p:cNvPr>
          <p:cNvSpPr txBox="1"/>
          <p:nvPr/>
        </p:nvSpPr>
        <p:spPr>
          <a:xfrm>
            <a:off x="6779723" y="1488768"/>
            <a:ext cx="1211580" cy="2971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35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100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添加标题内容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F669C62-39DF-4EFB-8A1C-EAF096DECCF8}"/>
              </a:ext>
            </a:extLst>
          </p:cNvPr>
          <p:cNvSpPr txBox="1"/>
          <p:nvPr/>
        </p:nvSpPr>
        <p:spPr>
          <a:xfrm>
            <a:off x="6375149" y="2539336"/>
            <a:ext cx="406718" cy="548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lang="id-ID" sz="300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5.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5B925B3-6A3E-470B-9BCA-A572BEDE62A8}"/>
              </a:ext>
            </a:extLst>
          </p:cNvPr>
          <p:cNvSpPr txBox="1"/>
          <p:nvPr/>
        </p:nvSpPr>
        <p:spPr>
          <a:xfrm>
            <a:off x="6779726" y="2607406"/>
            <a:ext cx="1211580" cy="2971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35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100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添加标题内容</a:t>
            </a:r>
          </a:p>
        </p:txBody>
      </p:sp>
      <p:sp>
        <p:nvSpPr>
          <p:cNvPr id="62" name="TextBox 21">
            <a:extLst>
              <a:ext uri="{FF2B5EF4-FFF2-40B4-BE49-F238E27FC236}">
                <a16:creationId xmlns:a16="http://schemas.microsoft.com/office/drawing/2014/main" id="{AFCA38DB-810B-46A2-9CB2-A524D278AE0E}"/>
              </a:ext>
            </a:extLst>
          </p:cNvPr>
          <p:cNvSpPr txBox="1"/>
          <p:nvPr/>
        </p:nvSpPr>
        <p:spPr>
          <a:xfrm>
            <a:off x="3422650" y="346032"/>
            <a:ext cx="237172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40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5400000" scaled="0"/>
                </a:gradFill>
                <a:effectLst>
                  <a:outerShdw algn="ctr" blurRad="254000" dir="5400000" dist="101600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年度工作概述</a:t>
            </a:r>
          </a:p>
        </p:txBody>
      </p:sp>
      <p:sp>
        <p:nvSpPr>
          <p:cNvPr id="63" name="TextBox 21">
            <a:extLst>
              <a:ext uri="{FF2B5EF4-FFF2-40B4-BE49-F238E27FC236}">
                <a16:creationId xmlns:a16="http://schemas.microsoft.com/office/drawing/2014/main" id="{F2350E64-A63F-4EC6-BD42-A230B7B65A8B}"/>
              </a:ext>
            </a:extLst>
          </p:cNvPr>
          <p:cNvSpPr txBox="1"/>
          <p:nvPr/>
        </p:nvSpPr>
        <p:spPr>
          <a:xfrm>
            <a:off x="3681877" y="786595"/>
            <a:ext cx="1853271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1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GENERAL  VIEW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DC41B476-BFE1-47FD-954F-07C5B3361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194444" y="1853554"/>
            <a:ext cx="3468686" cy="2388060"/>
          </a:xfrm>
          <a:prstGeom prst="rect">
            <a:avLst/>
          </a:prstGeom>
        </p:spPr>
      </p:pic>
      <p:sp>
        <p:nvSpPr>
          <p:cNvPr id="64" name="Rectangle 47">
            <a:extLst>
              <a:ext uri="{FF2B5EF4-FFF2-40B4-BE49-F238E27FC236}">
                <a16:creationId xmlns:a16="http://schemas.microsoft.com/office/drawing/2014/main" id="{2425C167-618B-4213-A1C2-E9FC32B836EA}"/>
              </a:ext>
            </a:extLst>
          </p:cNvPr>
          <p:cNvSpPr/>
          <p:nvPr/>
        </p:nvSpPr>
        <p:spPr>
          <a:xfrm flipH="1">
            <a:off x="6779364" y="1718954"/>
            <a:ext cx="1800459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5" name="Rectangle 47">
            <a:extLst>
              <a:ext uri="{FF2B5EF4-FFF2-40B4-BE49-F238E27FC236}">
                <a16:creationId xmlns:a16="http://schemas.microsoft.com/office/drawing/2014/main" id="{55EDACB9-62A4-4097-AAF4-094A0999EF15}"/>
              </a:ext>
            </a:extLst>
          </p:cNvPr>
          <p:cNvSpPr/>
          <p:nvPr/>
        </p:nvSpPr>
        <p:spPr>
          <a:xfrm flipH="1">
            <a:off x="4200342" y="2834528"/>
            <a:ext cx="1800459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6" name="Rectangle 47">
            <a:extLst>
              <a:ext uri="{FF2B5EF4-FFF2-40B4-BE49-F238E27FC236}">
                <a16:creationId xmlns:a16="http://schemas.microsoft.com/office/drawing/2014/main" id="{019E7A5A-E28C-4C3C-813A-6EE03D39E9E6}"/>
              </a:ext>
            </a:extLst>
          </p:cNvPr>
          <p:cNvSpPr/>
          <p:nvPr/>
        </p:nvSpPr>
        <p:spPr>
          <a:xfrm flipH="1">
            <a:off x="6779364" y="2834528"/>
            <a:ext cx="1800459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7" name="Rectangle 47">
            <a:extLst>
              <a:ext uri="{FF2B5EF4-FFF2-40B4-BE49-F238E27FC236}">
                <a16:creationId xmlns:a16="http://schemas.microsoft.com/office/drawing/2014/main" id="{0727A71B-339A-458E-8522-D169DF0A46E9}"/>
              </a:ext>
            </a:extLst>
          </p:cNvPr>
          <p:cNvSpPr/>
          <p:nvPr/>
        </p:nvSpPr>
        <p:spPr>
          <a:xfrm flipH="1">
            <a:off x="4200342" y="4000400"/>
            <a:ext cx="1800459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8" name="TextBox 42">
            <a:extLst>
              <a:ext uri="{FF2B5EF4-FFF2-40B4-BE49-F238E27FC236}">
                <a16:creationId xmlns:a16="http://schemas.microsoft.com/office/drawing/2014/main" id="{AD0712AC-3267-4D6D-9860-E0DDA9EE695B}"/>
              </a:ext>
            </a:extLst>
          </p:cNvPr>
          <p:cNvSpPr txBox="1"/>
          <p:nvPr/>
        </p:nvSpPr>
        <p:spPr>
          <a:xfrm>
            <a:off x="6375149" y="3687616"/>
            <a:ext cx="406718" cy="548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lang="en-US" sz="3000">
                <a:gradFill>
                  <a:gsLst>
                    <a:gs pos="0">
                      <a:srgbClr val="5877B6"/>
                    </a:gs>
                    <a:gs pos="100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6.</a:t>
            </a:r>
          </a:p>
        </p:txBody>
      </p:sp>
      <p:sp>
        <p:nvSpPr>
          <p:cNvPr id="69" name="TextBox 59">
            <a:extLst>
              <a:ext uri="{FF2B5EF4-FFF2-40B4-BE49-F238E27FC236}">
                <a16:creationId xmlns:a16="http://schemas.microsoft.com/office/drawing/2014/main" id="{9F20FBB7-E0AF-43AC-AD9B-53C2F6308D9C}"/>
              </a:ext>
            </a:extLst>
          </p:cNvPr>
          <p:cNvSpPr txBox="1"/>
          <p:nvPr/>
        </p:nvSpPr>
        <p:spPr>
          <a:xfrm>
            <a:off x="6779726" y="3755686"/>
            <a:ext cx="1211580" cy="2971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35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100000">
                      <a:srgbClr val="465E96"/>
                    </a:gs>
                  </a:gsLst>
                  <a:lin ang="2700000" scaled="0"/>
                </a:gradFill>
                <a:cs typeface="+mn-ea"/>
                <a:sym typeface="+mn-lt"/>
              </a:rPr>
              <a:t>添加标题内容</a:t>
            </a:r>
          </a:p>
        </p:txBody>
      </p:sp>
      <p:sp>
        <p:nvSpPr>
          <p:cNvPr id="70" name="Rectangle 47">
            <a:extLst>
              <a:ext uri="{FF2B5EF4-FFF2-40B4-BE49-F238E27FC236}">
                <a16:creationId xmlns:a16="http://schemas.microsoft.com/office/drawing/2014/main" id="{BEAD9D5C-FDC6-49A7-8047-89C9B5D30962}"/>
              </a:ext>
            </a:extLst>
          </p:cNvPr>
          <p:cNvSpPr/>
          <p:nvPr/>
        </p:nvSpPr>
        <p:spPr>
          <a:xfrm flipH="1">
            <a:off x="6779364" y="3982808"/>
            <a:ext cx="1800459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val="37972034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47"/>
      <p:bldP grpId="0" spid="48"/>
      <p:bldP grpId="0" spid="31"/>
      <p:bldP grpId="0" spid="51"/>
      <p:bldP grpId="0" spid="35"/>
      <p:bldP grpId="0" spid="54"/>
      <p:bldP grpId="0" spid="39"/>
      <p:bldP grpId="0" spid="57"/>
      <p:bldP grpId="0" spid="43"/>
      <p:bldP grpId="0" spid="60"/>
      <p:bldP grpId="0" spid="62"/>
      <p:bldP grpId="0" spid="63"/>
      <p:bldP grpId="0" spid="64"/>
      <p:bldP grpId="0" spid="65"/>
      <p:bldP grpId="0" spid="66"/>
      <p:bldP grpId="0" spid="67"/>
      <p:bldP grpId="0" spid="68"/>
      <p:bldP grpId="0" spid="69"/>
      <p:bldP grpId="0" spid="70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9AE3E1C-F7B4-4625-B394-609DD9020AEF}"/>
              </a:ext>
            </a:extLst>
          </p:cNvPr>
          <p:cNvGrpSpPr/>
          <p:nvPr/>
        </p:nvGrpSpPr>
        <p:grpSpPr>
          <a:xfrm>
            <a:off x="3311382" y="2614574"/>
            <a:ext cx="3269051" cy="2934414"/>
            <a:chOff x="3692526" y="4703763"/>
            <a:chExt cx="3892550" cy="3494088"/>
          </a:xfrm>
        </p:grpSpPr>
        <p:sp>
          <p:nvSpPr>
            <p:cNvPr id="3" name="Freeform 275">
              <a:extLst>
                <a:ext uri="{FF2B5EF4-FFF2-40B4-BE49-F238E27FC236}">
                  <a16:creationId xmlns:a16="http://schemas.microsoft.com/office/drawing/2014/main" id="{802B0D42-282C-4682-BE03-50EA4845C0BE}"/>
                </a:ext>
              </a:extLst>
            </p:cNvPr>
            <p:cNvSpPr/>
            <p:nvPr/>
          </p:nvSpPr>
          <p:spPr bwMode="auto">
            <a:xfrm>
              <a:off x="5589588" y="4725988"/>
              <a:ext cx="635000" cy="450850"/>
            </a:xfrm>
            <a:custGeom>
              <a:gdLst>
                <a:gd fmla="*/ 46 w 400" name="T0"/>
                <a:gd fmla="*/ 0 h 284" name="T1"/>
                <a:gd fmla="*/ 400 w 400" name="T2"/>
                <a:gd fmla="*/ 78 h 284" name="T3"/>
                <a:gd fmla="*/ 354 w 400" name="T4"/>
                <a:gd fmla="*/ 284 h 284" name="T5"/>
                <a:gd fmla="*/ 0 w 400" name="T6"/>
                <a:gd fmla="*/ 205 h 284" name="T7"/>
                <a:gd fmla="*/ 46 w 400" name="T8"/>
                <a:gd fmla="*/ 0 h 28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4" w="400">
                  <a:moveTo>
                    <a:pt x="46" y="0"/>
                  </a:moveTo>
                  <a:lnTo>
                    <a:pt x="400" y="78"/>
                  </a:lnTo>
                  <a:lnTo>
                    <a:pt x="354" y="284"/>
                  </a:lnTo>
                  <a:lnTo>
                    <a:pt x="0" y="20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lang="en-US" sz="1350">
                <a:cs typeface="+mn-ea"/>
                <a:sym typeface="+mn-lt"/>
              </a:endParaRPr>
            </a:p>
          </p:txBody>
        </p:sp>
        <p:sp>
          <p:nvSpPr>
            <p:cNvPr id="4" name="Freeform 522">
              <a:extLst>
                <a:ext uri="{FF2B5EF4-FFF2-40B4-BE49-F238E27FC236}">
                  <a16:creationId xmlns:a16="http://schemas.microsoft.com/office/drawing/2014/main" id="{4B2E51DE-49C6-48E7-980A-2B500AF358CF}"/>
                </a:ext>
              </a:extLst>
            </p:cNvPr>
            <p:cNvSpPr/>
            <p:nvPr/>
          </p:nvSpPr>
          <p:spPr bwMode="auto">
            <a:xfrm>
              <a:off x="5713413" y="4856163"/>
              <a:ext cx="346075" cy="230188"/>
            </a:xfrm>
            <a:custGeom>
              <a:gdLst>
                <a:gd fmla="*/ 258763 w 346075" name="connsiteX0"/>
                <a:gd fmla="*/ 203200 h 230188" name="connsiteY0"/>
                <a:gd fmla="*/ 312738 w 346075" name="connsiteX1"/>
                <a:gd fmla="*/ 217488 h 230188" name="connsiteY1"/>
                <a:gd fmla="*/ 311151 w 346075" name="connsiteX2"/>
                <a:gd fmla="*/ 230188 h 230188" name="connsiteY2"/>
                <a:gd fmla="*/ 254000 w 346075" name="connsiteX3"/>
                <a:gd fmla="*/ 219076 h 230188" name="connsiteY3"/>
                <a:gd fmla="*/ 220663 w 346075" name="connsiteX4"/>
                <a:gd fmla="*/ 195262 h 230188" name="connsiteY4"/>
                <a:gd fmla="*/ 244476 w 346075" name="connsiteX5"/>
                <a:gd fmla="*/ 200025 h 230188" name="connsiteY5"/>
                <a:gd fmla="*/ 239714 w 346075" name="connsiteX6"/>
                <a:gd fmla="*/ 217487 h 230188" name="connsiteY6"/>
                <a:gd fmla="*/ 217488 w 346075" name="connsiteX7"/>
                <a:gd fmla="*/ 211137 h 230188" name="connsiteY7"/>
                <a:gd fmla="*/ 188913 w 346075" name="connsiteX8"/>
                <a:gd fmla="*/ 187325 h 230188" name="connsiteY8"/>
                <a:gd fmla="*/ 209551 w 346075" name="connsiteX9"/>
                <a:gd fmla="*/ 192088 h 230188" name="connsiteY9"/>
                <a:gd fmla="*/ 207964 w 346075" name="connsiteX10"/>
                <a:gd fmla="*/ 207963 h 230188" name="connsiteY10"/>
                <a:gd fmla="*/ 185738 w 346075" name="connsiteX11"/>
                <a:gd fmla="*/ 203201 h 230188" name="connsiteY11"/>
                <a:gd fmla="*/ 311150 w 346075" name="connsiteX12"/>
                <a:gd fmla="*/ 184150 h 230188" name="connsiteY12"/>
                <a:gd fmla="*/ 346075 w 346075" name="connsiteX13"/>
                <a:gd fmla="*/ 192088 h 230188" name="connsiteY13"/>
                <a:gd fmla="*/ 342900 w 346075" name="connsiteX14"/>
                <a:gd fmla="*/ 207963 h 230188" name="connsiteY14"/>
                <a:gd fmla="*/ 307975 w 346075" name="connsiteX15"/>
                <a:gd fmla="*/ 200026 h 230188" name="connsiteY15"/>
                <a:gd fmla="*/ 285750 w 346075" name="connsiteX16"/>
                <a:gd fmla="*/ 179387 h 230188" name="connsiteY16"/>
                <a:gd fmla="*/ 301625 w 346075" name="connsiteX17"/>
                <a:gd fmla="*/ 180975 h 230188" name="connsiteY17"/>
                <a:gd fmla="*/ 300038 w 346075" name="connsiteX18"/>
                <a:gd fmla="*/ 198437 h 230188" name="connsiteY18"/>
                <a:gd fmla="*/ 282575 w 346075" name="connsiteX19"/>
                <a:gd fmla="*/ 195262 h 230188" name="connsiteY19"/>
                <a:gd fmla="*/ 122238 w 346075" name="connsiteX20"/>
                <a:gd fmla="*/ 173037 h 230188" name="connsiteY20"/>
                <a:gd fmla="*/ 177800 w 346075" name="connsiteX21"/>
                <a:gd fmla="*/ 184150 h 230188" name="connsiteY21"/>
                <a:gd fmla="*/ 174625 w 346075" name="connsiteX22"/>
                <a:gd fmla="*/ 200025 h 230188" name="connsiteY22"/>
                <a:gd fmla="*/ 117475 w 346075" name="connsiteX23"/>
                <a:gd fmla="*/ 187325 h 230188" name="connsiteY23"/>
                <a:gd fmla="*/ 242888 w 346075" name="connsiteX24"/>
                <a:gd fmla="*/ 168275 h 230188" name="connsiteY24"/>
                <a:gd fmla="*/ 277813 w 346075" name="connsiteX25"/>
                <a:gd fmla="*/ 176213 h 230188" name="connsiteY25"/>
                <a:gd fmla="*/ 274638 w 346075" name="connsiteX26"/>
                <a:gd fmla="*/ 192088 h 230188" name="connsiteY26"/>
                <a:gd fmla="*/ 239713 w 346075" name="connsiteX27"/>
                <a:gd fmla="*/ 184151 h 230188" name="connsiteY27"/>
                <a:gd fmla="*/ 85725 w 346075" name="connsiteX28"/>
                <a:gd fmla="*/ 165100 h 230188" name="connsiteY28"/>
                <a:gd fmla="*/ 106363 w 346075" name="connsiteX29"/>
                <a:gd fmla="*/ 171450 h 230188" name="connsiteY29"/>
                <a:gd fmla="*/ 104776 w 346075" name="connsiteX30"/>
                <a:gd fmla="*/ 184150 h 230188" name="connsiteY30"/>
                <a:gd fmla="*/ 82550 w 346075" name="connsiteX31"/>
                <a:gd fmla="*/ 179388 h 230188" name="connsiteY31"/>
                <a:gd fmla="*/ 217488 w 346075" name="connsiteX32"/>
                <a:gd fmla="*/ 161925 h 230188" name="connsiteY32"/>
                <a:gd fmla="*/ 234950 w 346075" name="connsiteX33"/>
                <a:gd fmla="*/ 168275 h 230188" name="connsiteY33"/>
                <a:gd fmla="*/ 228600 w 346075" name="connsiteX34"/>
                <a:gd fmla="*/ 180975 h 230188" name="connsiteY34"/>
                <a:gd fmla="*/ 215900 w 346075" name="connsiteX35"/>
                <a:gd fmla="*/ 179388 h 230188" name="connsiteY35"/>
                <a:gd fmla="*/ 193676 w 346075" name="connsiteX36"/>
                <a:gd fmla="*/ 157162 h 230188" name="connsiteY36"/>
                <a:gd fmla="*/ 209551 w 346075" name="connsiteX37"/>
                <a:gd fmla="*/ 161925 h 230188" name="connsiteY37"/>
                <a:gd fmla="*/ 207964 w 346075" name="connsiteX38"/>
                <a:gd fmla="*/ 176212 h 230188" name="connsiteY38"/>
                <a:gd fmla="*/ 188913 w 346075" name="connsiteX39"/>
                <a:gd fmla="*/ 173037 h 230188" name="connsiteY39"/>
                <a:gd fmla="*/ 52388 w 346075" name="connsiteX40"/>
                <a:gd fmla="*/ 157162 h 230188" name="connsiteY40"/>
                <a:gd fmla="*/ 74613 w 346075" name="connsiteX41"/>
                <a:gd fmla="*/ 161925 h 230188" name="connsiteY41"/>
                <a:gd fmla="*/ 71438 w 346075" name="connsiteX42"/>
                <a:gd fmla="*/ 176212 h 230188" name="connsiteY42"/>
                <a:gd fmla="*/ 49213 w 346075" name="connsiteX43"/>
                <a:gd fmla="*/ 173037 h 230188" name="connsiteY43"/>
                <a:gd fmla="*/ 166688 w 346075" name="connsiteX44"/>
                <a:gd fmla="*/ 152400 h 230188" name="connsiteY44"/>
                <a:gd fmla="*/ 185738 w 346075" name="connsiteX45"/>
                <a:gd fmla="*/ 157163 h 230188" name="connsiteY45"/>
                <a:gd fmla="*/ 182563 w 346075" name="connsiteX46"/>
                <a:gd fmla="*/ 171450 h 230188" name="connsiteY46"/>
                <a:gd fmla="*/ 163513 w 346075" name="connsiteX47"/>
                <a:gd fmla="*/ 168275 h 230188" name="connsiteY47"/>
                <a:gd fmla="*/ 22225 w 346075" name="connsiteX48"/>
                <a:gd fmla="*/ 152400 h 230188" name="connsiteY48"/>
                <a:gd fmla="*/ 41275 w 346075" name="connsiteX49"/>
                <a:gd fmla="*/ 153987 h 230188" name="connsiteY49"/>
                <a:gd fmla="*/ 38100 w 346075" name="connsiteX50"/>
                <a:gd fmla="*/ 171450 h 230188" name="connsiteY50"/>
                <a:gd fmla="*/ 19050 w 346075" name="connsiteX51"/>
                <a:gd fmla="*/ 165100 h 230188" name="connsiteY51"/>
                <a:gd fmla="*/ 112713 w 346075" name="connsiteX52"/>
                <a:gd fmla="*/ 141287 h 230188" name="connsiteY52"/>
                <a:gd fmla="*/ 155576 w 346075" name="connsiteX53"/>
                <a:gd fmla="*/ 149224 h 230188" name="connsiteY53"/>
                <a:gd fmla="*/ 152401 w 346075" name="connsiteX54"/>
                <a:gd fmla="*/ 165100 h 230188" name="connsiteY54"/>
                <a:gd fmla="*/ 109538 w 346075" name="connsiteX55"/>
                <a:gd fmla="*/ 153987 h 230188" name="connsiteY55"/>
                <a:gd fmla="*/ 85725 w 346075" name="connsiteX56"/>
                <a:gd fmla="*/ 133350 h 230188" name="connsiteY56"/>
                <a:gd fmla="*/ 104775 w 346075" name="connsiteX57"/>
                <a:gd fmla="*/ 138112 h 230188" name="connsiteY57"/>
                <a:gd fmla="*/ 98425 w 346075" name="connsiteX58"/>
                <a:gd fmla="*/ 153988 h 230188" name="connsiteY58"/>
                <a:gd fmla="*/ 82550 w 346075" name="connsiteX59"/>
                <a:gd fmla="*/ 149225 h 230188" name="connsiteY59"/>
                <a:gd fmla="*/ 57151 w 346075" name="connsiteX60"/>
                <a:gd fmla="*/ 127000 h 230188" name="connsiteY60"/>
                <a:gd fmla="*/ 76201 w 346075" name="connsiteX61"/>
                <a:gd fmla="*/ 133350 h 230188" name="connsiteY61"/>
                <a:gd fmla="*/ 74614 w 346075" name="connsiteX62"/>
                <a:gd fmla="*/ 146050 h 230188" name="connsiteY62"/>
                <a:gd fmla="*/ 55563 w 346075" name="connsiteX63"/>
                <a:gd fmla="*/ 142875 h 230188" name="connsiteY63"/>
                <a:gd fmla="*/ 261938 w 346075" name="connsiteX64"/>
                <a:gd fmla="*/ 123825 h 230188" name="connsiteY64"/>
                <a:gd fmla="*/ 277813 w 346075" name="connsiteX65"/>
                <a:gd fmla="*/ 130175 h 230188" name="connsiteY65"/>
                <a:gd fmla="*/ 274638 w 346075" name="connsiteX66"/>
                <a:gd fmla="*/ 142875 h 230188" name="connsiteY66"/>
                <a:gd fmla="*/ 258763 w 346075" name="connsiteX67"/>
                <a:gd fmla="*/ 141287 h 230188" name="connsiteY67"/>
                <a:gd fmla="*/ 236538 w 346075" name="connsiteX68"/>
                <a:gd fmla="*/ 119062 h 230188" name="connsiteY68"/>
                <a:gd fmla="*/ 255588 w 346075" name="connsiteX69"/>
                <a:gd fmla="*/ 123824 h 230188" name="connsiteY69"/>
                <a:gd fmla="*/ 250826 w 346075" name="connsiteX70"/>
                <a:gd fmla="*/ 138112 h 230188" name="connsiteY70"/>
                <a:gd fmla="*/ 234950 w 346075" name="connsiteX71"/>
                <a:gd fmla="*/ 134937 h 230188" name="connsiteY71"/>
                <a:gd fmla="*/ 3175 w 346075" name="connsiteX72"/>
                <a:gd fmla="*/ 115887 h 230188" name="connsiteY72"/>
                <a:gd fmla="*/ 47625 w 346075" name="connsiteX73"/>
                <a:gd fmla="*/ 123824 h 230188" name="connsiteY73"/>
                <a:gd fmla="*/ 44450 w 346075" name="connsiteX74"/>
                <a:gd fmla="*/ 141287 h 230188" name="connsiteY74"/>
                <a:gd fmla="*/ 0 w 346075" name="connsiteX75"/>
                <a:gd fmla="*/ 130174 h 230188" name="connsiteY75"/>
                <a:gd fmla="*/ 188913 w 346075" name="connsiteX76"/>
                <a:gd fmla="*/ 107950 h 230188" name="connsiteY76"/>
                <a:gd fmla="*/ 228601 w 346075" name="connsiteX77"/>
                <a:gd fmla="*/ 119062 h 230188" name="connsiteY77"/>
                <a:gd fmla="*/ 227014 w 346075" name="connsiteX78"/>
                <a:gd fmla="*/ 133350 h 230188" name="connsiteY78"/>
                <a:gd fmla="*/ 185738 w 346075" name="connsiteX79"/>
                <a:gd fmla="*/ 123825 h 230188" name="connsiteY79"/>
                <a:gd fmla="*/ 163513 w 346075" name="connsiteX80"/>
                <a:gd fmla="*/ 103187 h 230188" name="connsiteY80"/>
                <a:gd fmla="*/ 182563 w 346075" name="connsiteX81"/>
                <a:gd fmla="*/ 107949 h 230188" name="connsiteY81"/>
                <a:gd fmla="*/ 177801 w 346075" name="connsiteX82"/>
                <a:gd fmla="*/ 122237 h 230188" name="connsiteY82"/>
                <a:gd fmla="*/ 160338 w 346075" name="connsiteX83"/>
                <a:gd fmla="*/ 119062 h 230188" name="connsiteY83"/>
                <a:gd fmla="*/ 141288 w 346075" name="connsiteX84"/>
                <a:gd fmla="*/ 96837 h 230188" name="connsiteY84"/>
                <a:gd fmla="*/ 158750 w 346075" name="connsiteX85"/>
                <a:gd fmla="*/ 103187 h 230188" name="connsiteY85"/>
                <a:gd fmla="*/ 155575 w 346075" name="connsiteX86"/>
                <a:gd fmla="*/ 115887 h 230188" name="connsiteY86"/>
                <a:gd fmla="*/ 139700 w 346075" name="connsiteX87"/>
                <a:gd fmla="*/ 114299 h 230188" name="connsiteY87"/>
                <a:gd fmla="*/ 93663 w 346075" name="connsiteX88"/>
                <a:gd fmla="*/ 85725 h 230188" name="connsiteY88"/>
                <a:gd fmla="*/ 131763 w 346075" name="connsiteX89"/>
                <a:gd fmla="*/ 96837 h 230188" name="connsiteY89"/>
                <a:gd fmla="*/ 128588 w 346075" name="connsiteX90"/>
                <a:gd fmla="*/ 111125 h 230188" name="connsiteY90"/>
                <a:gd fmla="*/ 87313 w 346075" name="connsiteX91"/>
                <a:gd fmla="*/ 103187 h 230188" name="connsiteY91"/>
                <a:gd fmla="*/ 255588 w 346075" name="connsiteX92"/>
                <a:gd fmla="*/ 34925 h 230188" name="connsiteY92"/>
                <a:gd fmla="*/ 301625 w 346075" name="connsiteX93"/>
                <a:gd fmla="*/ 42862 h 230188" name="connsiteY93"/>
                <a:gd fmla="*/ 293688 w 346075" name="connsiteX94"/>
                <a:gd fmla="*/ 69850 h 230188" name="connsiteY94"/>
                <a:gd fmla="*/ 250825 w 346075" name="connsiteX95"/>
                <a:gd fmla="*/ 58737 h 230188" name="connsiteY95"/>
                <a:gd fmla="*/ 166688 w 346075" name="connsiteX96"/>
                <a:gd fmla="*/ 12700 h 230188" name="connsiteY96"/>
                <a:gd fmla="*/ 244476 w 346075" name="connsiteX97"/>
                <a:gd fmla="*/ 31750 h 230188" name="connsiteY97"/>
                <a:gd fmla="*/ 239714 w 346075" name="connsiteX98"/>
                <a:gd fmla="*/ 57150 h 230188" name="connsiteY98"/>
                <a:gd fmla="*/ 160338 w 346075" name="connsiteX99"/>
                <a:gd fmla="*/ 39687 h 230188" name="connsiteY99"/>
                <a:gd fmla="*/ 109538 w 346075" name="connsiteX100"/>
                <a:gd fmla="*/ 0 h 230188" name="connsiteY100"/>
                <a:gd fmla="*/ 152400 w 346075" name="connsiteX101"/>
                <a:gd fmla="*/ 11112 h 230188" name="connsiteY101"/>
                <a:gd fmla="*/ 147638 w 346075" name="connsiteX102"/>
                <a:gd fmla="*/ 34925 h 230188" name="connsiteY102"/>
                <a:gd fmla="*/ 101600 w 346075" name="connsiteX103"/>
                <a:gd fmla="*/ 26987 h 230188" name="connsiteY1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b="b" l="l" r="r" t="t"/>
              <a:pathLst>
                <a:path h="230187" w="346075">
                  <a:moveTo>
                    <a:pt x="258763" y="203200"/>
                  </a:moveTo>
                  <a:lnTo>
                    <a:pt x="312738" y="217488"/>
                  </a:lnTo>
                  <a:lnTo>
                    <a:pt x="311151" y="230188"/>
                  </a:lnTo>
                  <a:lnTo>
                    <a:pt x="254000" y="219076"/>
                  </a:lnTo>
                  <a:close/>
                  <a:moveTo>
                    <a:pt x="220663" y="195262"/>
                  </a:moveTo>
                  <a:lnTo>
                    <a:pt x="244476" y="200025"/>
                  </a:lnTo>
                  <a:lnTo>
                    <a:pt x="239714" y="217487"/>
                  </a:lnTo>
                  <a:lnTo>
                    <a:pt x="217488" y="211137"/>
                  </a:lnTo>
                  <a:close/>
                  <a:moveTo>
                    <a:pt x="188913" y="187325"/>
                  </a:moveTo>
                  <a:lnTo>
                    <a:pt x="209551" y="192088"/>
                  </a:lnTo>
                  <a:lnTo>
                    <a:pt x="207964" y="207963"/>
                  </a:lnTo>
                  <a:lnTo>
                    <a:pt x="185738" y="203201"/>
                  </a:lnTo>
                  <a:close/>
                  <a:moveTo>
                    <a:pt x="311150" y="184150"/>
                  </a:moveTo>
                  <a:lnTo>
                    <a:pt x="346075" y="192088"/>
                  </a:lnTo>
                  <a:lnTo>
                    <a:pt x="342900" y="207963"/>
                  </a:lnTo>
                  <a:lnTo>
                    <a:pt x="307975" y="200026"/>
                  </a:lnTo>
                  <a:close/>
                  <a:moveTo>
                    <a:pt x="285750" y="179387"/>
                  </a:moveTo>
                  <a:lnTo>
                    <a:pt x="301625" y="180975"/>
                  </a:lnTo>
                  <a:lnTo>
                    <a:pt x="300038" y="198437"/>
                  </a:lnTo>
                  <a:lnTo>
                    <a:pt x="282575" y="195262"/>
                  </a:lnTo>
                  <a:close/>
                  <a:moveTo>
                    <a:pt x="122238" y="173037"/>
                  </a:moveTo>
                  <a:lnTo>
                    <a:pt x="177800" y="184150"/>
                  </a:lnTo>
                  <a:lnTo>
                    <a:pt x="174625" y="200025"/>
                  </a:lnTo>
                  <a:lnTo>
                    <a:pt x="117475" y="187325"/>
                  </a:lnTo>
                  <a:close/>
                  <a:moveTo>
                    <a:pt x="242888" y="168275"/>
                  </a:moveTo>
                  <a:lnTo>
                    <a:pt x="277813" y="176213"/>
                  </a:lnTo>
                  <a:lnTo>
                    <a:pt x="274638" y="192088"/>
                  </a:lnTo>
                  <a:lnTo>
                    <a:pt x="239713" y="184151"/>
                  </a:lnTo>
                  <a:close/>
                  <a:moveTo>
                    <a:pt x="85725" y="165100"/>
                  </a:moveTo>
                  <a:lnTo>
                    <a:pt x="106363" y="171450"/>
                  </a:lnTo>
                  <a:lnTo>
                    <a:pt x="104776" y="184150"/>
                  </a:lnTo>
                  <a:lnTo>
                    <a:pt x="82550" y="179388"/>
                  </a:lnTo>
                  <a:close/>
                  <a:moveTo>
                    <a:pt x="217488" y="161925"/>
                  </a:moveTo>
                  <a:lnTo>
                    <a:pt x="234950" y="168275"/>
                  </a:lnTo>
                  <a:lnTo>
                    <a:pt x="228600" y="180975"/>
                  </a:lnTo>
                  <a:lnTo>
                    <a:pt x="215900" y="179388"/>
                  </a:lnTo>
                  <a:close/>
                  <a:moveTo>
                    <a:pt x="193676" y="157162"/>
                  </a:moveTo>
                  <a:lnTo>
                    <a:pt x="209551" y="161925"/>
                  </a:lnTo>
                  <a:lnTo>
                    <a:pt x="207964" y="176212"/>
                  </a:lnTo>
                  <a:lnTo>
                    <a:pt x="188913" y="173037"/>
                  </a:lnTo>
                  <a:close/>
                  <a:moveTo>
                    <a:pt x="52388" y="157162"/>
                  </a:moveTo>
                  <a:lnTo>
                    <a:pt x="74613" y="161925"/>
                  </a:lnTo>
                  <a:lnTo>
                    <a:pt x="71438" y="176212"/>
                  </a:lnTo>
                  <a:lnTo>
                    <a:pt x="49213" y="173037"/>
                  </a:lnTo>
                  <a:close/>
                  <a:moveTo>
                    <a:pt x="166688" y="152400"/>
                  </a:moveTo>
                  <a:lnTo>
                    <a:pt x="185738" y="157163"/>
                  </a:lnTo>
                  <a:lnTo>
                    <a:pt x="182563" y="171450"/>
                  </a:lnTo>
                  <a:lnTo>
                    <a:pt x="163513" y="168275"/>
                  </a:lnTo>
                  <a:close/>
                  <a:moveTo>
                    <a:pt x="22225" y="152400"/>
                  </a:moveTo>
                  <a:lnTo>
                    <a:pt x="41275" y="153987"/>
                  </a:lnTo>
                  <a:lnTo>
                    <a:pt x="38100" y="171450"/>
                  </a:lnTo>
                  <a:lnTo>
                    <a:pt x="19050" y="165100"/>
                  </a:lnTo>
                  <a:close/>
                  <a:moveTo>
                    <a:pt x="112713" y="141287"/>
                  </a:moveTo>
                  <a:lnTo>
                    <a:pt x="155576" y="149224"/>
                  </a:lnTo>
                  <a:lnTo>
                    <a:pt x="152401" y="165100"/>
                  </a:lnTo>
                  <a:lnTo>
                    <a:pt x="109538" y="153987"/>
                  </a:lnTo>
                  <a:close/>
                  <a:moveTo>
                    <a:pt x="85725" y="133350"/>
                  </a:moveTo>
                  <a:lnTo>
                    <a:pt x="104775" y="138112"/>
                  </a:lnTo>
                  <a:lnTo>
                    <a:pt x="98425" y="153988"/>
                  </a:lnTo>
                  <a:lnTo>
                    <a:pt x="82550" y="149225"/>
                  </a:lnTo>
                  <a:close/>
                  <a:moveTo>
                    <a:pt x="57151" y="127000"/>
                  </a:moveTo>
                  <a:lnTo>
                    <a:pt x="76201" y="133350"/>
                  </a:lnTo>
                  <a:lnTo>
                    <a:pt x="74614" y="146050"/>
                  </a:lnTo>
                  <a:lnTo>
                    <a:pt x="55563" y="142875"/>
                  </a:lnTo>
                  <a:close/>
                  <a:moveTo>
                    <a:pt x="261938" y="123825"/>
                  </a:moveTo>
                  <a:lnTo>
                    <a:pt x="277813" y="130175"/>
                  </a:lnTo>
                  <a:lnTo>
                    <a:pt x="274638" y="142875"/>
                  </a:lnTo>
                  <a:lnTo>
                    <a:pt x="258763" y="141287"/>
                  </a:lnTo>
                  <a:close/>
                  <a:moveTo>
                    <a:pt x="236538" y="119062"/>
                  </a:moveTo>
                  <a:lnTo>
                    <a:pt x="255588" y="123824"/>
                  </a:lnTo>
                  <a:lnTo>
                    <a:pt x="250826" y="138112"/>
                  </a:lnTo>
                  <a:lnTo>
                    <a:pt x="234950" y="134937"/>
                  </a:lnTo>
                  <a:close/>
                  <a:moveTo>
                    <a:pt x="3175" y="115887"/>
                  </a:moveTo>
                  <a:lnTo>
                    <a:pt x="47625" y="123824"/>
                  </a:lnTo>
                  <a:lnTo>
                    <a:pt x="44450" y="141287"/>
                  </a:lnTo>
                  <a:lnTo>
                    <a:pt x="0" y="130174"/>
                  </a:lnTo>
                  <a:close/>
                  <a:moveTo>
                    <a:pt x="188913" y="107950"/>
                  </a:moveTo>
                  <a:lnTo>
                    <a:pt x="228601" y="119062"/>
                  </a:lnTo>
                  <a:lnTo>
                    <a:pt x="227014" y="133350"/>
                  </a:lnTo>
                  <a:lnTo>
                    <a:pt x="185738" y="123825"/>
                  </a:lnTo>
                  <a:close/>
                  <a:moveTo>
                    <a:pt x="163513" y="103187"/>
                  </a:moveTo>
                  <a:lnTo>
                    <a:pt x="182563" y="107949"/>
                  </a:lnTo>
                  <a:lnTo>
                    <a:pt x="177801" y="122237"/>
                  </a:lnTo>
                  <a:lnTo>
                    <a:pt x="160338" y="119062"/>
                  </a:lnTo>
                  <a:close/>
                  <a:moveTo>
                    <a:pt x="141288" y="96837"/>
                  </a:moveTo>
                  <a:lnTo>
                    <a:pt x="158750" y="103187"/>
                  </a:lnTo>
                  <a:lnTo>
                    <a:pt x="155575" y="115887"/>
                  </a:lnTo>
                  <a:lnTo>
                    <a:pt x="139700" y="114299"/>
                  </a:lnTo>
                  <a:close/>
                  <a:moveTo>
                    <a:pt x="93663" y="85725"/>
                  </a:moveTo>
                  <a:lnTo>
                    <a:pt x="131763" y="96837"/>
                  </a:lnTo>
                  <a:lnTo>
                    <a:pt x="128588" y="111125"/>
                  </a:lnTo>
                  <a:lnTo>
                    <a:pt x="87313" y="103187"/>
                  </a:lnTo>
                  <a:close/>
                  <a:moveTo>
                    <a:pt x="255588" y="34925"/>
                  </a:moveTo>
                  <a:lnTo>
                    <a:pt x="301625" y="42862"/>
                  </a:lnTo>
                  <a:lnTo>
                    <a:pt x="293688" y="69850"/>
                  </a:lnTo>
                  <a:lnTo>
                    <a:pt x="250825" y="58737"/>
                  </a:lnTo>
                  <a:close/>
                  <a:moveTo>
                    <a:pt x="166688" y="12700"/>
                  </a:moveTo>
                  <a:lnTo>
                    <a:pt x="244476" y="31750"/>
                  </a:lnTo>
                  <a:lnTo>
                    <a:pt x="239714" y="57150"/>
                  </a:lnTo>
                  <a:lnTo>
                    <a:pt x="160338" y="39687"/>
                  </a:lnTo>
                  <a:close/>
                  <a:moveTo>
                    <a:pt x="109538" y="0"/>
                  </a:moveTo>
                  <a:lnTo>
                    <a:pt x="152400" y="11112"/>
                  </a:lnTo>
                  <a:lnTo>
                    <a:pt x="147638" y="34925"/>
                  </a:lnTo>
                  <a:lnTo>
                    <a:pt x="101600" y="26987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  <a:noAutofit/>
            </a:bodyPr>
            <a:lstStyle/>
            <a:p>
              <a:endParaRPr lang="en-US" sz="1350">
                <a:cs typeface="+mn-ea"/>
                <a:sym typeface="+mn-lt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7DA9AB1-B3CF-4425-8063-56BB8EA2917A}"/>
                </a:ext>
              </a:extLst>
            </p:cNvPr>
            <p:cNvGrpSpPr/>
            <p:nvPr/>
          </p:nvGrpSpPr>
          <p:grpSpPr>
            <a:xfrm>
              <a:off x="3692526" y="4703763"/>
              <a:ext cx="3892550" cy="3494088"/>
              <a:chOff x="3692526" y="4703763"/>
              <a:chExt cx="3892550" cy="3494088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9F903552-8AA9-4C83-9434-4407DAE4B414}"/>
                  </a:ext>
                </a:extLst>
              </p:cNvPr>
              <p:cNvGrpSpPr/>
              <p:nvPr/>
            </p:nvGrpSpPr>
            <p:grpSpPr>
              <a:xfrm>
                <a:off x="4030663" y="4703763"/>
                <a:ext cx="1338263" cy="1763713"/>
                <a:chOff x="4030663" y="4703763"/>
                <a:chExt cx="1338263" cy="1763713"/>
              </a:xfrm>
            </p:grpSpPr>
            <p:sp>
              <p:nvSpPr>
                <p:cNvPr id="44" name="Freeform 204">
                  <a:extLst>
                    <a:ext uri="{FF2B5EF4-FFF2-40B4-BE49-F238E27FC236}">
                      <a16:creationId xmlns:a16="http://schemas.microsoft.com/office/drawing/2014/main" id="{59F6EB84-FC9A-4331-BA89-1FAB3BAA40A5}"/>
                    </a:ext>
                  </a:extLst>
                </p:cNvPr>
                <p:cNvSpPr/>
                <p:nvPr/>
              </p:nvSpPr>
              <p:spPr bwMode="auto">
                <a:xfrm>
                  <a:off x="4030663" y="4703763"/>
                  <a:ext cx="1338263" cy="1763713"/>
                </a:xfrm>
                <a:custGeom>
                  <a:gdLst>
                    <a:gd fmla="*/ 0 w 843" name="T0"/>
                    <a:gd fmla="*/ 84 h 1111" name="T1"/>
                    <a:gd fmla="*/ 725 w 843" name="T2"/>
                    <a:gd fmla="*/ 0 h 1111" name="T3"/>
                    <a:gd fmla="*/ 843 w 843" name="T4"/>
                    <a:gd fmla="*/ 1025 h 1111" name="T5"/>
                    <a:gd fmla="*/ 119 w 843" name="T6"/>
                    <a:gd fmla="*/ 1111 h 1111" name="T7"/>
                    <a:gd fmla="*/ 0 w 843" name="T8"/>
                    <a:gd fmla="*/ 84 h 111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111" w="843">
                      <a:moveTo>
                        <a:pt x="0" y="84"/>
                      </a:moveTo>
                      <a:lnTo>
                        <a:pt x="725" y="0"/>
                      </a:lnTo>
                      <a:lnTo>
                        <a:pt x="843" y="1025"/>
                      </a:lnTo>
                      <a:lnTo>
                        <a:pt x="119" y="1111"/>
                      </a:lnTo>
                      <a:lnTo>
                        <a:pt x="0" y="84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206">
                  <a:extLst>
                    <a:ext uri="{FF2B5EF4-FFF2-40B4-BE49-F238E27FC236}">
                      <a16:creationId xmlns:a16="http://schemas.microsoft.com/office/drawing/2014/main" id="{D632E265-E74A-4EFF-850C-013BB07A8885}"/>
                    </a:ext>
                  </a:extLst>
                </p:cNvPr>
                <p:cNvSpPr/>
                <p:nvPr/>
              </p:nvSpPr>
              <p:spPr bwMode="auto">
                <a:xfrm>
                  <a:off x="4348163" y="5102225"/>
                  <a:ext cx="668338" cy="668338"/>
                </a:xfrm>
                <a:custGeom>
                  <a:gdLst>
                    <a:gd fmla="*/ 110 w 246" name="T0"/>
                    <a:gd fmla="*/ 8 h 246" name="T1"/>
                    <a:gd fmla="*/ 239 w 246" name="T2"/>
                    <a:gd fmla="*/ 110 h 246" name="T3"/>
                    <a:gd fmla="*/ 137 w 246" name="T4"/>
                    <a:gd fmla="*/ 239 h 246" name="T5"/>
                    <a:gd fmla="*/ 8 w 246" name="T6"/>
                    <a:gd fmla="*/ 137 h 246" name="T7"/>
                    <a:gd fmla="*/ 110 w 246" name="T8"/>
                    <a:gd fmla="*/ 8 h 24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46" w="246">
                      <a:moveTo>
                        <a:pt x="110" y="8"/>
                      </a:moveTo>
                      <a:cubicBezTo>
                        <a:pt x="174" y="0"/>
                        <a:pt x="232" y="46"/>
                        <a:pt x="239" y="110"/>
                      </a:cubicBezTo>
                      <a:cubicBezTo>
                        <a:pt x="246" y="174"/>
                        <a:pt x="201" y="231"/>
                        <a:pt x="137" y="239"/>
                      </a:cubicBezTo>
                      <a:cubicBezTo>
                        <a:pt x="73" y="246"/>
                        <a:pt x="15" y="201"/>
                        <a:pt x="8" y="137"/>
                      </a:cubicBezTo>
                      <a:cubicBezTo>
                        <a:pt x="0" y="73"/>
                        <a:pt x="46" y="15"/>
                        <a:pt x="110" y="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207">
                  <a:extLst>
                    <a:ext uri="{FF2B5EF4-FFF2-40B4-BE49-F238E27FC236}">
                      <a16:creationId xmlns:a16="http://schemas.microsoft.com/office/drawing/2014/main" id="{6963980A-3406-412F-BEF2-1D91A0F9D580}"/>
                    </a:ext>
                  </a:extLst>
                </p:cNvPr>
                <p:cNvSpPr/>
                <p:nvPr/>
              </p:nvSpPr>
              <p:spPr bwMode="auto">
                <a:xfrm>
                  <a:off x="4421188" y="5437188"/>
                  <a:ext cx="260350" cy="282575"/>
                </a:xfrm>
                <a:custGeom>
                  <a:gdLst>
                    <a:gd fmla="*/ 44 w 96" name="T0"/>
                    <a:gd fmla="*/ 104 h 104" name="T1"/>
                    <a:gd fmla="*/ 0 w 96" name="T2"/>
                    <a:gd fmla="*/ 65 h 104" name="T3"/>
                    <a:gd fmla="*/ 96 w 96" name="T4"/>
                    <a:gd fmla="*/ 0 h 104" name="T5"/>
                    <a:gd fmla="*/ 44 w 96" name="T6"/>
                    <a:gd fmla="*/ 104 h 10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04" w="96">
                      <a:moveTo>
                        <a:pt x="44" y="104"/>
                      </a:moveTo>
                      <a:cubicBezTo>
                        <a:pt x="26" y="95"/>
                        <a:pt x="11" y="82"/>
                        <a:pt x="0" y="65"/>
                      </a:cubicBezTo>
                      <a:cubicBezTo>
                        <a:pt x="96" y="0"/>
                        <a:pt x="96" y="0"/>
                        <a:pt x="96" y="0"/>
                      </a:cubicBezTo>
                      <a:lnTo>
                        <a:pt x="44" y="104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208">
                  <a:extLst>
                    <a:ext uri="{FF2B5EF4-FFF2-40B4-BE49-F238E27FC236}">
                      <a16:creationId xmlns:a16="http://schemas.microsoft.com/office/drawing/2014/main" id="{30592F12-EB06-4FFD-89CE-9135C5C5057A}"/>
                    </a:ext>
                  </a:extLst>
                </p:cNvPr>
                <p:cNvSpPr/>
                <p:nvPr/>
              </p:nvSpPr>
              <p:spPr bwMode="auto">
                <a:xfrm>
                  <a:off x="4359276" y="5214938"/>
                  <a:ext cx="322263" cy="398463"/>
                </a:xfrm>
                <a:custGeom>
                  <a:gdLst>
                    <a:gd fmla="*/ 23 w 119" name="T0"/>
                    <a:gd fmla="*/ 147 h 147" name="T1"/>
                    <a:gd fmla="*/ 4 w 119" name="T2"/>
                    <a:gd fmla="*/ 96 h 147" name="T3"/>
                    <a:gd fmla="*/ 38 w 119" name="T4"/>
                    <a:gd fmla="*/ 0 h 147" name="T5"/>
                    <a:gd fmla="*/ 119 w 119" name="T6"/>
                    <a:gd fmla="*/ 82 h 147" name="T7"/>
                    <a:gd fmla="*/ 23 w 119" name="T8"/>
                    <a:gd fmla="*/ 147 h 14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47" w="119">
                      <a:moveTo>
                        <a:pt x="23" y="147"/>
                      </a:moveTo>
                      <a:cubicBezTo>
                        <a:pt x="13" y="132"/>
                        <a:pt x="6" y="115"/>
                        <a:pt x="4" y="96"/>
                      </a:cubicBezTo>
                      <a:cubicBezTo>
                        <a:pt x="0" y="59"/>
                        <a:pt x="13" y="24"/>
                        <a:pt x="38" y="0"/>
                      </a:cubicBezTo>
                      <a:cubicBezTo>
                        <a:pt x="119" y="82"/>
                        <a:pt x="119" y="82"/>
                        <a:pt x="119" y="82"/>
                      </a:cubicBezTo>
                      <a:lnTo>
                        <a:pt x="23" y="14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Freeform 209">
                  <a:extLst>
                    <a:ext uri="{FF2B5EF4-FFF2-40B4-BE49-F238E27FC236}">
                      <a16:creationId xmlns:a16="http://schemas.microsoft.com/office/drawing/2014/main" id="{ADCF3346-7413-422D-B0E0-4E29ABB57A97}"/>
                    </a:ext>
                  </a:extLst>
                </p:cNvPr>
                <p:cNvSpPr/>
                <p:nvPr/>
              </p:nvSpPr>
              <p:spPr bwMode="auto">
                <a:xfrm>
                  <a:off x="4462463" y="5124450"/>
                  <a:ext cx="219075" cy="312738"/>
                </a:xfrm>
                <a:custGeom>
                  <a:gdLst>
                    <a:gd fmla="*/ 0 w 81" name="T0"/>
                    <a:gd fmla="*/ 33 h 115" name="T1"/>
                    <a:gd fmla="*/ 68 w 81" name="T2"/>
                    <a:gd fmla="*/ 0 h 115" name="T3"/>
                    <a:gd fmla="*/ 81 w 81" name="T4"/>
                    <a:gd fmla="*/ 115 h 115" name="T5"/>
                    <a:gd fmla="*/ 0 w 81" name="T6"/>
                    <a:gd fmla="*/ 33 h 115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15" w="81">
                      <a:moveTo>
                        <a:pt x="0" y="33"/>
                      </a:moveTo>
                      <a:cubicBezTo>
                        <a:pt x="17" y="15"/>
                        <a:pt x="41" y="3"/>
                        <a:pt x="68" y="0"/>
                      </a:cubicBezTo>
                      <a:cubicBezTo>
                        <a:pt x="81" y="115"/>
                        <a:pt x="81" y="115"/>
                        <a:pt x="81" y="115"/>
                      </a:cubicBez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210">
                  <a:extLst>
                    <a:ext uri="{FF2B5EF4-FFF2-40B4-BE49-F238E27FC236}">
                      <a16:creationId xmlns:a16="http://schemas.microsoft.com/office/drawing/2014/main" id="{376E2089-0976-4DF1-A556-FD1365C9652F}"/>
                    </a:ext>
                  </a:extLst>
                </p:cNvPr>
                <p:cNvSpPr/>
                <p:nvPr/>
              </p:nvSpPr>
              <p:spPr bwMode="auto">
                <a:xfrm>
                  <a:off x="4646613" y="5113338"/>
                  <a:ext cx="233363" cy="323850"/>
                </a:xfrm>
                <a:custGeom>
                  <a:gdLst>
                    <a:gd fmla="*/ 0 w 86" name="T0"/>
                    <a:gd fmla="*/ 4 h 119" name="T1"/>
                    <a:gd fmla="*/ 13 w 86" name="T2"/>
                    <a:gd fmla="*/ 119 h 119" name="T3"/>
                    <a:gd fmla="*/ 86 w 86" name="T4"/>
                    <a:gd fmla="*/ 29 h 119" name="T5"/>
                    <a:gd fmla="*/ 0 w 86" name="T6"/>
                    <a:gd fmla="*/ 4 h 119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19" w="86">
                      <a:moveTo>
                        <a:pt x="0" y="4"/>
                      </a:moveTo>
                      <a:cubicBezTo>
                        <a:pt x="13" y="119"/>
                        <a:pt x="13" y="119"/>
                        <a:pt x="13" y="119"/>
                      </a:cubicBezTo>
                      <a:cubicBezTo>
                        <a:pt x="86" y="29"/>
                        <a:pt x="86" y="29"/>
                        <a:pt x="86" y="29"/>
                      </a:cubicBezTo>
                      <a:cubicBezTo>
                        <a:pt x="63" y="10"/>
                        <a:pt x="32" y="0"/>
                        <a:pt x="0" y="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Freeform 521">
                  <a:extLst>
                    <a:ext uri="{FF2B5EF4-FFF2-40B4-BE49-F238E27FC236}">
                      <a16:creationId xmlns:a16="http://schemas.microsoft.com/office/drawing/2014/main" id="{B1CC459C-EF0C-4D29-9CB1-F902C440C21B}"/>
                    </a:ext>
                  </a:extLst>
                </p:cNvPr>
                <p:cNvSpPr/>
                <p:nvPr/>
              </p:nvSpPr>
              <p:spPr bwMode="auto">
                <a:xfrm>
                  <a:off x="4294188" y="5934075"/>
                  <a:ext cx="925513" cy="320675"/>
                </a:xfrm>
                <a:custGeom>
                  <a:gdLst>
                    <a:gd fmla="*/ 509588 w 925513" name="connsiteX0"/>
                    <a:gd fmla="*/ 241300 h 320675" name="connsiteY0"/>
                    <a:gd fmla="*/ 512763 w 925513" name="connsiteX1"/>
                    <a:gd fmla="*/ 263525 h 320675" name="connsiteY1"/>
                    <a:gd fmla="*/ 23813 w 925513" name="connsiteX2"/>
                    <a:gd fmla="*/ 320675 h 320675" name="connsiteY2"/>
                    <a:gd fmla="*/ 20638 w 925513" name="connsiteX3"/>
                    <a:gd fmla="*/ 298450 h 320675" name="connsiteY3"/>
                    <a:gd fmla="*/ 922338 w 925513" name="connsiteX4"/>
                    <a:gd fmla="*/ 144463 h 320675" name="connsiteY4"/>
                    <a:gd fmla="*/ 925513 w 925513" name="connsiteX5"/>
                    <a:gd fmla="*/ 165101 h 320675" name="connsiteY5"/>
                    <a:gd fmla="*/ 19050 w 925513" name="connsiteX6"/>
                    <a:gd fmla="*/ 271463 h 320675" name="connsiteY6"/>
                    <a:gd fmla="*/ 15875 w 925513" name="connsiteX7"/>
                    <a:gd fmla="*/ 250826 h 320675" name="connsiteY7"/>
                    <a:gd fmla="*/ 917575 w 925513" name="connsiteX8"/>
                    <a:gd fmla="*/ 95250 h 320675" name="connsiteY8"/>
                    <a:gd fmla="*/ 920750 w 925513" name="connsiteX9"/>
                    <a:gd fmla="*/ 117475 h 320675" name="connsiteY9"/>
                    <a:gd fmla="*/ 12700 w 925513" name="connsiteX10"/>
                    <a:gd fmla="*/ 222250 h 320675" name="connsiteY10"/>
                    <a:gd fmla="*/ 9525 w 925513" name="connsiteX11"/>
                    <a:gd fmla="*/ 201613 h 320675" name="connsiteY11"/>
                    <a:gd fmla="*/ 912814 w 925513" name="connsiteX12"/>
                    <a:gd fmla="*/ 46038 h 320675" name="connsiteY12"/>
                    <a:gd fmla="*/ 914401 w 925513" name="connsiteX13"/>
                    <a:gd fmla="*/ 71438 h 320675" name="connsiteY13"/>
                    <a:gd fmla="*/ 7938 w 925513" name="connsiteX14"/>
                    <a:gd fmla="*/ 174626 h 320675" name="connsiteY14"/>
                    <a:gd fmla="*/ 4763 w 925513" name="connsiteX15"/>
                    <a:gd fmla="*/ 152401 h 320675" name="connsiteY15"/>
                    <a:gd fmla="*/ 906463 w 925513" name="connsiteX16"/>
                    <a:gd fmla="*/ 0 h 320675" name="connsiteY16"/>
                    <a:gd fmla="*/ 909638 w 925513" name="connsiteX17"/>
                    <a:gd fmla="*/ 22225 h 320675" name="connsiteY17"/>
                    <a:gd fmla="*/ 1588 w 925513" name="connsiteX18"/>
                    <a:gd fmla="*/ 128588 h 320675" name="connsiteY18"/>
                    <a:gd fmla="*/ 0 w 925513" name="connsiteX19"/>
                    <a:gd fmla="*/ 103188 h 320675" name="connsiteY1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b="b" l="l" r="r" t="t"/>
                  <a:pathLst>
                    <a:path h="320675" w="925513">
                      <a:moveTo>
                        <a:pt x="509588" y="241300"/>
                      </a:moveTo>
                      <a:lnTo>
                        <a:pt x="512763" y="263525"/>
                      </a:lnTo>
                      <a:lnTo>
                        <a:pt x="23813" y="320675"/>
                      </a:lnTo>
                      <a:lnTo>
                        <a:pt x="20638" y="298450"/>
                      </a:lnTo>
                      <a:close/>
                      <a:moveTo>
                        <a:pt x="922338" y="144463"/>
                      </a:moveTo>
                      <a:lnTo>
                        <a:pt x="925513" y="165101"/>
                      </a:lnTo>
                      <a:lnTo>
                        <a:pt x="19050" y="271463"/>
                      </a:lnTo>
                      <a:lnTo>
                        <a:pt x="15875" y="250826"/>
                      </a:lnTo>
                      <a:close/>
                      <a:moveTo>
                        <a:pt x="917575" y="95250"/>
                      </a:moveTo>
                      <a:lnTo>
                        <a:pt x="920750" y="117475"/>
                      </a:lnTo>
                      <a:lnTo>
                        <a:pt x="12700" y="222250"/>
                      </a:lnTo>
                      <a:lnTo>
                        <a:pt x="9525" y="201613"/>
                      </a:lnTo>
                      <a:close/>
                      <a:moveTo>
                        <a:pt x="912814" y="46038"/>
                      </a:moveTo>
                      <a:lnTo>
                        <a:pt x="914401" y="71438"/>
                      </a:lnTo>
                      <a:lnTo>
                        <a:pt x="7938" y="174626"/>
                      </a:lnTo>
                      <a:lnTo>
                        <a:pt x="4763" y="152401"/>
                      </a:lnTo>
                      <a:close/>
                      <a:moveTo>
                        <a:pt x="906463" y="0"/>
                      </a:moveTo>
                      <a:lnTo>
                        <a:pt x="909638" y="22225"/>
                      </a:lnTo>
                      <a:lnTo>
                        <a:pt x="1588" y="128588"/>
                      </a:lnTo>
                      <a:lnTo>
                        <a:pt x="0" y="1031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95C3D3A-7B5C-4E90-8FD9-E6DEF3185BA6}"/>
                  </a:ext>
                </a:extLst>
              </p:cNvPr>
              <p:cNvGrpSpPr/>
              <p:nvPr/>
            </p:nvGrpSpPr>
            <p:grpSpPr>
              <a:xfrm>
                <a:off x="4613276" y="5048250"/>
                <a:ext cx="1431925" cy="1817688"/>
                <a:chOff x="4613276" y="5048250"/>
                <a:chExt cx="1431925" cy="1817688"/>
              </a:xfrm>
            </p:grpSpPr>
            <p:sp>
              <p:nvSpPr>
                <p:cNvPr id="37" name="Freeform 302">
                  <a:extLst>
                    <a:ext uri="{FF2B5EF4-FFF2-40B4-BE49-F238E27FC236}">
                      <a16:creationId xmlns:a16="http://schemas.microsoft.com/office/drawing/2014/main" id="{AC2DE4B7-6ABC-47CE-A411-A3C6B43FE60E}"/>
                    </a:ext>
                  </a:extLst>
                </p:cNvPr>
                <p:cNvSpPr/>
                <p:nvPr/>
              </p:nvSpPr>
              <p:spPr bwMode="auto">
                <a:xfrm>
                  <a:off x="4613276" y="5048250"/>
                  <a:ext cx="1431925" cy="1817688"/>
                </a:xfrm>
                <a:custGeom>
                  <a:gdLst>
                    <a:gd fmla="*/ 182 w 902" name="T0"/>
                    <a:gd fmla="*/ 0 h 1145" name="T1"/>
                    <a:gd fmla="*/ 902 w 902" name="T2"/>
                    <a:gd fmla="*/ 129 h 1145" name="T3"/>
                    <a:gd fmla="*/ 719 w 902" name="T4"/>
                    <a:gd fmla="*/ 1145 h 1145" name="T5"/>
                    <a:gd fmla="*/ 0 w 902" name="T6"/>
                    <a:gd fmla="*/ 1017 h 1145" name="T7"/>
                    <a:gd fmla="*/ 182 w 902" name="T8"/>
                    <a:gd fmla="*/ 0 h 114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145" w="902">
                      <a:moveTo>
                        <a:pt x="182" y="0"/>
                      </a:moveTo>
                      <a:lnTo>
                        <a:pt x="902" y="129"/>
                      </a:lnTo>
                      <a:lnTo>
                        <a:pt x="719" y="1145"/>
                      </a:lnTo>
                      <a:lnTo>
                        <a:pt x="0" y="1017"/>
                      </a:lnTo>
                      <a:lnTo>
                        <a:pt x="182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Freeform 517">
                  <a:extLst>
                    <a:ext uri="{FF2B5EF4-FFF2-40B4-BE49-F238E27FC236}">
                      <a16:creationId xmlns:a16="http://schemas.microsoft.com/office/drawing/2014/main" id="{97537763-3716-446F-A18E-E88945F40D8B}"/>
                    </a:ext>
                  </a:extLst>
                </p:cNvPr>
                <p:cNvSpPr/>
                <p:nvPr/>
              </p:nvSpPr>
              <p:spPr bwMode="auto">
                <a:xfrm>
                  <a:off x="5480051" y="5421313"/>
                  <a:ext cx="323850" cy="339725"/>
                </a:xfrm>
                <a:custGeom>
                  <a:gdLst>
                    <a:gd fmla="*/ 184724 w 323850" name="connsiteX0"/>
                    <a:gd fmla="*/ 92075 h 339725" name="connsiteY0"/>
                    <a:gd fmla="*/ 200937 w 323850" name="connsiteX1"/>
                    <a:gd fmla="*/ 113753 h 339725" name="connsiteY1"/>
                    <a:gd fmla="*/ 187426 w 323850" name="connsiteX2"/>
                    <a:gd fmla="*/ 181496 h 339725" name="connsiteY2"/>
                    <a:gd fmla="*/ 200937 w 323850" name="connsiteX3"/>
                    <a:gd fmla="*/ 167947 h 339725" name="connsiteY3"/>
                    <a:gd fmla="*/ 227958 w 323850" name="connsiteX4"/>
                    <a:gd fmla="*/ 170657 h 339725" name="connsiteY4"/>
                    <a:gd fmla="*/ 225256 w 323850" name="connsiteX5"/>
                    <a:gd fmla="*/ 197754 h 339725" name="connsiteY5"/>
                    <a:gd fmla="*/ 171213 w 323850" name="connsiteX6"/>
                    <a:gd fmla="*/ 241109 h 339725" name="connsiteY6"/>
                    <a:gd fmla="*/ 146894 w 323850" name="connsiteX7"/>
                    <a:gd fmla="*/ 238399 h 339725" name="connsiteY7"/>
                    <a:gd fmla="*/ 111767 w 323850" name="connsiteX8"/>
                    <a:gd fmla="*/ 176076 h 339725" name="connsiteY8"/>
                    <a:gd fmla="*/ 117171 w 323850" name="connsiteX9"/>
                    <a:gd fmla="*/ 151689 h 339725" name="connsiteY9"/>
                    <a:gd fmla="*/ 141490 w 323850" name="connsiteX10"/>
                    <a:gd fmla="*/ 157108 h 339725" name="connsiteY10"/>
                    <a:gd fmla="*/ 152298 w 323850" name="connsiteX11"/>
                    <a:gd fmla="*/ 173366 h 339725" name="connsiteY11"/>
                    <a:gd fmla="*/ 163107 w 323850" name="connsiteX12"/>
                    <a:gd fmla="*/ 108333 h 339725" name="connsiteY12"/>
                    <a:gd fmla="*/ 184724 w 323850" name="connsiteX13"/>
                    <a:gd fmla="*/ 92075 h 339725" name="connsiteY13"/>
                    <a:gd fmla="*/ 171450 w 323850" name="connsiteX14"/>
                    <a:gd fmla="*/ 0 h 339725" name="connsiteY14"/>
                    <a:gd fmla="*/ 171450 w 323850" name="connsiteX15"/>
                    <a:gd fmla="*/ 32614 h 339725" name="connsiteY15"/>
                    <a:gd fmla="*/ 32657 w 323850" name="connsiteX16"/>
                    <a:gd fmla="*/ 168504 h 339725" name="connsiteY16"/>
                    <a:gd fmla="*/ 171450 w 323850" name="connsiteX17"/>
                    <a:gd fmla="*/ 307112 h 339725" name="connsiteY17"/>
                    <a:gd fmla="*/ 293915 w 323850" name="connsiteX18"/>
                    <a:gd fmla="*/ 231013 h 339725" name="connsiteY18"/>
                    <a:gd fmla="*/ 323850 w 323850" name="connsiteX19"/>
                    <a:gd fmla="*/ 244602 h 339725" name="connsiteY19"/>
                    <a:gd fmla="*/ 171450 w 323850" name="connsiteX20"/>
                    <a:gd fmla="*/ 339725 h 339725" name="connsiteY20"/>
                    <a:gd fmla="*/ 0 w 323850" name="connsiteX21"/>
                    <a:gd fmla="*/ 168504 h 339725" name="connsiteY21"/>
                    <a:gd fmla="*/ 171450 w 323850" name="connsiteX22"/>
                    <a:gd fmla="*/ 0 h 339725" name="connsiteY2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b="b" l="l" r="r" t="t"/>
                  <a:pathLst>
                    <a:path h="339725" w="323850">
                      <a:moveTo>
                        <a:pt x="184724" y="92075"/>
                      </a:moveTo>
                      <a:cubicBezTo>
                        <a:pt x="195532" y="94785"/>
                        <a:pt x="200937" y="102914"/>
                        <a:pt x="200937" y="113753"/>
                      </a:cubicBezTo>
                      <a:cubicBezTo>
                        <a:pt x="187426" y="181496"/>
                        <a:pt x="187426" y="181496"/>
                        <a:pt x="187426" y="181496"/>
                      </a:cubicBezTo>
                      <a:cubicBezTo>
                        <a:pt x="200937" y="167947"/>
                        <a:pt x="200937" y="167947"/>
                        <a:pt x="200937" y="167947"/>
                      </a:cubicBezTo>
                      <a:cubicBezTo>
                        <a:pt x="209043" y="162528"/>
                        <a:pt x="222554" y="165237"/>
                        <a:pt x="227958" y="170657"/>
                      </a:cubicBezTo>
                      <a:cubicBezTo>
                        <a:pt x="233362" y="178786"/>
                        <a:pt x="233362" y="192334"/>
                        <a:pt x="225256" y="197754"/>
                      </a:cubicBezTo>
                      <a:cubicBezTo>
                        <a:pt x="171213" y="241109"/>
                        <a:pt x="171213" y="241109"/>
                        <a:pt x="171213" y="241109"/>
                      </a:cubicBezTo>
                      <a:cubicBezTo>
                        <a:pt x="160405" y="249238"/>
                        <a:pt x="152298" y="246529"/>
                        <a:pt x="146894" y="238399"/>
                      </a:cubicBezTo>
                      <a:cubicBezTo>
                        <a:pt x="111767" y="176076"/>
                        <a:pt x="111767" y="176076"/>
                        <a:pt x="111767" y="176076"/>
                      </a:cubicBezTo>
                      <a:cubicBezTo>
                        <a:pt x="106362" y="167947"/>
                        <a:pt x="109064" y="157108"/>
                        <a:pt x="117171" y="151689"/>
                      </a:cubicBezTo>
                      <a:cubicBezTo>
                        <a:pt x="125277" y="146269"/>
                        <a:pt x="136086" y="148979"/>
                        <a:pt x="141490" y="157108"/>
                      </a:cubicBezTo>
                      <a:lnTo>
                        <a:pt x="152298" y="173366"/>
                      </a:lnTo>
                      <a:cubicBezTo>
                        <a:pt x="163107" y="108333"/>
                        <a:pt x="163107" y="108333"/>
                        <a:pt x="163107" y="108333"/>
                      </a:cubicBezTo>
                      <a:cubicBezTo>
                        <a:pt x="165809" y="97495"/>
                        <a:pt x="173915" y="92075"/>
                        <a:pt x="184724" y="92075"/>
                      </a:cubicBezTo>
                      <a:close/>
                      <a:moveTo>
                        <a:pt x="171450" y="0"/>
                      </a:moveTo>
                      <a:cubicBezTo>
                        <a:pt x="171450" y="0"/>
                        <a:pt x="171450" y="0"/>
                        <a:pt x="171450" y="32614"/>
                      </a:cubicBezTo>
                      <a:cubicBezTo>
                        <a:pt x="95250" y="32614"/>
                        <a:pt x="32657" y="92405"/>
                        <a:pt x="32657" y="168504"/>
                      </a:cubicBezTo>
                      <a:cubicBezTo>
                        <a:pt x="32657" y="244602"/>
                        <a:pt x="95250" y="307112"/>
                        <a:pt x="171450" y="307112"/>
                      </a:cubicBezTo>
                      <a:cubicBezTo>
                        <a:pt x="225879" y="307112"/>
                        <a:pt x="272143" y="277216"/>
                        <a:pt x="293915" y="231013"/>
                      </a:cubicBezTo>
                      <a:lnTo>
                        <a:pt x="323850" y="244602"/>
                      </a:lnTo>
                      <a:cubicBezTo>
                        <a:pt x="296636" y="301676"/>
                        <a:pt x="236765" y="339725"/>
                        <a:pt x="171450" y="339725"/>
                      </a:cubicBezTo>
                      <a:cubicBezTo>
                        <a:pt x="76200" y="339725"/>
                        <a:pt x="0" y="263627"/>
                        <a:pt x="0" y="168504"/>
                      </a:cubicBezTo>
                      <a:cubicBezTo>
                        <a:pt x="0" y="76099"/>
                        <a:pt x="78922" y="0"/>
                        <a:pt x="17145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 518">
                  <a:extLst>
                    <a:ext uri="{FF2B5EF4-FFF2-40B4-BE49-F238E27FC236}">
                      <a16:creationId xmlns:a16="http://schemas.microsoft.com/office/drawing/2014/main" id="{771016C9-9051-4B4C-AFC5-8366C8AE1869}"/>
                    </a:ext>
                  </a:extLst>
                </p:cNvPr>
                <p:cNvSpPr/>
                <p:nvPr/>
              </p:nvSpPr>
              <p:spPr bwMode="auto">
                <a:xfrm>
                  <a:off x="4984501" y="5331588"/>
                  <a:ext cx="339360" cy="340593"/>
                </a:xfrm>
                <a:custGeom>
                  <a:gdLst>
                    <a:gd fmla="*/ 184350 w 339360" name="connsiteX0"/>
                    <a:gd fmla="*/ 93122 h 340593" name="connsiteY0"/>
                    <a:gd fmla="*/ 194520 w 339360" name="connsiteX1"/>
                    <a:gd fmla="*/ 100596 h 340593" name="connsiteY1"/>
                    <a:gd fmla="*/ 229775 w 339360" name="connsiteX2"/>
                    <a:gd fmla="*/ 163100 h 340593" name="connsiteY2"/>
                    <a:gd fmla="*/ 224351 w 339360" name="connsiteX3"/>
                    <a:gd fmla="*/ 187559 h 340593" name="connsiteY3"/>
                    <a:gd fmla="*/ 199944 w 339360" name="connsiteX4"/>
                    <a:gd fmla="*/ 182123 h 340593" name="connsiteY4"/>
                    <a:gd fmla="*/ 189096 w 339360" name="connsiteX5"/>
                    <a:gd fmla="*/ 165818 h 340593" name="connsiteY5"/>
                    <a:gd fmla="*/ 178248 w 339360" name="connsiteX6"/>
                    <a:gd fmla="*/ 233758 h 340593" name="connsiteY6"/>
                    <a:gd fmla="*/ 156552 w 339360" name="connsiteX7"/>
                    <a:gd fmla="*/ 247346 h 340593" name="connsiteY7"/>
                    <a:gd fmla="*/ 140280 w 339360" name="connsiteX8"/>
                    <a:gd fmla="*/ 225605 h 340593" name="connsiteY8"/>
                    <a:gd fmla="*/ 153840 w 339360" name="connsiteX9"/>
                    <a:gd fmla="*/ 160383 h 340593" name="connsiteY9"/>
                    <a:gd fmla="*/ 137568 w 339360" name="connsiteX10"/>
                    <a:gd fmla="*/ 171253 h 340593" name="connsiteY10"/>
                    <a:gd fmla="*/ 113160 w 339360" name="connsiteX11"/>
                    <a:gd fmla="*/ 168535 h 340593" name="connsiteY11"/>
                    <a:gd fmla="*/ 115872 w 339360" name="connsiteX12"/>
                    <a:gd fmla="*/ 141360 h 340593" name="connsiteY12"/>
                    <a:gd fmla="*/ 170112 w 339360" name="connsiteX13"/>
                    <a:gd fmla="*/ 97878 h 340593" name="connsiteY13"/>
                    <a:gd fmla="*/ 184350 w 339360" name="connsiteX14"/>
                    <a:gd fmla="*/ 93122 h 340593" name="connsiteY14"/>
                    <a:gd fmla="*/ 190675 w 339360" name="connsiteX15"/>
                    <a:gd fmla="*/ 1603 h 340593" name="connsiteY15"/>
                    <a:gd fmla="*/ 254638 w 339360" name="connsiteX16"/>
                    <a:gd fmla="*/ 24382 h 340593" name="connsiteY16"/>
                    <a:gd fmla="*/ 238339 w 339360" name="connsiteX17"/>
                    <a:gd fmla="*/ 51580 h 340593" name="connsiteY17"/>
                    <a:gd fmla="*/ 50908 w 339360" name="connsiteX18"/>
                    <a:gd fmla="*/ 100538 h 340593" name="connsiteY18"/>
                    <a:gd fmla="*/ 99803 w 339360" name="connsiteX19"/>
                    <a:gd fmla="*/ 290927 h 340593" name="connsiteY19"/>
                    <a:gd fmla="*/ 289951 w 339360" name="connsiteX20"/>
                    <a:gd fmla="*/ 239250 h 340593" name="connsiteY20"/>
                    <a:gd fmla="*/ 308966 w 339360" name="connsiteX21"/>
                    <a:gd fmla="*/ 168534 h 340593" name="connsiteY21"/>
                    <a:gd fmla="*/ 338846 w 339360" name="connsiteX22"/>
                    <a:gd fmla="*/ 165814 h 340593" name="connsiteY22"/>
                    <a:gd fmla="*/ 317115 w 339360" name="connsiteX23"/>
                    <a:gd fmla="*/ 255569 h 340593" name="connsiteY23"/>
                    <a:gd fmla="*/ 83504 w 339360" name="connsiteX24"/>
                    <a:gd fmla="*/ 318126 h 340593" name="connsiteY24"/>
                    <a:gd fmla="*/ 23744 w 339360" name="connsiteX25"/>
                    <a:gd fmla="*/ 84219 h 340593" name="connsiteY25"/>
                    <a:gd fmla="*/ 190675 w 339360" name="connsiteX26"/>
                    <a:gd fmla="*/ 1603 h 340593" name="connsiteY2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b="b" l="l" r="r" t="t"/>
                  <a:pathLst>
                    <a:path h="340593" w="339360">
                      <a:moveTo>
                        <a:pt x="184350" y="93122"/>
                      </a:moveTo>
                      <a:cubicBezTo>
                        <a:pt x="188418" y="93802"/>
                        <a:pt x="191808" y="96519"/>
                        <a:pt x="194520" y="100596"/>
                      </a:cubicBezTo>
                      <a:cubicBezTo>
                        <a:pt x="229775" y="163100"/>
                        <a:pt x="229775" y="163100"/>
                        <a:pt x="229775" y="163100"/>
                      </a:cubicBezTo>
                      <a:cubicBezTo>
                        <a:pt x="235199" y="171253"/>
                        <a:pt x="232487" y="182123"/>
                        <a:pt x="224351" y="187559"/>
                      </a:cubicBezTo>
                      <a:cubicBezTo>
                        <a:pt x="216215" y="192994"/>
                        <a:pt x="205367" y="190276"/>
                        <a:pt x="199944" y="182123"/>
                      </a:cubicBezTo>
                      <a:lnTo>
                        <a:pt x="189096" y="165818"/>
                      </a:lnTo>
                      <a:cubicBezTo>
                        <a:pt x="178248" y="233758"/>
                        <a:pt x="178248" y="233758"/>
                        <a:pt x="178248" y="233758"/>
                      </a:cubicBezTo>
                      <a:cubicBezTo>
                        <a:pt x="175536" y="241910"/>
                        <a:pt x="167400" y="250063"/>
                        <a:pt x="156552" y="247346"/>
                      </a:cubicBezTo>
                      <a:cubicBezTo>
                        <a:pt x="145704" y="247346"/>
                        <a:pt x="140280" y="236475"/>
                        <a:pt x="140280" y="225605"/>
                      </a:cubicBezTo>
                      <a:cubicBezTo>
                        <a:pt x="153840" y="160383"/>
                        <a:pt x="153840" y="160383"/>
                        <a:pt x="153840" y="160383"/>
                      </a:cubicBezTo>
                      <a:cubicBezTo>
                        <a:pt x="137568" y="171253"/>
                        <a:pt x="137568" y="171253"/>
                        <a:pt x="137568" y="171253"/>
                      </a:cubicBezTo>
                      <a:cubicBezTo>
                        <a:pt x="129432" y="176688"/>
                        <a:pt x="118584" y="176688"/>
                        <a:pt x="113160" y="168535"/>
                      </a:cubicBezTo>
                      <a:cubicBezTo>
                        <a:pt x="105024" y="160383"/>
                        <a:pt x="107736" y="149512"/>
                        <a:pt x="115872" y="141360"/>
                      </a:cubicBezTo>
                      <a:cubicBezTo>
                        <a:pt x="170112" y="97878"/>
                        <a:pt x="170112" y="97878"/>
                        <a:pt x="170112" y="97878"/>
                      </a:cubicBezTo>
                      <a:cubicBezTo>
                        <a:pt x="175536" y="93802"/>
                        <a:pt x="180282" y="92443"/>
                        <a:pt x="184350" y="93122"/>
                      </a:cubicBezTo>
                      <a:close/>
                      <a:moveTo>
                        <a:pt x="190675" y="1603"/>
                      </a:moveTo>
                      <a:cubicBezTo>
                        <a:pt x="212534" y="4663"/>
                        <a:pt x="234265" y="12143"/>
                        <a:pt x="254638" y="24382"/>
                      </a:cubicBezTo>
                      <a:cubicBezTo>
                        <a:pt x="254638" y="24382"/>
                        <a:pt x="254638" y="24382"/>
                        <a:pt x="238339" y="51580"/>
                      </a:cubicBezTo>
                      <a:cubicBezTo>
                        <a:pt x="173146" y="13503"/>
                        <a:pt x="88937" y="35261"/>
                        <a:pt x="50908" y="100538"/>
                      </a:cubicBezTo>
                      <a:cubicBezTo>
                        <a:pt x="12878" y="168534"/>
                        <a:pt x="34609" y="252850"/>
                        <a:pt x="99803" y="290927"/>
                      </a:cubicBezTo>
                      <a:cubicBezTo>
                        <a:pt x="167713" y="329005"/>
                        <a:pt x="251921" y="304527"/>
                        <a:pt x="289951" y="239250"/>
                      </a:cubicBezTo>
                      <a:cubicBezTo>
                        <a:pt x="303533" y="217492"/>
                        <a:pt x="308966" y="193013"/>
                        <a:pt x="308966" y="168534"/>
                      </a:cubicBezTo>
                      <a:cubicBezTo>
                        <a:pt x="308966" y="168534"/>
                        <a:pt x="308966" y="168534"/>
                        <a:pt x="338846" y="165814"/>
                      </a:cubicBezTo>
                      <a:cubicBezTo>
                        <a:pt x="341562" y="195733"/>
                        <a:pt x="333413" y="228371"/>
                        <a:pt x="317115" y="255569"/>
                      </a:cubicBezTo>
                      <a:cubicBezTo>
                        <a:pt x="270936" y="337165"/>
                        <a:pt x="164997" y="364363"/>
                        <a:pt x="83504" y="318126"/>
                      </a:cubicBezTo>
                      <a:cubicBezTo>
                        <a:pt x="4729" y="271888"/>
                        <a:pt x="-25151" y="165814"/>
                        <a:pt x="23744" y="84219"/>
                      </a:cubicBezTo>
                      <a:cubicBezTo>
                        <a:pt x="58378" y="23022"/>
                        <a:pt x="125100" y="-7576"/>
                        <a:pt x="190675" y="160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520">
                  <a:extLst>
                    <a:ext uri="{FF2B5EF4-FFF2-40B4-BE49-F238E27FC236}">
                      <a16:creationId xmlns:a16="http://schemas.microsoft.com/office/drawing/2014/main" id="{8C70402D-09DC-4644-B7FB-CBB361ED9E31}"/>
                    </a:ext>
                  </a:extLst>
                </p:cNvPr>
                <p:cNvSpPr/>
                <p:nvPr/>
              </p:nvSpPr>
              <p:spPr bwMode="auto">
                <a:xfrm>
                  <a:off x="4903685" y="5794333"/>
                  <a:ext cx="339828" cy="341398"/>
                </a:xfrm>
                <a:custGeom>
                  <a:gdLst>
                    <a:gd fmla="*/ 183418 w 339828" name="connsiteX0"/>
                    <a:gd fmla="*/ 93927 h 341398" name="connsiteY0"/>
                    <a:gd fmla="*/ 193249 w 339828" name="connsiteX1"/>
                    <a:gd fmla="*/ 101401 h 341398" name="connsiteY1"/>
                    <a:gd fmla="*/ 231216 w 339828" name="connsiteX2"/>
                    <a:gd fmla="*/ 163905 h 341398" name="connsiteY2"/>
                    <a:gd fmla="*/ 223080 w 339828" name="connsiteX3"/>
                    <a:gd fmla="*/ 188364 h 341398" name="connsiteY3"/>
                    <a:gd fmla="*/ 198673 w 339828" name="connsiteX4"/>
                    <a:gd fmla="*/ 182928 h 341398" name="connsiteY4"/>
                    <a:gd fmla="*/ 190537 w 339828" name="connsiteX5"/>
                    <a:gd fmla="*/ 166623 h 341398" name="connsiteY5"/>
                    <a:gd fmla="*/ 176977 w 339828" name="connsiteX6"/>
                    <a:gd fmla="*/ 231845 h 341398" name="connsiteY6"/>
                    <a:gd fmla="*/ 155281 w 339828" name="connsiteX7"/>
                    <a:gd fmla="*/ 248151 h 341398" name="connsiteY7"/>
                    <a:gd fmla="*/ 141721 w 339828" name="connsiteX8"/>
                    <a:gd fmla="*/ 226410 h 341398" name="connsiteY8"/>
                    <a:gd fmla="*/ 152569 w 339828" name="connsiteX9"/>
                    <a:gd fmla="*/ 158470 h 341398" name="connsiteY9"/>
                    <a:gd fmla="*/ 139009 w 339828" name="connsiteX10"/>
                    <a:gd fmla="*/ 172058 h 341398" name="connsiteY10"/>
                    <a:gd fmla="*/ 111889 w 339828" name="connsiteX11"/>
                    <a:gd fmla="*/ 169340 h 341398" name="connsiteY11"/>
                    <a:gd fmla="*/ 114601 w 339828" name="connsiteX12"/>
                    <a:gd fmla="*/ 142165 h 341398" name="connsiteY12"/>
                    <a:gd fmla="*/ 171553 w 339828" name="connsiteX13"/>
                    <a:gd fmla="*/ 98683 h 341398" name="connsiteY13"/>
                    <a:gd fmla="*/ 183418 w 339828" name="connsiteX14"/>
                    <a:gd fmla="*/ 93927 h 341398" name="connsiteY14"/>
                    <a:gd fmla="*/ 191802 w 339828" name="connsiteX15"/>
                    <a:gd fmla="*/ 1261 h 341398" name="connsiteY15"/>
                    <a:gd fmla="*/ 255726 w 339828" name="connsiteX16"/>
                    <a:gd fmla="*/ 22467 h 341398" name="connsiteY16"/>
                    <a:gd fmla="*/ 239448 w 339828" name="connsiteX17"/>
                    <a:gd fmla="*/ 52385 h 341398" name="connsiteY17"/>
                    <a:gd fmla="*/ 49540 w 339828" name="connsiteX18"/>
                    <a:gd fmla="*/ 101343 h 341398" name="connsiteY18"/>
                    <a:gd fmla="*/ 101086 w 339828" name="connsiteX19"/>
                    <a:gd fmla="*/ 289013 h 341398" name="connsiteY19"/>
                    <a:gd fmla="*/ 288282 w 339828" name="connsiteX20"/>
                    <a:gd fmla="*/ 240055 h 341398" name="connsiteY20"/>
                    <a:gd fmla="*/ 307273 w 339828" name="connsiteX21"/>
                    <a:gd fmla="*/ 166619 h 341398" name="connsiteY21"/>
                    <a:gd fmla="*/ 339828 w 339828" name="connsiteX22"/>
                    <a:gd fmla="*/ 166619 h 341398" name="connsiteY22"/>
                    <a:gd fmla="*/ 315412 w 339828" name="connsiteX23"/>
                    <a:gd fmla="*/ 256374 h 341398" name="connsiteY23"/>
                    <a:gd fmla="*/ 84809 w 339828" name="connsiteX24"/>
                    <a:gd fmla="*/ 318931 h 341398" name="connsiteY24"/>
                    <a:gd fmla="*/ 22410 w 339828" name="connsiteX25"/>
                    <a:gd fmla="*/ 85024 h 341398" name="connsiteY25"/>
                    <a:gd fmla="*/ 191802 w 339828" name="connsiteX26"/>
                    <a:gd fmla="*/ 1261 h 341398" name="connsiteY2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b="b" l="l" r="r" t="t"/>
                  <a:pathLst>
                    <a:path h="341398" w="339828">
                      <a:moveTo>
                        <a:pt x="183418" y="93927"/>
                      </a:moveTo>
                      <a:cubicBezTo>
                        <a:pt x="187147" y="94607"/>
                        <a:pt x="190537" y="97324"/>
                        <a:pt x="193249" y="101401"/>
                      </a:cubicBezTo>
                      <a:cubicBezTo>
                        <a:pt x="231216" y="163905"/>
                        <a:pt x="231216" y="163905"/>
                        <a:pt x="231216" y="163905"/>
                      </a:cubicBezTo>
                      <a:cubicBezTo>
                        <a:pt x="236640" y="172058"/>
                        <a:pt x="233928" y="182928"/>
                        <a:pt x="223080" y="188364"/>
                      </a:cubicBezTo>
                      <a:cubicBezTo>
                        <a:pt x="214944" y="193799"/>
                        <a:pt x="204096" y="191081"/>
                        <a:pt x="198673" y="182928"/>
                      </a:cubicBezTo>
                      <a:lnTo>
                        <a:pt x="190537" y="166623"/>
                      </a:lnTo>
                      <a:cubicBezTo>
                        <a:pt x="176977" y="231845"/>
                        <a:pt x="176977" y="231845"/>
                        <a:pt x="176977" y="231845"/>
                      </a:cubicBezTo>
                      <a:cubicBezTo>
                        <a:pt x="174265" y="242715"/>
                        <a:pt x="166129" y="250868"/>
                        <a:pt x="155281" y="248151"/>
                      </a:cubicBezTo>
                      <a:cubicBezTo>
                        <a:pt x="144433" y="245433"/>
                        <a:pt x="139009" y="237280"/>
                        <a:pt x="141721" y="226410"/>
                      </a:cubicBezTo>
                      <a:cubicBezTo>
                        <a:pt x="152569" y="158470"/>
                        <a:pt x="152569" y="158470"/>
                        <a:pt x="152569" y="158470"/>
                      </a:cubicBezTo>
                      <a:cubicBezTo>
                        <a:pt x="139009" y="172058"/>
                        <a:pt x="139009" y="172058"/>
                        <a:pt x="139009" y="172058"/>
                      </a:cubicBezTo>
                      <a:cubicBezTo>
                        <a:pt x="130873" y="177493"/>
                        <a:pt x="117313" y="177493"/>
                        <a:pt x="111889" y="169340"/>
                      </a:cubicBezTo>
                      <a:cubicBezTo>
                        <a:pt x="106465" y="161188"/>
                        <a:pt x="106465" y="147600"/>
                        <a:pt x="114601" y="142165"/>
                      </a:cubicBezTo>
                      <a:cubicBezTo>
                        <a:pt x="171553" y="98683"/>
                        <a:pt x="171553" y="98683"/>
                        <a:pt x="171553" y="98683"/>
                      </a:cubicBezTo>
                      <a:cubicBezTo>
                        <a:pt x="175621" y="94607"/>
                        <a:pt x="179689" y="93248"/>
                        <a:pt x="183418" y="93927"/>
                      </a:cubicBezTo>
                      <a:close/>
                      <a:moveTo>
                        <a:pt x="191802" y="1261"/>
                      </a:moveTo>
                      <a:cubicBezTo>
                        <a:pt x="213675" y="3938"/>
                        <a:pt x="235379" y="10908"/>
                        <a:pt x="255726" y="22467"/>
                      </a:cubicBezTo>
                      <a:cubicBezTo>
                        <a:pt x="255726" y="22467"/>
                        <a:pt x="255726" y="22467"/>
                        <a:pt x="239448" y="52385"/>
                      </a:cubicBezTo>
                      <a:cubicBezTo>
                        <a:pt x="174337" y="14308"/>
                        <a:pt x="90235" y="36066"/>
                        <a:pt x="49540" y="101343"/>
                      </a:cubicBezTo>
                      <a:cubicBezTo>
                        <a:pt x="11558" y="166619"/>
                        <a:pt x="35975" y="250935"/>
                        <a:pt x="101086" y="289013"/>
                      </a:cubicBezTo>
                      <a:cubicBezTo>
                        <a:pt x="166198" y="327090"/>
                        <a:pt x="250300" y="305332"/>
                        <a:pt x="288282" y="240055"/>
                      </a:cubicBezTo>
                      <a:cubicBezTo>
                        <a:pt x="301847" y="218297"/>
                        <a:pt x="307273" y="191098"/>
                        <a:pt x="307273" y="166619"/>
                      </a:cubicBezTo>
                      <a:cubicBezTo>
                        <a:pt x="307273" y="166619"/>
                        <a:pt x="307273" y="166619"/>
                        <a:pt x="339828" y="166619"/>
                      </a:cubicBezTo>
                      <a:cubicBezTo>
                        <a:pt x="339828" y="196538"/>
                        <a:pt x="331689" y="229176"/>
                        <a:pt x="315412" y="256374"/>
                      </a:cubicBezTo>
                      <a:cubicBezTo>
                        <a:pt x="269291" y="337970"/>
                        <a:pt x="166198" y="365168"/>
                        <a:pt x="84809" y="318931"/>
                      </a:cubicBezTo>
                      <a:cubicBezTo>
                        <a:pt x="3419" y="269974"/>
                        <a:pt x="-23710" y="166619"/>
                        <a:pt x="22410" y="85024"/>
                      </a:cubicBezTo>
                      <a:cubicBezTo>
                        <a:pt x="59035" y="23827"/>
                        <a:pt x="126182" y="-6771"/>
                        <a:pt x="191802" y="126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519">
                  <a:extLst>
                    <a:ext uri="{FF2B5EF4-FFF2-40B4-BE49-F238E27FC236}">
                      <a16:creationId xmlns:a16="http://schemas.microsoft.com/office/drawing/2014/main" id="{803D2F92-4033-43CD-B8E0-00DCBD3062CF}"/>
                    </a:ext>
                  </a:extLst>
                </p:cNvPr>
                <p:cNvSpPr/>
                <p:nvPr/>
              </p:nvSpPr>
              <p:spPr bwMode="auto">
                <a:xfrm>
                  <a:off x="5402263" y="5884863"/>
                  <a:ext cx="320675" cy="339725"/>
                </a:xfrm>
                <a:custGeom>
                  <a:gdLst>
                    <a:gd fmla="*/ 181836 w 320675" name="connsiteX0"/>
                    <a:gd fmla="*/ 93205 h 339725" name="connsiteY0"/>
                    <a:gd fmla="*/ 198108 w 320675" name="connsiteX1"/>
                    <a:gd fmla="*/ 114946 h 339725" name="connsiteY1"/>
                    <a:gd fmla="*/ 187260 w 320675" name="connsiteX2"/>
                    <a:gd fmla="*/ 180168 h 339725" name="connsiteY2"/>
                    <a:gd fmla="*/ 200819 w 320675" name="connsiteX3"/>
                    <a:gd fmla="*/ 169297 h 339725" name="connsiteY3"/>
                    <a:gd fmla="*/ 225227 w 320675" name="connsiteX4"/>
                    <a:gd fmla="*/ 172015 h 339725" name="connsiteY4"/>
                    <a:gd fmla="*/ 222515 w 320675" name="connsiteX5"/>
                    <a:gd fmla="*/ 199191 h 339725" name="connsiteY5"/>
                    <a:gd fmla="*/ 168276 w 320675" name="connsiteX6"/>
                    <a:gd fmla="*/ 242672 h 339725" name="connsiteY6"/>
                    <a:gd fmla="*/ 146580 w 320675" name="connsiteX7"/>
                    <a:gd fmla="*/ 239955 h 339725" name="connsiteY7"/>
                    <a:gd fmla="*/ 108612 w 320675" name="connsiteX8"/>
                    <a:gd fmla="*/ 177450 h 339725" name="connsiteY8"/>
                    <a:gd fmla="*/ 114036 w 320675" name="connsiteX9"/>
                    <a:gd fmla="*/ 152992 h 339725" name="connsiteY9"/>
                    <a:gd fmla="*/ 141156 w 320675" name="connsiteX10"/>
                    <a:gd fmla="*/ 158427 h 339725" name="connsiteY10"/>
                    <a:gd fmla="*/ 149292 w 320675" name="connsiteX11"/>
                    <a:gd fmla="*/ 174733 h 339725" name="connsiteY11"/>
                    <a:gd fmla="*/ 160140 w 320675" name="connsiteX12"/>
                    <a:gd fmla="*/ 106793 h 339725" name="connsiteY12"/>
                    <a:gd fmla="*/ 181836 w 320675" name="connsiteX13"/>
                    <a:gd fmla="*/ 93205 h 339725" name="connsiteY13"/>
                    <a:gd fmla="*/ 168490 w 320675" name="connsiteX14"/>
                    <a:gd fmla="*/ 0 h 339725" name="connsiteY14"/>
                    <a:gd fmla="*/ 168490 w 320675" name="connsiteX15"/>
                    <a:gd fmla="*/ 32613 h 339725" name="connsiteY15"/>
                    <a:gd fmla="*/ 32611 w 320675" name="connsiteX16"/>
                    <a:gd fmla="*/ 168504 h 339725" name="connsiteY16"/>
                    <a:gd fmla="*/ 168490 w 320675" name="connsiteX17"/>
                    <a:gd fmla="*/ 307112 h 339725" name="connsiteY17"/>
                    <a:gd fmla="*/ 293499 w 320675" name="connsiteX18"/>
                    <a:gd fmla="*/ 231013 h 339725" name="connsiteY18"/>
                    <a:gd fmla="*/ 320675 w 320675" name="connsiteX19"/>
                    <a:gd fmla="*/ 244602 h 339725" name="connsiteY19"/>
                    <a:gd fmla="*/ 168490 w 320675" name="connsiteX20"/>
                    <a:gd fmla="*/ 339725 h 339725" name="connsiteY20"/>
                    <a:gd fmla="*/ 0 w 320675" name="connsiteX21"/>
                    <a:gd fmla="*/ 168504 h 339725" name="connsiteY21"/>
                    <a:gd fmla="*/ 168490 w 320675" name="connsiteX22"/>
                    <a:gd fmla="*/ 0 h 339725" name="connsiteY2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b="b" l="l" r="r" t="t"/>
                  <a:pathLst>
                    <a:path h="339725" w="320675">
                      <a:moveTo>
                        <a:pt x="181836" y="93205"/>
                      </a:moveTo>
                      <a:cubicBezTo>
                        <a:pt x="192684" y="95922"/>
                        <a:pt x="200819" y="104075"/>
                        <a:pt x="198108" y="114946"/>
                      </a:cubicBezTo>
                      <a:cubicBezTo>
                        <a:pt x="187260" y="180168"/>
                        <a:pt x="187260" y="180168"/>
                        <a:pt x="187260" y="180168"/>
                      </a:cubicBezTo>
                      <a:cubicBezTo>
                        <a:pt x="200819" y="169297"/>
                        <a:pt x="200819" y="169297"/>
                        <a:pt x="200819" y="169297"/>
                      </a:cubicBezTo>
                      <a:cubicBezTo>
                        <a:pt x="208955" y="163862"/>
                        <a:pt x="219803" y="163862"/>
                        <a:pt x="225227" y="172015"/>
                      </a:cubicBezTo>
                      <a:cubicBezTo>
                        <a:pt x="233363" y="180168"/>
                        <a:pt x="230651" y="191038"/>
                        <a:pt x="222515" y="199191"/>
                      </a:cubicBezTo>
                      <a:cubicBezTo>
                        <a:pt x="168276" y="242672"/>
                        <a:pt x="168276" y="242672"/>
                        <a:pt x="168276" y="242672"/>
                      </a:cubicBezTo>
                      <a:cubicBezTo>
                        <a:pt x="160140" y="250825"/>
                        <a:pt x="149292" y="248108"/>
                        <a:pt x="146580" y="239955"/>
                      </a:cubicBezTo>
                      <a:cubicBezTo>
                        <a:pt x="108612" y="177450"/>
                        <a:pt x="108612" y="177450"/>
                        <a:pt x="108612" y="177450"/>
                      </a:cubicBezTo>
                      <a:cubicBezTo>
                        <a:pt x="103188" y="169297"/>
                        <a:pt x="105900" y="158427"/>
                        <a:pt x="114036" y="152992"/>
                      </a:cubicBezTo>
                      <a:cubicBezTo>
                        <a:pt x="122172" y="147557"/>
                        <a:pt x="135732" y="150274"/>
                        <a:pt x="141156" y="158427"/>
                      </a:cubicBezTo>
                      <a:lnTo>
                        <a:pt x="149292" y="174733"/>
                      </a:lnTo>
                      <a:cubicBezTo>
                        <a:pt x="160140" y="106793"/>
                        <a:pt x="160140" y="106793"/>
                        <a:pt x="160140" y="106793"/>
                      </a:cubicBezTo>
                      <a:cubicBezTo>
                        <a:pt x="162852" y="98640"/>
                        <a:pt x="173700" y="90487"/>
                        <a:pt x="181836" y="93205"/>
                      </a:cubicBezTo>
                      <a:close/>
                      <a:moveTo>
                        <a:pt x="168490" y="0"/>
                      </a:moveTo>
                      <a:cubicBezTo>
                        <a:pt x="168490" y="0"/>
                        <a:pt x="168490" y="0"/>
                        <a:pt x="168490" y="32613"/>
                      </a:cubicBezTo>
                      <a:cubicBezTo>
                        <a:pt x="92398" y="32613"/>
                        <a:pt x="32611" y="92405"/>
                        <a:pt x="32611" y="168504"/>
                      </a:cubicBezTo>
                      <a:cubicBezTo>
                        <a:pt x="32611" y="244602"/>
                        <a:pt x="92398" y="307112"/>
                        <a:pt x="168490" y="307112"/>
                      </a:cubicBezTo>
                      <a:cubicBezTo>
                        <a:pt x="222842" y="307112"/>
                        <a:pt x="269041" y="274498"/>
                        <a:pt x="293499" y="231013"/>
                      </a:cubicBezTo>
                      <a:lnTo>
                        <a:pt x="320675" y="244602"/>
                      </a:lnTo>
                      <a:cubicBezTo>
                        <a:pt x="293499" y="301676"/>
                        <a:pt x="236430" y="339725"/>
                        <a:pt x="168490" y="339725"/>
                      </a:cubicBezTo>
                      <a:cubicBezTo>
                        <a:pt x="76092" y="339725"/>
                        <a:pt x="0" y="263627"/>
                        <a:pt x="0" y="168504"/>
                      </a:cubicBezTo>
                      <a:cubicBezTo>
                        <a:pt x="0" y="76098"/>
                        <a:pt x="76092" y="0"/>
                        <a:pt x="16849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616">
                  <a:extLst>
                    <a:ext uri="{FF2B5EF4-FFF2-40B4-BE49-F238E27FC236}">
                      <a16:creationId xmlns:a16="http://schemas.microsoft.com/office/drawing/2014/main" id="{705D8C88-A37F-46ED-A9AE-5A567EB86328}"/>
                    </a:ext>
                  </a:extLst>
                </p:cNvPr>
                <p:cNvSpPr/>
                <p:nvPr/>
              </p:nvSpPr>
              <p:spPr bwMode="auto">
                <a:xfrm>
                  <a:off x="4829176" y="6232525"/>
                  <a:ext cx="322263" cy="339725"/>
                </a:xfrm>
                <a:custGeom>
                  <a:gdLst>
                    <a:gd fmla="*/ 181372 w 322263" name="connsiteX0"/>
                    <a:gd fmla="*/ 93206 h 339725" name="connsiteY0"/>
                    <a:gd fmla="*/ 194932 w 322263" name="connsiteX1"/>
                    <a:gd fmla="*/ 114947 h 339725" name="connsiteY1"/>
                    <a:gd fmla="*/ 184084 w 322263" name="connsiteX2"/>
                    <a:gd fmla="*/ 180169 h 339725" name="connsiteY2"/>
                    <a:gd fmla="*/ 197643 w 322263" name="connsiteX3"/>
                    <a:gd fmla="*/ 169298 h 339725" name="connsiteY3"/>
                    <a:gd fmla="*/ 224763 w 322263" name="connsiteX4"/>
                    <a:gd fmla="*/ 172016 h 339725" name="connsiteY4"/>
                    <a:gd fmla="*/ 222051 w 322263" name="connsiteX5"/>
                    <a:gd fmla="*/ 199192 h 339725" name="connsiteY5"/>
                    <a:gd fmla="*/ 165100 w 322263" name="connsiteX6"/>
                    <a:gd fmla="*/ 242673 h 339725" name="connsiteY6"/>
                    <a:gd fmla="*/ 143404 w 322263" name="connsiteX7"/>
                    <a:gd fmla="*/ 239956 h 339725" name="connsiteY7"/>
                    <a:gd fmla="*/ 105436 w 322263" name="connsiteX8"/>
                    <a:gd fmla="*/ 177451 h 339725" name="connsiteY8"/>
                    <a:gd fmla="*/ 110860 w 322263" name="connsiteX9"/>
                    <a:gd fmla="*/ 152993 h 339725" name="connsiteY9"/>
                    <a:gd fmla="*/ 137980 w 322263" name="connsiteX10"/>
                    <a:gd fmla="*/ 158428 h 339725" name="connsiteY10"/>
                    <a:gd fmla="*/ 146116 w 322263" name="connsiteX11"/>
                    <a:gd fmla="*/ 174734 h 339725" name="connsiteY11"/>
                    <a:gd fmla="*/ 159676 w 322263" name="connsiteX12"/>
                    <a:gd fmla="*/ 106794 h 339725" name="connsiteY12"/>
                    <a:gd fmla="*/ 181372 w 322263" name="connsiteX13"/>
                    <a:gd fmla="*/ 93206 h 339725" name="connsiteY13"/>
                    <a:gd fmla="*/ 170610 w 322263" name="connsiteX14"/>
                    <a:gd fmla="*/ 0 h 339725" name="connsiteY14"/>
                    <a:gd fmla="*/ 170610 w 322263" name="connsiteX15"/>
                    <a:gd fmla="*/ 32613 h 339725" name="connsiteY15"/>
                    <a:gd fmla="*/ 32497 w 322263" name="connsiteX16"/>
                    <a:gd fmla="*/ 168504 h 339725" name="connsiteY16"/>
                    <a:gd fmla="*/ 170610 w 322263" name="connsiteX17"/>
                    <a:gd fmla="*/ 307112 h 339725" name="connsiteY17"/>
                    <a:gd fmla="*/ 292474 w 322263" name="connsiteX18"/>
                    <a:gd fmla="*/ 231013 h 339725" name="connsiteY18"/>
                    <a:gd fmla="*/ 322263 w 322263" name="connsiteX19"/>
                    <a:gd fmla="*/ 244602 h 339725" name="connsiteY19"/>
                    <a:gd fmla="*/ 167902 w 322263" name="connsiteX20"/>
                    <a:gd fmla="*/ 339725 h 339725" name="connsiteY20"/>
                    <a:gd fmla="*/ 0 w 322263" name="connsiteX21"/>
                    <a:gd fmla="*/ 168504 h 339725" name="connsiteY21"/>
                    <a:gd fmla="*/ 170610 w 322263" name="connsiteX22"/>
                    <a:gd fmla="*/ 0 h 339725" name="connsiteY2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b="b" l="l" r="r" t="t"/>
                  <a:pathLst>
                    <a:path h="339725" w="322263">
                      <a:moveTo>
                        <a:pt x="181372" y="93206"/>
                      </a:moveTo>
                      <a:cubicBezTo>
                        <a:pt x="189508" y="93206"/>
                        <a:pt x="197643" y="104076"/>
                        <a:pt x="194932" y="114947"/>
                      </a:cubicBezTo>
                      <a:cubicBezTo>
                        <a:pt x="184084" y="180169"/>
                        <a:pt x="184084" y="180169"/>
                        <a:pt x="184084" y="180169"/>
                      </a:cubicBezTo>
                      <a:cubicBezTo>
                        <a:pt x="197643" y="169298"/>
                        <a:pt x="197643" y="169298"/>
                        <a:pt x="197643" y="169298"/>
                      </a:cubicBezTo>
                      <a:cubicBezTo>
                        <a:pt x="205779" y="163863"/>
                        <a:pt x="216627" y="163863"/>
                        <a:pt x="224763" y="172016"/>
                      </a:cubicBezTo>
                      <a:cubicBezTo>
                        <a:pt x="230187" y="180169"/>
                        <a:pt x="227475" y="191039"/>
                        <a:pt x="222051" y="199192"/>
                      </a:cubicBezTo>
                      <a:cubicBezTo>
                        <a:pt x="165100" y="242673"/>
                        <a:pt x="165100" y="242673"/>
                        <a:pt x="165100" y="242673"/>
                      </a:cubicBezTo>
                      <a:cubicBezTo>
                        <a:pt x="156964" y="250826"/>
                        <a:pt x="148828" y="248109"/>
                        <a:pt x="143404" y="239956"/>
                      </a:cubicBezTo>
                      <a:cubicBezTo>
                        <a:pt x="105436" y="177451"/>
                        <a:pt x="105436" y="177451"/>
                        <a:pt x="105436" y="177451"/>
                      </a:cubicBezTo>
                      <a:cubicBezTo>
                        <a:pt x="100012" y="169298"/>
                        <a:pt x="102724" y="158428"/>
                        <a:pt x="110860" y="152993"/>
                      </a:cubicBezTo>
                      <a:cubicBezTo>
                        <a:pt x="121708" y="147558"/>
                        <a:pt x="132556" y="150275"/>
                        <a:pt x="137980" y="158428"/>
                      </a:cubicBezTo>
                      <a:lnTo>
                        <a:pt x="146116" y="174734"/>
                      </a:lnTo>
                      <a:cubicBezTo>
                        <a:pt x="159676" y="106794"/>
                        <a:pt x="159676" y="106794"/>
                        <a:pt x="159676" y="106794"/>
                      </a:cubicBezTo>
                      <a:cubicBezTo>
                        <a:pt x="159676" y="98641"/>
                        <a:pt x="170524" y="90488"/>
                        <a:pt x="181372" y="93206"/>
                      </a:cubicBezTo>
                      <a:close/>
                      <a:moveTo>
                        <a:pt x="170610" y="0"/>
                      </a:moveTo>
                      <a:cubicBezTo>
                        <a:pt x="170610" y="0"/>
                        <a:pt x="170610" y="0"/>
                        <a:pt x="170610" y="32613"/>
                      </a:cubicBezTo>
                      <a:cubicBezTo>
                        <a:pt x="94783" y="32613"/>
                        <a:pt x="32497" y="92405"/>
                        <a:pt x="32497" y="168504"/>
                      </a:cubicBezTo>
                      <a:cubicBezTo>
                        <a:pt x="32497" y="244602"/>
                        <a:pt x="94783" y="307112"/>
                        <a:pt x="170610" y="307112"/>
                      </a:cubicBezTo>
                      <a:cubicBezTo>
                        <a:pt x="224772" y="307112"/>
                        <a:pt x="270809" y="277216"/>
                        <a:pt x="292474" y="231013"/>
                      </a:cubicBezTo>
                      <a:lnTo>
                        <a:pt x="322263" y="244602"/>
                      </a:lnTo>
                      <a:cubicBezTo>
                        <a:pt x="295182" y="301676"/>
                        <a:pt x="235604" y="339725"/>
                        <a:pt x="167902" y="339725"/>
                      </a:cubicBezTo>
                      <a:cubicBezTo>
                        <a:pt x="75826" y="339725"/>
                        <a:pt x="0" y="263627"/>
                        <a:pt x="0" y="168504"/>
                      </a:cubicBezTo>
                      <a:cubicBezTo>
                        <a:pt x="0" y="76098"/>
                        <a:pt x="75826" y="0"/>
                        <a:pt x="1706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516">
                  <a:extLst>
                    <a:ext uri="{FF2B5EF4-FFF2-40B4-BE49-F238E27FC236}">
                      <a16:creationId xmlns:a16="http://schemas.microsoft.com/office/drawing/2014/main" id="{3B54C70E-2AD6-4191-BAE5-EA0B2C513130}"/>
                    </a:ext>
                  </a:extLst>
                </p:cNvPr>
                <p:cNvSpPr/>
                <p:nvPr/>
              </p:nvSpPr>
              <p:spPr bwMode="auto">
                <a:xfrm>
                  <a:off x="5322888" y="6365875"/>
                  <a:ext cx="354013" cy="228601"/>
                </a:xfrm>
                <a:custGeom>
                  <a:gdLst>
                    <a:gd fmla="*/ 3175 w 354013" name="connsiteX0"/>
                    <a:gd fmla="*/ 176213 h 228601" name="connsiteY0"/>
                    <a:gd fmla="*/ 176213 w 354013" name="connsiteX1"/>
                    <a:gd fmla="*/ 206376 h 228601" name="connsiteY1"/>
                    <a:gd fmla="*/ 171451 w 354013" name="connsiteX2"/>
                    <a:gd fmla="*/ 228601 h 228601" name="connsiteY2"/>
                    <a:gd fmla="*/ 0 w 354013" name="connsiteX3"/>
                    <a:gd fmla="*/ 195263 h 228601" name="connsiteY3"/>
                    <a:gd fmla="*/ 11113 w 354013" name="connsiteX4"/>
                    <a:gd fmla="*/ 133350 h 228601" name="connsiteY4"/>
                    <a:gd fmla="*/ 331788 w 354013" name="connsiteX5"/>
                    <a:gd fmla="*/ 190500 h 228601" name="connsiteY5"/>
                    <a:gd fmla="*/ 325438 w 354013" name="connsiteX6"/>
                    <a:gd fmla="*/ 209550 h 228601" name="connsiteY6"/>
                    <a:gd fmla="*/ 7938 w 354013" name="connsiteX7"/>
                    <a:gd fmla="*/ 152400 h 228601" name="connsiteY7"/>
                    <a:gd fmla="*/ 19051 w 354013" name="connsiteX8"/>
                    <a:gd fmla="*/ 87313 h 228601" name="connsiteY8"/>
                    <a:gd fmla="*/ 339726 w 354013" name="connsiteX9"/>
                    <a:gd fmla="*/ 144463 h 228601" name="connsiteY9"/>
                    <a:gd fmla="*/ 334964 w 354013" name="connsiteX10"/>
                    <a:gd fmla="*/ 166688 h 228601" name="connsiteY10"/>
                    <a:gd fmla="*/ 14288 w 354013" name="connsiteX11"/>
                    <a:gd fmla="*/ 109538 h 228601" name="connsiteY11"/>
                    <a:gd fmla="*/ 26988 w 354013" name="connsiteX12"/>
                    <a:gd fmla="*/ 44450 h 228601" name="connsiteY12"/>
                    <a:gd fmla="*/ 347663 w 354013" name="connsiteX13"/>
                    <a:gd fmla="*/ 101600 h 228601" name="connsiteY13"/>
                    <a:gd fmla="*/ 342901 w 354013" name="connsiteX14"/>
                    <a:gd fmla="*/ 119063 h 228601" name="connsiteY14"/>
                    <a:gd fmla="*/ 22225 w 354013" name="connsiteX15"/>
                    <a:gd fmla="*/ 63500 h 228601" name="connsiteY15"/>
                    <a:gd fmla="*/ 34926 w 354013" name="connsiteX16"/>
                    <a:gd fmla="*/ 0 h 228601" name="connsiteY16"/>
                    <a:gd fmla="*/ 354013 w 354013" name="connsiteX17"/>
                    <a:gd fmla="*/ 57150 h 228601" name="connsiteY17"/>
                    <a:gd fmla="*/ 350838 w 354013" name="connsiteX18"/>
                    <a:gd fmla="*/ 76200 h 228601" name="connsiteY18"/>
                    <a:gd fmla="*/ 30163 w 354013" name="connsiteX19"/>
                    <a:gd fmla="*/ 19050 h 228601" name="connsiteY1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b="b" l="l" r="r" t="t"/>
                  <a:pathLst>
                    <a:path h="228601" w="354013">
                      <a:moveTo>
                        <a:pt x="3175" y="176213"/>
                      </a:moveTo>
                      <a:lnTo>
                        <a:pt x="176213" y="206376"/>
                      </a:lnTo>
                      <a:lnTo>
                        <a:pt x="171451" y="228601"/>
                      </a:lnTo>
                      <a:lnTo>
                        <a:pt x="0" y="195263"/>
                      </a:lnTo>
                      <a:close/>
                      <a:moveTo>
                        <a:pt x="11113" y="133350"/>
                      </a:moveTo>
                      <a:lnTo>
                        <a:pt x="331788" y="190500"/>
                      </a:lnTo>
                      <a:lnTo>
                        <a:pt x="325438" y="209550"/>
                      </a:lnTo>
                      <a:lnTo>
                        <a:pt x="7938" y="152400"/>
                      </a:lnTo>
                      <a:close/>
                      <a:moveTo>
                        <a:pt x="19051" y="87313"/>
                      </a:moveTo>
                      <a:lnTo>
                        <a:pt x="339726" y="144463"/>
                      </a:lnTo>
                      <a:lnTo>
                        <a:pt x="334964" y="166688"/>
                      </a:lnTo>
                      <a:lnTo>
                        <a:pt x="14288" y="109538"/>
                      </a:lnTo>
                      <a:close/>
                      <a:moveTo>
                        <a:pt x="26988" y="44450"/>
                      </a:moveTo>
                      <a:lnTo>
                        <a:pt x="347663" y="101600"/>
                      </a:lnTo>
                      <a:lnTo>
                        <a:pt x="342901" y="119063"/>
                      </a:lnTo>
                      <a:lnTo>
                        <a:pt x="22225" y="63500"/>
                      </a:lnTo>
                      <a:close/>
                      <a:moveTo>
                        <a:pt x="34926" y="0"/>
                      </a:moveTo>
                      <a:lnTo>
                        <a:pt x="354013" y="57150"/>
                      </a:lnTo>
                      <a:lnTo>
                        <a:pt x="350838" y="76200"/>
                      </a:lnTo>
                      <a:lnTo>
                        <a:pt x="30163" y="1905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9A96501-3467-497B-BAAA-BEC0B4FBD186}"/>
                  </a:ext>
                </a:extLst>
              </p:cNvPr>
              <p:cNvGrpSpPr/>
              <p:nvPr/>
            </p:nvGrpSpPr>
            <p:grpSpPr>
              <a:xfrm>
                <a:off x="5551488" y="6124575"/>
                <a:ext cx="2033588" cy="1597026"/>
                <a:chOff x="5551488" y="6124575"/>
                <a:chExt cx="2033588" cy="1597026"/>
              </a:xfrm>
            </p:grpSpPr>
            <p:sp>
              <p:nvSpPr>
                <p:cNvPr id="17" name="Freeform 356">
                  <a:extLst>
                    <a:ext uri="{FF2B5EF4-FFF2-40B4-BE49-F238E27FC236}">
                      <a16:creationId xmlns:a16="http://schemas.microsoft.com/office/drawing/2014/main" id="{57CDAF16-E97D-43B0-A4E2-9FEAA5EA6DF6}"/>
                    </a:ext>
                  </a:extLst>
                </p:cNvPr>
                <p:cNvSpPr/>
                <p:nvPr/>
              </p:nvSpPr>
              <p:spPr bwMode="auto">
                <a:xfrm>
                  <a:off x="5738813" y="6251575"/>
                  <a:ext cx="461963" cy="342900"/>
                </a:xfrm>
                <a:custGeom>
                  <a:gdLst>
                    <a:gd fmla="*/ 8 w 170" name="T0"/>
                    <a:gd fmla="*/ 111 h 126" name="T1"/>
                    <a:gd fmla="*/ 8 w 170" name="T2"/>
                    <a:gd fmla="*/ 111 h 126" name="T3"/>
                    <a:gd fmla="*/ 15 w 170" name="T4"/>
                    <a:gd fmla="*/ 76 h 126" name="T5"/>
                    <a:gd fmla="*/ 127 w 170" name="T6"/>
                    <a:gd fmla="*/ 7 h 126" name="T7"/>
                    <a:gd fmla="*/ 162 w 170" name="T8"/>
                    <a:gd fmla="*/ 14 h 126" name="T9"/>
                    <a:gd fmla="*/ 155 w 170" name="T10"/>
                    <a:gd fmla="*/ 49 h 126" name="T11"/>
                    <a:gd fmla="*/ 43 w 170" name="T12"/>
                    <a:gd fmla="*/ 119 h 126" name="T13"/>
                    <a:gd fmla="*/ 8 w 170" name="T14"/>
                    <a:gd fmla="*/ 111 h 126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25" w="170">
                      <a:moveTo>
                        <a:pt x="8" y="111"/>
                      </a:moveTo>
                      <a:cubicBezTo>
                        <a:pt x="8" y="111"/>
                        <a:pt x="8" y="111"/>
                        <a:pt x="8" y="111"/>
                      </a:cubicBezTo>
                      <a:cubicBezTo>
                        <a:pt x="0" y="100"/>
                        <a:pt x="3" y="84"/>
                        <a:pt x="15" y="76"/>
                      </a:cubicBezTo>
                      <a:cubicBezTo>
                        <a:pt x="127" y="7"/>
                        <a:pt x="127" y="7"/>
                        <a:pt x="127" y="7"/>
                      </a:cubicBezTo>
                      <a:cubicBezTo>
                        <a:pt x="139" y="0"/>
                        <a:pt x="154" y="3"/>
                        <a:pt x="162" y="14"/>
                      </a:cubicBezTo>
                      <a:cubicBezTo>
                        <a:pt x="170" y="26"/>
                        <a:pt x="167" y="41"/>
                        <a:pt x="155" y="49"/>
                      </a:cubicBezTo>
                      <a:cubicBezTo>
                        <a:pt x="43" y="119"/>
                        <a:pt x="43" y="119"/>
                        <a:pt x="43" y="119"/>
                      </a:cubicBezTo>
                      <a:cubicBezTo>
                        <a:pt x="31" y="126"/>
                        <a:pt x="15" y="123"/>
                        <a:pt x="8" y="111"/>
                      </a:cubicBezTo>
                      <a:close/>
                    </a:path>
                  </a:pathLst>
                </a:custGeom>
                <a:solidFill>
                  <a:srgbClr val="D4A26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357">
                  <a:extLst>
                    <a:ext uri="{FF2B5EF4-FFF2-40B4-BE49-F238E27FC236}">
                      <a16:creationId xmlns:a16="http://schemas.microsoft.com/office/drawing/2014/main" id="{72B2731C-8BDE-46BA-B9B2-48E7EAB6EC08}"/>
                    </a:ext>
                  </a:extLst>
                </p:cNvPr>
                <p:cNvSpPr/>
                <p:nvPr/>
              </p:nvSpPr>
              <p:spPr bwMode="auto">
                <a:xfrm>
                  <a:off x="5857876" y="6288088"/>
                  <a:ext cx="423863" cy="385763"/>
                </a:xfrm>
                <a:custGeom>
                  <a:gdLst>
                    <a:gd fmla="*/ 9 w 156" name="T0"/>
                    <a:gd fmla="*/ 131 h 142" name="T1"/>
                    <a:gd fmla="*/ 9 w 156" name="T2"/>
                    <a:gd fmla="*/ 131 h 142" name="T3"/>
                    <a:gd fmla="*/ 11 w 156" name="T4"/>
                    <a:gd fmla="*/ 95 h 142" name="T5"/>
                    <a:gd fmla="*/ 111 w 156" name="T6"/>
                    <a:gd fmla="*/ 9 h 142" name="T7"/>
                    <a:gd fmla="*/ 146 w 156" name="T8"/>
                    <a:gd fmla="*/ 11 h 142" name="T9"/>
                    <a:gd fmla="*/ 145 w 156" name="T10"/>
                    <a:gd fmla="*/ 46 h 142" name="T11"/>
                    <a:gd fmla="*/ 45 w 156" name="T12"/>
                    <a:gd fmla="*/ 133 h 142" name="T13"/>
                    <a:gd fmla="*/ 9 w 156" name="T14"/>
                    <a:gd fmla="*/ 131 h 14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42" w="156">
                      <a:moveTo>
                        <a:pt x="9" y="131"/>
                      </a:moveTo>
                      <a:cubicBezTo>
                        <a:pt x="9" y="131"/>
                        <a:pt x="9" y="131"/>
                        <a:pt x="9" y="131"/>
                      </a:cubicBezTo>
                      <a:cubicBezTo>
                        <a:pt x="0" y="121"/>
                        <a:pt x="0" y="105"/>
                        <a:pt x="11" y="95"/>
                      </a:cubicBezTo>
                      <a:cubicBezTo>
                        <a:pt x="111" y="9"/>
                        <a:pt x="111" y="9"/>
                        <a:pt x="111" y="9"/>
                      </a:cubicBezTo>
                      <a:cubicBezTo>
                        <a:pt x="121" y="0"/>
                        <a:pt x="137" y="0"/>
                        <a:pt x="146" y="11"/>
                      </a:cubicBezTo>
                      <a:cubicBezTo>
                        <a:pt x="156" y="21"/>
                        <a:pt x="155" y="37"/>
                        <a:pt x="145" y="46"/>
                      </a:cubicBezTo>
                      <a:cubicBezTo>
                        <a:pt x="45" y="133"/>
                        <a:pt x="45" y="133"/>
                        <a:pt x="45" y="133"/>
                      </a:cubicBezTo>
                      <a:cubicBezTo>
                        <a:pt x="34" y="142"/>
                        <a:pt x="18" y="141"/>
                        <a:pt x="9" y="131"/>
                      </a:cubicBezTo>
                      <a:close/>
                    </a:path>
                  </a:pathLst>
                </a:custGeom>
                <a:solidFill>
                  <a:srgbClr val="D4A26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358">
                  <a:extLst>
                    <a:ext uri="{FF2B5EF4-FFF2-40B4-BE49-F238E27FC236}">
                      <a16:creationId xmlns:a16="http://schemas.microsoft.com/office/drawing/2014/main" id="{70D75FE7-6D9D-4487-AB84-2C89FCEADEE7}"/>
                    </a:ext>
                  </a:extLst>
                </p:cNvPr>
                <p:cNvSpPr/>
                <p:nvPr/>
              </p:nvSpPr>
              <p:spPr bwMode="auto">
                <a:xfrm>
                  <a:off x="5835651" y="6232525"/>
                  <a:ext cx="668338" cy="519113"/>
                </a:xfrm>
                <a:custGeom>
                  <a:gdLst>
                    <a:gd fmla="*/ 421 w 421" name="T0"/>
                    <a:gd fmla="*/ 286 h 327" name="T1"/>
                    <a:gd fmla="*/ 336 w 421" name="T2"/>
                    <a:gd fmla="*/ 19 h 327" name="T3"/>
                    <a:gd fmla="*/ 113 w 421" name="T4"/>
                    <a:gd fmla="*/ 0 h 327" name="T5"/>
                    <a:gd fmla="*/ 0 w 421" name="T6"/>
                    <a:gd fmla="*/ 93 h 327" name="T7"/>
                    <a:gd fmla="*/ 278 w 421" name="T8"/>
                    <a:gd fmla="*/ 327 h 327" name="T9"/>
                    <a:gd fmla="*/ 421 w 421" name="T10"/>
                    <a:gd fmla="*/ 286 h 327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327" w="421">
                      <a:moveTo>
                        <a:pt x="421" y="286"/>
                      </a:moveTo>
                      <a:lnTo>
                        <a:pt x="336" y="19"/>
                      </a:lnTo>
                      <a:lnTo>
                        <a:pt x="113" y="0"/>
                      </a:lnTo>
                      <a:lnTo>
                        <a:pt x="0" y="93"/>
                      </a:lnTo>
                      <a:lnTo>
                        <a:pt x="278" y="327"/>
                      </a:lnTo>
                      <a:lnTo>
                        <a:pt x="421" y="286"/>
                      </a:lnTo>
                      <a:close/>
                    </a:path>
                  </a:pathLst>
                </a:custGeom>
                <a:solidFill>
                  <a:srgbClr val="D4A26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359">
                  <a:extLst>
                    <a:ext uri="{FF2B5EF4-FFF2-40B4-BE49-F238E27FC236}">
                      <a16:creationId xmlns:a16="http://schemas.microsoft.com/office/drawing/2014/main" id="{A1FFFEB8-FA42-449D-99C6-0711BF2ABDD8}"/>
                    </a:ext>
                  </a:extLst>
                </p:cNvPr>
                <p:cNvSpPr/>
                <p:nvPr/>
              </p:nvSpPr>
              <p:spPr bwMode="auto">
                <a:xfrm>
                  <a:off x="5976938" y="6292850"/>
                  <a:ext cx="354013" cy="455613"/>
                </a:xfrm>
                <a:custGeom>
                  <a:gdLst>
                    <a:gd fmla="*/ 16 w 130" name="T0"/>
                    <a:gd fmla="*/ 160 h 168" name="T1"/>
                    <a:gd fmla="*/ 16 w 130" name="T2"/>
                    <a:gd fmla="*/ 160 h 168" name="T3"/>
                    <a:gd fmla="*/ 7 w 130" name="T4"/>
                    <a:gd fmla="*/ 126 h 168" name="T5"/>
                    <a:gd fmla="*/ 80 w 130" name="T6"/>
                    <a:gd fmla="*/ 15 h 168" name="T7"/>
                    <a:gd fmla="*/ 115 w 130" name="T8"/>
                    <a:gd fmla="*/ 7 h 168" name="T9"/>
                    <a:gd fmla="*/ 123 w 130" name="T10"/>
                    <a:gd fmla="*/ 42 h 168" name="T11"/>
                    <a:gd fmla="*/ 50 w 130" name="T12"/>
                    <a:gd fmla="*/ 152 h 168" name="T13"/>
                    <a:gd fmla="*/ 16 w 130" name="T14"/>
                    <a:gd fmla="*/ 160 h 168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68" w="130">
                      <a:moveTo>
                        <a:pt x="16" y="160"/>
                      </a:moveTo>
                      <a:cubicBezTo>
                        <a:pt x="16" y="160"/>
                        <a:pt x="16" y="160"/>
                        <a:pt x="16" y="160"/>
                      </a:cubicBezTo>
                      <a:cubicBezTo>
                        <a:pt x="4" y="153"/>
                        <a:pt x="0" y="137"/>
                        <a:pt x="7" y="126"/>
                      </a:cubicBezTo>
                      <a:cubicBezTo>
                        <a:pt x="80" y="15"/>
                        <a:pt x="80" y="15"/>
                        <a:pt x="80" y="15"/>
                      </a:cubicBezTo>
                      <a:cubicBezTo>
                        <a:pt x="88" y="4"/>
                        <a:pt x="103" y="0"/>
                        <a:pt x="115" y="7"/>
                      </a:cubicBezTo>
                      <a:cubicBezTo>
                        <a:pt x="127" y="14"/>
                        <a:pt x="130" y="30"/>
                        <a:pt x="123" y="42"/>
                      </a:cubicBezTo>
                      <a:cubicBezTo>
                        <a:pt x="50" y="152"/>
                        <a:pt x="50" y="152"/>
                        <a:pt x="50" y="152"/>
                      </a:cubicBezTo>
                      <a:cubicBezTo>
                        <a:pt x="43" y="164"/>
                        <a:pt x="27" y="168"/>
                        <a:pt x="16" y="160"/>
                      </a:cubicBezTo>
                      <a:close/>
                    </a:path>
                  </a:pathLst>
                </a:custGeom>
                <a:solidFill>
                  <a:srgbClr val="D4A26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360">
                  <a:extLst>
                    <a:ext uri="{FF2B5EF4-FFF2-40B4-BE49-F238E27FC236}">
                      <a16:creationId xmlns:a16="http://schemas.microsoft.com/office/drawing/2014/main" id="{8C6E3888-E0DB-49D6-A92B-D8533DC801AE}"/>
                    </a:ext>
                  </a:extLst>
                </p:cNvPr>
                <p:cNvSpPr/>
                <p:nvPr/>
              </p:nvSpPr>
              <p:spPr bwMode="auto">
                <a:xfrm>
                  <a:off x="6099176" y="6553200"/>
                  <a:ext cx="500063" cy="454025"/>
                </a:xfrm>
                <a:custGeom>
                  <a:gdLst>
                    <a:gd fmla="*/ 128 w 184" name="T0"/>
                    <a:gd fmla="*/ 14 h 167" name="T1"/>
                    <a:gd fmla="*/ 159 w 184" name="T2"/>
                    <a:gd fmla="*/ 139 h 167" name="T3"/>
                    <a:gd fmla="*/ 43 w 184" name="T4"/>
                    <a:gd fmla="*/ 129 h 167" name="T5"/>
                    <a:gd fmla="*/ 13 w 184" name="T6"/>
                    <a:gd fmla="*/ 29 h 167" name="T7"/>
                    <a:gd fmla="*/ 128 w 184" name="T8"/>
                    <a:gd fmla="*/ 14 h 16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67" w="184">
                      <a:moveTo>
                        <a:pt x="128" y="14"/>
                      </a:moveTo>
                      <a:cubicBezTo>
                        <a:pt x="179" y="28"/>
                        <a:pt x="184" y="110"/>
                        <a:pt x="159" y="139"/>
                      </a:cubicBezTo>
                      <a:cubicBezTo>
                        <a:pt x="135" y="167"/>
                        <a:pt x="85" y="162"/>
                        <a:pt x="43" y="129"/>
                      </a:cubicBezTo>
                      <a:cubicBezTo>
                        <a:pt x="1" y="97"/>
                        <a:pt x="0" y="44"/>
                        <a:pt x="13" y="29"/>
                      </a:cubicBezTo>
                      <a:cubicBezTo>
                        <a:pt x="26" y="15"/>
                        <a:pt x="78" y="0"/>
                        <a:pt x="128" y="14"/>
                      </a:cubicBezTo>
                      <a:close/>
                    </a:path>
                  </a:pathLst>
                </a:custGeom>
                <a:solidFill>
                  <a:srgbClr val="FED4A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361">
                  <a:extLst>
                    <a:ext uri="{FF2B5EF4-FFF2-40B4-BE49-F238E27FC236}">
                      <a16:creationId xmlns:a16="http://schemas.microsoft.com/office/drawing/2014/main" id="{97A98033-70BE-48C3-843C-B9CA88F12D51}"/>
                    </a:ext>
                  </a:extLst>
                </p:cNvPr>
                <p:cNvSpPr/>
                <p:nvPr/>
              </p:nvSpPr>
              <p:spPr bwMode="auto">
                <a:xfrm>
                  <a:off x="6308726" y="6173788"/>
                  <a:ext cx="266700" cy="596900"/>
                </a:xfrm>
                <a:custGeom>
                  <a:gdLst>
                    <a:gd fmla="*/ 83 w 98" name="T0"/>
                    <a:gd fmla="*/ 213 h 220" name="T1"/>
                    <a:gd fmla="*/ 83 w 98" name="T2"/>
                    <a:gd fmla="*/ 213 h 220" name="T3"/>
                    <a:gd fmla="*/ 49 w 98" name="T4"/>
                    <a:gd fmla="*/ 203 h 220" name="T5"/>
                    <a:gd fmla="*/ 4 w 98" name="T6"/>
                    <a:gd fmla="*/ 40 h 220" name="T7"/>
                    <a:gd fmla="*/ 14 w 98" name="T8"/>
                    <a:gd fmla="*/ 6 h 220" name="T9"/>
                    <a:gd fmla="*/ 49 w 98" name="T10"/>
                    <a:gd fmla="*/ 17 h 220" name="T11"/>
                    <a:gd fmla="*/ 94 w 98" name="T12"/>
                    <a:gd fmla="*/ 179 h 220" name="T13"/>
                    <a:gd fmla="*/ 83 w 98" name="T14"/>
                    <a:gd fmla="*/ 213 h 220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20" w="98">
                      <a:moveTo>
                        <a:pt x="83" y="213"/>
                      </a:moveTo>
                      <a:cubicBezTo>
                        <a:pt x="83" y="213"/>
                        <a:pt x="83" y="213"/>
                        <a:pt x="83" y="213"/>
                      </a:cubicBezTo>
                      <a:cubicBezTo>
                        <a:pt x="71" y="220"/>
                        <a:pt x="53" y="216"/>
                        <a:pt x="49" y="203"/>
                      </a:cubicBezTo>
                      <a:cubicBezTo>
                        <a:pt x="4" y="40"/>
                        <a:pt x="4" y="40"/>
                        <a:pt x="4" y="40"/>
                      </a:cubicBezTo>
                      <a:cubicBezTo>
                        <a:pt x="0" y="27"/>
                        <a:pt x="2" y="12"/>
                        <a:pt x="14" y="6"/>
                      </a:cubicBezTo>
                      <a:cubicBezTo>
                        <a:pt x="27" y="0"/>
                        <a:pt x="42" y="4"/>
                        <a:pt x="49" y="17"/>
                      </a:cubicBezTo>
                      <a:cubicBezTo>
                        <a:pt x="94" y="179"/>
                        <a:pt x="94" y="179"/>
                        <a:pt x="94" y="179"/>
                      </a:cubicBezTo>
                      <a:cubicBezTo>
                        <a:pt x="98" y="193"/>
                        <a:pt x="96" y="207"/>
                        <a:pt x="83" y="213"/>
                      </a:cubicBezTo>
                      <a:close/>
                    </a:path>
                  </a:pathLst>
                </a:custGeom>
                <a:solidFill>
                  <a:srgbClr val="FED4A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362">
                  <a:extLst>
                    <a:ext uri="{FF2B5EF4-FFF2-40B4-BE49-F238E27FC236}">
                      <a16:creationId xmlns:a16="http://schemas.microsoft.com/office/drawing/2014/main" id="{16565919-292F-4AC3-97F8-BBE1A17631AE}"/>
                    </a:ext>
                  </a:extLst>
                </p:cNvPr>
                <p:cNvSpPr/>
                <p:nvPr/>
              </p:nvSpPr>
              <p:spPr bwMode="auto">
                <a:xfrm>
                  <a:off x="6007101" y="6127750"/>
                  <a:ext cx="439738" cy="198438"/>
                </a:xfrm>
                <a:custGeom>
                  <a:gdLst>
                    <a:gd fmla="*/ 3 w 162" name="T0"/>
                    <a:gd fmla="*/ 22 h 73" name="T1"/>
                    <a:gd fmla="*/ 3 w 162" name="T2"/>
                    <a:gd fmla="*/ 22 h 73" name="T3"/>
                    <a:gd fmla="*/ 33 w 162" name="T4"/>
                    <a:gd fmla="*/ 2 h 73" name="T5"/>
                    <a:gd fmla="*/ 140 w 162" name="T6"/>
                    <a:gd fmla="*/ 20 h 73" name="T7"/>
                    <a:gd fmla="*/ 160 w 162" name="T8"/>
                    <a:gd fmla="*/ 50 h 73" name="T9"/>
                    <a:gd fmla="*/ 130 w 162" name="T10"/>
                    <a:gd fmla="*/ 70 h 73" name="T11"/>
                    <a:gd fmla="*/ 23 w 162" name="T12"/>
                    <a:gd fmla="*/ 52 h 73" name="T13"/>
                    <a:gd fmla="*/ 3 w 162" name="T14"/>
                    <a:gd fmla="*/ 22 h 73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73" w="162">
                      <a:moveTo>
                        <a:pt x="3" y="22"/>
                      </a:move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6" y="8"/>
                        <a:pt x="19" y="0"/>
                        <a:pt x="33" y="2"/>
                      </a:cubicBezTo>
                      <a:cubicBezTo>
                        <a:pt x="140" y="20"/>
                        <a:pt x="140" y="20"/>
                        <a:pt x="140" y="20"/>
                      </a:cubicBezTo>
                      <a:cubicBezTo>
                        <a:pt x="154" y="23"/>
                        <a:pt x="162" y="37"/>
                        <a:pt x="160" y="50"/>
                      </a:cubicBezTo>
                      <a:cubicBezTo>
                        <a:pt x="157" y="64"/>
                        <a:pt x="143" y="73"/>
                        <a:pt x="130" y="70"/>
                      </a:cubicBezTo>
                      <a:cubicBezTo>
                        <a:pt x="23" y="52"/>
                        <a:pt x="23" y="52"/>
                        <a:pt x="23" y="52"/>
                      </a:cubicBezTo>
                      <a:cubicBezTo>
                        <a:pt x="9" y="49"/>
                        <a:pt x="0" y="36"/>
                        <a:pt x="3" y="22"/>
                      </a:cubicBezTo>
                      <a:close/>
                    </a:path>
                  </a:pathLst>
                </a:custGeom>
                <a:solidFill>
                  <a:srgbClr val="FED4A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 363">
                  <a:extLst>
                    <a:ext uri="{FF2B5EF4-FFF2-40B4-BE49-F238E27FC236}">
                      <a16:creationId xmlns:a16="http://schemas.microsoft.com/office/drawing/2014/main" id="{56D64C47-D0F3-44F1-A5E7-2848A2B07176}"/>
                    </a:ext>
                  </a:extLst>
                </p:cNvPr>
                <p:cNvSpPr/>
                <p:nvPr/>
              </p:nvSpPr>
              <p:spPr bwMode="auto">
                <a:xfrm>
                  <a:off x="5667376" y="6124575"/>
                  <a:ext cx="481013" cy="309563"/>
                </a:xfrm>
                <a:custGeom>
                  <a:gdLst>
                    <a:gd fmla="*/ 6 w 177" name="T0"/>
                    <a:gd fmla="*/ 97 h 114" name="T1"/>
                    <a:gd fmla="*/ 6 w 177" name="T2"/>
                    <a:gd fmla="*/ 97 h 114" name="T3"/>
                    <a:gd fmla="*/ 17 w 177" name="T4"/>
                    <a:gd fmla="*/ 63 h 114" name="T5"/>
                    <a:gd fmla="*/ 136 w 177" name="T6"/>
                    <a:gd fmla="*/ 6 h 114" name="T7"/>
                    <a:gd fmla="*/ 170 w 177" name="T8"/>
                    <a:gd fmla="*/ 17 h 114" name="T9"/>
                    <a:gd fmla="*/ 159 w 177" name="T10"/>
                    <a:gd fmla="*/ 51 h 114" name="T11"/>
                    <a:gd fmla="*/ 40 w 177" name="T12"/>
                    <a:gd fmla="*/ 108 h 114" name="T13"/>
                    <a:gd fmla="*/ 6 w 177" name="T14"/>
                    <a:gd fmla="*/ 97 h 114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14" w="177">
                      <a:moveTo>
                        <a:pt x="6" y="97"/>
                      </a:moveTo>
                      <a:cubicBezTo>
                        <a:pt x="6" y="97"/>
                        <a:pt x="6" y="97"/>
                        <a:pt x="6" y="97"/>
                      </a:cubicBezTo>
                      <a:cubicBezTo>
                        <a:pt x="0" y="85"/>
                        <a:pt x="4" y="69"/>
                        <a:pt x="17" y="63"/>
                      </a:cubicBezTo>
                      <a:cubicBezTo>
                        <a:pt x="136" y="6"/>
                        <a:pt x="136" y="6"/>
                        <a:pt x="136" y="6"/>
                      </a:cubicBezTo>
                      <a:cubicBezTo>
                        <a:pt x="149" y="0"/>
                        <a:pt x="164" y="5"/>
                        <a:pt x="170" y="17"/>
                      </a:cubicBezTo>
                      <a:cubicBezTo>
                        <a:pt x="177" y="29"/>
                        <a:pt x="172" y="45"/>
                        <a:pt x="159" y="51"/>
                      </a:cubicBezTo>
                      <a:cubicBezTo>
                        <a:pt x="40" y="108"/>
                        <a:pt x="40" y="108"/>
                        <a:pt x="40" y="108"/>
                      </a:cubicBezTo>
                      <a:cubicBezTo>
                        <a:pt x="28" y="114"/>
                        <a:pt x="12" y="109"/>
                        <a:pt x="6" y="97"/>
                      </a:cubicBezTo>
                      <a:close/>
                    </a:path>
                  </a:pathLst>
                </a:custGeom>
                <a:solidFill>
                  <a:srgbClr val="FED4A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364">
                  <a:extLst>
                    <a:ext uri="{FF2B5EF4-FFF2-40B4-BE49-F238E27FC236}">
                      <a16:creationId xmlns:a16="http://schemas.microsoft.com/office/drawing/2014/main" id="{28946DFA-F390-4C98-A56E-C36E9EFF0E02}"/>
                    </a:ext>
                  </a:extLst>
                </p:cNvPr>
                <p:cNvSpPr/>
                <p:nvPr/>
              </p:nvSpPr>
              <p:spPr bwMode="auto">
                <a:xfrm>
                  <a:off x="6037263" y="6300788"/>
                  <a:ext cx="466725" cy="511175"/>
                </a:xfrm>
                <a:custGeom>
                  <a:gdLst>
                    <a:gd fmla="*/ 74 w 172" name="T0"/>
                    <a:gd fmla="*/ 0 h 188" name="T1"/>
                    <a:gd fmla="*/ 60 w 172" name="T2"/>
                    <a:gd fmla="*/ 106 h 188" name="T3"/>
                    <a:gd fmla="*/ 131 w 172" name="T4"/>
                    <a:gd fmla="*/ 188 h 188" name="T5"/>
                    <a:gd fmla="*/ 172 w 172" name="T6"/>
                    <a:gd fmla="*/ 98 h 188" name="T7"/>
                    <a:gd fmla="*/ 74 w 172" name="T8"/>
                    <a:gd fmla="*/ 0 h 18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88" w="172">
                      <a:moveTo>
                        <a:pt x="74" y="0"/>
                      </a:moveTo>
                      <a:cubicBezTo>
                        <a:pt x="83" y="22"/>
                        <a:pt x="120" y="110"/>
                        <a:pt x="60" y="106"/>
                      </a:cubicBezTo>
                      <a:cubicBezTo>
                        <a:pt x="0" y="103"/>
                        <a:pt x="131" y="188"/>
                        <a:pt x="131" y="188"/>
                      </a:cubicBezTo>
                      <a:cubicBezTo>
                        <a:pt x="172" y="98"/>
                        <a:pt x="172" y="98"/>
                        <a:pt x="172" y="98"/>
                      </a:cubicBezTo>
                      <a:cubicBezTo>
                        <a:pt x="172" y="98"/>
                        <a:pt x="158" y="7"/>
                        <a:pt x="74" y="0"/>
                      </a:cubicBezTo>
                      <a:close/>
                    </a:path>
                  </a:pathLst>
                </a:custGeom>
                <a:solidFill>
                  <a:srgbClr val="FED4A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365">
                  <a:extLst>
                    <a:ext uri="{FF2B5EF4-FFF2-40B4-BE49-F238E27FC236}">
                      <a16:creationId xmlns:a16="http://schemas.microsoft.com/office/drawing/2014/main" id="{335AF2AD-E7CF-42A9-9A37-F9616B007772}"/>
                    </a:ext>
                  </a:extLst>
                </p:cNvPr>
                <p:cNvSpPr/>
                <p:nvPr/>
              </p:nvSpPr>
              <p:spPr bwMode="auto">
                <a:xfrm>
                  <a:off x="5551488" y="6391275"/>
                  <a:ext cx="92075" cy="57150"/>
                </a:xfrm>
                <a:custGeom>
                  <a:gdLst>
                    <a:gd fmla="*/ 32 w 34" name="T0"/>
                    <a:gd fmla="*/ 0 h 21" name="T1"/>
                    <a:gd fmla="*/ 4 w 34" name="T2"/>
                    <a:gd fmla="*/ 11 h 21" name="T3"/>
                    <a:gd fmla="*/ 5 w 34" name="T4"/>
                    <a:gd fmla="*/ 16 h 21" name="T5"/>
                    <a:gd fmla="*/ 34 w 34" name="T6"/>
                    <a:gd fmla="*/ 21 h 21" name="T7"/>
                    <a:gd fmla="*/ 32 w 34" name="T8"/>
                    <a:gd fmla="*/ 0 h 2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1" w="34">
                      <a:moveTo>
                        <a:pt x="32" y="0"/>
                      </a:move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0" y="12"/>
                        <a:pt x="0" y="15"/>
                        <a:pt x="5" y="16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26697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367">
                  <a:extLst>
                    <a:ext uri="{FF2B5EF4-FFF2-40B4-BE49-F238E27FC236}">
                      <a16:creationId xmlns:a16="http://schemas.microsoft.com/office/drawing/2014/main" id="{142A03AF-B499-4B2F-87DE-6B580E807258}"/>
                    </a:ext>
                  </a:extLst>
                </p:cNvPr>
                <p:cNvSpPr/>
                <p:nvPr/>
              </p:nvSpPr>
              <p:spPr bwMode="auto">
                <a:xfrm>
                  <a:off x="5613401" y="6240463"/>
                  <a:ext cx="1209675" cy="227013"/>
                </a:xfrm>
                <a:custGeom>
                  <a:gdLst>
                    <a:gd fmla="*/ 0 w 762" name="T0"/>
                    <a:gd fmla="*/ 91 h 143" name="T1"/>
                    <a:gd fmla="*/ 755 w 762" name="T2"/>
                    <a:gd fmla="*/ 0 h 143" name="T3"/>
                    <a:gd fmla="*/ 762 w 762" name="T4"/>
                    <a:gd fmla="*/ 52 h 143" name="T5"/>
                    <a:gd fmla="*/ 5 w 762" name="T6"/>
                    <a:gd fmla="*/ 143 h 143" name="T7"/>
                    <a:gd fmla="*/ 0 w 762" name="T8"/>
                    <a:gd fmla="*/ 91 h 14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43" w="762">
                      <a:moveTo>
                        <a:pt x="0" y="91"/>
                      </a:moveTo>
                      <a:lnTo>
                        <a:pt x="755" y="0"/>
                      </a:lnTo>
                      <a:lnTo>
                        <a:pt x="762" y="52"/>
                      </a:lnTo>
                      <a:lnTo>
                        <a:pt x="5" y="143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368">
                  <a:extLst>
                    <a:ext uri="{FF2B5EF4-FFF2-40B4-BE49-F238E27FC236}">
                      <a16:creationId xmlns:a16="http://schemas.microsoft.com/office/drawing/2014/main" id="{BC868646-A6FA-4ECC-A443-F727BCAA0409}"/>
                    </a:ext>
                  </a:extLst>
                </p:cNvPr>
                <p:cNvSpPr/>
                <p:nvPr/>
              </p:nvSpPr>
              <p:spPr bwMode="auto">
                <a:xfrm>
                  <a:off x="5616576" y="6281738"/>
                  <a:ext cx="1206500" cy="185738"/>
                </a:xfrm>
                <a:custGeom>
                  <a:gdLst>
                    <a:gd fmla="*/ 756 w 760" name="T0"/>
                    <a:gd fmla="*/ 0 h 117" name="T1"/>
                    <a:gd fmla="*/ 760 w 760" name="T2"/>
                    <a:gd fmla="*/ 26 h 117" name="T3"/>
                    <a:gd fmla="*/ 3 w 760" name="T4"/>
                    <a:gd fmla="*/ 117 h 117" name="T5"/>
                    <a:gd fmla="*/ 0 w 760" name="T6"/>
                    <a:gd fmla="*/ 91 h 117" name="T7"/>
                    <a:gd fmla="*/ 756 w 760" name="T8"/>
                    <a:gd fmla="*/ 0 h 11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17" w="760">
                      <a:moveTo>
                        <a:pt x="756" y="0"/>
                      </a:moveTo>
                      <a:lnTo>
                        <a:pt x="760" y="26"/>
                      </a:lnTo>
                      <a:lnTo>
                        <a:pt x="3" y="117"/>
                      </a:lnTo>
                      <a:lnTo>
                        <a:pt x="0" y="91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369">
                  <a:extLst>
                    <a:ext uri="{FF2B5EF4-FFF2-40B4-BE49-F238E27FC236}">
                      <a16:creationId xmlns:a16="http://schemas.microsoft.com/office/drawing/2014/main" id="{AD76F6AE-CC0F-4443-8056-2B1BAD38285C}"/>
                    </a:ext>
                  </a:extLst>
                </p:cNvPr>
                <p:cNvSpPr/>
                <p:nvPr/>
              </p:nvSpPr>
              <p:spPr bwMode="auto">
                <a:xfrm>
                  <a:off x="6265863" y="6578600"/>
                  <a:ext cx="398463" cy="420688"/>
                </a:xfrm>
                <a:custGeom>
                  <a:gdLst>
                    <a:gd fmla="*/ 154 w 251" name="T0"/>
                    <a:gd fmla="*/ 0 h 265" name="T1"/>
                    <a:gd fmla="*/ 0 w 251" name="T2"/>
                    <a:gd fmla="*/ 155 h 265" name="T3"/>
                    <a:gd fmla="*/ 80 w 251" name="T4"/>
                    <a:gd fmla="*/ 265 h 265" name="T5"/>
                    <a:gd fmla="*/ 251 w 251" name="T6"/>
                    <a:gd fmla="*/ 126 h 265" name="T7"/>
                    <a:gd fmla="*/ 154 w 251" name="T8"/>
                    <a:gd fmla="*/ 0 h 26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65" w="251">
                      <a:moveTo>
                        <a:pt x="154" y="0"/>
                      </a:moveTo>
                      <a:lnTo>
                        <a:pt x="0" y="155"/>
                      </a:lnTo>
                      <a:lnTo>
                        <a:pt x="80" y="265"/>
                      </a:lnTo>
                      <a:lnTo>
                        <a:pt x="251" y="126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rgbClr val="FED4A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Freeform 370">
                  <a:extLst>
                    <a:ext uri="{FF2B5EF4-FFF2-40B4-BE49-F238E27FC236}">
                      <a16:creationId xmlns:a16="http://schemas.microsoft.com/office/drawing/2014/main" id="{5F076C8F-BF96-4CA7-9569-4B1F1C46D6E4}"/>
                    </a:ext>
                  </a:extLst>
                </p:cNvPr>
                <p:cNvSpPr/>
                <p:nvPr/>
              </p:nvSpPr>
              <p:spPr bwMode="auto">
                <a:xfrm>
                  <a:off x="6323013" y="6727825"/>
                  <a:ext cx="474663" cy="431800"/>
                </a:xfrm>
                <a:custGeom>
                  <a:gdLst>
                    <a:gd fmla="*/ 219 w 299" name="T0"/>
                    <a:gd fmla="*/ 0 h 272" name="T1"/>
                    <a:gd fmla="*/ 0 w 299" name="T2"/>
                    <a:gd fmla="*/ 176 h 272" name="T3"/>
                    <a:gd fmla="*/ 80 w 299" name="T4"/>
                    <a:gd fmla="*/ 272 h 272" name="T5"/>
                    <a:gd fmla="*/ 299 w 299" name="T6"/>
                    <a:gd fmla="*/ 97 h 272" name="T7"/>
                    <a:gd fmla="*/ 219 w 299" name="T8"/>
                    <a:gd fmla="*/ 0 h 27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72" w="299">
                      <a:moveTo>
                        <a:pt x="219" y="0"/>
                      </a:moveTo>
                      <a:lnTo>
                        <a:pt x="0" y="176"/>
                      </a:lnTo>
                      <a:lnTo>
                        <a:pt x="80" y="272"/>
                      </a:lnTo>
                      <a:lnTo>
                        <a:pt x="299" y="97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 371">
                  <a:extLst>
                    <a:ext uri="{FF2B5EF4-FFF2-40B4-BE49-F238E27FC236}">
                      <a16:creationId xmlns:a16="http://schemas.microsoft.com/office/drawing/2014/main" id="{BCF8244F-1848-4485-AF2D-46628C515098}"/>
                    </a:ext>
                  </a:extLst>
                </p:cNvPr>
                <p:cNvSpPr/>
                <p:nvPr/>
              </p:nvSpPr>
              <p:spPr bwMode="auto">
                <a:xfrm>
                  <a:off x="6415088" y="6850063"/>
                  <a:ext cx="1169988" cy="871538"/>
                </a:xfrm>
                <a:custGeom>
                  <a:gdLst>
                    <a:gd fmla="*/ 269 w 737" name="T0"/>
                    <a:gd fmla="*/ 549 h 549" name="T1"/>
                    <a:gd fmla="*/ 0 w 737" name="T2"/>
                    <a:gd fmla="*/ 210 h 549" name="T3"/>
                    <a:gd fmla="*/ 263 w 737" name="T4"/>
                    <a:gd fmla="*/ 0 h 549" name="T5"/>
                    <a:gd fmla="*/ 737 w 737" name="T6"/>
                    <a:gd fmla="*/ 549 h 549" name="T7"/>
                    <a:gd fmla="*/ 269 w 737" name="T8"/>
                    <a:gd fmla="*/ 549 h 54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49" w="737">
                      <a:moveTo>
                        <a:pt x="269" y="549"/>
                      </a:moveTo>
                      <a:lnTo>
                        <a:pt x="0" y="210"/>
                      </a:lnTo>
                      <a:lnTo>
                        <a:pt x="263" y="0"/>
                      </a:lnTo>
                      <a:lnTo>
                        <a:pt x="737" y="549"/>
                      </a:lnTo>
                      <a:lnTo>
                        <a:pt x="269" y="54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372">
                  <a:extLst>
                    <a:ext uri="{FF2B5EF4-FFF2-40B4-BE49-F238E27FC236}">
                      <a16:creationId xmlns:a16="http://schemas.microsoft.com/office/drawing/2014/main" id="{5AA973A2-7491-4F67-A492-86D658D204E8}"/>
                    </a:ext>
                  </a:extLst>
                </p:cNvPr>
                <p:cNvSpPr/>
                <p:nvPr/>
              </p:nvSpPr>
              <p:spPr bwMode="auto">
                <a:xfrm>
                  <a:off x="5762626" y="6338888"/>
                  <a:ext cx="508000" cy="420688"/>
                </a:xfrm>
                <a:custGeom>
                  <a:gdLst>
                    <a:gd fmla="*/ 178 w 187" name="T0"/>
                    <a:gd fmla="*/ 136 h 155" name="T1"/>
                    <a:gd fmla="*/ 178 w 187" name="T2"/>
                    <a:gd fmla="*/ 136 h 155" name="T3"/>
                    <a:gd fmla="*/ 137 w 187" name="T4"/>
                    <a:gd fmla="*/ 146 h 155" name="T5"/>
                    <a:gd fmla="*/ 18 w 187" name="T6"/>
                    <a:gd fmla="*/ 59 h 155" name="T7"/>
                    <a:gd fmla="*/ 9 w 187" name="T8"/>
                    <a:gd fmla="*/ 18 h 155" name="T9"/>
                    <a:gd fmla="*/ 50 w 187" name="T10"/>
                    <a:gd fmla="*/ 9 h 155" name="T11"/>
                    <a:gd fmla="*/ 169 w 187" name="T12"/>
                    <a:gd fmla="*/ 95 h 155" name="T13"/>
                    <a:gd fmla="*/ 178 w 187" name="T14"/>
                    <a:gd fmla="*/ 136 h 155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55" w="187">
                      <a:moveTo>
                        <a:pt x="178" y="136"/>
                      </a:moveTo>
                      <a:cubicBezTo>
                        <a:pt x="178" y="136"/>
                        <a:pt x="178" y="136"/>
                        <a:pt x="178" y="136"/>
                      </a:cubicBezTo>
                      <a:cubicBezTo>
                        <a:pt x="169" y="150"/>
                        <a:pt x="150" y="155"/>
                        <a:pt x="137" y="146"/>
                      </a:cubicBezTo>
                      <a:cubicBezTo>
                        <a:pt x="18" y="59"/>
                        <a:pt x="18" y="59"/>
                        <a:pt x="18" y="59"/>
                      </a:cubicBezTo>
                      <a:cubicBezTo>
                        <a:pt x="5" y="50"/>
                        <a:pt x="0" y="32"/>
                        <a:pt x="9" y="18"/>
                      </a:cubicBezTo>
                      <a:cubicBezTo>
                        <a:pt x="17" y="5"/>
                        <a:pt x="36" y="0"/>
                        <a:pt x="50" y="9"/>
                      </a:cubicBezTo>
                      <a:cubicBezTo>
                        <a:pt x="169" y="95"/>
                        <a:pt x="169" y="95"/>
                        <a:pt x="169" y="95"/>
                      </a:cubicBezTo>
                      <a:cubicBezTo>
                        <a:pt x="182" y="105"/>
                        <a:pt x="187" y="122"/>
                        <a:pt x="178" y="136"/>
                      </a:cubicBezTo>
                      <a:close/>
                    </a:path>
                  </a:pathLst>
                </a:custGeom>
                <a:solidFill>
                  <a:srgbClr val="FED4A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373">
                  <a:extLst>
                    <a:ext uri="{FF2B5EF4-FFF2-40B4-BE49-F238E27FC236}">
                      <a16:creationId xmlns:a16="http://schemas.microsoft.com/office/drawing/2014/main" id="{5E66C1AC-E766-4B21-A75F-A2F07E1F589B}"/>
                    </a:ext>
                  </a:extLst>
                </p:cNvPr>
                <p:cNvSpPr/>
                <p:nvPr/>
              </p:nvSpPr>
              <p:spPr bwMode="auto">
                <a:xfrm>
                  <a:off x="6540501" y="6189663"/>
                  <a:ext cx="317500" cy="117475"/>
                </a:xfrm>
                <a:custGeom>
                  <a:gdLst>
                    <a:gd fmla="*/ 0 w 200" name="T0"/>
                    <a:gd fmla="*/ 32 h 74" name="T1"/>
                    <a:gd fmla="*/ 190 w 200" name="T2"/>
                    <a:gd fmla="*/ 0 h 74" name="T3"/>
                    <a:gd fmla="*/ 200 w 200" name="T4"/>
                    <a:gd fmla="*/ 72 h 74" name="T5"/>
                    <a:gd fmla="*/ 190 w 200" name="T6"/>
                    <a:gd fmla="*/ 74 h 74" name="T7"/>
                    <a:gd fmla="*/ 181 w 200" name="T8"/>
                    <a:gd fmla="*/ 10 h 74" name="T9"/>
                    <a:gd fmla="*/ 0 w 200" name="T10"/>
                    <a:gd fmla="*/ 43 h 74" name="T11"/>
                    <a:gd fmla="*/ 0 w 200" name="T12"/>
                    <a:gd fmla="*/ 32 h 74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74" w="200">
                      <a:moveTo>
                        <a:pt x="0" y="32"/>
                      </a:moveTo>
                      <a:lnTo>
                        <a:pt x="190" y="0"/>
                      </a:lnTo>
                      <a:lnTo>
                        <a:pt x="200" y="72"/>
                      </a:lnTo>
                      <a:lnTo>
                        <a:pt x="190" y="74"/>
                      </a:lnTo>
                      <a:lnTo>
                        <a:pt x="181" y="10"/>
                      </a:lnTo>
                      <a:lnTo>
                        <a:pt x="0" y="43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 374">
                  <a:extLst>
                    <a:ext uri="{FF2B5EF4-FFF2-40B4-BE49-F238E27FC236}">
                      <a16:creationId xmlns:a16="http://schemas.microsoft.com/office/drawing/2014/main" id="{8206442F-9969-4270-BCBD-8F64765812E6}"/>
                    </a:ext>
                  </a:extLst>
                </p:cNvPr>
                <p:cNvSpPr/>
                <p:nvPr/>
              </p:nvSpPr>
              <p:spPr bwMode="auto">
                <a:xfrm>
                  <a:off x="6510338" y="6216650"/>
                  <a:ext cx="374650" cy="157163"/>
                </a:xfrm>
                <a:custGeom>
                  <a:gdLst>
                    <a:gd fmla="*/ 0 w 236" name="T0"/>
                    <a:gd fmla="*/ 27 h 99" name="T1"/>
                    <a:gd fmla="*/ 226 w 236" name="T2"/>
                    <a:gd fmla="*/ 0 h 99" name="T3"/>
                    <a:gd fmla="*/ 236 w 236" name="T4"/>
                    <a:gd fmla="*/ 72 h 99" name="T5"/>
                    <a:gd fmla="*/ 12 w 236" name="T6"/>
                    <a:gd fmla="*/ 99 h 99" name="T7"/>
                    <a:gd fmla="*/ 0 w 236" name="T8"/>
                    <a:gd fmla="*/ 27 h 9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99" w="236">
                      <a:moveTo>
                        <a:pt x="0" y="27"/>
                      </a:moveTo>
                      <a:lnTo>
                        <a:pt x="226" y="0"/>
                      </a:lnTo>
                      <a:lnTo>
                        <a:pt x="236" y="72"/>
                      </a:lnTo>
                      <a:lnTo>
                        <a:pt x="12" y="9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 375">
                  <a:extLst>
                    <a:ext uri="{FF2B5EF4-FFF2-40B4-BE49-F238E27FC236}">
                      <a16:creationId xmlns:a16="http://schemas.microsoft.com/office/drawing/2014/main" id="{E50A0B24-8028-43F8-B2FC-5BECE9C22404}"/>
                    </a:ext>
                  </a:extLst>
                </p:cNvPr>
                <p:cNvSpPr/>
                <p:nvPr/>
              </p:nvSpPr>
              <p:spPr bwMode="auto">
                <a:xfrm>
                  <a:off x="6521451" y="6273800"/>
                  <a:ext cx="363538" cy="100013"/>
                </a:xfrm>
                <a:custGeom>
                  <a:gdLst>
                    <a:gd fmla="*/ 224 w 229" name="T0"/>
                    <a:gd fmla="*/ 0 h 63" name="T1"/>
                    <a:gd fmla="*/ 229 w 229" name="T2"/>
                    <a:gd fmla="*/ 36 h 63" name="T3"/>
                    <a:gd fmla="*/ 5 w 229" name="T4"/>
                    <a:gd fmla="*/ 63 h 63" name="T5"/>
                    <a:gd fmla="*/ 0 w 229" name="T6"/>
                    <a:gd fmla="*/ 27 h 63" name="T7"/>
                    <a:gd fmla="*/ 224 w 229" name="T8"/>
                    <a:gd fmla="*/ 0 h 6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62" w="229">
                      <a:moveTo>
                        <a:pt x="224" y="0"/>
                      </a:moveTo>
                      <a:lnTo>
                        <a:pt x="229" y="36"/>
                      </a:lnTo>
                      <a:lnTo>
                        <a:pt x="5" y="63"/>
                      </a:lnTo>
                      <a:lnTo>
                        <a:pt x="0" y="27"/>
                      </a:lnTo>
                      <a:lnTo>
                        <a:pt x="224" y="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Freeform 376">
                  <a:extLst>
                    <a:ext uri="{FF2B5EF4-FFF2-40B4-BE49-F238E27FC236}">
                      <a16:creationId xmlns:a16="http://schemas.microsoft.com/office/drawing/2014/main" id="{374EF66C-5BB3-45B1-ACF1-67CCFBFB99E1}"/>
                    </a:ext>
                  </a:extLst>
                </p:cNvPr>
                <p:cNvSpPr/>
                <p:nvPr/>
              </p:nvSpPr>
              <p:spPr bwMode="auto">
                <a:xfrm>
                  <a:off x="6484938" y="6276975"/>
                  <a:ext cx="41275" cy="84138"/>
                </a:xfrm>
                <a:custGeom>
                  <a:gdLst>
                    <a:gd fmla="*/ 0 w 26" name="T0"/>
                    <a:gd fmla="*/ 1 h 53" name="T1"/>
                    <a:gd fmla="*/ 18 w 26" name="T2"/>
                    <a:gd fmla="*/ 0 h 53" name="T3"/>
                    <a:gd fmla="*/ 26 w 26" name="T4"/>
                    <a:gd fmla="*/ 51 h 53" name="T5"/>
                    <a:gd fmla="*/ 6 w 26" name="T6"/>
                    <a:gd fmla="*/ 53 h 53" name="T7"/>
                    <a:gd fmla="*/ 0 w 26" name="T8"/>
                    <a:gd fmla="*/ 1 h 5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2" w="26">
                      <a:moveTo>
                        <a:pt x="0" y="1"/>
                      </a:moveTo>
                      <a:lnTo>
                        <a:pt x="18" y="0"/>
                      </a:lnTo>
                      <a:lnTo>
                        <a:pt x="26" y="51"/>
                      </a:lnTo>
                      <a:lnTo>
                        <a:pt x="6" y="5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45818C3E-4567-48D1-ACD4-2A5FAEEEDF40}"/>
                  </a:ext>
                </a:extLst>
              </p:cNvPr>
              <p:cNvGrpSpPr/>
              <p:nvPr/>
            </p:nvGrpSpPr>
            <p:grpSpPr>
              <a:xfrm>
                <a:off x="3692526" y="5902325"/>
                <a:ext cx="1673225" cy="2295526"/>
                <a:chOff x="3692526" y="5902325"/>
                <a:chExt cx="1673225" cy="2295526"/>
              </a:xfrm>
            </p:grpSpPr>
            <p:sp>
              <p:nvSpPr>
                <p:cNvPr id="10" name="Freeform 377">
                  <a:extLst>
                    <a:ext uri="{FF2B5EF4-FFF2-40B4-BE49-F238E27FC236}">
                      <a16:creationId xmlns:a16="http://schemas.microsoft.com/office/drawing/2014/main" id="{6D3AFD92-F697-46BC-B517-3087B6EE8D3A}"/>
                    </a:ext>
                  </a:extLst>
                </p:cNvPr>
                <p:cNvSpPr/>
                <p:nvPr/>
              </p:nvSpPr>
              <p:spPr bwMode="auto">
                <a:xfrm>
                  <a:off x="4138613" y="6673850"/>
                  <a:ext cx="663575" cy="738188"/>
                </a:xfrm>
                <a:custGeom>
                  <a:gdLst>
                    <a:gd fmla="*/ 418 w 418" name="T0"/>
                    <a:gd fmla="*/ 75 h 465" name="T1"/>
                    <a:gd fmla="*/ 274 w 418" name="T2"/>
                    <a:gd fmla="*/ 390 h 465" name="T3"/>
                    <a:gd fmla="*/ 67 w 418" name="T4"/>
                    <a:gd fmla="*/ 465 h 465" name="T5"/>
                    <a:gd fmla="*/ 14 w 418" name="T6"/>
                    <a:gd fmla="*/ 436 h 465" name="T7"/>
                    <a:gd fmla="*/ 0 w 418" name="T8"/>
                    <a:gd fmla="*/ 391 h 465" name="T9"/>
                    <a:gd fmla="*/ 180 w 418" name="T10"/>
                    <a:gd fmla="*/ 0 h 465" name="T11"/>
                    <a:gd fmla="*/ 418 w 418" name="T12"/>
                    <a:gd fmla="*/ 75 h 465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465" w="418">
                      <a:moveTo>
                        <a:pt x="418" y="75"/>
                      </a:moveTo>
                      <a:lnTo>
                        <a:pt x="274" y="390"/>
                      </a:lnTo>
                      <a:lnTo>
                        <a:pt x="67" y="465"/>
                      </a:lnTo>
                      <a:lnTo>
                        <a:pt x="14" y="436"/>
                      </a:lnTo>
                      <a:lnTo>
                        <a:pt x="0" y="391"/>
                      </a:lnTo>
                      <a:lnTo>
                        <a:pt x="180" y="0"/>
                      </a:lnTo>
                      <a:lnTo>
                        <a:pt x="418" y="75"/>
                      </a:lnTo>
                      <a:close/>
                    </a:path>
                  </a:pathLst>
                </a:custGeom>
                <a:solidFill>
                  <a:srgbClr val="E7D1A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Freeform 378">
                  <a:extLst>
                    <a:ext uri="{FF2B5EF4-FFF2-40B4-BE49-F238E27FC236}">
                      <a16:creationId xmlns:a16="http://schemas.microsoft.com/office/drawing/2014/main" id="{7C8F3047-05E1-4F40-A328-45B2DED6C033}"/>
                    </a:ext>
                  </a:extLst>
                </p:cNvPr>
                <p:cNvSpPr/>
                <p:nvPr/>
              </p:nvSpPr>
              <p:spPr bwMode="auto">
                <a:xfrm>
                  <a:off x="4081463" y="6727825"/>
                  <a:ext cx="657225" cy="681038"/>
                </a:xfrm>
                <a:custGeom>
                  <a:gdLst>
                    <a:gd fmla="*/ 205 w 414" name="T0"/>
                    <a:gd fmla="*/ 0 h 429" name="T1"/>
                    <a:gd fmla="*/ 0 w 414" name="T2"/>
                    <a:gd fmla="*/ 376 h 429" name="T3"/>
                    <a:gd fmla="*/ 98 w 414" name="T4"/>
                    <a:gd fmla="*/ 429 h 429" name="T5"/>
                    <a:gd fmla="*/ 294 w 414" name="T6"/>
                    <a:gd fmla="*/ 359 h 429" name="T7"/>
                    <a:gd fmla="*/ 414 w 414" name="T8"/>
                    <a:gd fmla="*/ 138 h 429" name="T9"/>
                    <a:gd fmla="*/ 205 w 414" name="T10"/>
                    <a:gd fmla="*/ 0 h 429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429" w="413">
                      <a:moveTo>
                        <a:pt x="205" y="0"/>
                      </a:moveTo>
                      <a:lnTo>
                        <a:pt x="0" y="376"/>
                      </a:lnTo>
                      <a:lnTo>
                        <a:pt x="98" y="429"/>
                      </a:lnTo>
                      <a:lnTo>
                        <a:pt x="294" y="359"/>
                      </a:lnTo>
                      <a:lnTo>
                        <a:pt x="414" y="138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rgbClr val="FED4A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Freeform 379">
                  <a:extLst>
                    <a:ext uri="{FF2B5EF4-FFF2-40B4-BE49-F238E27FC236}">
                      <a16:creationId xmlns:a16="http://schemas.microsoft.com/office/drawing/2014/main" id="{4EF3DBD4-0F5E-4589-AE03-FFDB30490A83}"/>
                    </a:ext>
                  </a:extLst>
                </p:cNvPr>
                <p:cNvSpPr/>
                <p:nvPr/>
              </p:nvSpPr>
              <p:spPr bwMode="auto">
                <a:xfrm>
                  <a:off x="4084638" y="6880225"/>
                  <a:ext cx="600075" cy="531813"/>
                </a:xfrm>
                <a:custGeom>
                  <a:gdLst>
                    <a:gd fmla="*/ 125 w 378" name="T0"/>
                    <a:gd fmla="*/ 0 h 335" name="T1"/>
                    <a:gd fmla="*/ 0 w 378" name="T2"/>
                    <a:gd fmla="*/ 234 h 335" name="T3"/>
                    <a:gd fmla="*/ 10 w 378" name="T4"/>
                    <a:gd fmla="*/ 287 h 335" name="T5"/>
                    <a:gd fmla="*/ 101 w 378" name="T6"/>
                    <a:gd fmla="*/ 335 h 335" name="T7"/>
                    <a:gd fmla="*/ 315 w 378" name="T8"/>
                    <a:gd fmla="*/ 256 h 335" name="T9"/>
                    <a:gd fmla="*/ 378 w 378" name="T10"/>
                    <a:gd fmla="*/ 138 h 335" name="T11"/>
                    <a:gd fmla="*/ 125 w 378" name="T12"/>
                    <a:gd fmla="*/ 0 h 335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335" w="378">
                      <a:moveTo>
                        <a:pt x="125" y="0"/>
                      </a:moveTo>
                      <a:lnTo>
                        <a:pt x="0" y="234"/>
                      </a:lnTo>
                      <a:lnTo>
                        <a:pt x="10" y="287"/>
                      </a:lnTo>
                      <a:lnTo>
                        <a:pt x="101" y="335"/>
                      </a:lnTo>
                      <a:lnTo>
                        <a:pt x="315" y="256"/>
                      </a:lnTo>
                      <a:lnTo>
                        <a:pt x="378" y="138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Freeform 380">
                  <a:extLst>
                    <a:ext uri="{FF2B5EF4-FFF2-40B4-BE49-F238E27FC236}">
                      <a16:creationId xmlns:a16="http://schemas.microsoft.com/office/drawing/2014/main" id="{23B9F46D-5070-4448-B3B6-692E4B449BBF}"/>
                    </a:ext>
                  </a:extLst>
                </p:cNvPr>
                <p:cNvSpPr/>
                <p:nvPr/>
              </p:nvSpPr>
              <p:spPr bwMode="auto">
                <a:xfrm>
                  <a:off x="3692526" y="7034213"/>
                  <a:ext cx="911225" cy="1163638"/>
                </a:xfrm>
                <a:custGeom>
                  <a:gdLst>
                    <a:gd fmla="*/ 310 w 574" name="T0"/>
                    <a:gd fmla="*/ 0 h 733" name="T1"/>
                    <a:gd fmla="*/ 0 w 574" name="T2"/>
                    <a:gd fmla="*/ 659 h 733" name="T3"/>
                    <a:gd fmla="*/ 302 w 574" name="T4"/>
                    <a:gd fmla="*/ 733 h 733" name="T5"/>
                    <a:gd fmla="*/ 574 w 574" name="T6"/>
                    <a:gd fmla="*/ 144 h 733" name="T7"/>
                    <a:gd fmla="*/ 310 w 574" name="T8"/>
                    <a:gd fmla="*/ 0 h 73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33" w="574">
                      <a:moveTo>
                        <a:pt x="310" y="0"/>
                      </a:moveTo>
                      <a:lnTo>
                        <a:pt x="0" y="659"/>
                      </a:lnTo>
                      <a:lnTo>
                        <a:pt x="302" y="733"/>
                      </a:lnTo>
                      <a:lnTo>
                        <a:pt x="574" y="144"/>
                      </a:lnTo>
                      <a:lnTo>
                        <a:pt x="31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381">
                  <a:extLst>
                    <a:ext uri="{FF2B5EF4-FFF2-40B4-BE49-F238E27FC236}">
                      <a16:creationId xmlns:a16="http://schemas.microsoft.com/office/drawing/2014/main" id="{50E72929-B18F-4FB6-AFCC-D014528B77CF}"/>
                    </a:ext>
                  </a:extLst>
                </p:cNvPr>
                <p:cNvSpPr/>
                <p:nvPr/>
              </p:nvSpPr>
              <p:spPr bwMode="auto">
                <a:xfrm>
                  <a:off x="4757738" y="6445250"/>
                  <a:ext cx="442913" cy="463550"/>
                </a:xfrm>
                <a:custGeom>
                  <a:gdLst>
                    <a:gd fmla="*/ 163 w 163" name="T0"/>
                    <a:gd fmla="*/ 29 h 171" name="T1"/>
                    <a:gd fmla="*/ 85 w 163" name="T2"/>
                    <a:gd fmla="*/ 123 h 171" name="T3"/>
                    <a:gd fmla="*/ 12 w 163" name="T4"/>
                    <a:gd fmla="*/ 162 h 171" name="T5"/>
                    <a:gd fmla="*/ 32 w 163" name="T6"/>
                    <a:gd fmla="*/ 99 h 171" name="T7"/>
                    <a:gd fmla="*/ 91 w 163" name="T8"/>
                    <a:gd fmla="*/ 36 h 171" name="T9"/>
                    <a:gd fmla="*/ 163 w 163" name="T10"/>
                    <a:gd fmla="*/ 29 h 171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171" w="163">
                      <a:moveTo>
                        <a:pt x="163" y="29"/>
                      </a:moveTo>
                      <a:cubicBezTo>
                        <a:pt x="85" y="123"/>
                        <a:pt x="85" y="123"/>
                        <a:pt x="85" y="123"/>
                      </a:cubicBezTo>
                      <a:cubicBezTo>
                        <a:pt x="75" y="135"/>
                        <a:pt x="25" y="171"/>
                        <a:pt x="12" y="162"/>
                      </a:cubicBezTo>
                      <a:cubicBezTo>
                        <a:pt x="0" y="153"/>
                        <a:pt x="22" y="111"/>
                        <a:pt x="32" y="99"/>
                      </a:cubicBezTo>
                      <a:cubicBezTo>
                        <a:pt x="91" y="36"/>
                        <a:pt x="91" y="36"/>
                        <a:pt x="91" y="36"/>
                      </a:cubicBezTo>
                      <a:cubicBezTo>
                        <a:pt x="125" y="0"/>
                        <a:pt x="150" y="18"/>
                        <a:pt x="163" y="29"/>
                      </a:cubicBezTo>
                      <a:close/>
                    </a:path>
                  </a:pathLst>
                </a:custGeom>
                <a:solidFill>
                  <a:srgbClr val="D4A26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382">
                  <a:extLst>
                    <a:ext uri="{FF2B5EF4-FFF2-40B4-BE49-F238E27FC236}">
                      <a16:creationId xmlns:a16="http://schemas.microsoft.com/office/drawing/2014/main" id="{8DBB3D09-D1F7-4413-8DCF-F386D689E164}"/>
                    </a:ext>
                  </a:extLst>
                </p:cNvPr>
                <p:cNvSpPr/>
                <p:nvPr/>
              </p:nvSpPr>
              <p:spPr bwMode="auto">
                <a:xfrm>
                  <a:off x="4379913" y="5902325"/>
                  <a:ext cx="985838" cy="1089025"/>
                </a:xfrm>
                <a:custGeom>
                  <a:gdLst>
                    <a:gd fmla="*/ 297 w 363" name="T0"/>
                    <a:gd fmla="*/ 30 h 401" name="T1"/>
                    <a:gd fmla="*/ 229 w 363" name="T2"/>
                    <a:gd fmla="*/ 155 h 401" name="T3"/>
                    <a:gd fmla="*/ 177 w 363" name="T4"/>
                    <a:gd fmla="*/ 146 h 401" name="T5"/>
                    <a:gd fmla="*/ 128 w 363" name="T6"/>
                    <a:gd fmla="*/ 129 h 401" name="T7"/>
                    <a:gd fmla="*/ 77 w 363" name="T8"/>
                    <a:gd fmla="*/ 124 h 401" name="T9"/>
                    <a:gd fmla="*/ 20 w 363" name="T10"/>
                    <a:gd fmla="*/ 229 h 401" name="T11"/>
                    <a:gd fmla="*/ 4 w 363" name="T12"/>
                    <a:gd fmla="*/ 327 h 401" name="T13"/>
                    <a:gd fmla="*/ 132 w 363" name="T14"/>
                    <a:gd fmla="*/ 383 h 401" name="T15"/>
                    <a:gd fmla="*/ 184 w 363" name="T16"/>
                    <a:gd fmla="*/ 348 h 401" name="T17"/>
                    <a:gd fmla="*/ 343 w 363" name="T18"/>
                    <a:gd fmla="*/ 56 h 401" name="T19"/>
                    <a:gd fmla="*/ 297 w 363" name="T20"/>
                    <a:gd fmla="*/ 30 h 401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401" w="363">
                      <a:moveTo>
                        <a:pt x="297" y="30"/>
                      </a:moveTo>
                      <a:cubicBezTo>
                        <a:pt x="229" y="155"/>
                        <a:pt x="229" y="155"/>
                        <a:pt x="229" y="155"/>
                      </a:cubicBezTo>
                      <a:cubicBezTo>
                        <a:pt x="227" y="131"/>
                        <a:pt x="191" y="125"/>
                        <a:pt x="177" y="146"/>
                      </a:cubicBezTo>
                      <a:cubicBezTo>
                        <a:pt x="177" y="121"/>
                        <a:pt x="145" y="112"/>
                        <a:pt x="128" y="129"/>
                      </a:cubicBezTo>
                      <a:cubicBezTo>
                        <a:pt x="125" y="106"/>
                        <a:pt x="89" y="101"/>
                        <a:pt x="77" y="124"/>
                      </a:cubicBezTo>
                      <a:cubicBezTo>
                        <a:pt x="20" y="229"/>
                        <a:pt x="20" y="229"/>
                        <a:pt x="20" y="229"/>
                      </a:cubicBezTo>
                      <a:cubicBezTo>
                        <a:pt x="4" y="259"/>
                        <a:pt x="0" y="305"/>
                        <a:pt x="4" y="327"/>
                      </a:cubicBezTo>
                      <a:cubicBezTo>
                        <a:pt x="17" y="392"/>
                        <a:pt x="101" y="401"/>
                        <a:pt x="132" y="383"/>
                      </a:cubicBezTo>
                      <a:cubicBezTo>
                        <a:pt x="156" y="370"/>
                        <a:pt x="175" y="363"/>
                        <a:pt x="184" y="348"/>
                      </a:cubicBezTo>
                      <a:cubicBezTo>
                        <a:pt x="343" y="56"/>
                        <a:pt x="343" y="56"/>
                        <a:pt x="343" y="56"/>
                      </a:cubicBezTo>
                      <a:cubicBezTo>
                        <a:pt x="363" y="20"/>
                        <a:pt x="313" y="0"/>
                        <a:pt x="297" y="30"/>
                      </a:cubicBezTo>
                      <a:close/>
                    </a:path>
                  </a:pathLst>
                </a:custGeom>
                <a:solidFill>
                  <a:srgbClr val="FED4A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Freeform 383">
                  <a:extLst>
                    <a:ext uri="{FF2B5EF4-FFF2-40B4-BE49-F238E27FC236}">
                      <a16:creationId xmlns:a16="http://schemas.microsoft.com/office/drawing/2014/main" id="{EDDC535B-4D7E-4FBF-B4DC-EA495117E3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70426" y="6240463"/>
                  <a:ext cx="331788" cy="217488"/>
                </a:xfrm>
                <a:custGeom>
                  <a:gdLst>
                    <a:gd fmla="*/ 0 w 122" name="T0"/>
                    <a:gd fmla="*/ 40 h 80" name="T1"/>
                    <a:gd fmla="*/ 20 w 122" name="T2"/>
                    <a:gd fmla="*/ 0 h 80" name="T3"/>
                    <a:gd fmla="*/ 21 w 122" name="T4"/>
                    <a:gd fmla="*/ 4 h 80" name="T5"/>
                    <a:gd fmla="*/ 26 w 122" name="T6"/>
                    <a:gd fmla="*/ 0 h 80" name="T7"/>
                    <a:gd fmla="*/ 0 w 122" name="T8"/>
                    <a:gd fmla="*/ 40 h 80" name="T9"/>
                    <a:gd fmla="*/ 122 w 122" name="T10"/>
                    <a:gd fmla="*/ 29 h 80" name="T11"/>
                    <a:gd fmla="*/ 121 w 122" name="T12"/>
                    <a:gd fmla="*/ 23 h 80" name="T13"/>
                    <a:gd fmla="*/ 92 w 122" name="T14"/>
                    <a:gd fmla="*/ 80 h 80" name="T15"/>
                    <a:gd fmla="*/ 122 w 122" name="T16"/>
                    <a:gd fmla="*/ 30 h 80" name="T17"/>
                    <a:gd fmla="*/ 122 w 122" name="T18"/>
                    <a:gd fmla="*/ 29 h 80" name="T19"/>
                    <a:gd fmla="*/ 77 w 122" name="T20"/>
                    <a:gd fmla="*/ 13 h 80" name="T21"/>
                    <a:gd fmla="*/ 70 w 122" name="T22"/>
                    <a:gd fmla="*/ 21 h 80" name="T23"/>
                    <a:gd fmla="*/ 70 w 122" name="T24"/>
                    <a:gd fmla="*/ 16 h 80" name="T25"/>
                    <a:gd fmla="*/ 45 w 122" name="T26"/>
                    <a:gd fmla="*/ 62 h 80" name="T27"/>
                    <a:gd fmla="*/ 77 w 122" name="T28"/>
                    <a:gd fmla="*/ 13 h 80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80" w="122">
                      <a:moveTo>
                        <a:pt x="0" y="40"/>
                      </a:moveTo>
                      <a:cubicBezTo>
                        <a:pt x="0" y="40"/>
                        <a:pt x="10" y="19"/>
                        <a:pt x="20" y="0"/>
                      </a:cubicBezTo>
                      <a:cubicBezTo>
                        <a:pt x="20" y="1"/>
                        <a:pt x="21" y="3"/>
                        <a:pt x="21" y="4"/>
                      </a:cubicBezTo>
                      <a:cubicBezTo>
                        <a:pt x="22" y="2"/>
                        <a:pt x="24" y="1"/>
                        <a:pt x="26" y="0"/>
                      </a:cubicBezTo>
                      <a:cubicBezTo>
                        <a:pt x="14" y="18"/>
                        <a:pt x="0" y="40"/>
                        <a:pt x="0" y="40"/>
                      </a:cubicBezTo>
                      <a:close/>
                      <a:moveTo>
                        <a:pt x="122" y="29"/>
                      </a:moveTo>
                      <a:cubicBezTo>
                        <a:pt x="122" y="27"/>
                        <a:pt x="121" y="25"/>
                        <a:pt x="121" y="23"/>
                      </a:cubicBezTo>
                      <a:cubicBezTo>
                        <a:pt x="110" y="44"/>
                        <a:pt x="92" y="80"/>
                        <a:pt x="92" y="80"/>
                      </a:cubicBezTo>
                      <a:cubicBezTo>
                        <a:pt x="92" y="80"/>
                        <a:pt x="114" y="45"/>
                        <a:pt x="122" y="30"/>
                      </a:cubicBezTo>
                      <a:cubicBezTo>
                        <a:pt x="122" y="30"/>
                        <a:pt x="122" y="30"/>
                        <a:pt x="122" y="29"/>
                      </a:cubicBezTo>
                      <a:close/>
                      <a:moveTo>
                        <a:pt x="77" y="13"/>
                      </a:moveTo>
                      <a:cubicBezTo>
                        <a:pt x="75" y="15"/>
                        <a:pt x="72" y="18"/>
                        <a:pt x="70" y="21"/>
                      </a:cubicBezTo>
                      <a:cubicBezTo>
                        <a:pt x="70" y="19"/>
                        <a:pt x="70" y="18"/>
                        <a:pt x="70" y="16"/>
                      </a:cubicBezTo>
                      <a:cubicBezTo>
                        <a:pt x="59" y="37"/>
                        <a:pt x="45" y="62"/>
                        <a:pt x="45" y="62"/>
                      </a:cubicBezTo>
                      <a:cubicBezTo>
                        <a:pt x="45" y="62"/>
                        <a:pt x="65" y="32"/>
                        <a:pt x="77" y="13"/>
                      </a:cubicBezTo>
                      <a:close/>
                    </a:path>
                  </a:pathLst>
                </a:custGeom>
                <a:solidFill>
                  <a:srgbClr val="D4A26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34290" compatLnSpc="1" lIns="68580" numCol="1" rIns="68580" tIns="34290" vert="horz" wrap="square">
                  <a:prstTxWarp prst="textNoShape">
                    <a:avLst/>
                  </a:prstTxWarp>
                </a:bodyPr>
                <a:lstStyle/>
                <a:p>
                  <a:endParaRPr lang="en-US" sz="1350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55" name="Speech Bubble: Rectangle 54">
            <a:extLst>
              <a:ext uri="{FF2B5EF4-FFF2-40B4-BE49-F238E27FC236}">
                <a16:creationId xmlns:a16="http://schemas.microsoft.com/office/drawing/2014/main" id="{BE442447-EADE-4B84-9808-941504CC2E1E}"/>
              </a:ext>
            </a:extLst>
          </p:cNvPr>
          <p:cNvSpPr/>
          <p:nvPr/>
        </p:nvSpPr>
        <p:spPr>
          <a:xfrm>
            <a:off x="5348353" y="1389430"/>
            <a:ext cx="3269051" cy="1797879"/>
          </a:xfrm>
          <a:prstGeom prst="wedgeRectCallout">
            <a:avLst>
              <a:gd fmla="val -68454" name="adj1"/>
              <a:gd fmla="val 44656" name="adj2"/>
            </a:avLst>
          </a:prstGeom>
          <a:gradFill>
            <a:gsLst>
              <a:gs pos="39000">
                <a:srgbClr val="5877B6">
                  <a:lumMod val="80000"/>
                  <a:lumOff val="20000"/>
                </a:srgbClr>
              </a:gs>
              <a:gs pos="100000">
                <a:srgbClr val="465E96"/>
              </a:gs>
            </a:gsLst>
            <a:lin ang="5400000" scaled="0"/>
          </a:gradFill>
          <a:ln>
            <a:noFill/>
          </a:ln>
          <a:effectLst>
            <a:outerShdw algn="tr" blurRad="1270000" dir="9000000" dist="1587500" rotWithShape="0" sx="75000" sy="7500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1350">
              <a:cs typeface="+mn-ea"/>
              <a:sym typeface="+mn-lt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67DC68F-F9A7-4D74-901B-7006D512D66C}"/>
              </a:ext>
            </a:extLst>
          </p:cNvPr>
          <p:cNvGrpSpPr/>
          <p:nvPr/>
        </p:nvGrpSpPr>
        <p:grpSpPr>
          <a:xfrm>
            <a:off x="5644700" y="1865305"/>
            <a:ext cx="814230" cy="814229"/>
            <a:chOff x="7378910" y="2471094"/>
            <a:chExt cx="1085640" cy="1085638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7F84093-1BAB-4816-94ED-2F4ECF1D3EEE}"/>
                </a:ext>
              </a:extLst>
            </p:cNvPr>
            <p:cNvSpPr/>
            <p:nvPr/>
          </p:nvSpPr>
          <p:spPr>
            <a:xfrm>
              <a:off x="7378910" y="2471095"/>
              <a:ext cx="1085640" cy="1085637"/>
            </a:xfrm>
            <a:prstGeom prst="ellipse">
              <a:avLst/>
            </a:prstGeom>
            <a:noFill/>
            <a:ln w="50800">
              <a:solidFill>
                <a:schemeClr val="bg1">
                  <a:lumMod val="95000"/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b="1" lang="en-US" sz="1350">
                  <a:solidFill>
                    <a:schemeClr val="bg1"/>
                  </a:solidFill>
                  <a:cs typeface="+mn-ea"/>
                  <a:sym typeface="+mn-lt"/>
                </a:rPr>
                <a:t>75%</a:t>
              </a:r>
            </a:p>
          </p:txBody>
        </p:sp>
        <p:sp>
          <p:nvSpPr>
            <p:cNvPr id="58" name="Arc 57">
              <a:extLst>
                <a:ext uri="{FF2B5EF4-FFF2-40B4-BE49-F238E27FC236}">
                  <a16:creationId xmlns:a16="http://schemas.microsoft.com/office/drawing/2014/main" id="{00651162-3BCB-4586-992B-B290C8D104F5}"/>
                </a:ext>
              </a:extLst>
            </p:cNvPr>
            <p:cNvSpPr/>
            <p:nvPr/>
          </p:nvSpPr>
          <p:spPr>
            <a:xfrm>
              <a:off x="7378910" y="2471094"/>
              <a:ext cx="1085639" cy="1085638"/>
            </a:xfrm>
            <a:prstGeom prst="arc">
              <a:avLst>
                <a:gd fmla="val 16200000" name="adj1"/>
                <a:gd fmla="val 10710313" name="adj2"/>
              </a:avLst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lang="id-ID" sz="33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90B6E1C-F86A-49CD-A439-CF09EE8186A7}"/>
              </a:ext>
            </a:extLst>
          </p:cNvPr>
          <p:cNvGrpSpPr/>
          <p:nvPr/>
        </p:nvGrpSpPr>
        <p:grpSpPr>
          <a:xfrm>
            <a:off x="6638334" y="1761901"/>
            <a:ext cx="191468" cy="279104"/>
            <a:chOff x="3582988" y="3510757"/>
            <a:chExt cx="319088" cy="465138"/>
          </a:xfrm>
          <a:solidFill>
            <a:schemeClr val="bg1"/>
          </a:solidFill>
        </p:grpSpPr>
        <p:sp>
          <p:nvSpPr>
            <p:cNvPr id="62" name="AutoShape 113">
              <a:extLst>
                <a:ext uri="{FF2B5EF4-FFF2-40B4-BE49-F238E27FC236}">
                  <a16:creationId xmlns:a16="http://schemas.microsoft.com/office/drawing/2014/main" id="{F86BC9B1-E128-46B0-AA69-7367767F75FD}"/>
                </a:ext>
              </a:extLst>
            </p:cNvPr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4288" lIns="14288" rIns="14288" tIns="14288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chemeClr val="bg1"/>
                </a:solidFill>
                <a:effectLst>
                  <a:outerShdw algn="tl" blurRad="38100" dir="2700000" dist="38100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3" name="AutoShape 114">
              <a:extLst>
                <a:ext uri="{FF2B5EF4-FFF2-40B4-BE49-F238E27FC236}">
                  <a16:creationId xmlns:a16="http://schemas.microsoft.com/office/drawing/2014/main" id="{AE069EC6-8B57-4E0E-AF9F-30E79B75C676}"/>
                </a:ext>
              </a:extLst>
            </p:cNvPr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4288" lIns="14288" rIns="14288" tIns="14288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chemeClr val="bg1"/>
                </a:solidFill>
                <a:effectLst>
                  <a:outerShdw algn="tl" blurRad="38100" dir="2700000" dist="38100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5FDB0C-7625-4C6D-9EE1-1AAB8CB988B0}"/>
              </a:ext>
            </a:extLst>
          </p:cNvPr>
          <p:cNvGrpSpPr/>
          <p:nvPr/>
        </p:nvGrpSpPr>
        <p:grpSpPr>
          <a:xfrm>
            <a:off x="6638334" y="1763695"/>
            <a:ext cx="1682721" cy="980741"/>
            <a:chOff x="8609812" y="2351592"/>
            <a:chExt cx="2243628" cy="1307653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1F4331A-C2A3-4C6B-87F2-FC1E61AF0186}"/>
                </a:ext>
              </a:extLst>
            </p:cNvPr>
            <p:cNvSpPr txBox="1"/>
            <p:nvPr/>
          </p:nvSpPr>
          <p:spPr>
            <a:xfrm>
              <a:off x="9003486" y="2351592"/>
              <a:ext cx="1849954" cy="367359"/>
            </a:xfrm>
            <a:prstGeom prst="rect">
              <a:avLst/>
            </a:prstGeom>
            <a:noFill/>
          </p:spPr>
          <p:txBody>
            <a:bodyPr rtlCol="0" wrap="none">
              <a:noAutofit/>
            </a:bodyPr>
            <a:lstStyle/>
            <a:p>
              <a:r>
                <a:rPr altLang="en-US" lang="zh-CN" sz="1050">
                  <a:solidFill>
                    <a:schemeClr val="bg1"/>
                  </a:solidFill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412B31B-EADA-413E-A909-B38ECC887EA4}"/>
                </a:ext>
              </a:extLst>
            </p:cNvPr>
            <p:cNvSpPr/>
            <p:nvPr/>
          </p:nvSpPr>
          <p:spPr>
            <a:xfrm>
              <a:off x="8609811" y="2774388"/>
              <a:ext cx="2243628" cy="8762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825">
                  <a:solidFill>
                    <a:schemeClr val="bg1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</p:grpSp>
      <p:sp>
        <p:nvSpPr>
          <p:cNvPr id="72" name="Rectangle 12">
            <a:extLst>
              <a:ext uri="{FF2B5EF4-FFF2-40B4-BE49-F238E27FC236}">
                <a16:creationId xmlns:a16="http://schemas.microsoft.com/office/drawing/2014/main" id="{26CE0A72-134A-4B01-9D6D-DA061470912E}"/>
              </a:ext>
            </a:extLst>
          </p:cNvPr>
          <p:cNvSpPr/>
          <p:nvPr/>
        </p:nvSpPr>
        <p:spPr>
          <a:xfrm>
            <a:off x="674713" y="1857400"/>
            <a:ext cx="2761349" cy="1531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</a:t>
            </a:r>
          </a:p>
          <a:p>
            <a:pPr>
              <a:lnSpc>
                <a:spcPct val="150000"/>
              </a:lnSpc>
            </a:pPr>
            <a:endParaRPr altLang="en-US" lang="zh-CN" sz="105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</a:t>
            </a: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CF9D36C9-CECC-4D84-84A8-3763EACC6DB1}"/>
              </a:ext>
            </a:extLst>
          </p:cNvPr>
          <p:cNvGrpSpPr/>
          <p:nvPr/>
        </p:nvGrpSpPr>
        <p:grpSpPr>
          <a:xfrm>
            <a:off x="647700" y="642338"/>
            <a:ext cx="2371725" cy="702173"/>
            <a:chOff x="647700" y="642338"/>
            <a:chExt cx="2371725" cy="702173"/>
          </a:xfrm>
        </p:grpSpPr>
        <p:sp>
          <p:nvSpPr>
            <p:cNvPr id="66" name="TextBox 21">
              <a:extLst>
                <a:ext uri="{FF2B5EF4-FFF2-40B4-BE49-F238E27FC236}">
                  <a16:creationId xmlns:a16="http://schemas.microsoft.com/office/drawing/2014/main" id="{C617E6D7-83A8-4FAD-9DE9-0905310C185F}"/>
                </a:ext>
              </a:extLst>
            </p:cNvPr>
            <p:cNvSpPr txBox="1"/>
            <p:nvPr/>
          </p:nvSpPr>
          <p:spPr>
            <a:xfrm>
              <a:off x="647700" y="642338"/>
              <a:ext cx="237172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40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effectLst>
                    <a:outerShdw algn="ctr" blurRad="254000" dir="5400000" dist="101600" rotWithShape="0">
                      <a:srgbClr val="000000">
                        <a:alpha val="15000"/>
                      </a:srgbClr>
                    </a:outerShdw>
                  </a:effectLst>
                  <a:cs typeface="+mn-ea"/>
                  <a:sym typeface="+mn-lt"/>
                </a:rPr>
                <a:t>年度工作概述</a:t>
              </a:r>
            </a:p>
          </p:txBody>
        </p:sp>
        <p:sp>
          <p:nvSpPr>
            <p:cNvPr id="67" name="TextBox 21">
              <a:extLst>
                <a:ext uri="{FF2B5EF4-FFF2-40B4-BE49-F238E27FC236}">
                  <a16:creationId xmlns:a16="http://schemas.microsoft.com/office/drawing/2014/main" id="{BF4E1E9A-0D92-4B26-8B39-D3EFB1B29E93}"/>
                </a:ext>
              </a:extLst>
            </p:cNvPr>
            <p:cNvSpPr txBox="1"/>
            <p:nvPr/>
          </p:nvSpPr>
          <p:spPr>
            <a:xfrm>
              <a:off x="647700" y="1082901"/>
              <a:ext cx="1853271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1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GENERAL  VIEW</a:t>
              </a:r>
            </a:p>
          </p:txBody>
        </p:sp>
      </p:grpSp>
    </p:spTree>
    <p:extLst>
      <p:ext uri="{BB962C8B-B14F-4D97-AF65-F5344CB8AC3E}">
        <p14:creationId val="65362457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5"/>
      <p:bldP grpId="0" spid="72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1"/>
          <p:cNvGrpSpPr/>
          <p:nvPr/>
        </p:nvGrpSpPr>
        <p:grpSpPr>
          <a:xfrm>
            <a:off x="3965053" y="842211"/>
            <a:ext cx="1212875" cy="2136247"/>
            <a:chOff x="8443700" y="1796716"/>
            <a:chExt cx="2587466" cy="4557326"/>
          </a:xfrm>
        </p:grpSpPr>
        <p:grpSp>
          <p:nvGrpSpPr>
            <p:cNvPr id="44" name="Group 43"/>
            <p:cNvGrpSpPr/>
            <p:nvPr/>
          </p:nvGrpSpPr>
          <p:grpSpPr>
            <a:xfrm>
              <a:off x="8443700" y="1796716"/>
              <a:ext cx="2587466" cy="4557326"/>
              <a:chOff x="8444786" y="2475107"/>
              <a:chExt cx="2587466" cy="4557326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8752587" y="3550059"/>
                <a:ext cx="1971866" cy="3482374"/>
              </a:xfrm>
              <a:prstGeom prst="rect">
                <a:avLst/>
              </a:prstGeom>
              <a:gradFill>
                <a:gsLst>
                  <a:gs pos="39000">
                    <a:srgbClr val="5877B6">
                      <a:lumMod val="100000"/>
                    </a:srgbClr>
                  </a:gs>
                  <a:gs pos="100000">
                    <a:srgbClr val="465E96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 sz="844">
                  <a:cs typeface="+mn-ea"/>
                  <a:sym typeface="+mn-lt"/>
                </a:endParaRPr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8444786" y="2475107"/>
                <a:ext cx="2587466" cy="1126588"/>
              </a:xfrm>
              <a:prstGeom prst="triangle">
                <a:avLst/>
              </a:prstGeom>
              <a:solidFill>
                <a:srgbClr val="5877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 sz="844">
                  <a:cs typeface="+mn-ea"/>
                  <a:sym typeface="+mn-lt"/>
                </a:endParaRP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9431976" y="2578657"/>
              <a:ext cx="613086" cy="819001"/>
              <a:chOff x="5053014" y="2036764"/>
              <a:chExt cx="2089150" cy="2790826"/>
            </a:xfrm>
            <a:effectLst>
              <a:outerShdw algn="t" blurRad="342900" dir="54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Freeform 5"/>
              <p:cNvSpPr>
                <a:spLocks noEditPoints="1"/>
              </p:cNvSpPr>
              <p:nvPr/>
            </p:nvSpPr>
            <p:spPr bwMode="auto">
              <a:xfrm>
                <a:off x="5053014" y="2036764"/>
                <a:ext cx="2089150" cy="2641601"/>
              </a:xfrm>
              <a:custGeom>
                <a:gdLst>
                  <a:gd fmla="*/ 485 w 554" name="T0"/>
                  <a:gd fmla="*/ 235 h 701" name="T1"/>
                  <a:gd fmla="*/ 441 w 554" name="T2"/>
                  <a:gd fmla="*/ 281 h 701" name="T3"/>
                  <a:gd fmla="*/ 484 w 554" name="T4"/>
                  <a:gd fmla="*/ 105 h 701" name="T5"/>
                  <a:gd fmla="*/ 522 w 554" name="T6"/>
                  <a:gd fmla="*/ 105 h 701" name="T7"/>
                  <a:gd fmla="*/ 485 w 554" name="T8"/>
                  <a:gd fmla="*/ 235 h 701" name="T9"/>
                  <a:gd fmla="*/ 69 w 554" name="T10"/>
                  <a:gd fmla="*/ 235 h 701" name="T11"/>
                  <a:gd fmla="*/ 32 w 554" name="T12"/>
                  <a:gd fmla="*/ 105 h 701" name="T13"/>
                  <a:gd fmla="*/ 69 w 554" name="T14"/>
                  <a:gd fmla="*/ 105 h 701" name="T15"/>
                  <a:gd fmla="*/ 111 w 554" name="T16"/>
                  <a:gd fmla="*/ 280 h 701" name="T17"/>
                  <a:gd fmla="*/ 69 w 554" name="T18"/>
                  <a:gd fmla="*/ 235 h 701" name="T19"/>
                  <a:gd fmla="*/ 487 w 554" name="T20"/>
                  <a:gd fmla="*/ 73 h 701" name="T21"/>
                  <a:gd fmla="*/ 489 w 554" name="T22"/>
                  <a:gd fmla="*/ 34 h 701" name="T23"/>
                  <a:gd fmla="*/ 458 w 554" name="T24"/>
                  <a:gd fmla="*/ 0 h 701" name="T25"/>
                  <a:gd fmla="*/ 95 w 554" name="T26"/>
                  <a:gd fmla="*/ 0 h 701" name="T27"/>
                  <a:gd fmla="*/ 64 w 554" name="T28"/>
                  <a:gd fmla="*/ 34 h 701" name="T29"/>
                  <a:gd fmla="*/ 66 w 554" name="T30"/>
                  <a:gd fmla="*/ 73 h 701" name="T31"/>
                  <a:gd fmla="*/ 0 w 554" name="T32"/>
                  <a:gd fmla="*/ 73 h 701" name="T33"/>
                  <a:gd fmla="*/ 0 w 554" name="T34"/>
                  <a:gd fmla="*/ 89 h 701" name="T35"/>
                  <a:gd fmla="*/ 41 w 554" name="T36"/>
                  <a:gd fmla="*/ 252 h 701" name="T37"/>
                  <a:gd fmla="*/ 130 w 554" name="T38"/>
                  <a:gd fmla="*/ 322 h 701" name="T39"/>
                  <a:gd fmla="*/ 259 w 554" name="T40"/>
                  <a:gd fmla="*/ 441 h 701" name="T41"/>
                  <a:gd fmla="*/ 161 w 554" name="T42"/>
                  <a:gd fmla="*/ 682 h 701" name="T43"/>
                  <a:gd fmla="*/ 161 w 554" name="T44"/>
                  <a:gd fmla="*/ 701 h 701" name="T45"/>
                  <a:gd fmla="*/ 389 w 554" name="T46"/>
                  <a:gd fmla="*/ 701 h 701" name="T47"/>
                  <a:gd fmla="*/ 389 w 554" name="T48"/>
                  <a:gd fmla="*/ 682 h 701" name="T49"/>
                  <a:gd fmla="*/ 292 w 554" name="T50"/>
                  <a:gd fmla="*/ 441 h 701" name="T51"/>
                  <a:gd fmla="*/ 423 w 554" name="T52"/>
                  <a:gd fmla="*/ 322 h 701" name="T53"/>
                  <a:gd fmla="*/ 513 w 554" name="T54"/>
                  <a:gd fmla="*/ 252 h 701" name="T55"/>
                  <a:gd fmla="*/ 554 w 554" name="T56"/>
                  <a:gd fmla="*/ 89 h 701" name="T57"/>
                  <a:gd fmla="*/ 554 w 554" name="T58"/>
                  <a:gd fmla="*/ 73 h 701" name="T59"/>
                  <a:gd fmla="*/ 487 w 554" name="T60"/>
                  <a:gd fmla="*/ 73 h 701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701" w="554">
                    <a:moveTo>
                      <a:pt x="485" y="235"/>
                    </a:moveTo>
                    <a:cubicBezTo>
                      <a:pt x="472" y="256"/>
                      <a:pt x="457" y="271"/>
                      <a:pt x="441" y="281"/>
                    </a:cubicBezTo>
                    <a:cubicBezTo>
                      <a:pt x="461" y="230"/>
                      <a:pt x="476" y="171"/>
                      <a:pt x="484" y="105"/>
                    </a:cubicBezTo>
                    <a:cubicBezTo>
                      <a:pt x="522" y="105"/>
                      <a:pt x="522" y="105"/>
                      <a:pt x="522" y="105"/>
                    </a:cubicBezTo>
                    <a:cubicBezTo>
                      <a:pt x="519" y="155"/>
                      <a:pt x="506" y="200"/>
                      <a:pt x="485" y="235"/>
                    </a:cubicBezTo>
                    <a:moveTo>
                      <a:pt x="69" y="235"/>
                    </a:moveTo>
                    <a:cubicBezTo>
                      <a:pt x="48" y="200"/>
                      <a:pt x="35" y="155"/>
                      <a:pt x="32" y="105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77" y="170"/>
                      <a:pt x="92" y="230"/>
                      <a:pt x="111" y="280"/>
                    </a:cubicBezTo>
                    <a:cubicBezTo>
                      <a:pt x="96" y="271"/>
                      <a:pt x="81" y="255"/>
                      <a:pt x="69" y="235"/>
                    </a:cubicBezTo>
                    <a:moveTo>
                      <a:pt x="487" y="73"/>
                    </a:moveTo>
                    <a:cubicBezTo>
                      <a:pt x="488" y="60"/>
                      <a:pt x="489" y="47"/>
                      <a:pt x="489" y="34"/>
                    </a:cubicBezTo>
                    <a:cubicBezTo>
                      <a:pt x="471" y="34"/>
                      <a:pt x="457" y="19"/>
                      <a:pt x="458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6" y="19"/>
                      <a:pt x="82" y="34"/>
                      <a:pt x="64" y="34"/>
                    </a:cubicBezTo>
                    <a:cubicBezTo>
                      <a:pt x="64" y="47"/>
                      <a:pt x="65" y="60"/>
                      <a:pt x="66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151"/>
                      <a:pt x="15" y="208"/>
                      <a:pt x="41" y="252"/>
                    </a:cubicBezTo>
                    <a:cubicBezTo>
                      <a:pt x="65" y="291"/>
                      <a:pt x="96" y="315"/>
                      <a:pt x="130" y="322"/>
                    </a:cubicBezTo>
                    <a:cubicBezTo>
                      <a:pt x="164" y="389"/>
                      <a:pt x="209" y="432"/>
                      <a:pt x="259" y="441"/>
                    </a:cubicBezTo>
                    <a:cubicBezTo>
                      <a:pt x="253" y="561"/>
                      <a:pt x="213" y="658"/>
                      <a:pt x="161" y="682"/>
                    </a:cubicBezTo>
                    <a:cubicBezTo>
                      <a:pt x="161" y="701"/>
                      <a:pt x="161" y="701"/>
                      <a:pt x="161" y="701"/>
                    </a:cubicBezTo>
                    <a:cubicBezTo>
                      <a:pt x="389" y="701"/>
                      <a:pt x="389" y="701"/>
                      <a:pt x="389" y="701"/>
                    </a:cubicBezTo>
                    <a:cubicBezTo>
                      <a:pt x="389" y="682"/>
                      <a:pt x="389" y="682"/>
                      <a:pt x="389" y="682"/>
                    </a:cubicBezTo>
                    <a:cubicBezTo>
                      <a:pt x="338" y="658"/>
                      <a:pt x="298" y="561"/>
                      <a:pt x="292" y="441"/>
                    </a:cubicBezTo>
                    <a:cubicBezTo>
                      <a:pt x="342" y="434"/>
                      <a:pt x="388" y="390"/>
                      <a:pt x="423" y="322"/>
                    </a:cubicBezTo>
                    <a:cubicBezTo>
                      <a:pt x="457" y="315"/>
                      <a:pt x="489" y="291"/>
                      <a:pt x="513" y="252"/>
                    </a:cubicBezTo>
                    <a:cubicBezTo>
                      <a:pt x="539" y="208"/>
                      <a:pt x="554" y="151"/>
                      <a:pt x="554" y="89"/>
                    </a:cubicBezTo>
                    <a:cubicBezTo>
                      <a:pt x="554" y="73"/>
                      <a:pt x="554" y="73"/>
                      <a:pt x="554" y="73"/>
                    </a:cubicBezTo>
                    <a:lnTo>
                      <a:pt x="487" y="73"/>
                    </a:lnTo>
                    <a:close/>
                  </a:path>
                </a:pathLst>
              </a:custGeom>
              <a:solidFill>
                <a:srgbClr val="FFC82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21431" compatLnSpc="1" lIns="42863" numCol="1" rIns="42863" tIns="21431" vert="horz" wrap="square">
                <a:prstTxWarp prst="textNoShape">
                  <a:avLst/>
                </a:prstTxWarp>
              </a:bodyPr>
              <a:lstStyle/>
              <a:p>
                <a:endParaRPr lang="en-IN" sz="844">
                  <a:cs typeface="+mn-ea"/>
                  <a:sym typeface="+mn-lt"/>
                </a:endParaRPr>
              </a:p>
            </p:txBody>
          </p:sp>
          <p:sp>
            <p:nvSpPr>
              <p:cNvPr id="71" name="Freeform 6"/>
              <p:cNvSpPr/>
              <p:nvPr/>
            </p:nvSpPr>
            <p:spPr bwMode="auto">
              <a:xfrm>
                <a:off x="5661027" y="3698878"/>
                <a:ext cx="858838" cy="979488"/>
              </a:xfrm>
              <a:custGeom>
                <a:gdLst>
                  <a:gd fmla="*/ 98 w 228" name="T0"/>
                  <a:gd fmla="*/ 0 h 260" name="T1"/>
                  <a:gd fmla="*/ 0 w 228" name="T2"/>
                  <a:gd fmla="*/ 241 h 260" name="T3"/>
                  <a:gd fmla="*/ 0 w 228" name="T4"/>
                  <a:gd fmla="*/ 260 h 260" name="T5"/>
                  <a:gd fmla="*/ 228 w 228" name="T6"/>
                  <a:gd fmla="*/ 260 h 260" name="T7"/>
                  <a:gd fmla="*/ 228 w 228" name="T8"/>
                  <a:gd fmla="*/ 241 h 260" name="T9"/>
                  <a:gd fmla="*/ 131 w 228" name="T10"/>
                  <a:gd fmla="*/ 0 h 260" name="T11"/>
                  <a:gd fmla="*/ 98 w 228" name="T12"/>
                  <a:gd fmla="*/ 0 h 26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60" w="228">
                    <a:moveTo>
                      <a:pt x="98" y="0"/>
                    </a:moveTo>
                    <a:cubicBezTo>
                      <a:pt x="92" y="120"/>
                      <a:pt x="52" y="217"/>
                      <a:pt x="0" y="241"/>
                    </a:cubicBezTo>
                    <a:cubicBezTo>
                      <a:pt x="0" y="260"/>
                      <a:pt x="0" y="260"/>
                      <a:pt x="0" y="260"/>
                    </a:cubicBezTo>
                    <a:cubicBezTo>
                      <a:pt x="228" y="260"/>
                      <a:pt x="228" y="260"/>
                      <a:pt x="228" y="260"/>
                    </a:cubicBezTo>
                    <a:cubicBezTo>
                      <a:pt x="228" y="241"/>
                      <a:pt x="228" y="241"/>
                      <a:pt x="228" y="241"/>
                    </a:cubicBezTo>
                    <a:cubicBezTo>
                      <a:pt x="177" y="217"/>
                      <a:pt x="137" y="120"/>
                      <a:pt x="131" y="0"/>
                    </a:cubicBez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FCDF6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21431" compatLnSpc="1" lIns="42863" numCol="1" rIns="42863" tIns="21431" vert="horz" wrap="square">
                <a:prstTxWarp prst="textNoShape">
                  <a:avLst/>
                </a:prstTxWarp>
              </a:bodyPr>
              <a:lstStyle/>
              <a:p>
                <a:endParaRPr lang="en-IN" sz="844">
                  <a:cs typeface="+mn-ea"/>
                  <a:sym typeface="+mn-lt"/>
                </a:endParaRPr>
              </a:p>
            </p:txBody>
          </p:sp>
          <p:sp>
            <p:nvSpPr>
              <p:cNvPr id="72" name="Freeform 7"/>
              <p:cNvSpPr/>
              <p:nvPr/>
            </p:nvSpPr>
            <p:spPr bwMode="auto">
              <a:xfrm>
                <a:off x="5427663" y="2311402"/>
                <a:ext cx="312738" cy="901701"/>
              </a:xfrm>
              <a:custGeom>
                <a:gdLst>
                  <a:gd fmla="*/ 66 w 83" name="T0"/>
                  <a:gd fmla="*/ 239 h 239" name="T1"/>
                  <a:gd fmla="*/ 52 w 83" name="T2"/>
                  <a:gd fmla="*/ 229 h 239" name="T3"/>
                  <a:gd fmla="*/ 1 w 83" name="T4"/>
                  <a:gd fmla="*/ 18 h 239" name="T5"/>
                  <a:gd fmla="*/ 14 w 83" name="T6"/>
                  <a:gd fmla="*/ 1 h 239" name="T7"/>
                  <a:gd fmla="*/ 31 w 83" name="T8"/>
                  <a:gd fmla="*/ 14 h 239" name="T9"/>
                  <a:gd fmla="*/ 80 w 83" name="T10"/>
                  <a:gd fmla="*/ 218 h 239" name="T11"/>
                  <a:gd fmla="*/ 72 w 83" name="T12"/>
                  <a:gd fmla="*/ 238 h 239" name="T13"/>
                  <a:gd fmla="*/ 66 w 83" name="T14"/>
                  <a:gd fmla="*/ 239 h 23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39" w="83">
                    <a:moveTo>
                      <a:pt x="66" y="239"/>
                    </a:moveTo>
                    <a:cubicBezTo>
                      <a:pt x="60" y="239"/>
                      <a:pt x="55" y="235"/>
                      <a:pt x="52" y="229"/>
                    </a:cubicBezTo>
                    <a:cubicBezTo>
                      <a:pt x="28" y="168"/>
                      <a:pt x="10" y="95"/>
                      <a:pt x="1" y="18"/>
                    </a:cubicBezTo>
                    <a:cubicBezTo>
                      <a:pt x="0" y="10"/>
                      <a:pt x="6" y="2"/>
                      <a:pt x="14" y="1"/>
                    </a:cubicBezTo>
                    <a:cubicBezTo>
                      <a:pt x="23" y="0"/>
                      <a:pt x="30" y="6"/>
                      <a:pt x="31" y="14"/>
                    </a:cubicBezTo>
                    <a:cubicBezTo>
                      <a:pt x="40" y="88"/>
                      <a:pt x="57" y="159"/>
                      <a:pt x="80" y="218"/>
                    </a:cubicBezTo>
                    <a:cubicBezTo>
                      <a:pt x="83" y="226"/>
                      <a:pt x="80" y="235"/>
                      <a:pt x="72" y="238"/>
                    </a:cubicBezTo>
                    <a:cubicBezTo>
                      <a:pt x="70" y="238"/>
                      <a:pt x="68" y="239"/>
                      <a:pt x="66" y="239"/>
                    </a:cubicBezTo>
                  </a:path>
                </a:pathLst>
              </a:custGeom>
              <a:solidFill>
                <a:srgbClr val="FCDF6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21431" compatLnSpc="1" lIns="42863" numCol="1" rIns="42863" tIns="21431" vert="horz" wrap="square">
                <a:prstTxWarp prst="textNoShape">
                  <a:avLst/>
                </a:prstTxWarp>
              </a:bodyPr>
              <a:lstStyle/>
              <a:p>
                <a:endParaRPr lang="en-IN" sz="844">
                  <a:cs typeface="+mn-ea"/>
                  <a:sym typeface="+mn-lt"/>
                </a:endParaRPr>
              </a:p>
            </p:txBody>
          </p:sp>
          <p:sp>
            <p:nvSpPr>
              <p:cNvPr id="73" name="Freeform 8"/>
              <p:cNvSpPr/>
              <p:nvPr/>
            </p:nvSpPr>
            <p:spPr bwMode="auto">
              <a:xfrm>
                <a:off x="5554662" y="4681540"/>
                <a:ext cx="1074738" cy="146050"/>
              </a:xfrm>
              <a:custGeom>
                <a:gdLst>
                  <a:gd fmla="*/ 285 w 285" name="T0"/>
                  <a:gd fmla="*/ 39 h 39" name="T1"/>
                  <a:gd fmla="*/ 0 w 285" name="T2"/>
                  <a:gd fmla="*/ 39 h 39" name="T3"/>
                  <a:gd fmla="*/ 0 w 285" name="T4"/>
                  <a:gd fmla="*/ 16 h 39" name="T5"/>
                  <a:gd fmla="*/ 16 w 285" name="T6"/>
                  <a:gd fmla="*/ 0 h 39" name="T7"/>
                  <a:gd fmla="*/ 269 w 285" name="T8"/>
                  <a:gd fmla="*/ 0 h 39" name="T9"/>
                  <a:gd fmla="*/ 285 w 285" name="T10"/>
                  <a:gd fmla="*/ 16 h 39" name="T11"/>
                  <a:gd fmla="*/ 285 w 285" name="T12"/>
                  <a:gd fmla="*/ 39 h 3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9" w="285">
                    <a:moveTo>
                      <a:pt x="285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69" y="0"/>
                      <a:pt x="269" y="0"/>
                      <a:pt x="269" y="0"/>
                    </a:cubicBezTo>
                    <a:cubicBezTo>
                      <a:pt x="278" y="0"/>
                      <a:pt x="285" y="7"/>
                      <a:pt x="285" y="16"/>
                    </a:cubicBezTo>
                    <a:lnTo>
                      <a:pt x="285" y="39"/>
                    </a:lnTo>
                    <a:close/>
                  </a:path>
                </a:pathLst>
              </a:custGeom>
              <a:solidFill>
                <a:srgbClr val="F6A3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21431" compatLnSpc="1" lIns="42863" numCol="1" rIns="42863" tIns="21431" vert="horz" wrap="square">
                <a:prstTxWarp prst="textNoShape">
                  <a:avLst/>
                </a:prstTxWarp>
              </a:bodyPr>
              <a:lstStyle/>
              <a:p>
                <a:endParaRPr lang="en-IN" sz="844">
                  <a:cs typeface="+mn-ea"/>
                  <a:sym typeface="+mn-lt"/>
                </a:endParaRPr>
              </a:p>
            </p:txBody>
          </p:sp>
          <p:sp>
            <p:nvSpPr>
              <p:cNvPr id="74" name="Freeform 9"/>
              <p:cNvSpPr/>
              <p:nvPr/>
            </p:nvSpPr>
            <p:spPr bwMode="auto">
              <a:xfrm>
                <a:off x="5988050" y="2247902"/>
                <a:ext cx="874713" cy="1450976"/>
              </a:xfrm>
              <a:custGeom>
                <a:gdLst>
                  <a:gd fmla="*/ 82 w 232" name="T0"/>
                  <a:gd fmla="*/ 0 h 385" name="T1"/>
                  <a:gd fmla="*/ 0 w 232" name="T2"/>
                  <a:gd fmla="*/ 308 h 385" name="T3"/>
                  <a:gd fmla="*/ 46 w 232" name="T4"/>
                  <a:gd fmla="*/ 385 h 385" name="T5"/>
                  <a:gd fmla="*/ 175 w 232" name="T6"/>
                  <a:gd fmla="*/ 266 h 385" name="T7"/>
                  <a:gd fmla="*/ 232 w 232" name="T8"/>
                  <a:gd fmla="*/ 236 h 385" name="T9"/>
                  <a:gd fmla="*/ 215 w 232" name="T10"/>
                  <a:gd fmla="*/ 208 h 385" name="T11"/>
                  <a:gd fmla="*/ 193 w 232" name="T12"/>
                  <a:gd fmla="*/ 225 h 385" name="T13"/>
                  <a:gd fmla="*/ 205 w 232" name="T14"/>
                  <a:gd fmla="*/ 193 h 385" name="T15"/>
                  <a:gd fmla="*/ 82 w 232" name="T16"/>
                  <a:gd fmla="*/ 0 h 38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85" w="231">
                    <a:moveTo>
                      <a:pt x="82" y="0"/>
                    </a:moveTo>
                    <a:cubicBezTo>
                      <a:pt x="0" y="308"/>
                      <a:pt x="0" y="308"/>
                      <a:pt x="0" y="308"/>
                    </a:cubicBezTo>
                    <a:cubicBezTo>
                      <a:pt x="46" y="385"/>
                      <a:pt x="46" y="385"/>
                      <a:pt x="46" y="385"/>
                    </a:cubicBezTo>
                    <a:cubicBezTo>
                      <a:pt x="96" y="376"/>
                      <a:pt x="141" y="333"/>
                      <a:pt x="175" y="266"/>
                    </a:cubicBezTo>
                    <a:cubicBezTo>
                      <a:pt x="195" y="262"/>
                      <a:pt x="215" y="252"/>
                      <a:pt x="232" y="236"/>
                    </a:cubicBezTo>
                    <a:cubicBezTo>
                      <a:pt x="215" y="208"/>
                      <a:pt x="215" y="208"/>
                      <a:pt x="215" y="208"/>
                    </a:cubicBezTo>
                    <a:cubicBezTo>
                      <a:pt x="208" y="215"/>
                      <a:pt x="201" y="220"/>
                      <a:pt x="193" y="225"/>
                    </a:cubicBezTo>
                    <a:cubicBezTo>
                      <a:pt x="197" y="214"/>
                      <a:pt x="201" y="204"/>
                      <a:pt x="205" y="193"/>
                    </a:cubicBez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F6A3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21431" compatLnSpc="1" lIns="42863" numCol="1" rIns="42863" tIns="21431" vert="horz" wrap="square">
                <a:prstTxWarp prst="textNoShape">
                  <a:avLst/>
                </a:prstTxWarp>
              </a:bodyPr>
              <a:lstStyle/>
              <a:p>
                <a:endParaRPr lang="en-IN" sz="844">
                  <a:cs typeface="+mn-ea"/>
                  <a:sym typeface="+mn-lt"/>
                </a:endParaRPr>
              </a:p>
            </p:txBody>
          </p:sp>
          <p:sp>
            <p:nvSpPr>
              <p:cNvPr id="75" name="Freeform 10"/>
              <p:cNvSpPr/>
              <p:nvPr/>
            </p:nvSpPr>
            <p:spPr bwMode="auto">
              <a:xfrm>
                <a:off x="5705475" y="2244727"/>
                <a:ext cx="595313" cy="1163638"/>
              </a:xfrm>
              <a:custGeom>
                <a:gdLst>
                  <a:gd fmla="*/ 178 w 375" name="T0"/>
                  <a:gd fmla="*/ 180 h 733" name="T1"/>
                  <a:gd fmla="*/ 176 w 375" name="T2"/>
                  <a:gd fmla="*/ 180 h 733" name="T3"/>
                  <a:gd fmla="*/ 31 w 375" name="T4"/>
                  <a:gd fmla="*/ 244 h 733" name="T5"/>
                  <a:gd fmla="*/ 0 w 375" name="T6"/>
                  <a:gd fmla="*/ 92 h 733" name="T7"/>
                  <a:gd fmla="*/ 209 w 375" name="T8"/>
                  <a:gd fmla="*/ 0 h 733" name="T9"/>
                  <a:gd fmla="*/ 375 w 375" name="T10"/>
                  <a:gd fmla="*/ 0 h 733" name="T11"/>
                  <a:gd fmla="*/ 375 w 375" name="T12"/>
                  <a:gd fmla="*/ 733 h 733" name="T13"/>
                  <a:gd fmla="*/ 178 w 375" name="T14"/>
                  <a:gd fmla="*/ 733 h 733" name="T15"/>
                  <a:gd fmla="*/ 178 w 375" name="T16"/>
                  <a:gd fmla="*/ 180 h 73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733" w="375">
                    <a:moveTo>
                      <a:pt x="178" y="180"/>
                    </a:moveTo>
                    <a:lnTo>
                      <a:pt x="176" y="180"/>
                    </a:lnTo>
                    <a:lnTo>
                      <a:pt x="31" y="244"/>
                    </a:lnTo>
                    <a:lnTo>
                      <a:pt x="0" y="92"/>
                    </a:lnTo>
                    <a:lnTo>
                      <a:pt x="209" y="0"/>
                    </a:lnTo>
                    <a:lnTo>
                      <a:pt x="375" y="0"/>
                    </a:lnTo>
                    <a:lnTo>
                      <a:pt x="375" y="733"/>
                    </a:lnTo>
                    <a:lnTo>
                      <a:pt x="178" y="733"/>
                    </a:lnTo>
                    <a:lnTo>
                      <a:pt x="178" y="180"/>
                    </a:lnTo>
                    <a:close/>
                  </a:path>
                </a:pathLst>
              </a:custGeom>
              <a:solidFill>
                <a:srgbClr val="E8E6D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21431" compatLnSpc="1" lIns="42863" numCol="1" rIns="42863" tIns="21431" vert="horz" wrap="square">
                <a:prstTxWarp prst="textNoShape">
                  <a:avLst/>
                </a:prstTxWarp>
              </a:bodyPr>
              <a:lstStyle/>
              <a:p>
                <a:endParaRPr lang="en-IN" sz="844">
                  <a:cs typeface="+mn-ea"/>
                  <a:sym typeface="+mn-lt"/>
                </a:endParaRPr>
              </a:p>
            </p:txBody>
          </p:sp>
          <p:sp>
            <p:nvSpPr>
              <p:cNvPr id="76" name="Freeform 11"/>
              <p:cNvSpPr/>
              <p:nvPr/>
            </p:nvSpPr>
            <p:spPr bwMode="auto">
              <a:xfrm>
                <a:off x="5565776" y="2214564"/>
                <a:ext cx="336550" cy="315913"/>
              </a:xfrm>
              <a:custGeom>
                <a:gdLst>
                  <a:gd fmla="*/ 105 w 212" name="T0"/>
                  <a:gd fmla="*/ 0 h 199" name="T1"/>
                  <a:gd fmla="*/ 112 w 212" name="T2"/>
                  <a:gd fmla="*/ 102 h 199" name="T3"/>
                  <a:gd fmla="*/ 212 w 212" name="T4"/>
                  <a:gd fmla="*/ 76 h 199" name="T5"/>
                  <a:gd fmla="*/ 117 w 212" name="T6"/>
                  <a:gd fmla="*/ 114 h 199" name="T7"/>
                  <a:gd fmla="*/ 171 w 212" name="T8"/>
                  <a:gd fmla="*/ 199 h 199" name="T9"/>
                  <a:gd fmla="*/ 105 w 212" name="T10"/>
                  <a:gd fmla="*/ 123 h 199" name="T11"/>
                  <a:gd fmla="*/ 41 w 212" name="T12"/>
                  <a:gd fmla="*/ 199 h 199" name="T13"/>
                  <a:gd fmla="*/ 95 w 212" name="T14"/>
                  <a:gd fmla="*/ 114 h 199" name="T15"/>
                  <a:gd fmla="*/ 0 w 212" name="T16"/>
                  <a:gd fmla="*/ 76 h 199" name="T17"/>
                  <a:gd fmla="*/ 98 w 212" name="T18"/>
                  <a:gd fmla="*/ 102 h 199" name="T19"/>
                  <a:gd fmla="*/ 105 w 212" name="T20"/>
                  <a:gd fmla="*/ 0 h 19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99" w="211">
                    <a:moveTo>
                      <a:pt x="105" y="0"/>
                    </a:moveTo>
                    <a:lnTo>
                      <a:pt x="112" y="102"/>
                    </a:lnTo>
                    <a:lnTo>
                      <a:pt x="212" y="76"/>
                    </a:lnTo>
                    <a:lnTo>
                      <a:pt x="117" y="114"/>
                    </a:lnTo>
                    <a:lnTo>
                      <a:pt x="171" y="199"/>
                    </a:lnTo>
                    <a:lnTo>
                      <a:pt x="105" y="123"/>
                    </a:lnTo>
                    <a:lnTo>
                      <a:pt x="41" y="199"/>
                    </a:lnTo>
                    <a:lnTo>
                      <a:pt x="95" y="114"/>
                    </a:lnTo>
                    <a:lnTo>
                      <a:pt x="0" y="76"/>
                    </a:lnTo>
                    <a:lnTo>
                      <a:pt x="98" y="102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21431" compatLnSpc="1" lIns="42863" numCol="1" rIns="42863" tIns="21431" vert="horz" wrap="square">
                <a:prstTxWarp prst="textNoShape">
                  <a:avLst/>
                </a:prstTxWarp>
              </a:bodyPr>
              <a:lstStyle/>
              <a:p>
                <a:endParaRPr lang="en-IN" sz="844">
                  <a:cs typeface="+mn-ea"/>
                  <a:sym typeface="+mn-lt"/>
                </a:endParaRPr>
              </a:p>
            </p:txBody>
          </p:sp>
          <p:sp>
            <p:nvSpPr>
              <p:cNvPr id="77" name="Freeform 12"/>
              <p:cNvSpPr>
                <a:spLocks noEditPoints="1"/>
              </p:cNvSpPr>
              <p:nvPr/>
            </p:nvSpPr>
            <p:spPr bwMode="auto">
              <a:xfrm>
                <a:off x="6089651" y="2036764"/>
                <a:ext cx="1052513" cy="2641601"/>
              </a:xfrm>
              <a:custGeom>
                <a:gdLst>
                  <a:gd fmla="*/ 56 w 279" name="T0"/>
                  <a:gd fmla="*/ 55 h 701" name="T1"/>
                  <a:gd fmla="*/ 209 w 279" name="T2"/>
                  <a:gd fmla="*/ 105 h 701" name="T3"/>
                  <a:gd fmla="*/ 205 w 279" name="T4"/>
                  <a:gd fmla="*/ 292 h 701" name="T5"/>
                  <a:gd fmla="*/ 279 w 279" name="T6"/>
                  <a:gd fmla="*/ 73 h 701" name="T7"/>
                  <a:gd fmla="*/ 167 w 279" name="T8"/>
                  <a:gd fmla="*/ 279 h 701" name="T9"/>
                  <a:gd fmla="*/ 167 w 279" name="T10"/>
                  <a:gd fmla="*/ 280 h 701" name="T11"/>
                  <a:gd fmla="*/ 167 w 279" name="T12"/>
                  <a:gd fmla="*/ 280 h 701" name="T13"/>
                  <a:gd fmla="*/ 167 w 279" name="T14"/>
                  <a:gd fmla="*/ 280 h 701" name="T15"/>
                  <a:gd fmla="*/ 167 w 279" name="T16"/>
                  <a:gd fmla="*/ 280 h 701" name="T17"/>
                  <a:gd fmla="*/ 167 w 279" name="T18"/>
                  <a:gd fmla="*/ 280 h 701" name="T19"/>
                  <a:gd fmla="*/ 167 w 279" name="T20"/>
                  <a:gd fmla="*/ 280 h 701" name="T21"/>
                  <a:gd fmla="*/ 166 w 279" name="T22"/>
                  <a:gd fmla="*/ 281 h 701" name="T23"/>
                  <a:gd fmla="*/ 151 w 279" name="T24"/>
                  <a:gd fmla="*/ 321 h 701" name="T25"/>
                  <a:gd fmla="*/ 151 w 279" name="T26"/>
                  <a:gd fmla="*/ 321 h 701" name="T27"/>
                  <a:gd fmla="*/ 150 w 279" name="T28"/>
                  <a:gd fmla="*/ 321 h 701" name="T29"/>
                  <a:gd fmla="*/ 150 w 279" name="T30"/>
                  <a:gd fmla="*/ 321 h 701" name="T31"/>
                  <a:gd fmla="*/ 150 w 279" name="T32"/>
                  <a:gd fmla="*/ 322 h 701" name="T33"/>
                  <a:gd fmla="*/ 149 w 279" name="T34"/>
                  <a:gd fmla="*/ 322 h 701" name="T35"/>
                  <a:gd fmla="*/ 149 w 279" name="T36"/>
                  <a:gd fmla="*/ 322 h 701" name="T37"/>
                  <a:gd fmla="*/ 149 w 279" name="T38"/>
                  <a:gd fmla="*/ 322 h 701" name="T39"/>
                  <a:gd fmla="*/ 148 w 279" name="T40"/>
                  <a:gd fmla="*/ 322 h 701" name="T41"/>
                  <a:gd fmla="*/ 148 w 279" name="T42"/>
                  <a:gd fmla="*/ 322 h 701" name="T43"/>
                  <a:gd fmla="*/ 148 w 279" name="T44"/>
                  <a:gd fmla="*/ 322 h 701" name="T45"/>
                  <a:gd fmla="*/ 147 w 279" name="T46"/>
                  <a:gd fmla="*/ 323 h 701" name="T47"/>
                  <a:gd fmla="*/ 147 w 279" name="T48"/>
                  <a:gd fmla="*/ 323 h 701" name="T49"/>
                  <a:gd fmla="*/ 129 w 279" name="T50"/>
                  <a:gd fmla="*/ 355 h 701" name="T51"/>
                  <a:gd fmla="*/ 129 w 279" name="T52"/>
                  <a:gd fmla="*/ 355 h 701" name="T53"/>
                  <a:gd fmla="*/ 128 w 279" name="T54"/>
                  <a:gd fmla="*/ 356 h 701" name="T55"/>
                  <a:gd fmla="*/ 128 w 279" name="T56"/>
                  <a:gd fmla="*/ 356 h 701" name="T57"/>
                  <a:gd fmla="*/ 128 w 279" name="T58"/>
                  <a:gd fmla="*/ 356 h 701" name="T59"/>
                  <a:gd fmla="*/ 128 w 279" name="T60"/>
                  <a:gd fmla="*/ 356 h 701" name="T61"/>
                  <a:gd fmla="*/ 128 w 279" name="T62"/>
                  <a:gd fmla="*/ 357 h 701" name="T63"/>
                  <a:gd fmla="*/ 128 w 279" name="T64"/>
                  <a:gd fmla="*/ 357 h 701" name="T65"/>
                  <a:gd fmla="*/ 127 w 279" name="T66"/>
                  <a:gd fmla="*/ 357 h 701" name="T67"/>
                  <a:gd fmla="*/ 127 w 279" name="T68"/>
                  <a:gd fmla="*/ 357 h 701" name="T69"/>
                  <a:gd fmla="*/ 127 w 279" name="T70"/>
                  <a:gd fmla="*/ 358 h 701" name="T71"/>
                  <a:gd fmla="*/ 127 w 279" name="T72"/>
                  <a:gd fmla="*/ 358 h 701" name="T73"/>
                  <a:gd fmla="*/ 127 w 279" name="T74"/>
                  <a:gd fmla="*/ 358 h 701" name="T75"/>
                  <a:gd fmla="*/ 127 w 279" name="T76"/>
                  <a:gd fmla="*/ 358 h 701" name="T77"/>
                  <a:gd fmla="*/ 127 w 279" name="T78"/>
                  <a:gd fmla="*/ 358 h 701" name="T79"/>
                  <a:gd fmla="*/ 126 w 279" name="T80"/>
                  <a:gd fmla="*/ 359 h 701" name="T81"/>
                  <a:gd fmla="*/ 126 w 279" name="T82"/>
                  <a:gd fmla="*/ 359 h 701" name="T83"/>
                  <a:gd fmla="*/ 126 w 279" name="T84"/>
                  <a:gd fmla="*/ 359 h 701" name="T85"/>
                  <a:gd fmla="*/ 126 w 279" name="T86"/>
                  <a:gd fmla="*/ 359 h 701" name="T87"/>
                  <a:gd fmla="*/ 126 w 279" name="T88"/>
                  <a:gd fmla="*/ 360 h 701" name="T89"/>
                  <a:gd fmla="*/ 126 w 279" name="T90"/>
                  <a:gd fmla="*/ 360 h 701" name="T91"/>
                  <a:gd fmla="*/ 0 w 279" name="T92"/>
                  <a:gd fmla="*/ 441 h 701" name="T93"/>
                  <a:gd fmla="*/ 0 w 279" name="T94"/>
                  <a:gd fmla="*/ 701 h 701" name="T95"/>
                  <a:gd fmla="*/ 126 w 279" name="T96"/>
                  <a:gd fmla="*/ 360 h 701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701" w="279">
                    <a:moveTo>
                      <a:pt x="18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56" y="55"/>
                      <a:pt x="56" y="55"/>
                      <a:pt x="56" y="55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178" y="249"/>
                      <a:pt x="178" y="249"/>
                      <a:pt x="178" y="249"/>
                    </a:cubicBezTo>
                    <a:cubicBezTo>
                      <a:pt x="175" y="259"/>
                      <a:pt x="171" y="269"/>
                      <a:pt x="167" y="279"/>
                    </a:cubicBezTo>
                    <a:cubicBezTo>
                      <a:pt x="187" y="229"/>
                      <a:pt x="201" y="170"/>
                      <a:pt x="209" y="105"/>
                    </a:cubicBezTo>
                    <a:cubicBezTo>
                      <a:pt x="247" y="105"/>
                      <a:pt x="247" y="105"/>
                      <a:pt x="247" y="105"/>
                    </a:cubicBezTo>
                    <a:cubicBezTo>
                      <a:pt x="244" y="155"/>
                      <a:pt x="231" y="200"/>
                      <a:pt x="210" y="235"/>
                    </a:cubicBezTo>
                    <a:cubicBezTo>
                      <a:pt x="203" y="246"/>
                      <a:pt x="196" y="256"/>
                      <a:pt x="188" y="264"/>
                    </a:cubicBezTo>
                    <a:cubicBezTo>
                      <a:pt x="205" y="292"/>
                      <a:pt x="205" y="292"/>
                      <a:pt x="205" y="292"/>
                    </a:cubicBezTo>
                    <a:cubicBezTo>
                      <a:pt x="189" y="307"/>
                      <a:pt x="171" y="317"/>
                      <a:pt x="151" y="321"/>
                    </a:cubicBezTo>
                    <a:cubicBezTo>
                      <a:pt x="184" y="314"/>
                      <a:pt x="214" y="290"/>
                      <a:pt x="238" y="252"/>
                    </a:cubicBezTo>
                    <a:cubicBezTo>
                      <a:pt x="264" y="208"/>
                      <a:pt x="279" y="151"/>
                      <a:pt x="279" y="89"/>
                    </a:cubicBezTo>
                    <a:cubicBezTo>
                      <a:pt x="279" y="73"/>
                      <a:pt x="279" y="73"/>
                      <a:pt x="279" y="73"/>
                    </a:cubicBezTo>
                    <a:cubicBezTo>
                      <a:pt x="212" y="73"/>
                      <a:pt x="212" y="73"/>
                      <a:pt x="212" y="73"/>
                    </a:cubicBezTo>
                    <a:cubicBezTo>
                      <a:pt x="213" y="60"/>
                      <a:pt x="214" y="47"/>
                      <a:pt x="214" y="34"/>
                    </a:cubicBezTo>
                    <a:cubicBezTo>
                      <a:pt x="196" y="34"/>
                      <a:pt x="182" y="19"/>
                      <a:pt x="183" y="0"/>
                    </a:cubicBezTo>
                    <a:moveTo>
                      <a:pt x="167" y="279"/>
                    </a:moveTo>
                    <a:cubicBezTo>
                      <a:pt x="167" y="279"/>
                      <a:pt x="167" y="279"/>
                      <a:pt x="167" y="279"/>
                    </a:cubicBezTo>
                    <a:cubicBezTo>
                      <a:pt x="167" y="279"/>
                      <a:pt x="167" y="279"/>
                      <a:pt x="167" y="279"/>
                    </a:cubicBezTo>
                    <a:moveTo>
                      <a:pt x="167" y="279"/>
                    </a:moveTo>
                    <a:cubicBezTo>
                      <a:pt x="167" y="279"/>
                      <a:pt x="167" y="280"/>
                      <a:pt x="167" y="280"/>
                    </a:cubicBezTo>
                    <a:cubicBezTo>
                      <a:pt x="167" y="280"/>
                      <a:pt x="167" y="279"/>
                      <a:pt x="167" y="279"/>
                    </a:cubicBezTo>
                    <a:moveTo>
                      <a:pt x="167" y="280"/>
                    </a:moveTo>
                    <a:cubicBezTo>
                      <a:pt x="167" y="280"/>
                      <a:pt x="167" y="280"/>
                      <a:pt x="167" y="280"/>
                    </a:cubicBezTo>
                    <a:cubicBezTo>
                      <a:pt x="167" y="280"/>
                      <a:pt x="167" y="280"/>
                      <a:pt x="167" y="280"/>
                    </a:cubicBezTo>
                    <a:moveTo>
                      <a:pt x="167" y="280"/>
                    </a:moveTo>
                    <a:cubicBezTo>
                      <a:pt x="167" y="280"/>
                      <a:pt x="167" y="280"/>
                      <a:pt x="167" y="280"/>
                    </a:cubicBezTo>
                    <a:cubicBezTo>
                      <a:pt x="167" y="280"/>
                      <a:pt x="167" y="280"/>
                      <a:pt x="167" y="280"/>
                    </a:cubicBezTo>
                    <a:moveTo>
                      <a:pt x="167" y="280"/>
                    </a:moveTo>
                    <a:cubicBezTo>
                      <a:pt x="167" y="280"/>
                      <a:pt x="167" y="280"/>
                      <a:pt x="167" y="280"/>
                    </a:cubicBezTo>
                    <a:cubicBezTo>
                      <a:pt x="167" y="280"/>
                      <a:pt x="167" y="280"/>
                      <a:pt x="167" y="280"/>
                    </a:cubicBezTo>
                    <a:moveTo>
                      <a:pt x="167" y="280"/>
                    </a:moveTo>
                    <a:cubicBezTo>
                      <a:pt x="167" y="280"/>
                      <a:pt x="167" y="280"/>
                      <a:pt x="167" y="280"/>
                    </a:cubicBezTo>
                    <a:cubicBezTo>
                      <a:pt x="167" y="280"/>
                      <a:pt x="167" y="280"/>
                      <a:pt x="167" y="280"/>
                    </a:cubicBezTo>
                    <a:moveTo>
                      <a:pt x="167" y="280"/>
                    </a:moveTo>
                    <a:cubicBezTo>
                      <a:pt x="167" y="280"/>
                      <a:pt x="166" y="281"/>
                      <a:pt x="166" y="281"/>
                    </a:cubicBezTo>
                    <a:cubicBezTo>
                      <a:pt x="166" y="281"/>
                      <a:pt x="167" y="280"/>
                      <a:pt x="167" y="280"/>
                    </a:cubicBezTo>
                    <a:moveTo>
                      <a:pt x="167" y="280"/>
                    </a:moveTo>
                    <a:cubicBezTo>
                      <a:pt x="167" y="280"/>
                      <a:pt x="167" y="280"/>
                      <a:pt x="167" y="280"/>
                    </a:cubicBezTo>
                    <a:cubicBezTo>
                      <a:pt x="167" y="280"/>
                      <a:pt x="167" y="280"/>
                      <a:pt x="167" y="280"/>
                    </a:cubicBezTo>
                    <a:moveTo>
                      <a:pt x="167" y="280"/>
                    </a:moveTo>
                    <a:cubicBezTo>
                      <a:pt x="167" y="280"/>
                      <a:pt x="167" y="281"/>
                      <a:pt x="167" y="281"/>
                    </a:cubicBezTo>
                    <a:cubicBezTo>
                      <a:pt x="167" y="281"/>
                      <a:pt x="167" y="280"/>
                      <a:pt x="167" y="280"/>
                    </a:cubicBezTo>
                    <a:moveTo>
                      <a:pt x="167" y="281"/>
                    </a:moveTo>
                    <a:cubicBezTo>
                      <a:pt x="167" y="281"/>
                      <a:pt x="166" y="281"/>
                      <a:pt x="166" y="281"/>
                    </a:cubicBezTo>
                    <a:cubicBezTo>
                      <a:pt x="166" y="281"/>
                      <a:pt x="167" y="281"/>
                      <a:pt x="167" y="281"/>
                    </a:cubicBezTo>
                    <a:moveTo>
                      <a:pt x="151" y="321"/>
                    </a:moveTo>
                    <a:cubicBezTo>
                      <a:pt x="151" y="321"/>
                      <a:pt x="151" y="321"/>
                      <a:pt x="151" y="321"/>
                    </a:cubicBezTo>
                    <a:cubicBezTo>
                      <a:pt x="151" y="321"/>
                      <a:pt x="151" y="321"/>
                      <a:pt x="151" y="321"/>
                    </a:cubicBezTo>
                    <a:moveTo>
                      <a:pt x="151" y="321"/>
                    </a:moveTo>
                    <a:cubicBezTo>
                      <a:pt x="151" y="321"/>
                      <a:pt x="151" y="321"/>
                      <a:pt x="151" y="321"/>
                    </a:cubicBezTo>
                    <a:cubicBezTo>
                      <a:pt x="151" y="321"/>
                      <a:pt x="151" y="321"/>
                      <a:pt x="151" y="321"/>
                    </a:cubicBezTo>
                    <a:moveTo>
                      <a:pt x="151" y="321"/>
                    </a:moveTo>
                    <a:cubicBezTo>
                      <a:pt x="151" y="321"/>
                      <a:pt x="151" y="321"/>
                      <a:pt x="151" y="321"/>
                    </a:cubicBezTo>
                    <a:cubicBezTo>
                      <a:pt x="151" y="321"/>
                      <a:pt x="151" y="321"/>
                      <a:pt x="151" y="321"/>
                    </a:cubicBezTo>
                    <a:moveTo>
                      <a:pt x="151" y="321"/>
                    </a:moveTo>
                    <a:cubicBezTo>
                      <a:pt x="150" y="321"/>
                      <a:pt x="150" y="321"/>
                      <a:pt x="150" y="321"/>
                    </a:cubicBezTo>
                    <a:cubicBezTo>
                      <a:pt x="150" y="321"/>
                      <a:pt x="150" y="321"/>
                      <a:pt x="151" y="321"/>
                    </a:cubicBezTo>
                    <a:moveTo>
                      <a:pt x="150" y="321"/>
                    </a:moveTo>
                    <a:cubicBezTo>
                      <a:pt x="150" y="321"/>
                      <a:pt x="150" y="321"/>
                      <a:pt x="150" y="321"/>
                    </a:cubicBezTo>
                    <a:cubicBezTo>
                      <a:pt x="150" y="321"/>
                      <a:pt x="150" y="321"/>
                      <a:pt x="150" y="321"/>
                    </a:cubicBezTo>
                    <a:moveTo>
                      <a:pt x="150" y="321"/>
                    </a:moveTo>
                    <a:cubicBezTo>
                      <a:pt x="150" y="322"/>
                      <a:pt x="150" y="322"/>
                      <a:pt x="150" y="322"/>
                    </a:cubicBezTo>
                    <a:cubicBezTo>
                      <a:pt x="150" y="322"/>
                      <a:pt x="150" y="322"/>
                      <a:pt x="150" y="321"/>
                    </a:cubicBezTo>
                    <a:moveTo>
                      <a:pt x="150" y="322"/>
                    </a:moveTo>
                    <a:cubicBezTo>
                      <a:pt x="149" y="322"/>
                      <a:pt x="149" y="322"/>
                      <a:pt x="149" y="322"/>
                    </a:cubicBezTo>
                    <a:cubicBezTo>
                      <a:pt x="149" y="322"/>
                      <a:pt x="149" y="322"/>
                      <a:pt x="150" y="322"/>
                    </a:cubicBezTo>
                    <a:moveTo>
                      <a:pt x="149" y="322"/>
                    </a:moveTo>
                    <a:cubicBezTo>
                      <a:pt x="149" y="322"/>
                      <a:pt x="149" y="322"/>
                      <a:pt x="149" y="322"/>
                    </a:cubicBezTo>
                    <a:cubicBezTo>
                      <a:pt x="149" y="322"/>
                      <a:pt x="149" y="322"/>
                      <a:pt x="149" y="322"/>
                    </a:cubicBezTo>
                    <a:moveTo>
                      <a:pt x="149" y="322"/>
                    </a:moveTo>
                    <a:cubicBezTo>
                      <a:pt x="149" y="322"/>
                      <a:pt x="149" y="322"/>
                      <a:pt x="149" y="322"/>
                    </a:cubicBezTo>
                    <a:cubicBezTo>
                      <a:pt x="149" y="322"/>
                      <a:pt x="149" y="322"/>
                      <a:pt x="149" y="322"/>
                    </a:cubicBezTo>
                    <a:moveTo>
                      <a:pt x="149" y="322"/>
                    </a:moveTo>
                    <a:cubicBezTo>
                      <a:pt x="149" y="322"/>
                      <a:pt x="149" y="322"/>
                      <a:pt x="149" y="322"/>
                    </a:cubicBezTo>
                    <a:cubicBezTo>
                      <a:pt x="149" y="322"/>
                      <a:pt x="149" y="322"/>
                      <a:pt x="149" y="322"/>
                    </a:cubicBezTo>
                    <a:moveTo>
                      <a:pt x="149" y="322"/>
                    </a:moveTo>
                    <a:cubicBezTo>
                      <a:pt x="149" y="322"/>
                      <a:pt x="148" y="322"/>
                      <a:pt x="148" y="322"/>
                    </a:cubicBezTo>
                    <a:cubicBezTo>
                      <a:pt x="148" y="322"/>
                      <a:pt x="149" y="322"/>
                      <a:pt x="149" y="322"/>
                    </a:cubicBezTo>
                    <a:moveTo>
                      <a:pt x="148" y="322"/>
                    </a:moveTo>
                    <a:cubicBezTo>
                      <a:pt x="148" y="322"/>
                      <a:pt x="148" y="322"/>
                      <a:pt x="148" y="322"/>
                    </a:cubicBezTo>
                    <a:cubicBezTo>
                      <a:pt x="148" y="322"/>
                      <a:pt x="148" y="322"/>
                      <a:pt x="148" y="322"/>
                    </a:cubicBezTo>
                    <a:moveTo>
                      <a:pt x="148" y="322"/>
                    </a:moveTo>
                    <a:cubicBezTo>
                      <a:pt x="148" y="322"/>
                      <a:pt x="148" y="322"/>
                      <a:pt x="148" y="322"/>
                    </a:cubicBezTo>
                    <a:cubicBezTo>
                      <a:pt x="148" y="322"/>
                      <a:pt x="148" y="322"/>
                      <a:pt x="148" y="322"/>
                    </a:cubicBezTo>
                    <a:cubicBezTo>
                      <a:pt x="148" y="322"/>
                      <a:pt x="148" y="322"/>
                      <a:pt x="148" y="322"/>
                    </a:cubicBezTo>
                    <a:cubicBezTo>
                      <a:pt x="148" y="322"/>
                      <a:pt x="148" y="322"/>
                      <a:pt x="148" y="322"/>
                    </a:cubicBezTo>
                    <a:moveTo>
                      <a:pt x="148" y="322"/>
                    </a:moveTo>
                    <a:cubicBezTo>
                      <a:pt x="148" y="322"/>
                      <a:pt x="148" y="322"/>
                      <a:pt x="148" y="322"/>
                    </a:cubicBezTo>
                    <a:cubicBezTo>
                      <a:pt x="148" y="322"/>
                      <a:pt x="148" y="322"/>
                      <a:pt x="148" y="322"/>
                    </a:cubicBezTo>
                    <a:moveTo>
                      <a:pt x="147" y="323"/>
                    </a:moveTo>
                    <a:cubicBezTo>
                      <a:pt x="147" y="323"/>
                      <a:pt x="147" y="323"/>
                      <a:pt x="147" y="323"/>
                    </a:cubicBezTo>
                    <a:close/>
                    <a:moveTo>
                      <a:pt x="147" y="323"/>
                    </a:moveTo>
                    <a:cubicBezTo>
                      <a:pt x="147" y="323"/>
                      <a:pt x="147" y="323"/>
                      <a:pt x="147" y="323"/>
                    </a:cubicBezTo>
                    <a:cubicBezTo>
                      <a:pt x="147" y="323"/>
                      <a:pt x="147" y="323"/>
                      <a:pt x="147" y="323"/>
                    </a:cubicBezTo>
                    <a:moveTo>
                      <a:pt x="147" y="323"/>
                    </a:moveTo>
                    <a:cubicBezTo>
                      <a:pt x="147" y="323"/>
                      <a:pt x="147" y="323"/>
                      <a:pt x="147" y="323"/>
                    </a:cubicBezTo>
                    <a:cubicBezTo>
                      <a:pt x="147" y="323"/>
                      <a:pt x="147" y="323"/>
                      <a:pt x="147" y="323"/>
                    </a:cubicBezTo>
                    <a:moveTo>
                      <a:pt x="146" y="326"/>
                    </a:moveTo>
                    <a:cubicBezTo>
                      <a:pt x="146" y="326"/>
                      <a:pt x="146" y="326"/>
                      <a:pt x="146" y="326"/>
                    </a:cubicBezTo>
                    <a:close/>
                    <a:moveTo>
                      <a:pt x="129" y="355"/>
                    </a:moveTo>
                    <a:cubicBezTo>
                      <a:pt x="129" y="355"/>
                      <a:pt x="129" y="355"/>
                      <a:pt x="129" y="355"/>
                    </a:cubicBezTo>
                    <a:cubicBezTo>
                      <a:pt x="129" y="355"/>
                      <a:pt x="129" y="355"/>
                      <a:pt x="129" y="355"/>
                    </a:cubicBezTo>
                    <a:moveTo>
                      <a:pt x="129" y="355"/>
                    </a:moveTo>
                    <a:cubicBezTo>
                      <a:pt x="129" y="355"/>
                      <a:pt x="129" y="355"/>
                      <a:pt x="129" y="355"/>
                    </a:cubicBezTo>
                    <a:cubicBezTo>
                      <a:pt x="129" y="355"/>
                      <a:pt x="129" y="355"/>
                      <a:pt x="129" y="355"/>
                    </a:cubicBezTo>
                    <a:moveTo>
                      <a:pt x="128" y="356"/>
                    </a:moveTo>
                    <a:cubicBezTo>
                      <a:pt x="128" y="356"/>
                      <a:pt x="128" y="356"/>
                      <a:pt x="128" y="356"/>
                    </a:cubicBezTo>
                    <a:cubicBezTo>
                      <a:pt x="128" y="356"/>
                      <a:pt x="128" y="356"/>
                      <a:pt x="128" y="356"/>
                    </a:cubicBezTo>
                    <a:moveTo>
                      <a:pt x="128" y="356"/>
                    </a:moveTo>
                    <a:cubicBezTo>
                      <a:pt x="128" y="356"/>
                      <a:pt x="128" y="356"/>
                      <a:pt x="128" y="356"/>
                    </a:cubicBezTo>
                    <a:cubicBezTo>
                      <a:pt x="128" y="356"/>
                      <a:pt x="128" y="356"/>
                      <a:pt x="128" y="356"/>
                    </a:cubicBezTo>
                    <a:moveTo>
                      <a:pt x="128" y="356"/>
                    </a:moveTo>
                    <a:cubicBezTo>
                      <a:pt x="128" y="356"/>
                      <a:pt x="128" y="356"/>
                      <a:pt x="128" y="356"/>
                    </a:cubicBezTo>
                    <a:cubicBezTo>
                      <a:pt x="128" y="356"/>
                      <a:pt x="128" y="356"/>
                      <a:pt x="128" y="356"/>
                    </a:cubicBezTo>
                    <a:moveTo>
                      <a:pt x="128" y="356"/>
                    </a:moveTo>
                    <a:cubicBezTo>
                      <a:pt x="128" y="356"/>
                      <a:pt x="128" y="356"/>
                      <a:pt x="128" y="356"/>
                    </a:cubicBezTo>
                    <a:cubicBezTo>
                      <a:pt x="128" y="356"/>
                      <a:pt x="128" y="356"/>
                      <a:pt x="128" y="356"/>
                    </a:cubicBezTo>
                    <a:moveTo>
                      <a:pt x="128" y="356"/>
                    </a:moveTo>
                    <a:cubicBezTo>
                      <a:pt x="128" y="356"/>
                      <a:pt x="128" y="356"/>
                      <a:pt x="128" y="356"/>
                    </a:cubicBezTo>
                    <a:cubicBezTo>
                      <a:pt x="128" y="356"/>
                      <a:pt x="128" y="356"/>
                      <a:pt x="128" y="356"/>
                    </a:cubicBezTo>
                    <a:moveTo>
                      <a:pt x="128" y="357"/>
                    </a:moveTo>
                    <a:cubicBezTo>
                      <a:pt x="128" y="357"/>
                      <a:pt x="128" y="357"/>
                      <a:pt x="128" y="357"/>
                    </a:cubicBezTo>
                    <a:cubicBezTo>
                      <a:pt x="128" y="357"/>
                      <a:pt x="128" y="357"/>
                      <a:pt x="128" y="357"/>
                    </a:cubicBezTo>
                    <a:moveTo>
                      <a:pt x="128" y="357"/>
                    </a:moveTo>
                    <a:cubicBezTo>
                      <a:pt x="128" y="357"/>
                      <a:pt x="128" y="357"/>
                      <a:pt x="128" y="357"/>
                    </a:cubicBezTo>
                    <a:cubicBezTo>
                      <a:pt x="128" y="357"/>
                      <a:pt x="128" y="357"/>
                      <a:pt x="128" y="357"/>
                    </a:cubicBezTo>
                    <a:moveTo>
                      <a:pt x="128" y="357"/>
                    </a:moveTo>
                    <a:cubicBezTo>
                      <a:pt x="128" y="357"/>
                      <a:pt x="128" y="357"/>
                      <a:pt x="128" y="357"/>
                    </a:cubicBezTo>
                    <a:cubicBezTo>
                      <a:pt x="128" y="357"/>
                      <a:pt x="128" y="357"/>
                      <a:pt x="128" y="357"/>
                    </a:cubicBezTo>
                    <a:moveTo>
                      <a:pt x="127" y="357"/>
                    </a:moveTo>
                    <a:cubicBezTo>
                      <a:pt x="127" y="357"/>
                      <a:pt x="127" y="357"/>
                      <a:pt x="127" y="357"/>
                    </a:cubicBezTo>
                    <a:cubicBezTo>
                      <a:pt x="127" y="357"/>
                      <a:pt x="127" y="357"/>
                      <a:pt x="127" y="357"/>
                    </a:cubicBezTo>
                    <a:moveTo>
                      <a:pt x="127" y="357"/>
                    </a:moveTo>
                    <a:cubicBezTo>
                      <a:pt x="127" y="357"/>
                      <a:pt x="127" y="357"/>
                      <a:pt x="127" y="357"/>
                    </a:cubicBezTo>
                    <a:cubicBezTo>
                      <a:pt x="127" y="357"/>
                      <a:pt x="127" y="357"/>
                      <a:pt x="127" y="357"/>
                    </a:cubicBezTo>
                    <a:moveTo>
                      <a:pt x="127" y="357"/>
                    </a:moveTo>
                    <a:cubicBezTo>
                      <a:pt x="127" y="358"/>
                      <a:pt x="127" y="358"/>
                      <a:pt x="127" y="358"/>
                    </a:cubicBezTo>
                    <a:cubicBezTo>
                      <a:pt x="127" y="358"/>
                      <a:pt x="127" y="358"/>
                      <a:pt x="127" y="357"/>
                    </a:cubicBezTo>
                    <a:moveTo>
                      <a:pt x="127" y="358"/>
                    </a:moveTo>
                    <a:cubicBezTo>
                      <a:pt x="127" y="358"/>
                      <a:pt x="127" y="358"/>
                      <a:pt x="127" y="358"/>
                    </a:cubicBezTo>
                    <a:cubicBezTo>
                      <a:pt x="127" y="358"/>
                      <a:pt x="127" y="358"/>
                      <a:pt x="127" y="358"/>
                    </a:cubicBezTo>
                    <a:moveTo>
                      <a:pt x="127" y="358"/>
                    </a:moveTo>
                    <a:cubicBezTo>
                      <a:pt x="127" y="358"/>
                      <a:pt x="127" y="358"/>
                      <a:pt x="127" y="358"/>
                    </a:cubicBezTo>
                    <a:cubicBezTo>
                      <a:pt x="127" y="358"/>
                      <a:pt x="127" y="358"/>
                      <a:pt x="127" y="358"/>
                    </a:cubicBezTo>
                    <a:moveTo>
                      <a:pt x="127" y="358"/>
                    </a:moveTo>
                    <a:cubicBezTo>
                      <a:pt x="127" y="358"/>
                      <a:pt x="127" y="358"/>
                      <a:pt x="127" y="358"/>
                    </a:cubicBezTo>
                    <a:cubicBezTo>
                      <a:pt x="127" y="358"/>
                      <a:pt x="127" y="358"/>
                      <a:pt x="127" y="358"/>
                    </a:cubicBezTo>
                    <a:moveTo>
                      <a:pt x="127" y="358"/>
                    </a:moveTo>
                    <a:cubicBezTo>
                      <a:pt x="127" y="358"/>
                      <a:pt x="127" y="358"/>
                      <a:pt x="127" y="358"/>
                    </a:cubicBezTo>
                    <a:cubicBezTo>
                      <a:pt x="127" y="358"/>
                      <a:pt x="127" y="358"/>
                      <a:pt x="127" y="358"/>
                    </a:cubicBezTo>
                    <a:moveTo>
                      <a:pt x="127" y="358"/>
                    </a:moveTo>
                    <a:cubicBezTo>
                      <a:pt x="127" y="358"/>
                      <a:pt x="127" y="358"/>
                      <a:pt x="127" y="358"/>
                    </a:cubicBezTo>
                    <a:cubicBezTo>
                      <a:pt x="127" y="358"/>
                      <a:pt x="127" y="358"/>
                      <a:pt x="127" y="358"/>
                    </a:cubicBezTo>
                    <a:moveTo>
                      <a:pt x="127" y="358"/>
                    </a:moveTo>
                    <a:cubicBezTo>
                      <a:pt x="127" y="359"/>
                      <a:pt x="127" y="359"/>
                      <a:pt x="126" y="359"/>
                    </a:cubicBezTo>
                    <a:cubicBezTo>
                      <a:pt x="127" y="359"/>
                      <a:pt x="127" y="359"/>
                      <a:pt x="127" y="358"/>
                    </a:cubicBezTo>
                    <a:moveTo>
                      <a:pt x="126" y="359"/>
                    </a:moveTo>
                    <a:cubicBezTo>
                      <a:pt x="126" y="359"/>
                      <a:pt x="126" y="359"/>
                      <a:pt x="126" y="359"/>
                    </a:cubicBezTo>
                    <a:cubicBezTo>
                      <a:pt x="126" y="359"/>
                      <a:pt x="126" y="359"/>
                      <a:pt x="126" y="359"/>
                    </a:cubicBezTo>
                    <a:moveTo>
                      <a:pt x="126" y="359"/>
                    </a:moveTo>
                    <a:cubicBezTo>
                      <a:pt x="126" y="359"/>
                      <a:pt x="126" y="359"/>
                      <a:pt x="126" y="359"/>
                    </a:cubicBezTo>
                    <a:cubicBezTo>
                      <a:pt x="126" y="359"/>
                      <a:pt x="126" y="359"/>
                      <a:pt x="126" y="359"/>
                    </a:cubicBezTo>
                    <a:moveTo>
                      <a:pt x="126" y="359"/>
                    </a:moveTo>
                    <a:cubicBezTo>
                      <a:pt x="126" y="359"/>
                      <a:pt x="126" y="359"/>
                      <a:pt x="126" y="359"/>
                    </a:cubicBezTo>
                    <a:cubicBezTo>
                      <a:pt x="126" y="359"/>
                      <a:pt x="126" y="359"/>
                      <a:pt x="126" y="359"/>
                    </a:cubicBezTo>
                    <a:moveTo>
                      <a:pt x="126" y="359"/>
                    </a:moveTo>
                    <a:cubicBezTo>
                      <a:pt x="126" y="359"/>
                      <a:pt x="126" y="359"/>
                      <a:pt x="126" y="359"/>
                    </a:cubicBezTo>
                    <a:cubicBezTo>
                      <a:pt x="126" y="359"/>
                      <a:pt x="126" y="359"/>
                      <a:pt x="126" y="359"/>
                    </a:cubicBezTo>
                    <a:moveTo>
                      <a:pt x="126" y="359"/>
                    </a:moveTo>
                    <a:cubicBezTo>
                      <a:pt x="126" y="359"/>
                      <a:pt x="126" y="359"/>
                      <a:pt x="126" y="359"/>
                    </a:cubicBezTo>
                    <a:cubicBezTo>
                      <a:pt x="126" y="359"/>
                      <a:pt x="126" y="359"/>
                      <a:pt x="126" y="359"/>
                    </a:cubicBezTo>
                    <a:moveTo>
                      <a:pt x="126" y="359"/>
                    </a:moveTo>
                    <a:cubicBezTo>
                      <a:pt x="126" y="360"/>
                      <a:pt x="126" y="360"/>
                      <a:pt x="126" y="360"/>
                    </a:cubicBezTo>
                    <a:cubicBezTo>
                      <a:pt x="126" y="360"/>
                      <a:pt x="126" y="360"/>
                      <a:pt x="126" y="359"/>
                    </a:cubicBezTo>
                    <a:moveTo>
                      <a:pt x="126" y="360"/>
                    </a:moveTo>
                    <a:cubicBezTo>
                      <a:pt x="126" y="360"/>
                      <a:pt x="126" y="360"/>
                      <a:pt x="126" y="360"/>
                    </a:cubicBezTo>
                    <a:cubicBezTo>
                      <a:pt x="126" y="360"/>
                      <a:pt x="126" y="360"/>
                      <a:pt x="126" y="360"/>
                    </a:cubicBezTo>
                    <a:moveTo>
                      <a:pt x="126" y="360"/>
                    </a:moveTo>
                    <a:cubicBezTo>
                      <a:pt x="126" y="360"/>
                      <a:pt x="126" y="360"/>
                      <a:pt x="126" y="360"/>
                    </a:cubicBezTo>
                    <a:cubicBezTo>
                      <a:pt x="126" y="360"/>
                      <a:pt x="126" y="360"/>
                      <a:pt x="126" y="360"/>
                    </a:cubicBezTo>
                    <a:moveTo>
                      <a:pt x="126" y="360"/>
                    </a:moveTo>
                    <a:cubicBezTo>
                      <a:pt x="95" y="405"/>
                      <a:pt x="59" y="434"/>
                      <a:pt x="19" y="441"/>
                    </a:cubicBezTo>
                    <a:cubicBezTo>
                      <a:pt x="0" y="408"/>
                      <a:pt x="0" y="408"/>
                      <a:pt x="0" y="408"/>
                    </a:cubicBezTo>
                    <a:cubicBezTo>
                      <a:pt x="0" y="441"/>
                      <a:pt x="0" y="441"/>
                      <a:pt x="0" y="441"/>
                    </a:cubicBezTo>
                    <a:cubicBezTo>
                      <a:pt x="17" y="441"/>
                      <a:pt x="17" y="441"/>
                      <a:pt x="17" y="441"/>
                    </a:cubicBezTo>
                    <a:cubicBezTo>
                      <a:pt x="23" y="561"/>
                      <a:pt x="63" y="658"/>
                      <a:pt x="114" y="682"/>
                    </a:cubicBezTo>
                    <a:cubicBezTo>
                      <a:pt x="114" y="701"/>
                      <a:pt x="114" y="701"/>
                      <a:pt x="114" y="701"/>
                    </a:cubicBezTo>
                    <a:cubicBezTo>
                      <a:pt x="0" y="701"/>
                      <a:pt x="0" y="701"/>
                      <a:pt x="0" y="701"/>
                    </a:cubicBezTo>
                    <a:cubicBezTo>
                      <a:pt x="114" y="701"/>
                      <a:pt x="114" y="701"/>
                      <a:pt x="114" y="701"/>
                    </a:cubicBezTo>
                    <a:cubicBezTo>
                      <a:pt x="114" y="682"/>
                      <a:pt x="114" y="682"/>
                      <a:pt x="114" y="682"/>
                    </a:cubicBezTo>
                    <a:cubicBezTo>
                      <a:pt x="63" y="658"/>
                      <a:pt x="23" y="561"/>
                      <a:pt x="17" y="441"/>
                    </a:cubicBezTo>
                    <a:cubicBezTo>
                      <a:pt x="57" y="435"/>
                      <a:pt x="94" y="406"/>
                      <a:pt x="126" y="360"/>
                    </a:cubicBezTo>
                  </a:path>
                </a:pathLst>
              </a:custGeom>
              <a:solidFill>
                <a:srgbClr val="FBAA2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21431" compatLnSpc="1" lIns="42863" numCol="1" rIns="42863" tIns="21431" vert="horz" wrap="square">
                <a:prstTxWarp prst="textNoShape">
                  <a:avLst/>
                </a:prstTxWarp>
              </a:bodyPr>
              <a:lstStyle/>
              <a:p>
                <a:endParaRPr lang="en-IN" sz="844">
                  <a:cs typeface="+mn-ea"/>
                  <a:sym typeface="+mn-lt"/>
                </a:endParaRPr>
              </a:p>
            </p:txBody>
          </p:sp>
          <p:sp>
            <p:nvSpPr>
              <p:cNvPr id="78" name="Freeform 13"/>
              <p:cNvSpPr/>
              <p:nvPr/>
            </p:nvSpPr>
            <p:spPr bwMode="auto">
              <a:xfrm>
                <a:off x="6089651" y="3698878"/>
                <a:ext cx="430213" cy="979488"/>
              </a:xfrm>
              <a:custGeom>
                <a:gdLst>
                  <a:gd fmla="*/ 0 w 114" name="T0"/>
                  <a:gd fmla="*/ 0 h 260" name="T1"/>
                  <a:gd fmla="*/ 0 w 114" name="T2"/>
                  <a:gd fmla="*/ 260 h 260" name="T3"/>
                  <a:gd fmla="*/ 114 w 114" name="T4"/>
                  <a:gd fmla="*/ 260 h 260" name="T5"/>
                  <a:gd fmla="*/ 114 w 114" name="T6"/>
                  <a:gd fmla="*/ 241 h 260" name="T7"/>
                  <a:gd fmla="*/ 17 w 114" name="T8"/>
                  <a:gd fmla="*/ 0 h 260" name="T9"/>
                  <a:gd fmla="*/ 0 w 114" name="T10"/>
                  <a:gd fmla="*/ 0 h 26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60" w="114">
                    <a:moveTo>
                      <a:pt x="0" y="0"/>
                    </a:moveTo>
                    <a:cubicBezTo>
                      <a:pt x="0" y="260"/>
                      <a:pt x="0" y="260"/>
                      <a:pt x="0" y="260"/>
                    </a:cubicBezTo>
                    <a:cubicBezTo>
                      <a:pt x="114" y="260"/>
                      <a:pt x="114" y="260"/>
                      <a:pt x="114" y="260"/>
                    </a:cubicBezTo>
                    <a:cubicBezTo>
                      <a:pt x="114" y="241"/>
                      <a:pt x="114" y="241"/>
                      <a:pt x="114" y="241"/>
                    </a:cubicBezTo>
                    <a:cubicBezTo>
                      <a:pt x="63" y="217"/>
                      <a:pt x="23" y="120"/>
                      <a:pt x="1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BB3D"/>
              </a:solidFill>
              <a:ln w="9525">
                <a:noFill/>
                <a:round/>
              </a:ln>
            </p:spPr>
            <p:txBody>
              <a:bodyPr anchor="t" anchorCtr="0" bIns="21431" compatLnSpc="1" lIns="42863" numCol="1" rIns="42863" tIns="21431" vert="horz" wrap="square">
                <a:prstTxWarp prst="textNoShape">
                  <a:avLst/>
                </a:prstTxWarp>
              </a:bodyPr>
              <a:lstStyle/>
              <a:p>
                <a:endParaRPr lang="en-IN" sz="844">
                  <a:cs typeface="+mn-ea"/>
                  <a:sym typeface="+mn-lt"/>
                </a:endParaRPr>
              </a:p>
            </p:txBody>
          </p:sp>
          <p:sp>
            <p:nvSpPr>
              <p:cNvPr id="79" name="Freeform 14"/>
              <p:cNvSpPr/>
              <p:nvPr/>
            </p:nvSpPr>
            <p:spPr bwMode="auto">
              <a:xfrm>
                <a:off x="6089651" y="4681540"/>
                <a:ext cx="539750" cy="146050"/>
              </a:xfrm>
              <a:custGeom>
                <a:gdLst>
                  <a:gd fmla="*/ 127 w 143" name="T0"/>
                  <a:gd fmla="*/ 0 h 39" name="T1"/>
                  <a:gd fmla="*/ 0 w 143" name="T2"/>
                  <a:gd fmla="*/ 0 h 39" name="T3"/>
                  <a:gd fmla="*/ 0 w 143" name="T4"/>
                  <a:gd fmla="*/ 39 h 39" name="T5"/>
                  <a:gd fmla="*/ 143 w 143" name="T6"/>
                  <a:gd fmla="*/ 39 h 39" name="T7"/>
                  <a:gd fmla="*/ 143 w 143" name="T8"/>
                  <a:gd fmla="*/ 16 h 39" name="T9"/>
                  <a:gd fmla="*/ 127 w 143" name="T10"/>
                  <a:gd fmla="*/ 0 h 3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9" w="143">
                    <a:moveTo>
                      <a:pt x="12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143" y="39"/>
                      <a:pt x="143" y="39"/>
                      <a:pt x="143" y="39"/>
                    </a:cubicBezTo>
                    <a:cubicBezTo>
                      <a:pt x="143" y="16"/>
                      <a:pt x="143" y="16"/>
                      <a:pt x="143" y="16"/>
                    </a:cubicBezTo>
                    <a:cubicBezTo>
                      <a:pt x="143" y="7"/>
                      <a:pt x="136" y="0"/>
                      <a:pt x="127" y="0"/>
                    </a:cubicBezTo>
                  </a:path>
                </a:pathLst>
              </a:custGeom>
              <a:solidFill>
                <a:srgbClr val="F08B1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21431" compatLnSpc="1" lIns="42863" numCol="1" rIns="42863" tIns="21431" vert="horz" wrap="square">
                <a:prstTxWarp prst="textNoShape">
                  <a:avLst/>
                </a:prstTxWarp>
              </a:bodyPr>
              <a:lstStyle/>
              <a:p>
                <a:endParaRPr lang="en-IN" sz="844">
                  <a:cs typeface="+mn-ea"/>
                  <a:sym typeface="+mn-lt"/>
                </a:endParaRPr>
              </a:p>
            </p:txBody>
          </p:sp>
          <p:sp>
            <p:nvSpPr>
              <p:cNvPr id="80" name="Freeform 15"/>
              <p:cNvSpPr/>
              <p:nvPr/>
            </p:nvSpPr>
            <p:spPr bwMode="auto">
              <a:xfrm>
                <a:off x="6089648" y="2252664"/>
                <a:ext cx="773112" cy="1446213"/>
              </a:xfrm>
              <a:custGeom>
                <a:gdLst>
                  <a:gd fmla="*/ 56 w 205" name="T0"/>
                  <a:gd fmla="*/ 307 h 384" name="T1"/>
                  <a:gd fmla="*/ 0 w 205" name="T2"/>
                  <a:gd fmla="*/ 351 h 384" name="T3"/>
                  <a:gd fmla="*/ 126 w 205" name="T4"/>
                  <a:gd fmla="*/ 303 h 384" name="T5"/>
                  <a:gd fmla="*/ 126 w 205" name="T6"/>
                  <a:gd fmla="*/ 303 h 384" name="T7"/>
                  <a:gd fmla="*/ 126 w 205" name="T8"/>
                  <a:gd fmla="*/ 303 h 384" name="T9"/>
                  <a:gd fmla="*/ 126 w 205" name="T10"/>
                  <a:gd fmla="*/ 302 h 384" name="T11"/>
                  <a:gd fmla="*/ 126 w 205" name="T12"/>
                  <a:gd fmla="*/ 302 h 384" name="T13"/>
                  <a:gd fmla="*/ 126 w 205" name="T14"/>
                  <a:gd fmla="*/ 302 h 384" name="T15"/>
                  <a:gd fmla="*/ 126 w 205" name="T16"/>
                  <a:gd fmla="*/ 302 h 384" name="T17"/>
                  <a:gd fmla="*/ 126 w 205" name="T18"/>
                  <a:gd fmla="*/ 302 h 384" name="T19"/>
                  <a:gd fmla="*/ 126 w 205" name="T20"/>
                  <a:gd fmla="*/ 302 h 384" name="T21"/>
                  <a:gd fmla="*/ 127 w 205" name="T22"/>
                  <a:gd fmla="*/ 301 h 384" name="T23"/>
                  <a:gd fmla="*/ 127 w 205" name="T24"/>
                  <a:gd fmla="*/ 301 h 384" name="T25"/>
                  <a:gd fmla="*/ 127 w 205" name="T26"/>
                  <a:gd fmla="*/ 301 h 384" name="T27"/>
                  <a:gd fmla="*/ 127 w 205" name="T28"/>
                  <a:gd fmla="*/ 301 h 384" name="T29"/>
                  <a:gd fmla="*/ 127 w 205" name="T30"/>
                  <a:gd fmla="*/ 301 h 384" name="T31"/>
                  <a:gd fmla="*/ 127 w 205" name="T32"/>
                  <a:gd fmla="*/ 301 h 384" name="T33"/>
                  <a:gd fmla="*/ 127 w 205" name="T34"/>
                  <a:gd fmla="*/ 300 h 384" name="T35"/>
                  <a:gd fmla="*/ 127 w 205" name="T36"/>
                  <a:gd fmla="*/ 300 h 384" name="T37"/>
                  <a:gd fmla="*/ 127 w 205" name="T38"/>
                  <a:gd fmla="*/ 300 h 384" name="T39"/>
                  <a:gd fmla="*/ 128 w 205" name="T40"/>
                  <a:gd fmla="*/ 300 h 384" name="T41"/>
                  <a:gd fmla="*/ 128 w 205" name="T42"/>
                  <a:gd fmla="*/ 300 h 384" name="T43"/>
                  <a:gd fmla="*/ 128 w 205" name="T44"/>
                  <a:gd fmla="*/ 300 h 384" name="T45"/>
                  <a:gd fmla="*/ 128 w 205" name="T46"/>
                  <a:gd fmla="*/ 299 h 384" name="T47"/>
                  <a:gd fmla="*/ 128 w 205" name="T48"/>
                  <a:gd fmla="*/ 299 h 384" name="T49"/>
                  <a:gd fmla="*/ 128 w 205" name="T50"/>
                  <a:gd fmla="*/ 299 h 384" name="T51"/>
                  <a:gd fmla="*/ 128 w 205" name="T52"/>
                  <a:gd fmla="*/ 299 h 384" name="T53"/>
                  <a:gd fmla="*/ 128 w 205" name="T54"/>
                  <a:gd fmla="*/ 299 h 384" name="T55"/>
                  <a:gd fmla="*/ 129 w 205" name="T56"/>
                  <a:gd fmla="*/ 298 h 384" name="T57"/>
                  <a:gd fmla="*/ 129 w 205" name="T58"/>
                  <a:gd fmla="*/ 298 h 384" name="T59"/>
                  <a:gd fmla="*/ 146 w 205" name="T60"/>
                  <a:gd fmla="*/ 269 h 384" name="T61"/>
                  <a:gd fmla="*/ 147 w 205" name="T62"/>
                  <a:gd fmla="*/ 266 h 384" name="T63"/>
                  <a:gd fmla="*/ 147 w 205" name="T64"/>
                  <a:gd fmla="*/ 266 h 384" name="T65"/>
                  <a:gd fmla="*/ 147 w 205" name="T66"/>
                  <a:gd fmla="*/ 266 h 384" name="T67"/>
                  <a:gd fmla="*/ 148 w 205" name="T68"/>
                  <a:gd fmla="*/ 265 h 384" name="T69"/>
                  <a:gd fmla="*/ 148 w 205" name="T70"/>
                  <a:gd fmla="*/ 265 h 384" name="T71"/>
                  <a:gd fmla="*/ 148 w 205" name="T72"/>
                  <a:gd fmla="*/ 265 h 384" name="T73"/>
                  <a:gd fmla="*/ 148 w 205" name="T74"/>
                  <a:gd fmla="*/ 265 h 384" name="T75"/>
                  <a:gd fmla="*/ 149 w 205" name="T76"/>
                  <a:gd fmla="*/ 265 h 384" name="T77"/>
                  <a:gd fmla="*/ 149 w 205" name="T78"/>
                  <a:gd fmla="*/ 265 h 384" name="T79"/>
                  <a:gd fmla="*/ 149 w 205" name="T80"/>
                  <a:gd fmla="*/ 265 h 384" name="T81"/>
                  <a:gd fmla="*/ 149 w 205" name="T82"/>
                  <a:gd fmla="*/ 265 h 384" name="T83"/>
                  <a:gd fmla="*/ 150 w 205" name="T84"/>
                  <a:gd fmla="*/ 265 h 384" name="T85"/>
                  <a:gd fmla="*/ 150 w 205" name="T86"/>
                  <a:gd fmla="*/ 264 h 384" name="T87"/>
                  <a:gd fmla="*/ 150 w 205" name="T88"/>
                  <a:gd fmla="*/ 264 h 384" name="T89"/>
                  <a:gd fmla="*/ 151 w 205" name="T90"/>
                  <a:gd fmla="*/ 264 h 384" name="T91"/>
                  <a:gd fmla="*/ 151 w 205" name="T92"/>
                  <a:gd fmla="*/ 264 h 384" name="T93"/>
                  <a:gd fmla="*/ 151 w 205" name="T94"/>
                  <a:gd fmla="*/ 264 h 384" name="T95"/>
                  <a:gd fmla="*/ 151 w 205" name="T96"/>
                  <a:gd fmla="*/ 264 h 384" name="T97"/>
                  <a:gd fmla="*/ 188 w 205" name="T98"/>
                  <a:gd fmla="*/ 207 h 384" name="T99"/>
                  <a:gd fmla="*/ 167 w 205" name="T100"/>
                  <a:gd fmla="*/ 223 h 384" name="T101"/>
                  <a:gd fmla="*/ 167 w 205" name="T102"/>
                  <a:gd fmla="*/ 223 h 384" name="T103"/>
                  <a:gd fmla="*/ 167 w 205" name="T104"/>
                  <a:gd fmla="*/ 223 h 384" name="T105"/>
                  <a:gd fmla="*/ 167 w 205" name="T106"/>
                  <a:gd fmla="*/ 223 h 384" name="T107"/>
                  <a:gd fmla="*/ 167 w 205" name="T108"/>
                  <a:gd fmla="*/ 223 h 384" name="T109"/>
                  <a:gd fmla="*/ 167 w 205" name="T110"/>
                  <a:gd fmla="*/ 224 h 384" name="T111"/>
                  <a:gd fmla="*/ 167 w 205" name="T112"/>
                  <a:gd fmla="*/ 223 h 384" name="T113"/>
                  <a:gd fmla="*/ 167 w 205" name="T114"/>
                  <a:gd fmla="*/ 223 h 384" name="T115"/>
                  <a:gd fmla="*/ 167 w 205" name="T116"/>
                  <a:gd fmla="*/ 222 h 384" name="T117"/>
                  <a:gd fmla="*/ 167 w 205" name="T118"/>
                  <a:gd fmla="*/ 222 h 384" name="T119"/>
                  <a:gd fmla="*/ 178 w 205" name="T120"/>
                  <a:gd fmla="*/ 192 h 384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384" w="205">
                    <a:moveTo>
                      <a:pt x="56" y="0"/>
                    </a:moveTo>
                    <a:cubicBezTo>
                      <a:pt x="56" y="307"/>
                      <a:pt x="56" y="307"/>
                      <a:pt x="56" y="307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0" y="351"/>
                      <a:pt x="0" y="351"/>
                      <a:pt x="0" y="351"/>
                    </a:cubicBezTo>
                    <a:cubicBezTo>
                      <a:pt x="19" y="384"/>
                      <a:pt x="19" y="384"/>
                      <a:pt x="19" y="384"/>
                    </a:cubicBezTo>
                    <a:cubicBezTo>
                      <a:pt x="59" y="377"/>
                      <a:pt x="95" y="348"/>
                      <a:pt x="126" y="303"/>
                    </a:cubicBezTo>
                    <a:cubicBezTo>
                      <a:pt x="126" y="303"/>
                      <a:pt x="126" y="303"/>
                      <a:pt x="126" y="303"/>
                    </a:cubicBezTo>
                    <a:cubicBezTo>
                      <a:pt x="126" y="303"/>
                      <a:pt x="126" y="303"/>
                      <a:pt x="126" y="303"/>
                    </a:cubicBezTo>
                    <a:cubicBezTo>
                      <a:pt x="126" y="303"/>
                      <a:pt x="126" y="303"/>
                      <a:pt x="126" y="303"/>
                    </a:cubicBezTo>
                    <a:cubicBezTo>
                      <a:pt x="126" y="303"/>
                      <a:pt x="126" y="303"/>
                      <a:pt x="126" y="303"/>
                    </a:cubicBezTo>
                    <a:cubicBezTo>
                      <a:pt x="126" y="303"/>
                      <a:pt x="126" y="303"/>
                      <a:pt x="126" y="303"/>
                    </a:cubicBezTo>
                    <a:cubicBezTo>
                      <a:pt x="126" y="303"/>
                      <a:pt x="126" y="303"/>
                      <a:pt x="126" y="302"/>
                    </a:cubicBezTo>
                    <a:cubicBezTo>
                      <a:pt x="126" y="302"/>
                      <a:pt x="126" y="302"/>
                      <a:pt x="126" y="302"/>
                    </a:cubicBezTo>
                    <a:cubicBezTo>
                      <a:pt x="126" y="302"/>
                      <a:pt x="126" y="302"/>
                      <a:pt x="126" y="302"/>
                    </a:cubicBezTo>
                    <a:cubicBezTo>
                      <a:pt x="126" y="302"/>
                      <a:pt x="126" y="302"/>
                      <a:pt x="126" y="302"/>
                    </a:cubicBezTo>
                    <a:cubicBezTo>
                      <a:pt x="126" y="302"/>
                      <a:pt x="126" y="302"/>
                      <a:pt x="126" y="302"/>
                    </a:cubicBezTo>
                    <a:cubicBezTo>
                      <a:pt x="126" y="302"/>
                      <a:pt x="126" y="302"/>
                      <a:pt x="126" y="302"/>
                    </a:cubicBezTo>
                    <a:cubicBezTo>
                      <a:pt x="126" y="302"/>
                      <a:pt x="126" y="302"/>
                      <a:pt x="126" y="302"/>
                    </a:cubicBezTo>
                    <a:cubicBezTo>
                      <a:pt x="126" y="302"/>
                      <a:pt x="126" y="302"/>
                      <a:pt x="126" y="302"/>
                    </a:cubicBezTo>
                    <a:cubicBezTo>
                      <a:pt x="126" y="302"/>
                      <a:pt x="126" y="302"/>
                      <a:pt x="126" y="302"/>
                    </a:cubicBezTo>
                    <a:cubicBezTo>
                      <a:pt x="126" y="302"/>
                      <a:pt x="126" y="302"/>
                      <a:pt x="126" y="302"/>
                    </a:cubicBezTo>
                    <a:cubicBezTo>
                      <a:pt x="126" y="302"/>
                      <a:pt x="126" y="302"/>
                      <a:pt x="126" y="302"/>
                    </a:cubicBezTo>
                    <a:cubicBezTo>
                      <a:pt x="126" y="302"/>
                      <a:pt x="126" y="302"/>
                      <a:pt x="126" y="302"/>
                    </a:cubicBezTo>
                    <a:cubicBezTo>
                      <a:pt x="127" y="302"/>
                      <a:pt x="127" y="302"/>
                      <a:pt x="127" y="301"/>
                    </a:cubicBezTo>
                    <a:cubicBezTo>
                      <a:pt x="127" y="301"/>
                      <a:pt x="127" y="301"/>
                      <a:pt x="127" y="301"/>
                    </a:cubicBezTo>
                    <a:cubicBezTo>
                      <a:pt x="127" y="301"/>
                      <a:pt x="127" y="301"/>
                      <a:pt x="127" y="301"/>
                    </a:cubicBezTo>
                    <a:cubicBezTo>
                      <a:pt x="127" y="301"/>
                      <a:pt x="127" y="301"/>
                      <a:pt x="127" y="301"/>
                    </a:cubicBezTo>
                    <a:cubicBezTo>
                      <a:pt x="127" y="301"/>
                      <a:pt x="127" y="301"/>
                      <a:pt x="127" y="301"/>
                    </a:cubicBezTo>
                    <a:cubicBezTo>
                      <a:pt x="127" y="301"/>
                      <a:pt x="127" y="301"/>
                      <a:pt x="127" y="301"/>
                    </a:cubicBezTo>
                    <a:cubicBezTo>
                      <a:pt x="127" y="301"/>
                      <a:pt x="127" y="301"/>
                      <a:pt x="127" y="301"/>
                    </a:cubicBezTo>
                    <a:cubicBezTo>
                      <a:pt x="127" y="301"/>
                      <a:pt x="127" y="301"/>
                      <a:pt x="127" y="301"/>
                    </a:cubicBezTo>
                    <a:cubicBezTo>
                      <a:pt x="127" y="301"/>
                      <a:pt x="127" y="301"/>
                      <a:pt x="127" y="301"/>
                    </a:cubicBezTo>
                    <a:cubicBezTo>
                      <a:pt x="127" y="301"/>
                      <a:pt x="127" y="301"/>
                      <a:pt x="127" y="301"/>
                    </a:cubicBezTo>
                    <a:cubicBezTo>
                      <a:pt x="127" y="301"/>
                      <a:pt x="127" y="301"/>
                      <a:pt x="127" y="301"/>
                    </a:cubicBezTo>
                    <a:cubicBezTo>
                      <a:pt x="127" y="301"/>
                      <a:pt x="127" y="301"/>
                      <a:pt x="127" y="301"/>
                    </a:cubicBezTo>
                    <a:cubicBezTo>
                      <a:pt x="127" y="301"/>
                      <a:pt x="127" y="301"/>
                      <a:pt x="127" y="300"/>
                    </a:cubicBezTo>
                    <a:cubicBezTo>
                      <a:pt x="127" y="300"/>
                      <a:pt x="127" y="300"/>
                      <a:pt x="127" y="300"/>
                    </a:cubicBezTo>
                    <a:cubicBezTo>
                      <a:pt x="127" y="300"/>
                      <a:pt x="127" y="300"/>
                      <a:pt x="127" y="300"/>
                    </a:cubicBezTo>
                    <a:cubicBezTo>
                      <a:pt x="127" y="300"/>
                      <a:pt x="127" y="300"/>
                      <a:pt x="127" y="300"/>
                    </a:cubicBezTo>
                    <a:cubicBezTo>
                      <a:pt x="127" y="300"/>
                      <a:pt x="127" y="300"/>
                      <a:pt x="127" y="300"/>
                    </a:cubicBezTo>
                    <a:cubicBezTo>
                      <a:pt x="127" y="300"/>
                      <a:pt x="128" y="300"/>
                      <a:pt x="128" y="300"/>
                    </a:cubicBezTo>
                    <a:cubicBezTo>
                      <a:pt x="128" y="300"/>
                      <a:pt x="128" y="300"/>
                      <a:pt x="128" y="300"/>
                    </a:cubicBezTo>
                    <a:cubicBezTo>
                      <a:pt x="128" y="300"/>
                      <a:pt x="128" y="300"/>
                      <a:pt x="128" y="300"/>
                    </a:cubicBezTo>
                    <a:cubicBezTo>
                      <a:pt x="128" y="300"/>
                      <a:pt x="128" y="300"/>
                      <a:pt x="128" y="300"/>
                    </a:cubicBezTo>
                    <a:cubicBezTo>
                      <a:pt x="128" y="300"/>
                      <a:pt x="128" y="300"/>
                      <a:pt x="128" y="300"/>
                    </a:cubicBezTo>
                    <a:cubicBezTo>
                      <a:pt x="128" y="300"/>
                      <a:pt x="128" y="300"/>
                      <a:pt x="128" y="300"/>
                    </a:cubicBezTo>
                    <a:cubicBezTo>
                      <a:pt x="128" y="300"/>
                      <a:pt x="128" y="300"/>
                      <a:pt x="128" y="299"/>
                    </a:cubicBezTo>
                    <a:cubicBezTo>
                      <a:pt x="128" y="299"/>
                      <a:pt x="128" y="299"/>
                      <a:pt x="128" y="299"/>
                    </a:cubicBezTo>
                    <a:cubicBezTo>
                      <a:pt x="128" y="299"/>
                      <a:pt x="128" y="299"/>
                      <a:pt x="128" y="299"/>
                    </a:cubicBezTo>
                    <a:cubicBezTo>
                      <a:pt x="128" y="299"/>
                      <a:pt x="128" y="299"/>
                      <a:pt x="128" y="299"/>
                    </a:cubicBezTo>
                    <a:cubicBezTo>
                      <a:pt x="128" y="299"/>
                      <a:pt x="128" y="299"/>
                      <a:pt x="128" y="299"/>
                    </a:cubicBezTo>
                    <a:cubicBezTo>
                      <a:pt x="128" y="299"/>
                      <a:pt x="128" y="299"/>
                      <a:pt x="128" y="299"/>
                    </a:cubicBezTo>
                    <a:cubicBezTo>
                      <a:pt x="128" y="299"/>
                      <a:pt x="128" y="299"/>
                      <a:pt x="128" y="299"/>
                    </a:cubicBezTo>
                    <a:cubicBezTo>
                      <a:pt x="128" y="299"/>
                      <a:pt x="128" y="299"/>
                      <a:pt x="128" y="299"/>
                    </a:cubicBezTo>
                    <a:cubicBezTo>
                      <a:pt x="128" y="299"/>
                      <a:pt x="128" y="299"/>
                      <a:pt x="128" y="299"/>
                    </a:cubicBezTo>
                    <a:cubicBezTo>
                      <a:pt x="128" y="299"/>
                      <a:pt x="128" y="299"/>
                      <a:pt x="128" y="299"/>
                    </a:cubicBezTo>
                    <a:cubicBezTo>
                      <a:pt x="128" y="299"/>
                      <a:pt x="128" y="299"/>
                      <a:pt x="129" y="298"/>
                    </a:cubicBezTo>
                    <a:cubicBezTo>
                      <a:pt x="129" y="298"/>
                      <a:pt x="129" y="298"/>
                      <a:pt x="129" y="298"/>
                    </a:cubicBezTo>
                    <a:cubicBezTo>
                      <a:pt x="129" y="298"/>
                      <a:pt x="129" y="298"/>
                      <a:pt x="129" y="298"/>
                    </a:cubicBezTo>
                    <a:cubicBezTo>
                      <a:pt x="129" y="298"/>
                      <a:pt x="129" y="298"/>
                      <a:pt x="129" y="298"/>
                    </a:cubicBezTo>
                    <a:cubicBezTo>
                      <a:pt x="135" y="289"/>
                      <a:pt x="140" y="279"/>
                      <a:pt x="146" y="269"/>
                    </a:cubicBezTo>
                    <a:cubicBezTo>
                      <a:pt x="146" y="269"/>
                      <a:pt x="146" y="269"/>
                      <a:pt x="146" y="269"/>
                    </a:cubicBezTo>
                    <a:cubicBezTo>
                      <a:pt x="146" y="268"/>
                      <a:pt x="147" y="267"/>
                      <a:pt x="147" y="266"/>
                    </a:cubicBezTo>
                    <a:cubicBezTo>
                      <a:pt x="147" y="266"/>
                      <a:pt x="147" y="266"/>
                      <a:pt x="147" y="266"/>
                    </a:cubicBezTo>
                    <a:cubicBezTo>
                      <a:pt x="147" y="266"/>
                      <a:pt x="147" y="266"/>
                      <a:pt x="147" y="266"/>
                    </a:cubicBezTo>
                    <a:cubicBezTo>
                      <a:pt x="147" y="266"/>
                      <a:pt x="147" y="266"/>
                      <a:pt x="147" y="266"/>
                    </a:cubicBezTo>
                    <a:cubicBezTo>
                      <a:pt x="147" y="266"/>
                      <a:pt x="147" y="266"/>
                      <a:pt x="147" y="266"/>
                    </a:cubicBezTo>
                    <a:cubicBezTo>
                      <a:pt x="147" y="266"/>
                      <a:pt x="147" y="266"/>
                      <a:pt x="147" y="266"/>
                    </a:cubicBezTo>
                    <a:cubicBezTo>
                      <a:pt x="148" y="266"/>
                      <a:pt x="148" y="265"/>
                      <a:pt x="148" y="265"/>
                    </a:cubicBezTo>
                    <a:cubicBezTo>
                      <a:pt x="148" y="265"/>
                      <a:pt x="148" y="265"/>
                      <a:pt x="148" y="265"/>
                    </a:cubicBezTo>
                    <a:cubicBezTo>
                      <a:pt x="148" y="265"/>
                      <a:pt x="148" y="265"/>
                      <a:pt x="148" y="265"/>
                    </a:cubicBezTo>
                    <a:cubicBezTo>
                      <a:pt x="148" y="265"/>
                      <a:pt x="148" y="265"/>
                      <a:pt x="148" y="265"/>
                    </a:cubicBezTo>
                    <a:cubicBezTo>
                      <a:pt x="148" y="265"/>
                      <a:pt x="148" y="265"/>
                      <a:pt x="148" y="265"/>
                    </a:cubicBezTo>
                    <a:cubicBezTo>
                      <a:pt x="148" y="265"/>
                      <a:pt x="148" y="265"/>
                      <a:pt x="148" y="265"/>
                    </a:cubicBezTo>
                    <a:cubicBezTo>
                      <a:pt x="148" y="265"/>
                      <a:pt x="148" y="265"/>
                      <a:pt x="148" y="265"/>
                    </a:cubicBezTo>
                    <a:cubicBezTo>
                      <a:pt x="148" y="265"/>
                      <a:pt x="148" y="265"/>
                      <a:pt x="148" y="265"/>
                    </a:cubicBezTo>
                    <a:cubicBezTo>
                      <a:pt x="148" y="265"/>
                      <a:pt x="149" y="265"/>
                      <a:pt x="149" y="265"/>
                    </a:cubicBezTo>
                    <a:cubicBezTo>
                      <a:pt x="149" y="265"/>
                      <a:pt x="149" y="265"/>
                      <a:pt x="149" y="265"/>
                    </a:cubicBezTo>
                    <a:cubicBezTo>
                      <a:pt x="149" y="265"/>
                      <a:pt x="149" y="265"/>
                      <a:pt x="149" y="265"/>
                    </a:cubicBezTo>
                    <a:cubicBezTo>
                      <a:pt x="149" y="265"/>
                      <a:pt x="149" y="265"/>
                      <a:pt x="149" y="265"/>
                    </a:cubicBezTo>
                    <a:cubicBezTo>
                      <a:pt x="149" y="265"/>
                      <a:pt x="149" y="265"/>
                      <a:pt x="149" y="265"/>
                    </a:cubicBezTo>
                    <a:cubicBezTo>
                      <a:pt x="149" y="265"/>
                      <a:pt x="149" y="265"/>
                      <a:pt x="149" y="265"/>
                    </a:cubicBezTo>
                    <a:cubicBezTo>
                      <a:pt x="149" y="265"/>
                      <a:pt x="149" y="265"/>
                      <a:pt x="149" y="265"/>
                    </a:cubicBezTo>
                    <a:cubicBezTo>
                      <a:pt x="149" y="265"/>
                      <a:pt x="149" y="265"/>
                      <a:pt x="149" y="265"/>
                    </a:cubicBezTo>
                    <a:cubicBezTo>
                      <a:pt x="149" y="265"/>
                      <a:pt x="149" y="265"/>
                      <a:pt x="150" y="265"/>
                    </a:cubicBezTo>
                    <a:cubicBezTo>
                      <a:pt x="150" y="265"/>
                      <a:pt x="150" y="265"/>
                      <a:pt x="150" y="265"/>
                    </a:cubicBezTo>
                    <a:cubicBezTo>
                      <a:pt x="150" y="265"/>
                      <a:pt x="150" y="265"/>
                      <a:pt x="150" y="264"/>
                    </a:cubicBezTo>
                    <a:cubicBezTo>
                      <a:pt x="150" y="264"/>
                      <a:pt x="150" y="264"/>
                      <a:pt x="150" y="264"/>
                    </a:cubicBezTo>
                    <a:cubicBezTo>
                      <a:pt x="150" y="264"/>
                      <a:pt x="150" y="264"/>
                      <a:pt x="150" y="264"/>
                    </a:cubicBezTo>
                    <a:cubicBezTo>
                      <a:pt x="150" y="264"/>
                      <a:pt x="150" y="264"/>
                      <a:pt x="150" y="264"/>
                    </a:cubicBezTo>
                    <a:cubicBezTo>
                      <a:pt x="150" y="264"/>
                      <a:pt x="150" y="264"/>
                      <a:pt x="151" y="264"/>
                    </a:cubicBezTo>
                    <a:cubicBezTo>
                      <a:pt x="151" y="264"/>
                      <a:pt x="151" y="264"/>
                      <a:pt x="151" y="264"/>
                    </a:cubicBezTo>
                    <a:cubicBezTo>
                      <a:pt x="151" y="264"/>
                      <a:pt x="151" y="264"/>
                      <a:pt x="151" y="264"/>
                    </a:cubicBezTo>
                    <a:cubicBezTo>
                      <a:pt x="151" y="264"/>
                      <a:pt x="151" y="264"/>
                      <a:pt x="151" y="264"/>
                    </a:cubicBezTo>
                    <a:cubicBezTo>
                      <a:pt x="151" y="264"/>
                      <a:pt x="151" y="264"/>
                      <a:pt x="151" y="264"/>
                    </a:cubicBezTo>
                    <a:cubicBezTo>
                      <a:pt x="151" y="264"/>
                      <a:pt x="151" y="264"/>
                      <a:pt x="151" y="264"/>
                    </a:cubicBezTo>
                    <a:cubicBezTo>
                      <a:pt x="151" y="264"/>
                      <a:pt x="151" y="264"/>
                      <a:pt x="151" y="264"/>
                    </a:cubicBezTo>
                    <a:cubicBezTo>
                      <a:pt x="151" y="264"/>
                      <a:pt x="151" y="264"/>
                      <a:pt x="151" y="264"/>
                    </a:cubicBezTo>
                    <a:cubicBezTo>
                      <a:pt x="171" y="260"/>
                      <a:pt x="189" y="250"/>
                      <a:pt x="205" y="235"/>
                    </a:cubicBezTo>
                    <a:cubicBezTo>
                      <a:pt x="188" y="207"/>
                      <a:pt x="188" y="207"/>
                      <a:pt x="188" y="207"/>
                    </a:cubicBezTo>
                    <a:cubicBezTo>
                      <a:pt x="188" y="207"/>
                      <a:pt x="188" y="207"/>
                      <a:pt x="188" y="207"/>
                    </a:cubicBezTo>
                    <a:cubicBezTo>
                      <a:pt x="181" y="214"/>
                      <a:pt x="174" y="219"/>
                      <a:pt x="167" y="223"/>
                    </a:cubicBezTo>
                    <a:cubicBezTo>
                      <a:pt x="167" y="223"/>
                      <a:pt x="167" y="223"/>
                      <a:pt x="167" y="223"/>
                    </a:cubicBezTo>
                    <a:cubicBezTo>
                      <a:pt x="167" y="223"/>
                      <a:pt x="167" y="223"/>
                      <a:pt x="167" y="223"/>
                    </a:cubicBezTo>
                    <a:cubicBezTo>
                      <a:pt x="167" y="223"/>
                      <a:pt x="167" y="223"/>
                      <a:pt x="167" y="223"/>
                    </a:cubicBezTo>
                    <a:cubicBezTo>
                      <a:pt x="167" y="223"/>
                      <a:pt x="167" y="223"/>
                      <a:pt x="167" y="223"/>
                    </a:cubicBezTo>
                    <a:cubicBezTo>
                      <a:pt x="167" y="223"/>
                      <a:pt x="167" y="223"/>
                      <a:pt x="167" y="223"/>
                    </a:cubicBezTo>
                    <a:cubicBezTo>
                      <a:pt x="167" y="223"/>
                      <a:pt x="167" y="223"/>
                      <a:pt x="167" y="223"/>
                    </a:cubicBezTo>
                    <a:cubicBezTo>
                      <a:pt x="167" y="223"/>
                      <a:pt x="167" y="223"/>
                      <a:pt x="167" y="223"/>
                    </a:cubicBezTo>
                    <a:cubicBezTo>
                      <a:pt x="167" y="223"/>
                      <a:pt x="167" y="223"/>
                      <a:pt x="167" y="223"/>
                    </a:cubicBezTo>
                    <a:cubicBezTo>
                      <a:pt x="167" y="223"/>
                      <a:pt x="167" y="224"/>
                      <a:pt x="167" y="224"/>
                    </a:cubicBezTo>
                    <a:cubicBezTo>
                      <a:pt x="167" y="224"/>
                      <a:pt x="167" y="224"/>
                      <a:pt x="167" y="224"/>
                    </a:cubicBezTo>
                    <a:cubicBezTo>
                      <a:pt x="167" y="224"/>
                      <a:pt x="166" y="224"/>
                      <a:pt x="166" y="224"/>
                    </a:cubicBezTo>
                    <a:cubicBezTo>
                      <a:pt x="166" y="224"/>
                      <a:pt x="167" y="223"/>
                      <a:pt x="167" y="223"/>
                    </a:cubicBezTo>
                    <a:cubicBezTo>
                      <a:pt x="167" y="223"/>
                      <a:pt x="167" y="223"/>
                      <a:pt x="167" y="223"/>
                    </a:cubicBezTo>
                    <a:cubicBezTo>
                      <a:pt x="167" y="223"/>
                      <a:pt x="167" y="223"/>
                      <a:pt x="167" y="223"/>
                    </a:cubicBezTo>
                    <a:cubicBezTo>
                      <a:pt x="167" y="223"/>
                      <a:pt x="167" y="223"/>
                      <a:pt x="167" y="223"/>
                    </a:cubicBezTo>
                    <a:cubicBezTo>
                      <a:pt x="167" y="223"/>
                      <a:pt x="167" y="222"/>
                      <a:pt x="167" y="222"/>
                    </a:cubicBezTo>
                    <a:cubicBezTo>
                      <a:pt x="167" y="222"/>
                      <a:pt x="167" y="222"/>
                      <a:pt x="167" y="222"/>
                    </a:cubicBezTo>
                    <a:cubicBezTo>
                      <a:pt x="167" y="222"/>
                      <a:pt x="167" y="222"/>
                      <a:pt x="167" y="222"/>
                    </a:cubicBezTo>
                    <a:cubicBezTo>
                      <a:pt x="167" y="222"/>
                      <a:pt x="167" y="222"/>
                      <a:pt x="167" y="222"/>
                    </a:cubicBezTo>
                    <a:cubicBezTo>
                      <a:pt x="171" y="212"/>
                      <a:pt x="175" y="202"/>
                      <a:pt x="178" y="192"/>
                    </a:cubicBez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08B1D"/>
              </a:solidFill>
              <a:ln w="9525">
                <a:noFill/>
                <a:round/>
              </a:ln>
            </p:spPr>
            <p:txBody>
              <a:bodyPr anchor="t" anchorCtr="0" bIns="21431" compatLnSpc="1" lIns="42863" numCol="1" rIns="42863" tIns="21431" vert="horz" wrap="square">
                <a:prstTxWarp prst="textNoShape">
                  <a:avLst/>
                </a:prstTxWarp>
              </a:bodyPr>
              <a:lstStyle/>
              <a:p>
                <a:endParaRPr lang="en-IN" sz="844">
                  <a:cs typeface="+mn-ea"/>
                  <a:sym typeface="+mn-lt"/>
                </a:endParaRPr>
              </a:p>
            </p:txBody>
          </p:sp>
          <p:sp>
            <p:nvSpPr>
              <p:cNvPr id="81" name="Freeform 16"/>
              <p:cNvSpPr/>
              <p:nvPr/>
            </p:nvSpPr>
            <p:spPr bwMode="auto">
              <a:xfrm>
                <a:off x="6089651" y="2244726"/>
                <a:ext cx="211138" cy="1163638"/>
              </a:xfrm>
              <a:custGeom>
                <a:gdLst>
                  <a:gd fmla="*/ 133 w 133" name="T0"/>
                  <a:gd fmla="*/ 0 h 733" name="T1"/>
                  <a:gd fmla="*/ 0 w 133" name="T2"/>
                  <a:gd fmla="*/ 0 h 733" name="T3"/>
                  <a:gd fmla="*/ 0 w 133" name="T4"/>
                  <a:gd fmla="*/ 733 h 733" name="T5"/>
                  <a:gd fmla="*/ 133 w 133" name="T6"/>
                  <a:gd fmla="*/ 733 h 733" name="T7"/>
                  <a:gd fmla="*/ 133 w 133" name="T8"/>
                  <a:gd fmla="*/ 5 h 733" name="T9"/>
                  <a:gd fmla="*/ 133 w 133" name="T10"/>
                  <a:gd fmla="*/ 0 h 73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33" w="133">
                    <a:moveTo>
                      <a:pt x="133" y="0"/>
                    </a:moveTo>
                    <a:lnTo>
                      <a:pt x="0" y="0"/>
                    </a:lnTo>
                    <a:lnTo>
                      <a:pt x="0" y="733"/>
                    </a:lnTo>
                    <a:lnTo>
                      <a:pt x="133" y="733"/>
                    </a:lnTo>
                    <a:lnTo>
                      <a:pt x="133" y="5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E4B97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21431" compatLnSpc="1" lIns="42863" numCol="1" rIns="42863" tIns="21431" vert="horz" wrap="square">
                <a:prstTxWarp prst="textNoShape">
                  <a:avLst/>
                </a:prstTxWarp>
              </a:bodyPr>
              <a:lstStyle/>
              <a:p>
                <a:endParaRPr lang="en-IN" sz="844">
                  <a:cs typeface="+mn-ea"/>
                  <a:sym typeface="+mn-lt"/>
                </a:endParaRPr>
              </a:p>
            </p:txBody>
          </p:sp>
        </p:grpSp>
        <p:sp>
          <p:nvSpPr>
            <p:cNvPr id="82" name="Rectangle 81"/>
            <p:cNvSpPr/>
            <p:nvPr/>
          </p:nvSpPr>
          <p:spPr>
            <a:xfrm flipH="1">
              <a:off x="8909403" y="3496946"/>
              <a:ext cx="1658231" cy="50003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z="938">
                  <a:solidFill>
                    <a:schemeClr val="bg1"/>
                  </a:solidFill>
                  <a:cs typeface="+mn-ea"/>
                  <a:sym typeface="+mn-lt"/>
                </a:rPr>
                <a:t>2020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78198" y="1938877"/>
            <a:ext cx="1237086" cy="1679341"/>
            <a:chOff x="6978406" y="4136270"/>
            <a:chExt cx="2639117" cy="3582593"/>
          </a:xfrm>
          <a:solidFill>
            <a:schemeClr val="bg1">
              <a:lumMod val="85000"/>
            </a:schemeClr>
          </a:solidFill>
        </p:grpSpPr>
        <p:grpSp>
          <p:nvGrpSpPr>
            <p:cNvPr id="32" name="Group 31"/>
            <p:cNvGrpSpPr/>
            <p:nvPr/>
          </p:nvGrpSpPr>
          <p:grpSpPr>
            <a:xfrm>
              <a:off x="6978406" y="4136270"/>
              <a:ext cx="2639117" cy="2996084"/>
              <a:chOff x="6795395" y="5739656"/>
              <a:chExt cx="2639117" cy="2996084"/>
            </a:xfrm>
            <a:grpFill/>
            <a:effectLst/>
          </p:grpSpPr>
          <p:sp>
            <p:nvSpPr>
              <p:cNvPr id="36" name="Freeform: Shape 35"/>
              <p:cNvSpPr/>
              <p:nvPr/>
            </p:nvSpPr>
            <p:spPr>
              <a:xfrm>
                <a:off x="6795395" y="6361250"/>
                <a:ext cx="2374490" cy="2374490"/>
              </a:xfrm>
              <a:custGeom>
                <a:gdLst>
                  <a:gd fmla="*/ 1623945 w 2374490" name="connsiteX0"/>
                  <a:gd fmla="*/ 0 h 2374490" name="connsiteY0"/>
                  <a:gd fmla="*/ 2374490 w 2374490" name="connsiteX1"/>
                  <a:gd fmla="*/ 0 h 2374490" name="connsiteY1"/>
                  <a:gd fmla="*/ 2374490 w 2374490" name="connsiteX2"/>
                  <a:gd fmla="*/ 420855 h 2374490" name="connsiteY2"/>
                  <a:gd fmla="*/ 420855 w 2374490" name="connsiteX3"/>
                  <a:gd fmla="*/ 2374490 h 2374490" name="connsiteY3"/>
                  <a:gd fmla="*/ 0 w 2374490" name="connsiteX4"/>
                  <a:gd fmla="*/ 2374490 h 2374490" name="connsiteY4"/>
                  <a:gd fmla="*/ 0 w 2374490" name="connsiteX5"/>
                  <a:gd fmla="*/ 1623945 h 2374490" name="connsiteY5"/>
                  <a:gd fmla="*/ 438660 w 2374490" name="connsiteX6"/>
                  <a:gd fmla="*/ 1623945 h 2374490" name="connsiteY6"/>
                  <a:gd fmla="*/ 1623945 w 2374490" name="connsiteX7"/>
                  <a:gd fmla="*/ 438660 h 2374490" name="connsiteY7"/>
                  <a:gd fmla="*/ 1623945 w 2374490" name="connsiteX8"/>
                  <a:gd fmla="*/ 0 h 2374490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2374490" w="2374490">
                    <a:moveTo>
                      <a:pt x="1623945" y="0"/>
                    </a:moveTo>
                    <a:lnTo>
                      <a:pt x="2374490" y="0"/>
                    </a:lnTo>
                    <a:lnTo>
                      <a:pt x="2374490" y="420855"/>
                    </a:lnTo>
                    <a:cubicBezTo>
                      <a:pt x="2374490" y="1499818"/>
                      <a:pt x="1499818" y="2374490"/>
                      <a:pt x="420855" y="2374490"/>
                    </a:cubicBezTo>
                    <a:lnTo>
                      <a:pt x="0" y="2374490"/>
                    </a:lnTo>
                    <a:lnTo>
                      <a:pt x="0" y="1623945"/>
                    </a:lnTo>
                    <a:lnTo>
                      <a:pt x="438660" y="1623945"/>
                    </a:lnTo>
                    <a:cubicBezTo>
                      <a:pt x="1093275" y="1623945"/>
                      <a:pt x="1623945" y="1093275"/>
                      <a:pt x="1623945" y="438660"/>
                    </a:cubicBezTo>
                    <a:lnTo>
                      <a:pt x="16239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 sz="844">
                  <a:cs typeface="+mn-ea"/>
                  <a:sym typeface="+mn-lt"/>
                </a:endParaRPr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>
                <a:off x="8158162" y="5739656"/>
                <a:ext cx="1276350" cy="62159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 sz="844">
                  <a:cs typeface="+mn-ea"/>
                  <a:sym typeface="+mn-lt"/>
                </a:endParaRP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6978427" y="5918863"/>
              <a:ext cx="30375" cy="1800000"/>
            </a:xfrm>
            <a:prstGeom prst="rect">
              <a:avLst/>
            </a:prstGeom>
            <a:grpFill/>
          </p:spPr>
        </p:pic>
      </p:grpSp>
      <p:grpSp>
        <p:nvGrpSpPr>
          <p:cNvPr id="4" name="Group 3"/>
          <p:cNvGrpSpPr/>
          <p:nvPr/>
        </p:nvGrpSpPr>
        <p:grpSpPr>
          <a:xfrm>
            <a:off x="4636628" y="1938877"/>
            <a:ext cx="1238105" cy="1679341"/>
            <a:chOff x="9876393" y="4136270"/>
            <a:chExt cx="2641290" cy="3582593"/>
          </a:xfrm>
          <a:solidFill>
            <a:schemeClr val="bg1">
              <a:lumMod val="85000"/>
            </a:schemeClr>
          </a:solidFill>
        </p:grpSpPr>
        <p:grpSp>
          <p:nvGrpSpPr>
            <p:cNvPr id="33" name="Group 32"/>
            <p:cNvGrpSpPr/>
            <p:nvPr/>
          </p:nvGrpSpPr>
          <p:grpSpPr>
            <a:xfrm flipH="1">
              <a:off x="9876393" y="4136270"/>
              <a:ext cx="2639117" cy="2996084"/>
              <a:chOff x="6795395" y="5739656"/>
              <a:chExt cx="2639117" cy="2996084"/>
            </a:xfrm>
            <a:grpFill/>
          </p:grpSpPr>
          <p:sp>
            <p:nvSpPr>
              <p:cNvPr id="34" name="Freeform: Shape 33"/>
              <p:cNvSpPr/>
              <p:nvPr/>
            </p:nvSpPr>
            <p:spPr>
              <a:xfrm>
                <a:off x="6795395" y="6361250"/>
                <a:ext cx="2374490" cy="2374490"/>
              </a:xfrm>
              <a:custGeom>
                <a:gdLst>
                  <a:gd fmla="*/ 1623945 w 2374490" name="connsiteX0"/>
                  <a:gd fmla="*/ 0 h 2374490" name="connsiteY0"/>
                  <a:gd fmla="*/ 2374490 w 2374490" name="connsiteX1"/>
                  <a:gd fmla="*/ 0 h 2374490" name="connsiteY1"/>
                  <a:gd fmla="*/ 2374490 w 2374490" name="connsiteX2"/>
                  <a:gd fmla="*/ 420855 h 2374490" name="connsiteY2"/>
                  <a:gd fmla="*/ 420855 w 2374490" name="connsiteX3"/>
                  <a:gd fmla="*/ 2374490 h 2374490" name="connsiteY3"/>
                  <a:gd fmla="*/ 0 w 2374490" name="connsiteX4"/>
                  <a:gd fmla="*/ 2374490 h 2374490" name="connsiteY4"/>
                  <a:gd fmla="*/ 0 w 2374490" name="connsiteX5"/>
                  <a:gd fmla="*/ 1623945 h 2374490" name="connsiteY5"/>
                  <a:gd fmla="*/ 438660 w 2374490" name="connsiteX6"/>
                  <a:gd fmla="*/ 1623945 h 2374490" name="connsiteY6"/>
                  <a:gd fmla="*/ 1623945 w 2374490" name="connsiteX7"/>
                  <a:gd fmla="*/ 438660 h 2374490" name="connsiteY7"/>
                  <a:gd fmla="*/ 1623945 w 2374490" name="connsiteX8"/>
                  <a:gd fmla="*/ 0 h 2374490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2374490" w="2374490">
                    <a:moveTo>
                      <a:pt x="1623945" y="0"/>
                    </a:moveTo>
                    <a:lnTo>
                      <a:pt x="2374490" y="0"/>
                    </a:lnTo>
                    <a:lnTo>
                      <a:pt x="2374490" y="420855"/>
                    </a:lnTo>
                    <a:cubicBezTo>
                      <a:pt x="2374490" y="1499818"/>
                      <a:pt x="1499818" y="2374490"/>
                      <a:pt x="420855" y="2374490"/>
                    </a:cubicBezTo>
                    <a:lnTo>
                      <a:pt x="0" y="2374490"/>
                    </a:lnTo>
                    <a:lnTo>
                      <a:pt x="0" y="1623945"/>
                    </a:lnTo>
                    <a:lnTo>
                      <a:pt x="438660" y="1623945"/>
                    </a:lnTo>
                    <a:cubicBezTo>
                      <a:pt x="1093275" y="1623945"/>
                      <a:pt x="1623945" y="1093275"/>
                      <a:pt x="1623945" y="438660"/>
                    </a:cubicBezTo>
                    <a:lnTo>
                      <a:pt x="16239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 sz="844">
                  <a:cs typeface="+mn-ea"/>
                  <a:sym typeface="+mn-lt"/>
                </a:endParaRPr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8158162" y="5739656"/>
                <a:ext cx="1276350" cy="62159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 sz="844">
                  <a:cs typeface="+mn-ea"/>
                  <a:sym typeface="+mn-lt"/>
                </a:endParaRPr>
              </a:p>
            </p:txBody>
          </p: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>
              <a:off x="12487308" y="5918863"/>
              <a:ext cx="30375" cy="1800000"/>
            </a:xfrm>
            <a:prstGeom prst="rect">
              <a:avLst/>
            </a:prstGeom>
            <a:grpFill/>
          </p:spPr>
        </p:pic>
      </p:grpSp>
      <p:sp>
        <p:nvSpPr>
          <p:cNvPr id="51" name="Rectangle 50"/>
          <p:cNvSpPr/>
          <p:nvPr/>
        </p:nvSpPr>
        <p:spPr>
          <a:xfrm>
            <a:off x="3255047" y="3000902"/>
            <a:ext cx="470414" cy="662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lang="en-US" sz="1875">
                <a:solidFill>
                  <a:schemeClr val="bg1"/>
                </a:solidFill>
                <a:effectLst>
                  <a:outerShdw algn="tl" blurRad="279400" dir="2700000" dist="127000" rotWithShape="0">
                    <a:schemeClr val="bg1">
                      <a:lumMod val="50000"/>
                      <a:alpha val="40000"/>
                    </a:schemeClr>
                  </a:outerShdw>
                </a:effectLst>
                <a:cs typeface="+mn-ea"/>
                <a:sym typeface="+mn-lt"/>
              </a:rPr>
              <a:t>03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444394" y="3000902"/>
            <a:ext cx="470414" cy="662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lang="en-US" sz="1875">
                <a:solidFill>
                  <a:schemeClr val="bg1"/>
                </a:solidFill>
                <a:effectLst>
                  <a:outerShdw algn="tl" blurRad="279400" dir="2700000" dist="127000" rotWithShape="0">
                    <a:schemeClr val="bg1">
                      <a:lumMod val="50000"/>
                      <a:alpha val="40000"/>
                    </a:schemeClr>
                  </a:outerShdw>
                </a:effectLst>
                <a:cs typeface="+mn-ea"/>
                <a:sym typeface="+mn-lt"/>
              </a:rPr>
              <a:t>04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028738" y="2647233"/>
            <a:ext cx="1880489" cy="660148"/>
            <a:chOff x="12846224" y="5647432"/>
            <a:chExt cx="4011711" cy="1408315"/>
          </a:xfrm>
        </p:grpSpPr>
        <p:sp>
          <p:nvSpPr>
            <p:cNvPr id="54" name="Rectangle 53"/>
            <p:cNvSpPr/>
            <p:nvPr/>
          </p:nvSpPr>
          <p:spPr>
            <a:xfrm>
              <a:off x="12846224" y="6163608"/>
              <a:ext cx="4011711" cy="9265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75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2846224" y="5647433"/>
              <a:ext cx="2336905" cy="50003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r>
                <a:rPr altLang="en-US" lang="zh-CN" sz="938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43832" y="2596209"/>
            <a:ext cx="1879127" cy="649285"/>
            <a:chOff x="2638425" y="5538575"/>
            <a:chExt cx="4008805" cy="1385140"/>
          </a:xfrm>
        </p:grpSpPr>
        <p:sp>
          <p:nvSpPr>
            <p:cNvPr id="56" name="Rectangle 55"/>
            <p:cNvSpPr/>
            <p:nvPr/>
          </p:nvSpPr>
          <p:spPr>
            <a:xfrm flipH="1">
              <a:off x="2638425" y="6031575"/>
              <a:ext cx="4008805" cy="926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z="75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57" name="Rectangle 56"/>
            <p:cNvSpPr/>
            <p:nvPr/>
          </p:nvSpPr>
          <p:spPr>
            <a:xfrm flipH="1">
              <a:off x="4310325" y="5538575"/>
              <a:ext cx="2336905" cy="50003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r"/>
              <a:r>
                <a:rPr altLang="en-US" lang="zh-CN" sz="938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43832" y="3711137"/>
            <a:ext cx="1879127" cy="649285"/>
            <a:chOff x="2638425" y="7917087"/>
            <a:chExt cx="4008805" cy="1385140"/>
          </a:xfrm>
        </p:grpSpPr>
        <p:sp>
          <p:nvSpPr>
            <p:cNvPr id="58" name="Rectangle 57"/>
            <p:cNvSpPr/>
            <p:nvPr/>
          </p:nvSpPr>
          <p:spPr>
            <a:xfrm flipH="1">
              <a:off x="2638425" y="8410087"/>
              <a:ext cx="4008805" cy="926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z="75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59" name="Rectangle 58"/>
            <p:cNvSpPr/>
            <p:nvPr/>
          </p:nvSpPr>
          <p:spPr>
            <a:xfrm flipH="1">
              <a:off x="4310325" y="7917090"/>
              <a:ext cx="2336905" cy="50003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r"/>
              <a:r>
                <a:rPr altLang="en-US" lang="zh-CN" sz="938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28738" y="3702276"/>
            <a:ext cx="1880489" cy="660148"/>
            <a:chOff x="12846224" y="7898191"/>
            <a:chExt cx="4011711" cy="1408315"/>
          </a:xfrm>
        </p:grpSpPr>
        <p:sp>
          <p:nvSpPr>
            <p:cNvPr id="60" name="Rectangle 59"/>
            <p:cNvSpPr/>
            <p:nvPr/>
          </p:nvSpPr>
          <p:spPr>
            <a:xfrm>
              <a:off x="12846224" y="8414367"/>
              <a:ext cx="4011711" cy="9265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75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2846224" y="7898191"/>
              <a:ext cx="2336905" cy="50003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r>
                <a:rPr altLang="en-US" lang="zh-CN" sz="938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272347" y="2283192"/>
            <a:ext cx="598289" cy="1128274"/>
            <a:chOff x="8723330" y="5892056"/>
            <a:chExt cx="1276350" cy="2406984"/>
          </a:xfrm>
          <a:solidFill>
            <a:srgbClr val="5877B6"/>
          </a:solidFill>
          <a:effectLst>
            <a:outerShdw blurRad="292100" dir="16200000" dist="317500" rotWithShape="0" sx="95000" sy="95000">
              <a:prstClr val="black">
                <a:alpha val="40000"/>
              </a:prstClr>
            </a:outerShdw>
          </a:effectLst>
        </p:grpSpPr>
        <p:sp>
          <p:nvSpPr>
            <p:cNvPr id="23" name="Rectangle 22"/>
            <p:cNvSpPr/>
            <p:nvPr/>
          </p:nvSpPr>
          <p:spPr>
            <a:xfrm>
              <a:off x="8963836" y="6513650"/>
              <a:ext cx="795338" cy="17853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 sz="844">
                <a:cs typeface="+mn-ea"/>
                <a:sym typeface="+mn-lt"/>
              </a:endParaRPr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723330" y="5892056"/>
              <a:ext cx="1276350" cy="62159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 sz="844">
                <a:cs typeface="+mn-ea"/>
                <a:sym typeface="+mn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78198" y="2755259"/>
            <a:ext cx="1237086" cy="1673784"/>
            <a:chOff x="6978406" y="5877886"/>
            <a:chExt cx="2639117" cy="3570739"/>
          </a:xfrm>
          <a:solidFill>
            <a:schemeClr val="accent2"/>
          </a:solidFill>
        </p:grpSpPr>
        <p:grpSp>
          <p:nvGrpSpPr>
            <p:cNvPr id="19" name="Group 18"/>
            <p:cNvGrpSpPr/>
            <p:nvPr/>
          </p:nvGrpSpPr>
          <p:grpSpPr>
            <a:xfrm>
              <a:off x="6978406" y="5877886"/>
              <a:ext cx="2639117" cy="2996084"/>
              <a:chOff x="6795395" y="5739656"/>
              <a:chExt cx="2639117" cy="2996084"/>
            </a:xfrm>
            <a:grpFill/>
            <a:effectLst/>
          </p:grpSpPr>
          <p:sp>
            <p:nvSpPr>
              <p:cNvPr id="16" name="Freeform: Shape 15"/>
              <p:cNvSpPr/>
              <p:nvPr/>
            </p:nvSpPr>
            <p:spPr>
              <a:xfrm>
                <a:off x="6795395" y="6361250"/>
                <a:ext cx="2374490" cy="2374490"/>
              </a:xfrm>
              <a:custGeom>
                <a:gdLst>
                  <a:gd fmla="*/ 1623945 w 2374490" name="connsiteX0"/>
                  <a:gd fmla="*/ 0 h 2374490" name="connsiteY0"/>
                  <a:gd fmla="*/ 2374490 w 2374490" name="connsiteX1"/>
                  <a:gd fmla="*/ 0 h 2374490" name="connsiteY1"/>
                  <a:gd fmla="*/ 2374490 w 2374490" name="connsiteX2"/>
                  <a:gd fmla="*/ 420855 h 2374490" name="connsiteY2"/>
                  <a:gd fmla="*/ 420855 w 2374490" name="connsiteX3"/>
                  <a:gd fmla="*/ 2374490 h 2374490" name="connsiteY3"/>
                  <a:gd fmla="*/ 0 w 2374490" name="connsiteX4"/>
                  <a:gd fmla="*/ 2374490 h 2374490" name="connsiteY4"/>
                  <a:gd fmla="*/ 0 w 2374490" name="connsiteX5"/>
                  <a:gd fmla="*/ 1623945 h 2374490" name="connsiteY5"/>
                  <a:gd fmla="*/ 438660 w 2374490" name="connsiteX6"/>
                  <a:gd fmla="*/ 1623945 h 2374490" name="connsiteY6"/>
                  <a:gd fmla="*/ 1623945 w 2374490" name="connsiteX7"/>
                  <a:gd fmla="*/ 438660 h 2374490" name="connsiteY7"/>
                  <a:gd fmla="*/ 1623945 w 2374490" name="connsiteX8"/>
                  <a:gd fmla="*/ 0 h 2374490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2374490" w="2374490">
                    <a:moveTo>
                      <a:pt x="1623945" y="0"/>
                    </a:moveTo>
                    <a:lnTo>
                      <a:pt x="2374490" y="0"/>
                    </a:lnTo>
                    <a:lnTo>
                      <a:pt x="2374490" y="420855"/>
                    </a:lnTo>
                    <a:cubicBezTo>
                      <a:pt x="2374490" y="1499818"/>
                      <a:pt x="1499818" y="2374490"/>
                      <a:pt x="420855" y="2374490"/>
                    </a:cubicBezTo>
                    <a:lnTo>
                      <a:pt x="0" y="2374490"/>
                    </a:lnTo>
                    <a:lnTo>
                      <a:pt x="0" y="1623945"/>
                    </a:lnTo>
                    <a:lnTo>
                      <a:pt x="438660" y="1623945"/>
                    </a:lnTo>
                    <a:cubicBezTo>
                      <a:pt x="1093275" y="1623945"/>
                      <a:pt x="1623945" y="1093275"/>
                      <a:pt x="1623945" y="438660"/>
                    </a:cubicBezTo>
                    <a:lnTo>
                      <a:pt x="16239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 sz="844">
                  <a:cs typeface="+mn-ea"/>
                  <a:sym typeface="+mn-lt"/>
                </a:endParaRPr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>
                <a:off x="8158162" y="5739656"/>
                <a:ext cx="1276350" cy="62159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 sz="844">
                  <a:cs typeface="+mn-ea"/>
                  <a:sym typeface="+mn-lt"/>
                </a:endParaRPr>
              </a:p>
            </p:txBody>
          </p:sp>
        </p:grp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6978427" y="7648625"/>
              <a:ext cx="30375" cy="1800000"/>
            </a:xfrm>
            <a:prstGeom prst="rect">
              <a:avLst/>
            </a:prstGeom>
            <a:grpFill/>
          </p:spPr>
        </p:pic>
      </p:grpSp>
      <p:grpSp>
        <p:nvGrpSpPr>
          <p:cNvPr id="5" name="Group 4"/>
          <p:cNvGrpSpPr/>
          <p:nvPr/>
        </p:nvGrpSpPr>
        <p:grpSpPr>
          <a:xfrm>
            <a:off x="4636628" y="2755259"/>
            <a:ext cx="1238105" cy="1673784"/>
            <a:chOff x="9876393" y="5877886"/>
            <a:chExt cx="2641290" cy="3570739"/>
          </a:xfrm>
          <a:solidFill>
            <a:schemeClr val="accent2"/>
          </a:solidFill>
        </p:grpSpPr>
        <p:grpSp>
          <p:nvGrpSpPr>
            <p:cNvPr id="20" name="Group 19"/>
            <p:cNvGrpSpPr/>
            <p:nvPr/>
          </p:nvGrpSpPr>
          <p:grpSpPr>
            <a:xfrm flipH="1">
              <a:off x="9876393" y="5877886"/>
              <a:ext cx="2639117" cy="2996084"/>
              <a:chOff x="6795395" y="5739656"/>
              <a:chExt cx="2639117" cy="2996084"/>
            </a:xfrm>
            <a:grpFill/>
          </p:grpSpPr>
          <p:sp>
            <p:nvSpPr>
              <p:cNvPr id="21" name="Freeform: Shape 20"/>
              <p:cNvSpPr/>
              <p:nvPr/>
            </p:nvSpPr>
            <p:spPr>
              <a:xfrm>
                <a:off x="6795395" y="6361250"/>
                <a:ext cx="2374490" cy="2374490"/>
              </a:xfrm>
              <a:custGeom>
                <a:gdLst>
                  <a:gd fmla="*/ 1623945 w 2374490" name="connsiteX0"/>
                  <a:gd fmla="*/ 0 h 2374490" name="connsiteY0"/>
                  <a:gd fmla="*/ 2374490 w 2374490" name="connsiteX1"/>
                  <a:gd fmla="*/ 0 h 2374490" name="connsiteY1"/>
                  <a:gd fmla="*/ 2374490 w 2374490" name="connsiteX2"/>
                  <a:gd fmla="*/ 420855 h 2374490" name="connsiteY2"/>
                  <a:gd fmla="*/ 420855 w 2374490" name="connsiteX3"/>
                  <a:gd fmla="*/ 2374490 h 2374490" name="connsiteY3"/>
                  <a:gd fmla="*/ 0 w 2374490" name="connsiteX4"/>
                  <a:gd fmla="*/ 2374490 h 2374490" name="connsiteY4"/>
                  <a:gd fmla="*/ 0 w 2374490" name="connsiteX5"/>
                  <a:gd fmla="*/ 1623945 h 2374490" name="connsiteY5"/>
                  <a:gd fmla="*/ 438660 w 2374490" name="connsiteX6"/>
                  <a:gd fmla="*/ 1623945 h 2374490" name="connsiteY6"/>
                  <a:gd fmla="*/ 1623945 w 2374490" name="connsiteX7"/>
                  <a:gd fmla="*/ 438660 h 2374490" name="connsiteY7"/>
                  <a:gd fmla="*/ 1623945 w 2374490" name="connsiteX8"/>
                  <a:gd fmla="*/ 0 h 2374490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2374490" w="2374490">
                    <a:moveTo>
                      <a:pt x="1623945" y="0"/>
                    </a:moveTo>
                    <a:lnTo>
                      <a:pt x="2374490" y="0"/>
                    </a:lnTo>
                    <a:lnTo>
                      <a:pt x="2374490" y="420855"/>
                    </a:lnTo>
                    <a:cubicBezTo>
                      <a:pt x="2374490" y="1499818"/>
                      <a:pt x="1499818" y="2374490"/>
                      <a:pt x="420855" y="2374490"/>
                    </a:cubicBezTo>
                    <a:lnTo>
                      <a:pt x="0" y="2374490"/>
                    </a:lnTo>
                    <a:lnTo>
                      <a:pt x="0" y="1623945"/>
                    </a:lnTo>
                    <a:lnTo>
                      <a:pt x="438660" y="1623945"/>
                    </a:lnTo>
                    <a:cubicBezTo>
                      <a:pt x="1093275" y="1623945"/>
                      <a:pt x="1623945" y="1093275"/>
                      <a:pt x="1623945" y="438660"/>
                    </a:cubicBezTo>
                    <a:lnTo>
                      <a:pt x="16239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 sz="844">
                  <a:cs typeface="+mn-ea"/>
                  <a:sym typeface="+mn-lt"/>
                </a:endParaRPr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8158162" y="5739656"/>
                <a:ext cx="1276350" cy="62159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 sz="844">
                  <a:cs typeface="+mn-ea"/>
                  <a:sym typeface="+mn-lt"/>
                </a:endParaRPr>
              </a:p>
            </p:txBody>
          </p:sp>
        </p:grp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>
              <a:off x="12487308" y="7648625"/>
              <a:ext cx="30375" cy="1800000"/>
            </a:xfrm>
            <a:prstGeom prst="rect">
              <a:avLst/>
            </a:prstGeom>
            <a:grpFill/>
          </p:spPr>
        </p:pic>
      </p:grpSp>
      <p:sp>
        <p:nvSpPr>
          <p:cNvPr id="50" name="Rectangle 49"/>
          <p:cNvSpPr/>
          <p:nvPr/>
        </p:nvSpPr>
        <p:spPr>
          <a:xfrm>
            <a:off x="3255047" y="3804911"/>
            <a:ext cx="470414" cy="662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lang="en-US" sz="1875">
                <a:solidFill>
                  <a:schemeClr val="bg1"/>
                </a:solidFill>
                <a:effectLst>
                  <a:outerShdw algn="tl" blurRad="279400" dir="2700000" dist="127000" rotWithShape="0">
                    <a:schemeClr val="bg1">
                      <a:lumMod val="50000"/>
                      <a:alpha val="40000"/>
                    </a:schemeClr>
                  </a:outerShdw>
                </a:effectLst>
                <a:cs typeface="+mn-ea"/>
                <a:sym typeface="+mn-lt"/>
              </a:rPr>
              <a:t>01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444394" y="3804911"/>
            <a:ext cx="470414" cy="662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lang="en-US" sz="1875">
                <a:solidFill>
                  <a:schemeClr val="bg1"/>
                </a:solidFill>
                <a:effectLst>
                  <a:outerShdw algn="tl" blurRad="279400" dir="2700000" dist="127000" rotWithShape="0">
                    <a:schemeClr val="bg1">
                      <a:lumMod val="50000"/>
                      <a:alpha val="40000"/>
                    </a:schemeClr>
                  </a:outerShdw>
                </a:effectLst>
                <a:cs typeface="+mn-ea"/>
                <a:sym typeface="+mn-lt"/>
              </a:rPr>
              <a:t>02</a:t>
            </a:r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2CE06DF5-B5F8-4E0E-8719-B878C5792B96}"/>
              </a:ext>
            </a:extLst>
          </p:cNvPr>
          <p:cNvGrpSpPr/>
          <p:nvPr/>
        </p:nvGrpSpPr>
        <p:grpSpPr>
          <a:xfrm>
            <a:off x="647700" y="642338"/>
            <a:ext cx="2371725" cy="702173"/>
            <a:chOff x="647700" y="642338"/>
            <a:chExt cx="2371725" cy="702173"/>
          </a:xfrm>
        </p:grpSpPr>
        <p:sp>
          <p:nvSpPr>
            <p:cNvPr id="85" name="TextBox 21">
              <a:extLst>
                <a:ext uri="{FF2B5EF4-FFF2-40B4-BE49-F238E27FC236}">
                  <a16:creationId xmlns:a16="http://schemas.microsoft.com/office/drawing/2014/main" id="{0EDE95DD-513E-4E24-9309-2BF14129E50D}"/>
                </a:ext>
              </a:extLst>
            </p:cNvPr>
            <p:cNvSpPr txBox="1"/>
            <p:nvPr/>
          </p:nvSpPr>
          <p:spPr>
            <a:xfrm>
              <a:off x="647700" y="642338"/>
              <a:ext cx="237172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40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effectLst>
                    <a:outerShdw algn="ctr" blurRad="254000" dir="5400000" dist="101600" rotWithShape="0">
                      <a:srgbClr val="000000">
                        <a:alpha val="15000"/>
                      </a:srgbClr>
                    </a:outerShdw>
                  </a:effectLst>
                  <a:cs typeface="+mn-ea"/>
                  <a:sym typeface="+mn-lt"/>
                </a:rPr>
                <a:t>年度工作概述</a:t>
              </a:r>
            </a:p>
          </p:txBody>
        </p:sp>
        <p:sp>
          <p:nvSpPr>
            <p:cNvPr id="87" name="TextBox 21">
              <a:extLst>
                <a:ext uri="{FF2B5EF4-FFF2-40B4-BE49-F238E27FC236}">
                  <a16:creationId xmlns:a16="http://schemas.microsoft.com/office/drawing/2014/main" id="{A9514914-1B99-4DDC-BF4D-2C0782F9EA8F}"/>
                </a:ext>
              </a:extLst>
            </p:cNvPr>
            <p:cNvSpPr txBox="1"/>
            <p:nvPr/>
          </p:nvSpPr>
          <p:spPr>
            <a:xfrm>
              <a:off x="647700" y="1082901"/>
              <a:ext cx="1853271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1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GENERAL  VIEW</a:t>
              </a:r>
            </a:p>
          </p:txBody>
        </p:sp>
      </p:grpSp>
    </p:spTree>
    <p:extLst>
      <p:ext uri="{BB962C8B-B14F-4D97-AF65-F5344CB8AC3E}">
        <p14:creationId val="180339794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1"/>
      <p:bldP grpId="0" spid="53"/>
      <p:bldP grpId="0" spid="50"/>
      <p:bldP grpId="0" spid="5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352D612-C567-4F59-B99B-74B394D67A8F}"/>
              </a:ext>
            </a:extLst>
          </p:cNvPr>
          <p:cNvSpPr/>
          <p:nvPr/>
        </p:nvSpPr>
        <p:spPr>
          <a:xfrm>
            <a:off x="0" y="1676400"/>
            <a:ext cx="9144000" cy="2247900"/>
          </a:xfrm>
          <a:prstGeom prst="rect">
            <a:avLst/>
          </a:prstGeom>
          <a:gradFill>
            <a:gsLst>
              <a:gs pos="0">
                <a:srgbClr val="5877B6"/>
              </a:gs>
              <a:gs pos="100000">
                <a:srgbClr val="465E9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7226E514-CE33-4199-AEAB-EE9ADDAB9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362" y="806519"/>
            <a:ext cx="3190875" cy="3276600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:a16="http://schemas.microsoft.com/office/drawing/2014/main" id="{8C930C76-4380-4F6B-BF54-0EB9C2A5BE2D}"/>
              </a:ext>
            </a:extLst>
          </p:cNvPr>
          <p:cNvSpPr txBox="1"/>
          <p:nvPr/>
        </p:nvSpPr>
        <p:spPr>
          <a:xfrm>
            <a:off x="4572000" y="2355919"/>
            <a:ext cx="3420587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4000">
                <a:solidFill>
                  <a:schemeClr val="bg1"/>
                </a:solidFill>
                <a:effectLst>
                  <a:outerShdw algn="ctr" blurRad="254000" dir="5400000" dist="101600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工作完成情况</a:t>
            </a: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03A8D603-32C6-412D-8F30-56FABCB9C515}"/>
              </a:ext>
            </a:extLst>
          </p:cNvPr>
          <p:cNvSpPr txBox="1"/>
          <p:nvPr/>
        </p:nvSpPr>
        <p:spPr>
          <a:xfrm>
            <a:off x="4622799" y="1996108"/>
            <a:ext cx="206375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>
                <a:solidFill>
                  <a:schemeClr val="bg1"/>
                </a:solidFill>
                <a:effectLst>
                  <a:outerShdw algn="ctr" blurRad="254000" dir="5400000" dist="101600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PART     02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C75FF7-808C-4BCB-AD3D-E065DD2B4FA3}"/>
              </a:ext>
            </a:extLst>
          </p:cNvPr>
          <p:cNvSpPr txBox="1"/>
          <p:nvPr/>
        </p:nvSpPr>
        <p:spPr>
          <a:xfrm>
            <a:off x="4572000" y="3063805"/>
            <a:ext cx="4200525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</a:t>
            </a:r>
          </a:p>
        </p:txBody>
      </p:sp>
    </p:spTree>
    <p:extLst>
      <p:ext uri="{BB962C8B-B14F-4D97-AF65-F5344CB8AC3E}">
        <p14:creationId val="180227249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16CD5D25-C040-4340-BA05-9EB73BCA1678}"/>
              </a:ext>
            </a:extLst>
          </p:cNvPr>
          <p:cNvGrpSpPr/>
          <p:nvPr/>
        </p:nvGrpSpPr>
        <p:grpSpPr>
          <a:xfrm>
            <a:off x="1056005" y="1637287"/>
            <a:ext cx="961763" cy="927129"/>
            <a:chOff x="1408006" y="2047063"/>
            <a:chExt cx="1282351" cy="1236172"/>
          </a:xfrm>
          <a:solidFill>
            <a:srgbClr val="5877B6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F692E4F-5D3D-4E06-B507-5517703FA5DB}"/>
                </a:ext>
              </a:extLst>
            </p:cNvPr>
            <p:cNvSpPr/>
            <p:nvPr/>
          </p:nvSpPr>
          <p:spPr>
            <a:xfrm rot="20738292">
              <a:off x="1454184" y="2047063"/>
              <a:ext cx="1236173" cy="12361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0D4DE95-C608-4248-B849-8938D662E0D2}"/>
                </a:ext>
              </a:extLst>
            </p:cNvPr>
            <p:cNvSpPr txBox="1"/>
            <p:nvPr/>
          </p:nvSpPr>
          <p:spPr>
            <a:xfrm>
              <a:off x="1408006" y="2210827"/>
              <a:ext cx="540173" cy="426720"/>
            </a:xfrm>
            <a:prstGeom prst="rect">
              <a:avLst/>
            </a:prstGeom>
            <a:grpFill/>
          </p:spPr>
          <p:txBody>
            <a:bodyPr rtlCol="0" wrap="none">
              <a:spAutoFit/>
            </a:bodyPr>
            <a:lstStyle/>
            <a:p>
              <a:r>
                <a:rPr lang="en-US" sz="150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E874EE8-3953-4EB2-845E-70D574EEFEB5}"/>
              </a:ext>
            </a:extLst>
          </p:cNvPr>
          <p:cNvGrpSpPr/>
          <p:nvPr/>
        </p:nvGrpSpPr>
        <p:grpSpPr>
          <a:xfrm>
            <a:off x="1056005" y="3351278"/>
            <a:ext cx="961763" cy="927129"/>
            <a:chOff x="1408006" y="4332384"/>
            <a:chExt cx="1282351" cy="1236172"/>
          </a:xfrm>
          <a:solidFill>
            <a:srgbClr val="5877B6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B39111F-2BA7-45C3-A9C7-7232590D4DED}"/>
                </a:ext>
              </a:extLst>
            </p:cNvPr>
            <p:cNvSpPr/>
            <p:nvPr/>
          </p:nvSpPr>
          <p:spPr>
            <a:xfrm rot="20738292">
              <a:off x="1454184" y="4332384"/>
              <a:ext cx="1236173" cy="12361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684F8D-F262-4C13-A7EA-BAFA64E443C3}"/>
                </a:ext>
              </a:extLst>
            </p:cNvPr>
            <p:cNvSpPr txBox="1"/>
            <p:nvPr/>
          </p:nvSpPr>
          <p:spPr>
            <a:xfrm>
              <a:off x="1408006" y="4496147"/>
              <a:ext cx="540173" cy="426720"/>
            </a:xfrm>
            <a:prstGeom prst="rect">
              <a:avLst/>
            </a:prstGeom>
            <a:grpFill/>
          </p:spPr>
          <p:txBody>
            <a:bodyPr rtlCol="0" wrap="none">
              <a:spAutoFit/>
            </a:bodyPr>
            <a:lstStyle/>
            <a:p>
              <a:r>
                <a:rPr lang="en-US" sz="150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A330158-856C-4AF0-9878-F1444FC43495}"/>
              </a:ext>
            </a:extLst>
          </p:cNvPr>
          <p:cNvGrpSpPr/>
          <p:nvPr/>
        </p:nvGrpSpPr>
        <p:grpSpPr>
          <a:xfrm>
            <a:off x="4890314" y="3351278"/>
            <a:ext cx="961763" cy="927129"/>
            <a:chOff x="6520418" y="4332384"/>
            <a:chExt cx="1282351" cy="1236172"/>
          </a:xfrm>
          <a:solidFill>
            <a:srgbClr val="5877B6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1DA1BD7-28B8-4C91-ADB2-8163AF391E95}"/>
                </a:ext>
              </a:extLst>
            </p:cNvPr>
            <p:cNvSpPr/>
            <p:nvPr/>
          </p:nvSpPr>
          <p:spPr>
            <a:xfrm rot="20738292">
              <a:off x="6566596" y="4332384"/>
              <a:ext cx="1236173" cy="12361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2A8699-9C45-4607-B833-D6C8BE9A5A5F}"/>
                </a:ext>
              </a:extLst>
            </p:cNvPr>
            <p:cNvSpPr txBox="1"/>
            <p:nvPr/>
          </p:nvSpPr>
          <p:spPr>
            <a:xfrm>
              <a:off x="6520418" y="4496147"/>
              <a:ext cx="540173" cy="426720"/>
            </a:xfrm>
            <a:prstGeom prst="rect">
              <a:avLst/>
            </a:prstGeom>
            <a:grpFill/>
          </p:spPr>
          <p:txBody>
            <a:bodyPr rtlCol="0" wrap="none">
              <a:spAutoFit/>
            </a:bodyPr>
            <a:lstStyle/>
            <a:p>
              <a:r>
                <a:rPr lang="en-US" sz="150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88043A1-D0DA-4650-8FBC-524D52DFED23}"/>
              </a:ext>
            </a:extLst>
          </p:cNvPr>
          <p:cNvGrpSpPr/>
          <p:nvPr/>
        </p:nvGrpSpPr>
        <p:grpSpPr>
          <a:xfrm>
            <a:off x="4890314" y="1637287"/>
            <a:ext cx="961763" cy="927129"/>
            <a:chOff x="6520418" y="2047063"/>
            <a:chExt cx="1282351" cy="1236172"/>
          </a:xfrm>
          <a:solidFill>
            <a:srgbClr val="5877B6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31722E1-6F03-478A-BDB3-B78A0663872F}"/>
                </a:ext>
              </a:extLst>
            </p:cNvPr>
            <p:cNvSpPr/>
            <p:nvPr/>
          </p:nvSpPr>
          <p:spPr>
            <a:xfrm rot="20738292">
              <a:off x="6566596" y="2047063"/>
              <a:ext cx="1236173" cy="12361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 sz="1350">
                <a:cs typeface="+mn-ea"/>
                <a:sym typeface="+mn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63D047-E1C5-4FDB-8534-558B8CD823D6}"/>
                </a:ext>
              </a:extLst>
            </p:cNvPr>
            <p:cNvSpPr txBox="1"/>
            <p:nvPr/>
          </p:nvSpPr>
          <p:spPr>
            <a:xfrm>
              <a:off x="6520418" y="2210827"/>
              <a:ext cx="540173" cy="426720"/>
            </a:xfrm>
            <a:prstGeom prst="rect">
              <a:avLst/>
            </a:prstGeom>
            <a:grpFill/>
          </p:spPr>
          <p:txBody>
            <a:bodyPr rtlCol="0" wrap="none">
              <a:spAutoFit/>
            </a:bodyPr>
            <a:lstStyle/>
            <a:p>
              <a:r>
                <a:rPr lang="en-US" sz="150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A96EAB10-A688-4C69-8F2D-4EF2362026C8}"/>
              </a:ext>
            </a:extLst>
          </p:cNvPr>
          <p:cNvSpPr/>
          <p:nvPr/>
        </p:nvSpPr>
        <p:spPr>
          <a:xfrm>
            <a:off x="5155834" y="1772869"/>
            <a:ext cx="947467" cy="947466"/>
          </a:xfrm>
          <a:prstGeom prst="flowChartConnector">
            <a:avLst/>
          </a:prstGeom>
          <a:gradFill>
            <a:gsLst>
              <a:gs pos="0">
                <a:srgbClr val="5877B6">
                  <a:lumMod val="80000"/>
                  <a:lumOff val="20000"/>
                </a:srgbClr>
              </a:gs>
              <a:gs pos="100000">
                <a:srgbClr val="465E96"/>
              </a:gs>
            </a:gsLst>
            <a:lin ang="5400000" scaled="0"/>
          </a:gra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1600">
                <a:cs typeface="+mn-ea"/>
                <a:sym typeface="+mn-lt"/>
              </a:rPr>
              <a:t>68%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E0BC4BFB-15A5-415F-B112-634E7DB2E487}"/>
              </a:ext>
            </a:extLst>
          </p:cNvPr>
          <p:cNvSpPr/>
          <p:nvPr/>
        </p:nvSpPr>
        <p:spPr>
          <a:xfrm>
            <a:off x="1321525" y="3486860"/>
            <a:ext cx="947467" cy="947466"/>
          </a:xfrm>
          <a:prstGeom prst="flowChartConnector">
            <a:avLst/>
          </a:prstGeom>
          <a:gradFill>
            <a:gsLst>
              <a:gs pos="0">
                <a:srgbClr val="5877B6">
                  <a:lumMod val="80000"/>
                  <a:lumOff val="20000"/>
                </a:srgbClr>
              </a:gs>
              <a:gs pos="100000">
                <a:srgbClr val="465E96"/>
              </a:gs>
            </a:gsLst>
            <a:lin ang="5400000" scaled="0"/>
          </a:gra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1600">
                <a:cs typeface="+mn-ea"/>
                <a:sym typeface="+mn-lt"/>
              </a:rPr>
              <a:t>38%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8377608C-B0AE-4BE0-A809-E8CF5B61BBCD}"/>
              </a:ext>
            </a:extLst>
          </p:cNvPr>
          <p:cNvSpPr/>
          <p:nvPr/>
        </p:nvSpPr>
        <p:spPr>
          <a:xfrm>
            <a:off x="1321525" y="1772869"/>
            <a:ext cx="947467" cy="947466"/>
          </a:xfrm>
          <a:prstGeom prst="flowChartConnector">
            <a:avLst/>
          </a:prstGeom>
          <a:gradFill>
            <a:gsLst>
              <a:gs pos="0">
                <a:srgbClr val="5877B6">
                  <a:lumMod val="80000"/>
                  <a:lumOff val="20000"/>
                </a:srgbClr>
              </a:gs>
              <a:gs pos="100000">
                <a:srgbClr val="465E96"/>
              </a:gs>
            </a:gsLst>
            <a:lin ang="5400000" scaled="0"/>
          </a:gra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1600">
                <a:cs typeface="+mn-ea"/>
                <a:sym typeface="+mn-lt"/>
              </a:rPr>
              <a:t>78%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72966310-4C10-4CC6-BD4F-0569892D5E50}"/>
              </a:ext>
            </a:extLst>
          </p:cNvPr>
          <p:cNvSpPr/>
          <p:nvPr/>
        </p:nvSpPr>
        <p:spPr>
          <a:xfrm>
            <a:off x="5155834" y="3486860"/>
            <a:ext cx="947467" cy="947466"/>
          </a:xfrm>
          <a:prstGeom prst="flowChartConnector">
            <a:avLst/>
          </a:prstGeom>
          <a:gradFill>
            <a:gsLst>
              <a:gs pos="0">
                <a:srgbClr val="5877B6">
                  <a:lumMod val="80000"/>
                  <a:lumOff val="20000"/>
                </a:srgbClr>
              </a:gs>
              <a:gs pos="100000">
                <a:srgbClr val="465E96"/>
              </a:gs>
            </a:gsLst>
            <a:lin ang="5400000" scaled="0"/>
          </a:gra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1600">
                <a:cs typeface="+mn-ea"/>
                <a:sym typeface="+mn-lt"/>
              </a:rPr>
              <a:t>58%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7D4F9F88-E5DE-43E6-85D3-70B20D85DB7C}"/>
              </a:ext>
            </a:extLst>
          </p:cNvPr>
          <p:cNvSpPr txBox="1"/>
          <p:nvPr/>
        </p:nvSpPr>
        <p:spPr>
          <a:xfrm>
            <a:off x="2407240" y="1599646"/>
            <a:ext cx="1860152" cy="320927"/>
          </a:xfrm>
          <a:prstGeom prst="rect">
            <a:avLst/>
          </a:prstGeom>
        </p:spPr>
        <p:txBody>
          <a:bodyPr/>
          <a:lstStyle>
            <a:lvl1pPr algn="ctr" defTabSz="1460754" eaLnBrk="1" hangingPunct="1" indent="0" latinLnBrk="0" marL="0" rtl="0">
              <a:lnSpc>
                <a:spcPct val="90000"/>
              </a:lnSpc>
              <a:spcBef>
                <a:spcPts val="1598"/>
              </a:spcBef>
              <a:buFont charset="0" panose="020b0604020202020204" pitchFamily="34" typeface="Arial"/>
              <a:buNone/>
              <a:defRPr kern="1200" sz="4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1460754" eaLnBrk="1" hangingPunct="1" indent="-365189" latinLnBrk="0" marL="1095566" rtl="0">
              <a:lnSpc>
                <a:spcPct val="90000"/>
              </a:lnSpc>
              <a:spcBef>
                <a:spcPts val="799"/>
              </a:spcBef>
              <a:buFont charset="0" panose="020b0604020202020204" pitchFamily="34" typeface="Arial"/>
              <a:buChar char="•"/>
              <a:defRPr kern="1200" sz="3834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460754" eaLnBrk="1" hangingPunct="1" indent="-365189" latinLnBrk="0" marL="1825943" rtl="0">
              <a:lnSpc>
                <a:spcPct val="90000"/>
              </a:lnSpc>
              <a:spcBef>
                <a:spcPts val="799"/>
              </a:spcBef>
              <a:buFont charset="0" panose="020b0604020202020204" pitchFamily="34" typeface="Arial"/>
              <a:buChar char="•"/>
              <a:defRPr kern="1200" sz="31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460754" eaLnBrk="1" hangingPunct="1" indent="-365189" latinLnBrk="0" marL="2556320" rtl="0">
              <a:lnSpc>
                <a:spcPct val="90000"/>
              </a:lnSpc>
              <a:spcBef>
                <a:spcPts val="799"/>
              </a:spcBef>
              <a:buFont charset="0" panose="020b0604020202020204" pitchFamily="34" typeface="Arial"/>
              <a:buChar char="•"/>
              <a:defRPr kern="1200" sz="287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460754" eaLnBrk="1" hangingPunct="1" indent="-365189" latinLnBrk="0" marL="3286697" rtl="0">
              <a:lnSpc>
                <a:spcPct val="90000"/>
              </a:lnSpc>
              <a:spcBef>
                <a:spcPts val="799"/>
              </a:spcBef>
              <a:buFont charset="0" panose="020b0604020202020204" pitchFamily="34" typeface="Arial"/>
              <a:buChar char="•"/>
              <a:defRPr kern="1200" sz="287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460754" eaLnBrk="1" hangingPunct="1" indent="-365189" latinLnBrk="0" marL="4017074" rtl="0">
              <a:lnSpc>
                <a:spcPct val="90000"/>
              </a:lnSpc>
              <a:spcBef>
                <a:spcPts val="799"/>
              </a:spcBef>
              <a:buFont charset="0" panose="020b0604020202020204" pitchFamily="34" typeface="Arial"/>
              <a:buChar char="•"/>
              <a:defRPr kern="1200" sz="287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460754" eaLnBrk="1" hangingPunct="1" indent="-365189" latinLnBrk="0" marL="4747451" rtl="0">
              <a:lnSpc>
                <a:spcPct val="90000"/>
              </a:lnSpc>
              <a:spcBef>
                <a:spcPts val="799"/>
              </a:spcBef>
              <a:buFont charset="0" panose="020b0604020202020204" pitchFamily="34" typeface="Arial"/>
              <a:buChar char="•"/>
              <a:defRPr kern="1200" sz="287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460754" eaLnBrk="1" hangingPunct="1" indent="-365189" latinLnBrk="0" marL="5477828" rtl="0">
              <a:lnSpc>
                <a:spcPct val="90000"/>
              </a:lnSpc>
              <a:spcBef>
                <a:spcPts val="799"/>
              </a:spcBef>
              <a:buFont charset="0" panose="020b0604020202020204" pitchFamily="34" typeface="Arial"/>
              <a:buChar char="•"/>
              <a:defRPr kern="1200" sz="287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460754" eaLnBrk="1" hangingPunct="1" indent="-365189" latinLnBrk="0" marL="6208205" rtl="0">
              <a:lnSpc>
                <a:spcPct val="90000"/>
              </a:lnSpc>
              <a:spcBef>
                <a:spcPts val="799"/>
              </a:spcBef>
              <a:buFont charset="0" panose="020b0604020202020204" pitchFamily="34" typeface="Arial"/>
              <a:buChar char="•"/>
              <a:defRPr kern="1200" sz="287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160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72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添加标题内容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10B58BF-281F-4553-9843-FD15DE1A2D97}"/>
              </a:ext>
            </a:extLst>
          </p:cNvPr>
          <p:cNvSpPr/>
          <p:nvPr/>
        </p:nvSpPr>
        <p:spPr>
          <a:xfrm>
            <a:off x="2407239" y="1862334"/>
            <a:ext cx="2058905" cy="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44C40ACA-7EEA-470E-9FD6-CB515D8FEA75}"/>
              </a:ext>
            </a:extLst>
          </p:cNvPr>
          <p:cNvSpPr txBox="1"/>
          <p:nvPr/>
        </p:nvSpPr>
        <p:spPr>
          <a:xfrm>
            <a:off x="6227845" y="1551523"/>
            <a:ext cx="1860152" cy="320926"/>
          </a:xfrm>
          <a:prstGeom prst="rect">
            <a:avLst/>
          </a:prstGeom>
        </p:spPr>
        <p:txBody>
          <a:bodyPr/>
          <a:lstStyle>
            <a:lvl1pPr algn="ctr" defTabSz="1460754" eaLnBrk="1" hangingPunct="1" indent="0" latinLnBrk="0" marL="0" rtl="0">
              <a:lnSpc>
                <a:spcPct val="90000"/>
              </a:lnSpc>
              <a:spcBef>
                <a:spcPts val="1598"/>
              </a:spcBef>
              <a:buFont charset="0" panose="020b0604020202020204" pitchFamily="34" typeface="Arial"/>
              <a:buNone/>
              <a:defRPr kern="1200" sz="4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1460754" eaLnBrk="1" hangingPunct="1" indent="-365189" latinLnBrk="0" marL="1095566" rtl="0">
              <a:lnSpc>
                <a:spcPct val="90000"/>
              </a:lnSpc>
              <a:spcBef>
                <a:spcPts val="799"/>
              </a:spcBef>
              <a:buFont charset="0" panose="020b0604020202020204" pitchFamily="34" typeface="Arial"/>
              <a:buChar char="•"/>
              <a:defRPr kern="1200" sz="3834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460754" eaLnBrk="1" hangingPunct="1" indent="-365189" latinLnBrk="0" marL="1825943" rtl="0">
              <a:lnSpc>
                <a:spcPct val="90000"/>
              </a:lnSpc>
              <a:spcBef>
                <a:spcPts val="799"/>
              </a:spcBef>
              <a:buFont charset="0" panose="020b0604020202020204" pitchFamily="34" typeface="Arial"/>
              <a:buChar char="•"/>
              <a:defRPr kern="1200" sz="31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460754" eaLnBrk="1" hangingPunct="1" indent="-365189" latinLnBrk="0" marL="2556320" rtl="0">
              <a:lnSpc>
                <a:spcPct val="90000"/>
              </a:lnSpc>
              <a:spcBef>
                <a:spcPts val="799"/>
              </a:spcBef>
              <a:buFont charset="0" panose="020b0604020202020204" pitchFamily="34" typeface="Arial"/>
              <a:buChar char="•"/>
              <a:defRPr kern="1200" sz="287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460754" eaLnBrk="1" hangingPunct="1" indent="-365189" latinLnBrk="0" marL="3286697" rtl="0">
              <a:lnSpc>
                <a:spcPct val="90000"/>
              </a:lnSpc>
              <a:spcBef>
                <a:spcPts val="799"/>
              </a:spcBef>
              <a:buFont charset="0" panose="020b0604020202020204" pitchFamily="34" typeface="Arial"/>
              <a:buChar char="•"/>
              <a:defRPr kern="1200" sz="287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460754" eaLnBrk="1" hangingPunct="1" indent="-365189" latinLnBrk="0" marL="4017074" rtl="0">
              <a:lnSpc>
                <a:spcPct val="90000"/>
              </a:lnSpc>
              <a:spcBef>
                <a:spcPts val="799"/>
              </a:spcBef>
              <a:buFont charset="0" panose="020b0604020202020204" pitchFamily="34" typeface="Arial"/>
              <a:buChar char="•"/>
              <a:defRPr kern="1200" sz="287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460754" eaLnBrk="1" hangingPunct="1" indent="-365189" latinLnBrk="0" marL="4747451" rtl="0">
              <a:lnSpc>
                <a:spcPct val="90000"/>
              </a:lnSpc>
              <a:spcBef>
                <a:spcPts val="799"/>
              </a:spcBef>
              <a:buFont charset="0" panose="020b0604020202020204" pitchFamily="34" typeface="Arial"/>
              <a:buChar char="•"/>
              <a:defRPr kern="1200" sz="287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460754" eaLnBrk="1" hangingPunct="1" indent="-365189" latinLnBrk="0" marL="5477828" rtl="0">
              <a:lnSpc>
                <a:spcPct val="90000"/>
              </a:lnSpc>
              <a:spcBef>
                <a:spcPts val="799"/>
              </a:spcBef>
              <a:buFont charset="0" panose="020b0604020202020204" pitchFamily="34" typeface="Arial"/>
              <a:buChar char="•"/>
              <a:defRPr kern="1200" sz="287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460754" eaLnBrk="1" hangingPunct="1" indent="-365189" latinLnBrk="0" marL="6208205" rtl="0">
              <a:lnSpc>
                <a:spcPct val="90000"/>
              </a:lnSpc>
              <a:spcBef>
                <a:spcPts val="799"/>
              </a:spcBef>
              <a:buFont charset="0" panose="020b0604020202020204" pitchFamily="34" typeface="Arial"/>
              <a:buChar char="•"/>
              <a:defRPr kern="1200" sz="287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160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72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添加标题内容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D83A1B8-67F8-443B-AE77-1AA3D578EDBF}"/>
              </a:ext>
            </a:extLst>
          </p:cNvPr>
          <p:cNvSpPr/>
          <p:nvPr/>
        </p:nvSpPr>
        <p:spPr>
          <a:xfrm>
            <a:off x="6227844" y="1862334"/>
            <a:ext cx="2058905" cy="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9300E93B-606C-43BA-B1B2-22E009BF04EF}"/>
              </a:ext>
            </a:extLst>
          </p:cNvPr>
          <p:cNvSpPr txBox="1"/>
          <p:nvPr/>
        </p:nvSpPr>
        <p:spPr>
          <a:xfrm>
            <a:off x="2407240" y="3279197"/>
            <a:ext cx="1860152" cy="320926"/>
          </a:xfrm>
          <a:prstGeom prst="rect">
            <a:avLst/>
          </a:prstGeom>
        </p:spPr>
        <p:txBody>
          <a:bodyPr/>
          <a:lstStyle>
            <a:lvl1pPr algn="ctr" defTabSz="1460754" eaLnBrk="1" hangingPunct="1" indent="0" latinLnBrk="0" marL="0" rtl="0">
              <a:lnSpc>
                <a:spcPct val="90000"/>
              </a:lnSpc>
              <a:spcBef>
                <a:spcPts val="1598"/>
              </a:spcBef>
              <a:buFont charset="0" panose="020b0604020202020204" pitchFamily="34" typeface="Arial"/>
              <a:buNone/>
              <a:defRPr kern="1200" sz="4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1460754" eaLnBrk="1" hangingPunct="1" indent="-365189" latinLnBrk="0" marL="1095566" rtl="0">
              <a:lnSpc>
                <a:spcPct val="90000"/>
              </a:lnSpc>
              <a:spcBef>
                <a:spcPts val="799"/>
              </a:spcBef>
              <a:buFont charset="0" panose="020b0604020202020204" pitchFamily="34" typeface="Arial"/>
              <a:buChar char="•"/>
              <a:defRPr kern="1200" sz="3834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460754" eaLnBrk="1" hangingPunct="1" indent="-365189" latinLnBrk="0" marL="1825943" rtl="0">
              <a:lnSpc>
                <a:spcPct val="90000"/>
              </a:lnSpc>
              <a:spcBef>
                <a:spcPts val="799"/>
              </a:spcBef>
              <a:buFont charset="0" panose="020b0604020202020204" pitchFamily="34" typeface="Arial"/>
              <a:buChar char="•"/>
              <a:defRPr kern="1200" sz="31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460754" eaLnBrk="1" hangingPunct="1" indent="-365189" latinLnBrk="0" marL="2556320" rtl="0">
              <a:lnSpc>
                <a:spcPct val="90000"/>
              </a:lnSpc>
              <a:spcBef>
                <a:spcPts val="799"/>
              </a:spcBef>
              <a:buFont charset="0" panose="020b0604020202020204" pitchFamily="34" typeface="Arial"/>
              <a:buChar char="•"/>
              <a:defRPr kern="1200" sz="287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460754" eaLnBrk="1" hangingPunct="1" indent="-365189" latinLnBrk="0" marL="3286697" rtl="0">
              <a:lnSpc>
                <a:spcPct val="90000"/>
              </a:lnSpc>
              <a:spcBef>
                <a:spcPts val="799"/>
              </a:spcBef>
              <a:buFont charset="0" panose="020b0604020202020204" pitchFamily="34" typeface="Arial"/>
              <a:buChar char="•"/>
              <a:defRPr kern="1200" sz="287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460754" eaLnBrk="1" hangingPunct="1" indent="-365189" latinLnBrk="0" marL="4017074" rtl="0">
              <a:lnSpc>
                <a:spcPct val="90000"/>
              </a:lnSpc>
              <a:spcBef>
                <a:spcPts val="799"/>
              </a:spcBef>
              <a:buFont charset="0" panose="020b0604020202020204" pitchFamily="34" typeface="Arial"/>
              <a:buChar char="•"/>
              <a:defRPr kern="1200" sz="287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460754" eaLnBrk="1" hangingPunct="1" indent="-365189" latinLnBrk="0" marL="4747451" rtl="0">
              <a:lnSpc>
                <a:spcPct val="90000"/>
              </a:lnSpc>
              <a:spcBef>
                <a:spcPts val="799"/>
              </a:spcBef>
              <a:buFont charset="0" panose="020b0604020202020204" pitchFamily="34" typeface="Arial"/>
              <a:buChar char="•"/>
              <a:defRPr kern="1200" sz="287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460754" eaLnBrk="1" hangingPunct="1" indent="-365189" latinLnBrk="0" marL="5477828" rtl="0">
              <a:lnSpc>
                <a:spcPct val="90000"/>
              </a:lnSpc>
              <a:spcBef>
                <a:spcPts val="799"/>
              </a:spcBef>
              <a:buFont charset="0" panose="020b0604020202020204" pitchFamily="34" typeface="Arial"/>
              <a:buChar char="•"/>
              <a:defRPr kern="1200" sz="287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460754" eaLnBrk="1" hangingPunct="1" indent="-365189" latinLnBrk="0" marL="6208205" rtl="0">
              <a:lnSpc>
                <a:spcPct val="90000"/>
              </a:lnSpc>
              <a:spcBef>
                <a:spcPts val="799"/>
              </a:spcBef>
              <a:buFont charset="0" panose="020b0604020202020204" pitchFamily="34" typeface="Arial"/>
              <a:buChar char="•"/>
              <a:defRPr kern="1200" sz="287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160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72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添加标题内容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DB38018-D1E7-4FFC-9081-85F7EDC309FA}"/>
              </a:ext>
            </a:extLst>
          </p:cNvPr>
          <p:cNvSpPr/>
          <p:nvPr/>
        </p:nvSpPr>
        <p:spPr>
          <a:xfrm>
            <a:off x="2407239" y="3590008"/>
            <a:ext cx="2058905" cy="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99FBD433-2B0B-408B-883D-6A73FEF1D237}"/>
              </a:ext>
            </a:extLst>
          </p:cNvPr>
          <p:cNvSpPr txBox="1"/>
          <p:nvPr/>
        </p:nvSpPr>
        <p:spPr>
          <a:xfrm>
            <a:off x="6227845" y="3279197"/>
            <a:ext cx="1860152" cy="320926"/>
          </a:xfrm>
          <a:prstGeom prst="rect">
            <a:avLst/>
          </a:prstGeom>
        </p:spPr>
        <p:txBody>
          <a:bodyPr/>
          <a:lstStyle>
            <a:lvl1pPr algn="ctr" defTabSz="1460754" eaLnBrk="1" hangingPunct="1" indent="0" latinLnBrk="0" marL="0" rtl="0">
              <a:lnSpc>
                <a:spcPct val="90000"/>
              </a:lnSpc>
              <a:spcBef>
                <a:spcPts val="1598"/>
              </a:spcBef>
              <a:buFont charset="0" panose="020b0604020202020204" pitchFamily="34" typeface="Arial"/>
              <a:buNone/>
              <a:defRPr kern="1200" sz="4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1460754" eaLnBrk="1" hangingPunct="1" indent="-365189" latinLnBrk="0" marL="1095566" rtl="0">
              <a:lnSpc>
                <a:spcPct val="90000"/>
              </a:lnSpc>
              <a:spcBef>
                <a:spcPts val="799"/>
              </a:spcBef>
              <a:buFont charset="0" panose="020b0604020202020204" pitchFamily="34" typeface="Arial"/>
              <a:buChar char="•"/>
              <a:defRPr kern="1200" sz="3834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460754" eaLnBrk="1" hangingPunct="1" indent="-365189" latinLnBrk="0" marL="1825943" rtl="0">
              <a:lnSpc>
                <a:spcPct val="90000"/>
              </a:lnSpc>
              <a:spcBef>
                <a:spcPts val="799"/>
              </a:spcBef>
              <a:buFont charset="0" panose="020b0604020202020204" pitchFamily="34" typeface="Arial"/>
              <a:buChar char="•"/>
              <a:defRPr kern="1200" sz="31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460754" eaLnBrk="1" hangingPunct="1" indent="-365189" latinLnBrk="0" marL="2556320" rtl="0">
              <a:lnSpc>
                <a:spcPct val="90000"/>
              </a:lnSpc>
              <a:spcBef>
                <a:spcPts val="799"/>
              </a:spcBef>
              <a:buFont charset="0" panose="020b0604020202020204" pitchFamily="34" typeface="Arial"/>
              <a:buChar char="•"/>
              <a:defRPr kern="1200" sz="287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460754" eaLnBrk="1" hangingPunct="1" indent="-365189" latinLnBrk="0" marL="3286697" rtl="0">
              <a:lnSpc>
                <a:spcPct val="90000"/>
              </a:lnSpc>
              <a:spcBef>
                <a:spcPts val="799"/>
              </a:spcBef>
              <a:buFont charset="0" panose="020b0604020202020204" pitchFamily="34" typeface="Arial"/>
              <a:buChar char="•"/>
              <a:defRPr kern="1200" sz="287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460754" eaLnBrk="1" hangingPunct="1" indent="-365189" latinLnBrk="0" marL="4017074" rtl="0">
              <a:lnSpc>
                <a:spcPct val="90000"/>
              </a:lnSpc>
              <a:spcBef>
                <a:spcPts val="799"/>
              </a:spcBef>
              <a:buFont charset="0" panose="020b0604020202020204" pitchFamily="34" typeface="Arial"/>
              <a:buChar char="•"/>
              <a:defRPr kern="1200" sz="287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460754" eaLnBrk="1" hangingPunct="1" indent="-365189" latinLnBrk="0" marL="4747451" rtl="0">
              <a:lnSpc>
                <a:spcPct val="90000"/>
              </a:lnSpc>
              <a:spcBef>
                <a:spcPts val="799"/>
              </a:spcBef>
              <a:buFont charset="0" panose="020b0604020202020204" pitchFamily="34" typeface="Arial"/>
              <a:buChar char="•"/>
              <a:defRPr kern="1200" sz="287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460754" eaLnBrk="1" hangingPunct="1" indent="-365189" latinLnBrk="0" marL="5477828" rtl="0">
              <a:lnSpc>
                <a:spcPct val="90000"/>
              </a:lnSpc>
              <a:spcBef>
                <a:spcPts val="799"/>
              </a:spcBef>
              <a:buFont charset="0" panose="020b0604020202020204" pitchFamily="34" typeface="Arial"/>
              <a:buChar char="•"/>
              <a:defRPr kern="1200" sz="287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460754" eaLnBrk="1" hangingPunct="1" indent="-365189" latinLnBrk="0" marL="6208205" rtl="0">
              <a:lnSpc>
                <a:spcPct val="90000"/>
              </a:lnSpc>
              <a:spcBef>
                <a:spcPts val="799"/>
              </a:spcBef>
              <a:buFont charset="0" panose="020b0604020202020204" pitchFamily="34" typeface="Arial"/>
              <a:buChar char="•"/>
              <a:defRPr kern="1200" sz="287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1600">
                <a:gradFill>
                  <a:gsLst>
                    <a:gs pos="0">
                      <a:srgbClr val="5877B6">
                        <a:lumMod val="80000"/>
                        <a:lumOff val="20000"/>
                      </a:srgbClr>
                    </a:gs>
                    <a:gs pos="72000">
                      <a:srgbClr val="465E96"/>
                    </a:gs>
                  </a:gsLst>
                  <a:lin ang="5400000" scaled="0"/>
                </a:gradFill>
                <a:cs typeface="+mn-ea"/>
                <a:sym typeface="+mn-lt"/>
              </a:rPr>
              <a:t>添加标题内容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3222721-6CCC-4183-949D-8106A6BE2FE9}"/>
              </a:ext>
            </a:extLst>
          </p:cNvPr>
          <p:cNvSpPr/>
          <p:nvPr/>
        </p:nvSpPr>
        <p:spPr>
          <a:xfrm>
            <a:off x="6227844" y="3590008"/>
            <a:ext cx="2058905" cy="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514BDD7-C43E-4624-B9F5-F370A9C3AD5A}"/>
              </a:ext>
            </a:extLst>
          </p:cNvPr>
          <p:cNvGrpSpPr/>
          <p:nvPr/>
        </p:nvGrpSpPr>
        <p:grpSpPr>
          <a:xfrm>
            <a:off x="3386138" y="408788"/>
            <a:ext cx="2371725" cy="702173"/>
            <a:chOff x="981076" y="1134310"/>
            <a:chExt cx="2371725" cy="702173"/>
          </a:xfrm>
        </p:grpSpPr>
        <p:sp>
          <p:nvSpPr>
            <p:cNvPr id="44" name="TextBox 21">
              <a:extLst>
                <a:ext uri="{FF2B5EF4-FFF2-40B4-BE49-F238E27FC236}">
                  <a16:creationId xmlns:a16="http://schemas.microsoft.com/office/drawing/2014/main" id="{EDC2B44B-E789-4E83-A209-0648A3DCBB05}"/>
                </a:ext>
              </a:extLst>
            </p:cNvPr>
            <p:cNvSpPr txBox="1"/>
            <p:nvPr/>
          </p:nvSpPr>
          <p:spPr>
            <a:xfrm>
              <a:off x="981076" y="1134310"/>
              <a:ext cx="237172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400">
                  <a:gradFill>
                    <a:gsLst>
                      <a:gs pos="0">
                        <a:srgbClr val="5877B6"/>
                      </a:gs>
                      <a:gs pos="100000">
                        <a:srgbClr val="465E96"/>
                      </a:gs>
                    </a:gsLst>
                    <a:lin ang="5400000" scaled="0"/>
                  </a:gradFill>
                  <a:effectLst>
                    <a:outerShdw algn="ctr" blurRad="254000" dir="5400000" dist="101600" rotWithShape="0">
                      <a:srgbClr val="000000">
                        <a:alpha val="15000"/>
                      </a:srgbClr>
                    </a:outerShdw>
                  </a:effectLst>
                  <a:cs typeface="+mn-ea"/>
                  <a:sym typeface="+mn-lt"/>
                </a:rPr>
                <a:t>工作完成情况</a:t>
              </a:r>
            </a:p>
          </p:txBody>
        </p:sp>
        <p:sp>
          <p:nvSpPr>
            <p:cNvPr id="46" name="TextBox 21">
              <a:extLst>
                <a:ext uri="{FF2B5EF4-FFF2-40B4-BE49-F238E27FC236}">
                  <a16:creationId xmlns:a16="http://schemas.microsoft.com/office/drawing/2014/main" id="{8E09C84C-3CAD-41B9-8C0E-9A063AB8BF71}"/>
                </a:ext>
              </a:extLst>
            </p:cNvPr>
            <p:cNvSpPr txBox="1"/>
            <p:nvPr/>
          </p:nvSpPr>
          <p:spPr>
            <a:xfrm>
              <a:off x="1240302" y="1574873"/>
              <a:ext cx="1853271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1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GENERAL  VIEW</a:t>
              </a:r>
            </a:p>
          </p:txBody>
        </p:sp>
      </p:grpSp>
    </p:spTree>
    <p:extLst>
      <p:ext uri="{BB962C8B-B14F-4D97-AF65-F5344CB8AC3E}">
        <p14:creationId val="352988265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4"/>
      <p:bldP grpId="0" spid="17"/>
      <p:bldP grpId="0" spid="20"/>
      <p:bldP grpId="0" spid="33"/>
      <p:bldP grpId="0" spid="34"/>
      <p:bldP grpId="0" spid="36"/>
      <p:bldP grpId="0" spid="37"/>
      <p:bldP grpId="0" spid="39"/>
      <p:bldP grpId="0" spid="40"/>
      <p:bldP grpId="0" spid="42"/>
      <p:bldP grpId="0" spid="43"/>
    </p:bldLst>
  </p:timing>
</p:sld>
</file>

<file path=ppt/tags/tag1.xml><?xml version="1.0" encoding="utf-8"?>
<p:tagLst xmlns:p="http://schemas.openxmlformats.org/presentationml/2006/main">
  <p:tag name="PA" val="v5.2.9"/>
  <p:tag name="RESOURCELIBID_ANIM" val="460"/>
</p:tagLst>
</file>

<file path=ppt/tags/tag2.xml><?xml version="1.0" encoding="utf-8"?>
<p:tagLst xmlns:p="http://schemas.openxmlformats.org/presentationml/2006/main">
  <p:tag name="PA" val="v5.2.9"/>
  <p:tag name="RESOURCELIBID_ANIM" val="460"/>
</p:tagLst>
</file>

<file path=ppt/tags/tag3.xml><?xml version="1.0" encoding="utf-8"?>
<p:tagLst xmlns:p="http://schemas.openxmlformats.org/presentationml/2006/main">
  <p:tag name="PA" val="v5.2.9"/>
  <p:tag name="RESOURCELIBID_ANIM" val="460"/>
</p:tagLst>
</file>

<file path=ppt/tags/tag4.xml><?xml version="1.0" encoding="utf-8"?>
<p:tagLst xmlns:p="http://schemas.openxmlformats.org/presentationml/2006/main">
  <p:tag name="PA" val="v5.2.9"/>
  <p:tag name="RESOURCELIBID_ANIM" val="460"/>
</p:tagLst>
</file>

<file path=ppt/tags/tag5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Pro Hous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2751"/>
      </a:accent1>
      <a:accent2>
        <a:srgbClr val="D8D8D8"/>
      </a:accent2>
      <a:accent3>
        <a:srgbClr val="BFBFBF"/>
      </a:accent3>
      <a:accent4>
        <a:srgbClr val="A5A5A5"/>
      </a:accent4>
      <a:accent5>
        <a:srgbClr val="BFBFBF"/>
      </a:accent5>
      <a:accent6>
        <a:srgbClr val="D8D8D8"/>
      </a:accent6>
      <a:hlink>
        <a:srgbClr val="0563C1"/>
      </a:hlink>
      <a:folHlink>
        <a:srgbClr val="954F72"/>
      </a:folHlink>
    </a:clrScheme>
    <a:fontScheme name="qqvl0pqt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On-screen Show (16:9)</PresentationFormat>
  <Paragraphs>287</Paragraphs>
  <Slides>31</Slides>
  <Notes>2</Notes>
  <TotalTime>945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baseType="lpstr" size="45">
      <vt:lpstr>Arial</vt:lpstr>
      <vt:lpstr>微软雅黑</vt:lpstr>
      <vt:lpstr>Montserrat</vt:lpstr>
      <vt:lpstr>Segoe UI</vt:lpstr>
      <vt:lpstr>Roboto Light</vt:lpstr>
      <vt:lpstr>Calibri</vt:lpstr>
      <vt:lpstr>Calibri Light</vt:lpstr>
      <vt:lpstr>等线 Light</vt:lpstr>
      <vt:lpstr>等线</vt:lpstr>
      <vt:lpstr>方正正黑简体</vt:lpstr>
      <vt:lpstr>Helvetica Neue</vt:lpstr>
      <vt:lpstr>Agency FB</vt:lpstr>
      <vt:lpstr>宋体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2019-10-17T14:20:40Z</dcterms:created>
  <cp:lastModifiedBy>kan</cp:lastModifiedBy>
  <dcterms:modified xsi:type="dcterms:W3CDTF">2021-08-20T11:21:16Z</dcterms:modified>
  <cp:revision>58</cp:revision>
  <dc:subject>https://www.ypppt.com/</dc:subject>
  <dc:title>https://www.ypppt.com/</dc:title>
</cp:coreProperties>
</file>